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339" r:id="rId2"/>
    <p:sldId id="402" r:id="rId3"/>
    <p:sldId id="1024" r:id="rId4"/>
    <p:sldId id="1025" r:id="rId5"/>
    <p:sldId id="1026" r:id="rId6"/>
    <p:sldId id="1027" r:id="rId7"/>
    <p:sldId id="1028" r:id="rId8"/>
    <p:sldId id="1029" r:id="rId9"/>
    <p:sldId id="1030" r:id="rId10"/>
    <p:sldId id="1031" r:id="rId11"/>
    <p:sldId id="1032" r:id="rId12"/>
    <p:sldId id="1033" r:id="rId13"/>
    <p:sldId id="1034" r:id="rId14"/>
    <p:sldId id="1035" r:id="rId15"/>
    <p:sldId id="1023" r:id="rId16"/>
    <p:sldId id="295" r:id="rId17"/>
    <p:sldId id="290" r:id="rId18"/>
    <p:sldId id="1036" r:id="rId19"/>
    <p:sldId id="1037" r:id="rId20"/>
    <p:sldId id="1038" r:id="rId21"/>
    <p:sldId id="1039" r:id="rId22"/>
    <p:sldId id="1040" r:id="rId23"/>
    <p:sldId id="1041" r:id="rId24"/>
    <p:sldId id="1042" r:id="rId25"/>
    <p:sldId id="1043" r:id="rId26"/>
    <p:sldId id="1044" r:id="rId27"/>
    <p:sldId id="1045" r:id="rId28"/>
    <p:sldId id="1046" r:id="rId29"/>
    <p:sldId id="1047" r:id="rId30"/>
    <p:sldId id="104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33"/>
    <a:srgbClr val="FFFF66"/>
    <a:srgbClr val="00CC99"/>
    <a:srgbClr val="DDF0C8"/>
    <a:srgbClr val="CC99FF"/>
    <a:srgbClr val="3399FF"/>
    <a:srgbClr val="FF5050"/>
    <a:srgbClr val="F3B70D"/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ABC2EC-33B8-49BE-9E83-F129A8F8C5E7}" v="20" dt="2024-02-26T11:27:07.2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ena Kasprowicz" userId="d2470786-0e12-46a9-bed8-6c8611d692ab" providerId="ADAL" clId="{3299A1DC-AE4E-49FF-88D2-878716C0E34F}"/>
    <pc:docChg chg="undo custSel addSld delSld modSld sldOrd">
      <pc:chgData name="Rowena Kasprowicz" userId="d2470786-0e12-46a9-bed8-6c8611d692ab" providerId="ADAL" clId="{3299A1DC-AE4E-49FF-88D2-878716C0E34F}" dt="2023-03-27T17:16:36.023" v="700" actId="1035"/>
      <pc:docMkLst>
        <pc:docMk/>
      </pc:docMkLst>
      <pc:sldChg chg="ord">
        <pc:chgData name="Rowena Kasprowicz" userId="d2470786-0e12-46a9-bed8-6c8611d692ab" providerId="ADAL" clId="{3299A1DC-AE4E-49FF-88D2-878716C0E34F}" dt="2023-03-27T16:16:17.181" v="1"/>
        <pc:sldMkLst>
          <pc:docMk/>
          <pc:sldMk cId="1963731713" sldId="1023"/>
        </pc:sldMkLst>
      </pc:sldChg>
      <pc:sldChg chg="addSp delSp modSp mod modAnim">
        <pc:chgData name="Rowena Kasprowicz" userId="d2470786-0e12-46a9-bed8-6c8611d692ab" providerId="ADAL" clId="{3299A1DC-AE4E-49FF-88D2-878716C0E34F}" dt="2023-03-27T17:16:20.721" v="676" actId="1035"/>
        <pc:sldMkLst>
          <pc:docMk/>
          <pc:sldMk cId="85745590" sldId="1029"/>
        </pc:sldMkLst>
        <pc:graphicFrameChg chg="mod modGraphic">
          <ac:chgData name="Rowena Kasprowicz" userId="d2470786-0e12-46a9-bed8-6c8611d692ab" providerId="ADAL" clId="{3299A1DC-AE4E-49FF-88D2-878716C0E34F}" dt="2023-03-27T17:15:44.703" v="665" actId="20577"/>
          <ac:graphicFrameMkLst>
            <pc:docMk/>
            <pc:sldMk cId="85745590" sldId="1029"/>
            <ac:graphicFrameMk id="3" creationId="{36C8F709-E04A-3728-AABE-F443A2FF8193}"/>
          </ac:graphicFrameMkLst>
        </pc:graphicFrameChg>
        <pc:picChg chg="add del mod">
          <ac:chgData name="Rowena Kasprowicz" userId="d2470786-0e12-46a9-bed8-6c8611d692ab" providerId="ADAL" clId="{3299A1DC-AE4E-49FF-88D2-878716C0E34F}" dt="2023-03-27T17:16:09.547" v="666" actId="478"/>
          <ac:picMkLst>
            <pc:docMk/>
            <pc:sldMk cId="85745590" sldId="1029"/>
            <ac:picMk id="2" creationId="{9E89F35B-4BFF-FE2E-DE7D-77D9503426E6}"/>
          </ac:picMkLst>
        </pc:picChg>
        <pc:picChg chg="add mod">
          <ac:chgData name="Rowena Kasprowicz" userId="d2470786-0e12-46a9-bed8-6c8611d692ab" providerId="ADAL" clId="{3299A1DC-AE4E-49FF-88D2-878716C0E34F}" dt="2023-03-27T17:12:24.173" v="632"/>
          <ac:picMkLst>
            <pc:docMk/>
            <pc:sldMk cId="85745590" sldId="1029"/>
            <ac:picMk id="4" creationId="{4756F9CE-D2B5-0366-4575-208F76308C89}"/>
          </ac:picMkLst>
        </pc:picChg>
        <pc:picChg chg="add mod">
          <ac:chgData name="Rowena Kasprowicz" userId="d2470786-0e12-46a9-bed8-6c8611d692ab" providerId="ADAL" clId="{3299A1DC-AE4E-49FF-88D2-878716C0E34F}" dt="2023-03-27T17:12:24.173" v="632"/>
          <ac:picMkLst>
            <pc:docMk/>
            <pc:sldMk cId="85745590" sldId="1029"/>
            <ac:picMk id="5" creationId="{540960A7-F535-3363-ECEA-EA26386E2947}"/>
          </ac:picMkLst>
        </pc:picChg>
        <pc:picChg chg="add mod">
          <ac:chgData name="Rowena Kasprowicz" userId="d2470786-0e12-46a9-bed8-6c8611d692ab" providerId="ADAL" clId="{3299A1DC-AE4E-49FF-88D2-878716C0E34F}" dt="2023-03-27T17:12:24.173" v="632"/>
          <ac:picMkLst>
            <pc:docMk/>
            <pc:sldMk cId="85745590" sldId="1029"/>
            <ac:picMk id="8" creationId="{8EE97E5E-DF19-EFE4-5F1C-489059F6023B}"/>
          </ac:picMkLst>
        </pc:picChg>
        <pc:picChg chg="add mod">
          <ac:chgData name="Rowena Kasprowicz" userId="d2470786-0e12-46a9-bed8-6c8611d692ab" providerId="ADAL" clId="{3299A1DC-AE4E-49FF-88D2-878716C0E34F}" dt="2023-03-27T17:12:24.173" v="632"/>
          <ac:picMkLst>
            <pc:docMk/>
            <pc:sldMk cId="85745590" sldId="1029"/>
            <ac:picMk id="9" creationId="{D9B26EB2-DFDF-096F-FB95-99188D802BBA}"/>
          </ac:picMkLst>
        </pc:picChg>
        <pc:picChg chg="add del mod">
          <ac:chgData name="Rowena Kasprowicz" userId="d2470786-0e12-46a9-bed8-6c8611d692ab" providerId="ADAL" clId="{3299A1DC-AE4E-49FF-88D2-878716C0E34F}" dt="2023-03-27T17:16:11.783" v="668"/>
          <ac:picMkLst>
            <pc:docMk/>
            <pc:sldMk cId="85745590" sldId="1029"/>
            <ac:picMk id="10" creationId="{22A4B595-AE08-2ED3-F297-FE174FDFF18A}"/>
          </ac:picMkLst>
        </pc:picChg>
        <pc:picChg chg="add mod">
          <ac:chgData name="Rowena Kasprowicz" userId="d2470786-0e12-46a9-bed8-6c8611d692ab" providerId="ADAL" clId="{3299A1DC-AE4E-49FF-88D2-878716C0E34F}" dt="2023-03-27T17:16:20.721" v="676" actId="1035"/>
          <ac:picMkLst>
            <pc:docMk/>
            <pc:sldMk cId="85745590" sldId="1029"/>
            <ac:picMk id="13" creationId="{57AC9FC0-B031-74BF-4915-3931600A724B}"/>
          </ac:picMkLst>
        </pc:picChg>
      </pc:sldChg>
      <pc:sldChg chg="addSp modSp">
        <pc:chgData name="Rowena Kasprowicz" userId="d2470786-0e12-46a9-bed8-6c8611d692ab" providerId="ADAL" clId="{3299A1DC-AE4E-49FF-88D2-878716C0E34F}" dt="2023-03-27T17:12:35.708" v="633"/>
        <pc:sldMkLst>
          <pc:docMk/>
          <pc:sldMk cId="3713140758" sldId="1032"/>
        </pc:sldMkLst>
        <pc:picChg chg="add mod">
          <ac:chgData name="Rowena Kasprowicz" userId="d2470786-0e12-46a9-bed8-6c8611d692ab" providerId="ADAL" clId="{3299A1DC-AE4E-49FF-88D2-878716C0E34F}" dt="2023-03-27T17:12:35.708" v="633"/>
          <ac:picMkLst>
            <pc:docMk/>
            <pc:sldMk cId="3713140758" sldId="1032"/>
            <ac:picMk id="5" creationId="{3105F380-5F83-351F-E928-FB88B6420A3B}"/>
          </ac:picMkLst>
        </pc:picChg>
        <pc:picChg chg="add mod">
          <ac:chgData name="Rowena Kasprowicz" userId="d2470786-0e12-46a9-bed8-6c8611d692ab" providerId="ADAL" clId="{3299A1DC-AE4E-49FF-88D2-878716C0E34F}" dt="2023-03-27T17:12:35.708" v="633"/>
          <ac:picMkLst>
            <pc:docMk/>
            <pc:sldMk cId="3713140758" sldId="1032"/>
            <ac:picMk id="6" creationId="{A238E32C-D6BF-E636-D5B4-C66AE9259918}"/>
          </ac:picMkLst>
        </pc:picChg>
        <pc:picChg chg="add mod">
          <ac:chgData name="Rowena Kasprowicz" userId="d2470786-0e12-46a9-bed8-6c8611d692ab" providerId="ADAL" clId="{3299A1DC-AE4E-49FF-88D2-878716C0E34F}" dt="2023-03-27T17:12:35.708" v="633"/>
          <ac:picMkLst>
            <pc:docMk/>
            <pc:sldMk cId="3713140758" sldId="1032"/>
            <ac:picMk id="7" creationId="{E54B6281-F98C-1C03-72D7-01951CF38B77}"/>
          </ac:picMkLst>
        </pc:picChg>
        <pc:picChg chg="add mod">
          <ac:chgData name="Rowena Kasprowicz" userId="d2470786-0e12-46a9-bed8-6c8611d692ab" providerId="ADAL" clId="{3299A1DC-AE4E-49FF-88D2-878716C0E34F}" dt="2023-03-27T17:12:35.708" v="633"/>
          <ac:picMkLst>
            <pc:docMk/>
            <pc:sldMk cId="3713140758" sldId="1032"/>
            <ac:picMk id="10" creationId="{3092365F-E366-4D19-4F4E-E3AC65D44579}"/>
          </ac:picMkLst>
        </pc:picChg>
      </pc:sldChg>
      <pc:sldChg chg="addSp modSp mod">
        <pc:chgData name="Rowena Kasprowicz" userId="d2470786-0e12-46a9-bed8-6c8611d692ab" providerId="ADAL" clId="{3299A1DC-AE4E-49FF-88D2-878716C0E34F}" dt="2023-03-27T17:12:49.620" v="635" actId="14100"/>
        <pc:sldMkLst>
          <pc:docMk/>
          <pc:sldMk cId="1476802776" sldId="1033"/>
        </pc:sldMkLst>
        <pc:graphicFrameChg chg="mod modGraphic">
          <ac:chgData name="Rowena Kasprowicz" userId="d2470786-0e12-46a9-bed8-6c8611d692ab" providerId="ADAL" clId="{3299A1DC-AE4E-49FF-88D2-878716C0E34F}" dt="2023-03-27T17:12:49.620" v="635" actId="14100"/>
          <ac:graphicFrameMkLst>
            <pc:docMk/>
            <pc:sldMk cId="1476802776" sldId="1033"/>
            <ac:graphicFrameMk id="4" creationId="{677730A3-5354-3B47-2A2F-87EFCF2EF889}"/>
          </ac:graphicFrameMkLst>
        </pc:graphicFrameChg>
        <pc:picChg chg="add mod">
          <ac:chgData name="Rowena Kasprowicz" userId="d2470786-0e12-46a9-bed8-6c8611d692ab" providerId="ADAL" clId="{3299A1DC-AE4E-49FF-88D2-878716C0E34F}" dt="2023-03-27T17:12:45.549" v="634"/>
          <ac:picMkLst>
            <pc:docMk/>
            <pc:sldMk cId="1476802776" sldId="1033"/>
            <ac:picMk id="5" creationId="{D9860133-8EA0-AB22-D10D-90B5F571CA18}"/>
          </ac:picMkLst>
        </pc:picChg>
        <pc:picChg chg="add mod">
          <ac:chgData name="Rowena Kasprowicz" userId="d2470786-0e12-46a9-bed8-6c8611d692ab" providerId="ADAL" clId="{3299A1DC-AE4E-49FF-88D2-878716C0E34F}" dt="2023-03-27T17:12:45.549" v="634"/>
          <ac:picMkLst>
            <pc:docMk/>
            <pc:sldMk cId="1476802776" sldId="1033"/>
            <ac:picMk id="6" creationId="{67E9208A-3CD4-167F-0578-1ADAFA02D291}"/>
          </ac:picMkLst>
        </pc:picChg>
      </pc:sldChg>
      <pc:sldChg chg="modSp add mod modNotesTx">
        <pc:chgData name="Rowena Kasprowicz" userId="d2470786-0e12-46a9-bed8-6c8611d692ab" providerId="ADAL" clId="{3299A1DC-AE4E-49FF-88D2-878716C0E34F}" dt="2023-03-27T17:13:07.456" v="645" actId="20577"/>
        <pc:sldMkLst>
          <pc:docMk/>
          <pc:sldMk cId="167675626" sldId="1036"/>
        </pc:sldMkLst>
        <pc:spChg chg="mod">
          <ac:chgData name="Rowena Kasprowicz" userId="d2470786-0e12-46a9-bed8-6c8611d692ab" providerId="ADAL" clId="{3299A1DC-AE4E-49FF-88D2-878716C0E34F}" dt="2023-03-27T17:13:07.456" v="645" actId="20577"/>
          <ac:spMkLst>
            <pc:docMk/>
            <pc:sldMk cId="167675626" sldId="1036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6:45:01.893" v="12" actId="113"/>
          <ac:graphicFrameMkLst>
            <pc:docMk/>
            <pc:sldMk cId="167675626" sldId="1036"/>
            <ac:graphicFrameMk id="23" creationId="{FACCCFE7-ADB3-E1BD-BE0D-46945A48A448}"/>
          </ac:graphicFrameMkLst>
        </pc:graphicFrameChg>
      </pc:sldChg>
      <pc:sldChg chg="modSp add mod modNotesTx">
        <pc:chgData name="Rowena Kasprowicz" userId="d2470786-0e12-46a9-bed8-6c8611d692ab" providerId="ADAL" clId="{3299A1DC-AE4E-49FF-88D2-878716C0E34F}" dt="2023-03-27T17:13:12.892" v="646"/>
        <pc:sldMkLst>
          <pc:docMk/>
          <pc:sldMk cId="176174410" sldId="1037"/>
        </pc:sldMkLst>
        <pc:spChg chg="mod">
          <ac:chgData name="Rowena Kasprowicz" userId="d2470786-0e12-46a9-bed8-6c8611d692ab" providerId="ADAL" clId="{3299A1DC-AE4E-49FF-88D2-878716C0E34F}" dt="2023-03-27T17:13:12.892" v="646"/>
          <ac:spMkLst>
            <pc:docMk/>
            <pc:sldMk cId="176174410" sldId="1037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6:45:18.580" v="20" actId="113"/>
          <ac:graphicFrameMkLst>
            <pc:docMk/>
            <pc:sldMk cId="176174410" sldId="1037"/>
            <ac:graphicFrameMk id="23" creationId="{FACCCFE7-ADB3-E1BD-BE0D-46945A48A448}"/>
          </ac:graphicFrameMkLst>
        </pc:graphicFrameChg>
      </pc:sldChg>
      <pc:sldChg chg="modSp add mod modNotesTx">
        <pc:chgData name="Rowena Kasprowicz" userId="d2470786-0e12-46a9-bed8-6c8611d692ab" providerId="ADAL" clId="{3299A1DC-AE4E-49FF-88D2-878716C0E34F}" dt="2023-03-27T17:13:15.109" v="647"/>
        <pc:sldMkLst>
          <pc:docMk/>
          <pc:sldMk cId="3636281851" sldId="1038"/>
        </pc:sldMkLst>
        <pc:spChg chg="mod">
          <ac:chgData name="Rowena Kasprowicz" userId="d2470786-0e12-46a9-bed8-6c8611d692ab" providerId="ADAL" clId="{3299A1DC-AE4E-49FF-88D2-878716C0E34F}" dt="2023-03-27T17:13:15.109" v="647"/>
          <ac:spMkLst>
            <pc:docMk/>
            <pc:sldMk cId="3636281851" sldId="1038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6:45:50.133" v="45" actId="113"/>
          <ac:graphicFrameMkLst>
            <pc:docMk/>
            <pc:sldMk cId="3636281851" sldId="1038"/>
            <ac:graphicFrameMk id="23" creationId="{FACCCFE7-ADB3-E1BD-BE0D-46945A48A448}"/>
          </ac:graphicFrameMkLst>
        </pc:graphicFrameChg>
      </pc:sldChg>
      <pc:sldChg chg="modSp add mod modNotesTx">
        <pc:chgData name="Rowena Kasprowicz" userId="d2470786-0e12-46a9-bed8-6c8611d692ab" providerId="ADAL" clId="{3299A1DC-AE4E-49FF-88D2-878716C0E34F}" dt="2023-03-27T17:13:17.133" v="648"/>
        <pc:sldMkLst>
          <pc:docMk/>
          <pc:sldMk cId="3234135540" sldId="1039"/>
        </pc:sldMkLst>
        <pc:spChg chg="mod">
          <ac:chgData name="Rowena Kasprowicz" userId="d2470786-0e12-46a9-bed8-6c8611d692ab" providerId="ADAL" clId="{3299A1DC-AE4E-49FF-88D2-878716C0E34F}" dt="2023-03-27T17:13:17.133" v="648"/>
          <ac:spMkLst>
            <pc:docMk/>
            <pc:sldMk cId="3234135540" sldId="1039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6:46:45.003" v="135" actId="20577"/>
          <ac:graphicFrameMkLst>
            <pc:docMk/>
            <pc:sldMk cId="3234135540" sldId="1039"/>
            <ac:graphicFrameMk id="2" creationId="{0E2D33DF-51A2-24F5-F836-4FD38188AB79}"/>
          </ac:graphicFrameMkLst>
        </pc:graphicFrameChg>
      </pc:sldChg>
      <pc:sldChg chg="modSp add mod modNotesTx">
        <pc:chgData name="Rowena Kasprowicz" userId="d2470786-0e12-46a9-bed8-6c8611d692ab" providerId="ADAL" clId="{3299A1DC-AE4E-49FF-88D2-878716C0E34F}" dt="2023-03-27T17:13:19.550" v="649"/>
        <pc:sldMkLst>
          <pc:docMk/>
          <pc:sldMk cId="3859802180" sldId="1040"/>
        </pc:sldMkLst>
        <pc:spChg chg="mod">
          <ac:chgData name="Rowena Kasprowicz" userId="d2470786-0e12-46a9-bed8-6c8611d692ab" providerId="ADAL" clId="{3299A1DC-AE4E-49FF-88D2-878716C0E34F}" dt="2023-03-27T17:13:19.550" v="649"/>
          <ac:spMkLst>
            <pc:docMk/>
            <pc:sldMk cId="3859802180" sldId="1040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6:47:14.485" v="152" actId="113"/>
          <ac:graphicFrameMkLst>
            <pc:docMk/>
            <pc:sldMk cId="3859802180" sldId="1040"/>
            <ac:graphicFrameMk id="3" creationId="{78449E85-D1B6-022C-F3CA-CDF80DD4A107}"/>
          </ac:graphicFrameMkLst>
        </pc:graphicFrameChg>
      </pc:sldChg>
      <pc:sldChg chg="modSp add mod modNotesTx">
        <pc:chgData name="Rowena Kasprowicz" userId="d2470786-0e12-46a9-bed8-6c8611d692ab" providerId="ADAL" clId="{3299A1DC-AE4E-49FF-88D2-878716C0E34F}" dt="2023-03-27T17:13:22.113" v="650"/>
        <pc:sldMkLst>
          <pc:docMk/>
          <pc:sldMk cId="1223431203" sldId="1041"/>
        </pc:sldMkLst>
        <pc:spChg chg="mod">
          <ac:chgData name="Rowena Kasprowicz" userId="d2470786-0e12-46a9-bed8-6c8611d692ab" providerId="ADAL" clId="{3299A1DC-AE4E-49FF-88D2-878716C0E34F}" dt="2023-03-27T17:13:22.113" v="650"/>
          <ac:spMkLst>
            <pc:docMk/>
            <pc:sldMk cId="1223431203" sldId="1041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6:48:26.668" v="251" actId="20577"/>
          <ac:graphicFrameMkLst>
            <pc:docMk/>
            <pc:sldMk cId="1223431203" sldId="1041"/>
            <ac:graphicFrameMk id="2" creationId="{0E2D33DF-51A2-24F5-F836-4FD38188AB79}"/>
          </ac:graphicFrameMkLst>
        </pc:graphicFrameChg>
      </pc:sldChg>
      <pc:sldChg chg="addSp delSp modSp add mod delAnim modAnim modNotesTx">
        <pc:chgData name="Rowena Kasprowicz" userId="d2470786-0e12-46a9-bed8-6c8611d692ab" providerId="ADAL" clId="{3299A1DC-AE4E-49FF-88D2-878716C0E34F}" dt="2023-03-27T17:16:36.023" v="700" actId="1035"/>
        <pc:sldMkLst>
          <pc:docMk/>
          <pc:sldMk cId="710512639" sldId="1042"/>
        </pc:sldMkLst>
        <pc:spChg chg="del mod topLvl">
          <ac:chgData name="Rowena Kasprowicz" userId="d2470786-0e12-46a9-bed8-6c8611d692ab" providerId="ADAL" clId="{3299A1DC-AE4E-49FF-88D2-878716C0E34F}" dt="2023-03-27T16:53:37.699" v="343" actId="478"/>
          <ac:spMkLst>
            <pc:docMk/>
            <pc:sldMk cId="710512639" sldId="1042"/>
            <ac:spMk id="9" creationId="{FF4E921D-7C9B-EE05-D7F5-47FC4ED5CD81}"/>
          </ac:spMkLst>
        </pc:spChg>
        <pc:spChg chg="mod">
          <ac:chgData name="Rowena Kasprowicz" userId="d2470786-0e12-46a9-bed8-6c8611d692ab" providerId="ADAL" clId="{3299A1DC-AE4E-49FF-88D2-878716C0E34F}" dt="2023-03-27T17:13:25.095" v="651"/>
          <ac:spMkLst>
            <pc:docMk/>
            <pc:sldMk cId="710512639" sldId="1042"/>
            <ac:spMk id="11" creationId="{A1854330-DBD3-FCC8-7EAA-91A13852CBD4}"/>
          </ac:spMkLst>
        </pc:spChg>
        <pc:grpChg chg="add del mod">
          <ac:chgData name="Rowena Kasprowicz" userId="d2470786-0e12-46a9-bed8-6c8611d692ab" providerId="ADAL" clId="{3299A1DC-AE4E-49FF-88D2-878716C0E34F}" dt="2023-03-27T16:53:30.774" v="338" actId="21"/>
          <ac:grpSpMkLst>
            <pc:docMk/>
            <pc:sldMk cId="710512639" sldId="1042"/>
            <ac:grpSpMk id="5" creationId="{DEDC0CEF-4970-E98A-C7FE-8F7CDEFA8071}"/>
          </ac:grpSpMkLst>
        </pc:grpChg>
        <pc:graphicFrameChg chg="mod modGraphic">
          <ac:chgData name="Rowena Kasprowicz" userId="d2470786-0e12-46a9-bed8-6c8611d692ab" providerId="ADAL" clId="{3299A1DC-AE4E-49FF-88D2-878716C0E34F}" dt="2023-03-27T17:16:36.023" v="700" actId="1035"/>
          <ac:graphicFrameMkLst>
            <pc:docMk/>
            <pc:sldMk cId="710512639" sldId="1042"/>
            <ac:graphicFrameMk id="3" creationId="{36C8F709-E04A-3728-AABE-F443A2FF8193}"/>
          </ac:graphicFrameMkLst>
        </pc:graphicFrameChg>
        <pc:picChg chg="add del mod">
          <ac:chgData name="Rowena Kasprowicz" userId="d2470786-0e12-46a9-bed8-6c8611d692ab" providerId="ADAL" clId="{3299A1DC-AE4E-49FF-88D2-878716C0E34F}" dt="2023-03-27T17:16:25.364" v="677" actId="478"/>
          <ac:picMkLst>
            <pc:docMk/>
            <pc:sldMk cId="710512639" sldId="1042"/>
            <ac:picMk id="2" creationId="{D88A811E-DDE9-96E1-8E8F-F61F334B5CA3}"/>
          </ac:picMkLst>
        </pc:picChg>
        <pc:picChg chg="add mod">
          <ac:chgData name="Rowena Kasprowicz" userId="d2470786-0e12-46a9-bed8-6c8611d692ab" providerId="ADAL" clId="{3299A1DC-AE4E-49FF-88D2-878716C0E34F}" dt="2023-03-27T16:51:31.112" v="315" actId="1037"/>
          <ac:picMkLst>
            <pc:docMk/>
            <pc:sldMk cId="710512639" sldId="1042"/>
            <ac:picMk id="4" creationId="{535FA49D-80C0-5C3E-C74F-346DB6366157}"/>
          </ac:picMkLst>
        </pc:picChg>
        <pc:picChg chg="del mod topLvl">
          <ac:chgData name="Rowena Kasprowicz" userId="d2470786-0e12-46a9-bed8-6c8611d692ab" providerId="ADAL" clId="{3299A1DC-AE4E-49FF-88D2-878716C0E34F}" dt="2023-03-27T16:53:30.774" v="338" actId="21"/>
          <ac:picMkLst>
            <pc:docMk/>
            <pc:sldMk cId="710512639" sldId="1042"/>
            <ac:picMk id="8" creationId="{4926810C-0716-F6B7-BE3C-10FBEB41EB65}"/>
          </ac:picMkLst>
        </pc:picChg>
        <pc:picChg chg="add mod">
          <ac:chgData name="Rowena Kasprowicz" userId="d2470786-0e12-46a9-bed8-6c8611d692ab" providerId="ADAL" clId="{3299A1DC-AE4E-49FF-88D2-878716C0E34F}" dt="2023-03-27T16:53:38.675" v="344" actId="1076"/>
          <ac:picMkLst>
            <pc:docMk/>
            <pc:sldMk cId="710512639" sldId="1042"/>
            <ac:picMk id="10" creationId="{6E3886AE-B9BB-C8DF-BA00-436D1BE8C779}"/>
          </ac:picMkLst>
        </pc:picChg>
        <pc:picChg chg="add mod">
          <ac:chgData name="Rowena Kasprowicz" userId="d2470786-0e12-46a9-bed8-6c8611d692ab" providerId="ADAL" clId="{3299A1DC-AE4E-49FF-88D2-878716C0E34F}" dt="2023-03-27T16:59:54.585" v="490" actId="1076"/>
          <ac:picMkLst>
            <pc:docMk/>
            <pc:sldMk cId="710512639" sldId="1042"/>
            <ac:picMk id="13" creationId="{A5101B82-BDFC-8422-6E8E-AFB07ED94F97}"/>
          </ac:picMkLst>
        </pc:picChg>
        <pc:picChg chg="add mod">
          <ac:chgData name="Rowena Kasprowicz" userId="d2470786-0e12-46a9-bed8-6c8611d692ab" providerId="ADAL" clId="{3299A1DC-AE4E-49FF-88D2-878716C0E34F}" dt="2023-03-27T17:16:33.410" v="696" actId="1035"/>
          <ac:picMkLst>
            <pc:docMk/>
            <pc:sldMk cId="710512639" sldId="1042"/>
            <ac:picMk id="14" creationId="{BD9CC1D9-FF40-1EFC-CACF-DAA52E6724F6}"/>
          </ac:picMkLst>
        </pc:picChg>
        <pc:picChg chg="add del mod">
          <ac:chgData name="Rowena Kasprowicz" userId="d2470786-0e12-46a9-bed8-6c8611d692ab" providerId="ADAL" clId="{3299A1DC-AE4E-49FF-88D2-878716C0E34F}" dt="2023-03-27T16:50:33.711" v="271" actId="478"/>
          <ac:picMkLst>
            <pc:docMk/>
            <pc:sldMk cId="710512639" sldId="1042"/>
            <ac:picMk id="1026" creationId="{D3815031-142D-A9FE-2484-F7F6F2CBC1F2}"/>
          </ac:picMkLst>
        </pc:picChg>
        <pc:picChg chg="add del mod">
          <ac:chgData name="Rowena Kasprowicz" userId="d2470786-0e12-46a9-bed8-6c8611d692ab" providerId="ADAL" clId="{3299A1DC-AE4E-49FF-88D2-878716C0E34F}" dt="2023-03-27T16:51:00.489" v="303" actId="478"/>
          <ac:picMkLst>
            <pc:docMk/>
            <pc:sldMk cId="710512639" sldId="1042"/>
            <ac:picMk id="1028" creationId="{15A96121-270C-8B9A-0BE7-1BB5DE917379}"/>
          </ac:picMkLst>
        </pc:picChg>
        <pc:picChg chg="add del mod">
          <ac:chgData name="Rowena Kasprowicz" userId="d2470786-0e12-46a9-bed8-6c8611d692ab" providerId="ADAL" clId="{3299A1DC-AE4E-49FF-88D2-878716C0E34F}" dt="2023-03-27T16:59:48.712" v="486" actId="478"/>
          <ac:picMkLst>
            <pc:docMk/>
            <pc:sldMk cId="710512639" sldId="1042"/>
            <ac:picMk id="1030" creationId="{57EED147-8540-0D29-692B-5DC006073FFB}"/>
          </ac:picMkLst>
        </pc:picChg>
        <pc:picChg chg="add mod">
          <ac:chgData name="Rowena Kasprowicz" userId="d2470786-0e12-46a9-bed8-6c8611d692ab" providerId="ADAL" clId="{3299A1DC-AE4E-49FF-88D2-878716C0E34F}" dt="2023-03-27T16:52:52.605" v="335" actId="1036"/>
          <ac:picMkLst>
            <pc:docMk/>
            <pc:sldMk cId="710512639" sldId="1042"/>
            <ac:picMk id="1032" creationId="{D82528EC-FF12-51D5-DE10-961BA6D512C7}"/>
          </ac:picMkLst>
        </pc:picChg>
      </pc:sldChg>
      <pc:sldChg chg="modSp add mod modNotesTx">
        <pc:chgData name="Rowena Kasprowicz" userId="d2470786-0e12-46a9-bed8-6c8611d692ab" providerId="ADAL" clId="{3299A1DC-AE4E-49FF-88D2-878716C0E34F}" dt="2023-03-27T17:13:28.622" v="652"/>
        <pc:sldMkLst>
          <pc:docMk/>
          <pc:sldMk cId="2166559004" sldId="1043"/>
        </pc:sldMkLst>
        <pc:spChg chg="mod">
          <ac:chgData name="Rowena Kasprowicz" userId="d2470786-0e12-46a9-bed8-6c8611d692ab" providerId="ADAL" clId="{3299A1DC-AE4E-49FF-88D2-878716C0E34F}" dt="2023-03-27T16:55:51.053" v="380" actId="122"/>
          <ac:spMkLst>
            <pc:docMk/>
            <pc:sldMk cId="2166559004" sldId="1043"/>
            <ac:spMk id="8" creationId="{6D45C7EE-D7B3-E439-3AF3-47649151AD7F}"/>
          </ac:spMkLst>
        </pc:spChg>
        <pc:spChg chg="mod">
          <ac:chgData name="Rowena Kasprowicz" userId="d2470786-0e12-46a9-bed8-6c8611d692ab" providerId="ADAL" clId="{3299A1DC-AE4E-49FF-88D2-878716C0E34F}" dt="2023-03-27T16:55:58.468" v="386" actId="122"/>
          <ac:spMkLst>
            <pc:docMk/>
            <pc:sldMk cId="2166559004" sldId="1043"/>
            <ac:spMk id="9" creationId="{AFB718F9-5B61-0A15-CC8C-836D73A9A984}"/>
          </ac:spMkLst>
        </pc:spChg>
        <pc:spChg chg="mod">
          <ac:chgData name="Rowena Kasprowicz" userId="d2470786-0e12-46a9-bed8-6c8611d692ab" providerId="ADAL" clId="{3299A1DC-AE4E-49FF-88D2-878716C0E34F}" dt="2023-03-27T17:13:28.622" v="652"/>
          <ac:spMkLst>
            <pc:docMk/>
            <pc:sldMk cId="2166559004" sldId="1043"/>
            <ac:spMk id="11" creationId="{A1854330-DBD3-FCC8-7EAA-91A13852CBD4}"/>
          </ac:spMkLst>
        </pc:spChg>
      </pc:sldChg>
      <pc:sldChg chg="modSp add mod modNotesTx">
        <pc:chgData name="Rowena Kasprowicz" userId="d2470786-0e12-46a9-bed8-6c8611d692ab" providerId="ADAL" clId="{3299A1DC-AE4E-49FF-88D2-878716C0E34F}" dt="2023-03-27T17:13:33.900" v="653"/>
        <pc:sldMkLst>
          <pc:docMk/>
          <pc:sldMk cId="3581615065" sldId="1044"/>
        </pc:sldMkLst>
        <pc:spChg chg="mod">
          <ac:chgData name="Rowena Kasprowicz" userId="d2470786-0e12-46a9-bed8-6c8611d692ab" providerId="ADAL" clId="{3299A1DC-AE4E-49FF-88D2-878716C0E34F}" dt="2023-03-27T17:13:33.900" v="653"/>
          <ac:spMkLst>
            <pc:docMk/>
            <pc:sldMk cId="3581615065" sldId="1044"/>
            <ac:spMk id="11" creationId="{A1854330-DBD3-FCC8-7EAA-91A13852CBD4}"/>
          </ac:spMkLst>
        </pc:spChg>
        <pc:graphicFrameChg chg="mod modGraphic">
          <ac:chgData name="Rowena Kasprowicz" userId="d2470786-0e12-46a9-bed8-6c8611d692ab" providerId="ADAL" clId="{3299A1DC-AE4E-49FF-88D2-878716C0E34F}" dt="2023-03-27T16:57:09.815" v="438" actId="6549"/>
          <ac:graphicFrameMkLst>
            <pc:docMk/>
            <pc:sldMk cId="3581615065" sldId="1044"/>
            <ac:graphicFrameMk id="5" creationId="{BF34492E-67CF-C262-D2F7-A5986D10703F}"/>
          </ac:graphicFrameMkLst>
        </pc:graphicFrameChg>
      </pc:sldChg>
      <pc:sldChg chg="addSp modSp add mod modAnim">
        <pc:chgData name="Rowena Kasprowicz" userId="d2470786-0e12-46a9-bed8-6c8611d692ab" providerId="ADAL" clId="{3299A1DC-AE4E-49FF-88D2-878716C0E34F}" dt="2023-03-27T17:13:36.188" v="654"/>
        <pc:sldMkLst>
          <pc:docMk/>
          <pc:sldMk cId="691772317" sldId="1045"/>
        </pc:sldMkLst>
        <pc:spChg chg="mod">
          <ac:chgData name="Rowena Kasprowicz" userId="d2470786-0e12-46a9-bed8-6c8611d692ab" providerId="ADAL" clId="{3299A1DC-AE4E-49FF-88D2-878716C0E34F}" dt="2023-03-27T17:13:36.188" v="654"/>
          <ac:spMkLst>
            <pc:docMk/>
            <pc:sldMk cId="691772317" sldId="1045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6:57:36.149" v="462" actId="115"/>
          <ac:graphicFrameMkLst>
            <pc:docMk/>
            <pc:sldMk cId="691772317" sldId="1045"/>
            <ac:graphicFrameMk id="4" creationId="{677730A3-5354-3B47-2A2F-87EFCF2EF889}"/>
          </ac:graphicFrameMkLst>
        </pc:graphicFrameChg>
        <pc:graphicFrameChg chg="add mod modGraphic">
          <ac:chgData name="Rowena Kasprowicz" userId="d2470786-0e12-46a9-bed8-6c8611d692ab" providerId="ADAL" clId="{3299A1DC-AE4E-49FF-88D2-878716C0E34F}" dt="2023-03-27T16:57:47.821" v="475"/>
          <ac:graphicFrameMkLst>
            <pc:docMk/>
            <pc:sldMk cId="691772317" sldId="1045"/>
            <ac:graphicFrameMk id="5" creationId="{E19AFBD4-4120-EAC3-BD54-2239ACCE9E6A}"/>
          </ac:graphicFrameMkLst>
        </pc:graphicFrameChg>
        <pc:graphicFrameChg chg="modGraphic">
          <ac:chgData name="Rowena Kasprowicz" userId="d2470786-0e12-46a9-bed8-6c8611d692ab" providerId="ADAL" clId="{3299A1DC-AE4E-49FF-88D2-878716C0E34F}" dt="2023-03-27T16:57:49.097" v="478" actId="20577"/>
          <ac:graphicFrameMkLst>
            <pc:docMk/>
            <pc:sldMk cId="691772317" sldId="1045"/>
            <ac:graphicFrameMk id="9" creationId="{D638D83B-29C9-4135-90FC-D8E3CC297935}"/>
          </ac:graphicFrameMkLst>
        </pc:graphicFrameChg>
        <pc:picChg chg="add mod">
          <ac:chgData name="Rowena Kasprowicz" userId="d2470786-0e12-46a9-bed8-6c8611d692ab" providerId="ADAL" clId="{3299A1DC-AE4E-49FF-88D2-878716C0E34F}" dt="2023-03-27T16:57:58.690" v="482" actId="1076"/>
          <ac:picMkLst>
            <pc:docMk/>
            <pc:sldMk cId="691772317" sldId="1045"/>
            <ac:picMk id="6" creationId="{972B91C0-2725-1A55-6E8B-C7BB0FDE16CE}"/>
          </ac:picMkLst>
        </pc:picChg>
        <pc:picChg chg="add mod">
          <ac:chgData name="Rowena Kasprowicz" userId="d2470786-0e12-46a9-bed8-6c8611d692ab" providerId="ADAL" clId="{3299A1DC-AE4E-49FF-88D2-878716C0E34F}" dt="2023-03-27T16:58:30.299" v="485" actId="1076"/>
          <ac:picMkLst>
            <pc:docMk/>
            <pc:sldMk cId="691772317" sldId="1045"/>
            <ac:picMk id="7" creationId="{44614CE2-2F5E-F5CF-D58E-929F50AEB370}"/>
          </ac:picMkLst>
        </pc:picChg>
        <pc:picChg chg="add mod">
          <ac:chgData name="Rowena Kasprowicz" userId="d2470786-0e12-46a9-bed8-6c8611d692ab" providerId="ADAL" clId="{3299A1DC-AE4E-49FF-88D2-878716C0E34F}" dt="2023-03-27T17:01:10.122" v="499" actId="1076"/>
          <ac:picMkLst>
            <pc:docMk/>
            <pc:sldMk cId="691772317" sldId="1045"/>
            <ac:picMk id="2050" creationId="{D77FAB2E-0D6D-18B5-C6E7-777D90482894}"/>
          </ac:picMkLst>
        </pc:picChg>
        <pc:picChg chg="add mod">
          <ac:chgData name="Rowena Kasprowicz" userId="d2470786-0e12-46a9-bed8-6c8611d692ab" providerId="ADAL" clId="{3299A1DC-AE4E-49FF-88D2-878716C0E34F}" dt="2023-03-27T17:02:56.698" v="511" actId="1038"/>
          <ac:picMkLst>
            <pc:docMk/>
            <pc:sldMk cId="691772317" sldId="1045"/>
            <ac:picMk id="2052" creationId="{7FD8B23D-74FB-EC3A-EDD8-72F97CB1DE68}"/>
          </ac:picMkLst>
        </pc:picChg>
      </pc:sldChg>
      <pc:sldChg chg="addSp modSp add mod">
        <pc:chgData name="Rowena Kasprowicz" userId="d2470786-0e12-46a9-bed8-6c8611d692ab" providerId="ADAL" clId="{3299A1DC-AE4E-49FF-88D2-878716C0E34F}" dt="2023-03-27T17:13:39.028" v="655"/>
        <pc:sldMkLst>
          <pc:docMk/>
          <pc:sldMk cId="1048837624" sldId="1046"/>
        </pc:sldMkLst>
        <pc:spChg chg="mod">
          <ac:chgData name="Rowena Kasprowicz" userId="d2470786-0e12-46a9-bed8-6c8611d692ab" providerId="ADAL" clId="{3299A1DC-AE4E-49FF-88D2-878716C0E34F}" dt="2023-03-27T17:13:39.028" v="655"/>
          <ac:spMkLst>
            <pc:docMk/>
            <pc:sldMk cId="1048837624" sldId="1046"/>
            <ac:spMk id="11" creationId="{A1854330-DBD3-FCC8-7EAA-91A13852CBD4}"/>
          </ac:spMkLst>
        </pc:spChg>
        <pc:graphicFrameChg chg="mod modGraphic">
          <ac:chgData name="Rowena Kasprowicz" userId="d2470786-0e12-46a9-bed8-6c8611d692ab" providerId="ADAL" clId="{3299A1DC-AE4E-49FF-88D2-878716C0E34F}" dt="2023-03-27T17:05:45.026" v="549" actId="14100"/>
          <ac:graphicFrameMkLst>
            <pc:docMk/>
            <pc:sldMk cId="1048837624" sldId="1046"/>
            <ac:graphicFrameMk id="4" creationId="{677730A3-5354-3B47-2A2F-87EFCF2EF889}"/>
          </ac:graphicFrameMkLst>
        </pc:graphicFrameChg>
        <pc:picChg chg="add mod">
          <ac:chgData name="Rowena Kasprowicz" userId="d2470786-0e12-46a9-bed8-6c8611d692ab" providerId="ADAL" clId="{3299A1DC-AE4E-49FF-88D2-878716C0E34F}" dt="2023-03-27T17:05:57.915" v="569" actId="1037"/>
          <ac:picMkLst>
            <pc:docMk/>
            <pc:sldMk cId="1048837624" sldId="1046"/>
            <ac:picMk id="5" creationId="{F29E6914-11C1-0582-9779-CF86DC78A079}"/>
          </ac:picMkLst>
        </pc:picChg>
        <pc:picChg chg="add mod">
          <ac:chgData name="Rowena Kasprowicz" userId="d2470786-0e12-46a9-bed8-6c8611d692ab" providerId="ADAL" clId="{3299A1DC-AE4E-49FF-88D2-878716C0E34F}" dt="2023-03-27T17:06:14.075" v="583" actId="1036"/>
          <ac:picMkLst>
            <pc:docMk/>
            <pc:sldMk cId="1048837624" sldId="1046"/>
            <ac:picMk id="3074" creationId="{AD0BC51E-E3A8-94B5-90AE-C94779FB4A8E}"/>
          </ac:picMkLst>
        </pc:picChg>
      </pc:sldChg>
      <pc:sldChg chg="modSp add mod">
        <pc:chgData name="Rowena Kasprowicz" userId="d2470786-0e12-46a9-bed8-6c8611d692ab" providerId="ADAL" clId="{3299A1DC-AE4E-49FF-88D2-878716C0E34F}" dt="2023-03-27T17:13:42.321" v="656"/>
        <pc:sldMkLst>
          <pc:docMk/>
          <pc:sldMk cId="2401323455" sldId="1047"/>
        </pc:sldMkLst>
        <pc:spChg chg="mod">
          <ac:chgData name="Rowena Kasprowicz" userId="d2470786-0e12-46a9-bed8-6c8611d692ab" providerId="ADAL" clId="{3299A1DC-AE4E-49FF-88D2-878716C0E34F}" dt="2023-03-27T17:13:42.321" v="656"/>
          <ac:spMkLst>
            <pc:docMk/>
            <pc:sldMk cId="2401323455" sldId="1047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7:06:30.930" v="610" actId="20577"/>
          <ac:graphicFrameMkLst>
            <pc:docMk/>
            <pc:sldMk cId="2401323455" sldId="1047"/>
            <ac:graphicFrameMk id="5" creationId="{738CC346-8844-EF82-BA3C-2A6E6F7A33B0}"/>
          </ac:graphicFrameMkLst>
        </pc:graphicFrameChg>
      </pc:sldChg>
      <pc:sldChg chg="modSp add mod">
        <pc:chgData name="Rowena Kasprowicz" userId="d2470786-0e12-46a9-bed8-6c8611d692ab" providerId="ADAL" clId="{3299A1DC-AE4E-49FF-88D2-878716C0E34F}" dt="2023-03-27T17:13:45.515" v="657"/>
        <pc:sldMkLst>
          <pc:docMk/>
          <pc:sldMk cId="3477402863" sldId="1048"/>
        </pc:sldMkLst>
        <pc:spChg chg="mod">
          <ac:chgData name="Rowena Kasprowicz" userId="d2470786-0e12-46a9-bed8-6c8611d692ab" providerId="ADAL" clId="{3299A1DC-AE4E-49FF-88D2-878716C0E34F}" dt="2023-03-27T17:13:45.515" v="657"/>
          <ac:spMkLst>
            <pc:docMk/>
            <pc:sldMk cId="3477402863" sldId="1048"/>
            <ac:spMk id="11" creationId="{A1854330-DBD3-FCC8-7EAA-91A13852CBD4}"/>
          </ac:spMkLst>
        </pc:spChg>
        <pc:graphicFrameChg chg="modGraphic">
          <ac:chgData name="Rowena Kasprowicz" userId="d2470786-0e12-46a9-bed8-6c8611d692ab" providerId="ADAL" clId="{3299A1DC-AE4E-49FF-88D2-878716C0E34F}" dt="2023-03-27T17:06:47.073" v="628" actId="20577"/>
          <ac:graphicFrameMkLst>
            <pc:docMk/>
            <pc:sldMk cId="3477402863" sldId="1048"/>
            <ac:graphicFrameMk id="5" creationId="{738CC346-8844-EF82-BA3C-2A6E6F7A33B0}"/>
          </ac:graphicFrameMkLst>
        </pc:graphicFrameChg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514566498" sldId="1049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1386670201" sldId="1050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2753304162" sldId="1051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2636095434" sldId="1052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489582741" sldId="1053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3324861761" sldId="1054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2428185694" sldId="1055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4285037958" sldId="1056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1480129551" sldId="1057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939262302" sldId="1058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1211516956" sldId="1059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1495018086" sldId="1060"/>
        </pc:sldMkLst>
      </pc:sldChg>
      <pc:sldChg chg="add del">
        <pc:chgData name="Rowena Kasprowicz" userId="d2470786-0e12-46a9-bed8-6c8611d692ab" providerId="ADAL" clId="{3299A1DC-AE4E-49FF-88D2-878716C0E34F}" dt="2023-03-27T16:46:19.651" v="85"/>
        <pc:sldMkLst>
          <pc:docMk/>
          <pc:sldMk cId="1887343872" sldId="1061"/>
        </pc:sldMkLst>
      </pc:sldChg>
    </pc:docChg>
  </pc:docChgLst>
  <pc:docChgLst>
    <pc:chgData name="Charlotte Moss" userId="17b589c9-cb67-41ed-a894-f82ca12b573d" providerId="ADAL" clId="{40ABC2EC-33B8-49BE-9E83-F129A8F8C5E7}"/>
    <pc:docChg chg="undo redo custSel modSld">
      <pc:chgData name="Charlotte Moss" userId="17b589c9-cb67-41ed-a894-f82ca12b573d" providerId="ADAL" clId="{40ABC2EC-33B8-49BE-9E83-F129A8F8C5E7}" dt="2024-02-20T12:45:29.333" v="242"/>
      <pc:docMkLst>
        <pc:docMk/>
      </pc:docMkLst>
      <pc:sldChg chg="modNotesTx">
        <pc:chgData name="Charlotte Moss" userId="17b589c9-cb67-41ed-a894-f82ca12b573d" providerId="ADAL" clId="{40ABC2EC-33B8-49BE-9E83-F129A8F8C5E7}" dt="2024-02-20T12:11:29.636" v="4" actId="20577"/>
        <pc:sldMkLst>
          <pc:docMk/>
          <pc:sldMk cId="3974843392" sldId="1025"/>
        </pc:sldMkLst>
      </pc:sldChg>
      <pc:sldChg chg="modSp mod">
        <pc:chgData name="Charlotte Moss" userId="17b589c9-cb67-41ed-a894-f82ca12b573d" providerId="ADAL" clId="{40ABC2EC-33B8-49BE-9E83-F129A8F8C5E7}" dt="2024-02-20T12:12:20.209" v="10" actId="20577"/>
        <pc:sldMkLst>
          <pc:docMk/>
          <pc:sldMk cId="320322384" sldId="1026"/>
        </pc:sldMkLst>
        <pc:graphicFrameChg chg="modGraphic">
          <ac:chgData name="Charlotte Moss" userId="17b589c9-cb67-41ed-a894-f82ca12b573d" providerId="ADAL" clId="{40ABC2EC-33B8-49BE-9E83-F129A8F8C5E7}" dt="2024-02-20T12:12:20.209" v="10" actId="20577"/>
          <ac:graphicFrameMkLst>
            <pc:docMk/>
            <pc:sldMk cId="320322384" sldId="1026"/>
            <ac:graphicFrameMk id="2" creationId="{0E2D33DF-51A2-24F5-F836-4FD38188AB79}"/>
          </ac:graphicFrameMkLst>
        </pc:graphicFrameChg>
      </pc:sldChg>
      <pc:sldChg chg="modSp mod modNotesTx">
        <pc:chgData name="Charlotte Moss" userId="17b589c9-cb67-41ed-a894-f82ca12b573d" providerId="ADAL" clId="{40ABC2EC-33B8-49BE-9E83-F129A8F8C5E7}" dt="2024-02-20T12:44:11.036" v="234" actId="20577"/>
        <pc:sldMkLst>
          <pc:docMk/>
          <pc:sldMk cId="1496553238" sldId="1028"/>
        </pc:sldMkLst>
        <pc:graphicFrameChg chg="modGraphic">
          <ac:chgData name="Charlotte Moss" userId="17b589c9-cb67-41ed-a894-f82ca12b573d" providerId="ADAL" clId="{40ABC2EC-33B8-49BE-9E83-F129A8F8C5E7}" dt="2024-02-20T12:12:46.179" v="14" actId="6549"/>
          <ac:graphicFrameMkLst>
            <pc:docMk/>
            <pc:sldMk cId="1496553238" sldId="1028"/>
            <ac:graphicFrameMk id="2" creationId="{0E2D33DF-51A2-24F5-F836-4FD38188AB79}"/>
          </ac:graphicFrameMkLst>
        </pc:graphicFrameChg>
      </pc:sldChg>
      <pc:sldChg chg="addSp delSp modSp mod">
        <pc:chgData name="Charlotte Moss" userId="17b589c9-cb67-41ed-a894-f82ca12b573d" providerId="ADAL" clId="{40ABC2EC-33B8-49BE-9E83-F129A8F8C5E7}" dt="2024-02-20T12:18:00.253" v="49" actId="1076"/>
        <pc:sldMkLst>
          <pc:docMk/>
          <pc:sldMk cId="85745590" sldId="1029"/>
        </pc:sldMkLst>
        <pc:grpChg chg="add mod">
          <ac:chgData name="Charlotte Moss" userId="17b589c9-cb67-41ed-a894-f82ca12b573d" providerId="ADAL" clId="{40ABC2EC-33B8-49BE-9E83-F129A8F8C5E7}" dt="2024-02-20T12:17:30.572" v="37" actId="1076"/>
          <ac:grpSpMkLst>
            <pc:docMk/>
            <pc:sldMk cId="85745590" sldId="1029"/>
            <ac:grpSpMk id="10" creationId="{9FF05C15-CBB5-403D-8117-9201134C7B7B}"/>
          </ac:grpSpMkLst>
        </pc:grpChg>
        <pc:graphicFrameChg chg="modGraphic">
          <ac:chgData name="Charlotte Moss" userId="17b589c9-cb67-41ed-a894-f82ca12b573d" providerId="ADAL" clId="{40ABC2EC-33B8-49BE-9E83-F129A8F8C5E7}" dt="2024-02-20T12:17:40.396" v="44" actId="20577"/>
          <ac:graphicFrameMkLst>
            <pc:docMk/>
            <pc:sldMk cId="85745590" sldId="1029"/>
            <ac:graphicFrameMk id="3" creationId="{36C8F709-E04A-3728-AABE-F443A2FF8193}"/>
          </ac:graphicFrameMkLst>
        </pc:graphicFrameChg>
        <pc:picChg chg="add mod">
          <ac:chgData name="Charlotte Moss" userId="17b589c9-cb67-41ed-a894-f82ca12b573d" providerId="ADAL" clId="{40ABC2EC-33B8-49BE-9E83-F129A8F8C5E7}" dt="2024-02-20T12:16:57.624" v="28" actId="1076"/>
          <ac:picMkLst>
            <pc:docMk/>
            <pc:sldMk cId="85745590" sldId="1029"/>
            <ac:picMk id="2" creationId="{F860BFC3-D7C2-3922-2389-90059F993BE1}"/>
          </ac:picMkLst>
        </pc:picChg>
        <pc:picChg chg="del">
          <ac:chgData name="Charlotte Moss" userId="17b589c9-cb67-41ed-a894-f82ca12b573d" providerId="ADAL" clId="{40ABC2EC-33B8-49BE-9E83-F129A8F8C5E7}" dt="2024-02-20T12:16:40.850" v="23" actId="478"/>
          <ac:picMkLst>
            <pc:docMk/>
            <pc:sldMk cId="85745590" sldId="1029"/>
            <ac:picMk id="4" creationId="{4756F9CE-D2B5-0366-4575-208F76308C89}"/>
          </ac:picMkLst>
        </pc:picChg>
        <pc:picChg chg="del">
          <ac:chgData name="Charlotte Moss" userId="17b589c9-cb67-41ed-a894-f82ca12b573d" providerId="ADAL" clId="{40ABC2EC-33B8-49BE-9E83-F129A8F8C5E7}" dt="2024-02-20T12:17:41.552" v="45" actId="478"/>
          <ac:picMkLst>
            <pc:docMk/>
            <pc:sldMk cId="85745590" sldId="1029"/>
            <ac:picMk id="5" creationId="{540960A7-F535-3363-ECEA-EA26386E2947}"/>
          </ac:picMkLst>
        </pc:picChg>
        <pc:picChg chg="del">
          <ac:chgData name="Charlotte Moss" userId="17b589c9-cb67-41ed-a894-f82ca12b573d" providerId="ADAL" clId="{40ABC2EC-33B8-49BE-9E83-F129A8F8C5E7}" dt="2024-02-20T12:17:14.485" v="33" actId="478"/>
          <ac:picMkLst>
            <pc:docMk/>
            <pc:sldMk cId="85745590" sldId="1029"/>
            <ac:picMk id="9" creationId="{D9B26EB2-DFDF-096F-FB95-99188D802BBA}"/>
          </ac:picMkLst>
        </pc:picChg>
        <pc:picChg chg="add mod">
          <ac:chgData name="Charlotte Moss" userId="17b589c9-cb67-41ed-a894-f82ca12b573d" providerId="ADAL" clId="{40ABC2EC-33B8-49BE-9E83-F129A8F8C5E7}" dt="2024-02-20T12:17:20.256" v="34"/>
          <ac:picMkLst>
            <pc:docMk/>
            <pc:sldMk cId="85745590" sldId="1029"/>
            <ac:picMk id="14" creationId="{2FA380D6-27C1-4C7B-B814-20EDB3F1960F}"/>
          </ac:picMkLst>
        </pc:picChg>
        <pc:picChg chg="add mod">
          <ac:chgData name="Charlotte Moss" userId="17b589c9-cb67-41ed-a894-f82ca12b573d" providerId="ADAL" clId="{40ABC2EC-33B8-49BE-9E83-F129A8F8C5E7}" dt="2024-02-20T12:17:20.256" v="34"/>
          <ac:picMkLst>
            <pc:docMk/>
            <pc:sldMk cId="85745590" sldId="1029"/>
            <ac:picMk id="15" creationId="{A0DC77EE-444C-4EE8-970E-08813188294F}"/>
          </ac:picMkLst>
        </pc:picChg>
        <pc:picChg chg="add mod">
          <ac:chgData name="Charlotte Moss" userId="17b589c9-cb67-41ed-a894-f82ca12b573d" providerId="ADAL" clId="{40ABC2EC-33B8-49BE-9E83-F129A8F8C5E7}" dt="2024-02-20T12:18:00.253" v="49" actId="1076"/>
          <ac:picMkLst>
            <pc:docMk/>
            <pc:sldMk cId="85745590" sldId="1029"/>
            <ac:picMk id="16" creationId="{D57E75CF-C9EF-22FE-F5AA-431180929DC7}"/>
          </ac:picMkLst>
        </pc:picChg>
      </pc:sldChg>
      <pc:sldChg chg="modSp mod">
        <pc:chgData name="Charlotte Moss" userId="17b589c9-cb67-41ed-a894-f82ca12b573d" providerId="ADAL" clId="{40ABC2EC-33B8-49BE-9E83-F129A8F8C5E7}" dt="2024-02-20T12:18:17.601" v="63" actId="20577"/>
        <pc:sldMkLst>
          <pc:docMk/>
          <pc:sldMk cId="2452842780" sldId="1031"/>
        </pc:sldMkLst>
        <pc:graphicFrameChg chg="modGraphic">
          <ac:chgData name="Charlotte Moss" userId="17b589c9-cb67-41ed-a894-f82ca12b573d" providerId="ADAL" clId="{40ABC2EC-33B8-49BE-9E83-F129A8F8C5E7}" dt="2024-02-20T12:18:17.601" v="63" actId="20577"/>
          <ac:graphicFrameMkLst>
            <pc:docMk/>
            <pc:sldMk cId="2452842780" sldId="1031"/>
            <ac:graphicFrameMk id="5" creationId="{BF34492E-67CF-C262-D2F7-A5986D10703F}"/>
          </ac:graphicFrameMkLst>
        </pc:graphicFrameChg>
      </pc:sldChg>
      <pc:sldChg chg="addSp delSp modSp mod">
        <pc:chgData name="Charlotte Moss" userId="17b589c9-cb67-41ed-a894-f82ca12b573d" providerId="ADAL" clId="{40ABC2EC-33B8-49BE-9E83-F129A8F8C5E7}" dt="2024-02-20T12:19:15.968" v="92" actId="1036"/>
        <pc:sldMkLst>
          <pc:docMk/>
          <pc:sldMk cId="1476802776" sldId="1033"/>
        </pc:sldMkLst>
        <pc:graphicFrameChg chg="modGraphic">
          <ac:chgData name="Charlotte Moss" userId="17b589c9-cb67-41ed-a894-f82ca12b573d" providerId="ADAL" clId="{40ABC2EC-33B8-49BE-9E83-F129A8F8C5E7}" dt="2024-02-20T12:18:59.495" v="83" actId="20577"/>
          <ac:graphicFrameMkLst>
            <pc:docMk/>
            <pc:sldMk cId="1476802776" sldId="1033"/>
            <ac:graphicFrameMk id="4" creationId="{677730A3-5354-3B47-2A2F-87EFCF2EF889}"/>
          </ac:graphicFrameMkLst>
        </pc:graphicFrameChg>
        <pc:picChg chg="del">
          <ac:chgData name="Charlotte Moss" userId="17b589c9-cb67-41ed-a894-f82ca12b573d" providerId="ADAL" clId="{40ABC2EC-33B8-49BE-9E83-F129A8F8C5E7}" dt="2024-02-20T12:18:37.021" v="68" actId="478"/>
          <ac:picMkLst>
            <pc:docMk/>
            <pc:sldMk cId="1476802776" sldId="1033"/>
            <ac:picMk id="5" creationId="{D9860133-8EA0-AB22-D10D-90B5F571CA18}"/>
          </ac:picMkLst>
        </pc:picChg>
        <pc:picChg chg="del">
          <ac:chgData name="Charlotte Moss" userId="17b589c9-cb67-41ed-a894-f82ca12b573d" providerId="ADAL" clId="{40ABC2EC-33B8-49BE-9E83-F129A8F8C5E7}" dt="2024-02-20T12:18:53.209" v="77" actId="478"/>
          <ac:picMkLst>
            <pc:docMk/>
            <pc:sldMk cId="1476802776" sldId="1033"/>
            <ac:picMk id="6" creationId="{67E9208A-3CD4-167F-0578-1ADAFA02D291}"/>
          </ac:picMkLst>
        </pc:picChg>
        <pc:picChg chg="add mod">
          <ac:chgData name="Charlotte Moss" userId="17b589c9-cb67-41ed-a894-f82ca12b573d" providerId="ADAL" clId="{40ABC2EC-33B8-49BE-9E83-F129A8F8C5E7}" dt="2024-02-20T12:18:52.469" v="76" actId="1036"/>
          <ac:picMkLst>
            <pc:docMk/>
            <pc:sldMk cId="1476802776" sldId="1033"/>
            <ac:picMk id="7" creationId="{A42B3A57-F744-A604-36B9-D7946FC27181}"/>
          </ac:picMkLst>
        </pc:picChg>
        <pc:picChg chg="add mod">
          <ac:chgData name="Charlotte Moss" userId="17b589c9-cb67-41ed-a894-f82ca12b573d" providerId="ADAL" clId="{40ABC2EC-33B8-49BE-9E83-F129A8F8C5E7}" dt="2024-02-20T12:19:15.968" v="92" actId="1036"/>
          <ac:picMkLst>
            <pc:docMk/>
            <pc:sldMk cId="1476802776" sldId="1033"/>
            <ac:picMk id="8" creationId="{38112178-0988-88D5-D87E-45ED01F07BA6}"/>
          </ac:picMkLst>
        </pc:picChg>
      </pc:sldChg>
      <pc:sldChg chg="modSp mod">
        <pc:chgData name="Charlotte Moss" userId="17b589c9-cb67-41ed-a894-f82ca12b573d" providerId="ADAL" clId="{40ABC2EC-33B8-49BE-9E83-F129A8F8C5E7}" dt="2024-02-20T12:19:52.440" v="110" actId="20577"/>
        <pc:sldMkLst>
          <pc:docMk/>
          <pc:sldMk cId="2351028902" sldId="1034"/>
        </pc:sldMkLst>
        <pc:graphicFrameChg chg="modGraphic">
          <ac:chgData name="Charlotte Moss" userId="17b589c9-cb67-41ed-a894-f82ca12b573d" providerId="ADAL" clId="{40ABC2EC-33B8-49BE-9E83-F129A8F8C5E7}" dt="2024-02-20T12:19:52.440" v="110" actId="20577"/>
          <ac:graphicFrameMkLst>
            <pc:docMk/>
            <pc:sldMk cId="2351028902" sldId="1034"/>
            <ac:graphicFrameMk id="5" creationId="{738CC346-8844-EF82-BA3C-2A6E6F7A33B0}"/>
          </ac:graphicFrameMkLst>
        </pc:graphicFrameChg>
      </pc:sldChg>
      <pc:sldChg chg="modNotesTx">
        <pc:chgData name="Charlotte Moss" userId="17b589c9-cb67-41ed-a894-f82ca12b573d" providerId="ADAL" clId="{40ABC2EC-33B8-49BE-9E83-F129A8F8C5E7}" dt="2024-02-20T12:25:50.279" v="113" actId="20577"/>
        <pc:sldMkLst>
          <pc:docMk/>
          <pc:sldMk cId="3636281851" sldId="1038"/>
        </pc:sldMkLst>
      </pc:sldChg>
      <pc:sldChg chg="modSp mod">
        <pc:chgData name="Charlotte Moss" userId="17b589c9-cb67-41ed-a894-f82ca12b573d" providerId="ADAL" clId="{40ABC2EC-33B8-49BE-9E83-F129A8F8C5E7}" dt="2024-02-20T12:28:46.286" v="119" actId="20577"/>
        <pc:sldMkLst>
          <pc:docMk/>
          <pc:sldMk cId="3234135540" sldId="1039"/>
        </pc:sldMkLst>
        <pc:graphicFrameChg chg="modGraphic">
          <ac:chgData name="Charlotte Moss" userId="17b589c9-cb67-41ed-a894-f82ca12b573d" providerId="ADAL" clId="{40ABC2EC-33B8-49BE-9E83-F129A8F8C5E7}" dt="2024-02-20T12:28:46.286" v="119" actId="20577"/>
          <ac:graphicFrameMkLst>
            <pc:docMk/>
            <pc:sldMk cId="3234135540" sldId="1039"/>
            <ac:graphicFrameMk id="2" creationId="{0E2D33DF-51A2-24F5-F836-4FD38188AB79}"/>
          </ac:graphicFrameMkLst>
        </pc:graphicFrameChg>
      </pc:sldChg>
      <pc:sldChg chg="modSp mod">
        <pc:chgData name="Charlotte Moss" userId="17b589c9-cb67-41ed-a894-f82ca12b573d" providerId="ADAL" clId="{40ABC2EC-33B8-49BE-9E83-F129A8F8C5E7}" dt="2024-02-20T12:15:05.611" v="18" actId="6549"/>
        <pc:sldMkLst>
          <pc:docMk/>
          <pc:sldMk cId="1223431203" sldId="1041"/>
        </pc:sldMkLst>
        <pc:graphicFrameChg chg="modGraphic">
          <ac:chgData name="Charlotte Moss" userId="17b589c9-cb67-41ed-a894-f82ca12b573d" providerId="ADAL" clId="{40ABC2EC-33B8-49BE-9E83-F129A8F8C5E7}" dt="2024-02-20T12:15:05.611" v="18" actId="6549"/>
          <ac:graphicFrameMkLst>
            <pc:docMk/>
            <pc:sldMk cId="1223431203" sldId="1041"/>
            <ac:graphicFrameMk id="2" creationId="{0E2D33DF-51A2-24F5-F836-4FD38188AB79}"/>
          </ac:graphicFrameMkLst>
        </pc:graphicFrameChg>
      </pc:sldChg>
      <pc:sldChg chg="addSp delSp modSp mod">
        <pc:chgData name="Charlotte Moss" userId="17b589c9-cb67-41ed-a894-f82ca12b573d" providerId="ADAL" clId="{40ABC2EC-33B8-49BE-9E83-F129A8F8C5E7}" dt="2024-02-20T12:34:20.443" v="165" actId="1037"/>
        <pc:sldMkLst>
          <pc:docMk/>
          <pc:sldMk cId="710512639" sldId="1042"/>
        </pc:sldMkLst>
        <pc:grpChg chg="add mod">
          <ac:chgData name="Charlotte Moss" userId="17b589c9-cb67-41ed-a894-f82ca12b573d" providerId="ADAL" clId="{40ABC2EC-33B8-49BE-9E83-F129A8F8C5E7}" dt="2024-02-20T12:31:43.170" v="147" actId="1038"/>
          <ac:grpSpMkLst>
            <pc:docMk/>
            <pc:sldMk cId="710512639" sldId="1042"/>
            <ac:grpSpMk id="5" creationId="{9FF05C15-CBB5-403D-8117-9201134C7B7B}"/>
          </ac:grpSpMkLst>
        </pc:grpChg>
        <pc:graphicFrameChg chg="modGraphic">
          <ac:chgData name="Charlotte Moss" userId="17b589c9-cb67-41ed-a894-f82ca12b573d" providerId="ADAL" clId="{40ABC2EC-33B8-49BE-9E83-F129A8F8C5E7}" dt="2024-02-20T12:34:00.238" v="156" actId="20577"/>
          <ac:graphicFrameMkLst>
            <pc:docMk/>
            <pc:sldMk cId="710512639" sldId="1042"/>
            <ac:graphicFrameMk id="3" creationId="{36C8F709-E04A-3728-AABE-F443A2FF8193}"/>
          </ac:graphicFrameMkLst>
        </pc:graphicFrameChg>
        <pc:picChg chg="add mod">
          <ac:chgData name="Charlotte Moss" userId="17b589c9-cb67-41ed-a894-f82ca12b573d" providerId="ADAL" clId="{40ABC2EC-33B8-49BE-9E83-F129A8F8C5E7}" dt="2024-02-20T12:30:58.354" v="128" actId="1076"/>
          <ac:picMkLst>
            <pc:docMk/>
            <pc:sldMk cId="710512639" sldId="1042"/>
            <ac:picMk id="2" creationId="{830AD128-3775-028D-4831-78ADE7AC298F}"/>
          </ac:picMkLst>
        </pc:picChg>
        <pc:picChg chg="del">
          <ac:chgData name="Charlotte Moss" userId="17b589c9-cb67-41ed-a894-f82ca12b573d" providerId="ADAL" clId="{40ABC2EC-33B8-49BE-9E83-F129A8F8C5E7}" dt="2024-02-20T12:30:45.762" v="124" actId="478"/>
          <ac:picMkLst>
            <pc:docMk/>
            <pc:sldMk cId="710512639" sldId="1042"/>
            <ac:picMk id="4" creationId="{535FA49D-80C0-5C3E-C74F-346DB6366157}"/>
          </ac:picMkLst>
        </pc:picChg>
        <pc:picChg chg="add mod">
          <ac:chgData name="Charlotte Moss" userId="17b589c9-cb67-41ed-a894-f82ca12b573d" providerId="ADAL" clId="{40ABC2EC-33B8-49BE-9E83-F129A8F8C5E7}" dt="2024-02-20T12:31:28.248" v="134"/>
          <ac:picMkLst>
            <pc:docMk/>
            <pc:sldMk cId="710512639" sldId="1042"/>
            <ac:picMk id="8" creationId="{2FA380D6-27C1-4C7B-B814-20EDB3F1960F}"/>
          </ac:picMkLst>
        </pc:picChg>
        <pc:picChg chg="add mod">
          <ac:chgData name="Charlotte Moss" userId="17b589c9-cb67-41ed-a894-f82ca12b573d" providerId="ADAL" clId="{40ABC2EC-33B8-49BE-9E83-F129A8F8C5E7}" dt="2024-02-20T12:31:28.248" v="134"/>
          <ac:picMkLst>
            <pc:docMk/>
            <pc:sldMk cId="710512639" sldId="1042"/>
            <ac:picMk id="9" creationId="{A0DC77EE-444C-4EE8-970E-08813188294F}"/>
          </ac:picMkLst>
        </pc:picChg>
        <pc:picChg chg="del">
          <ac:chgData name="Charlotte Moss" userId="17b589c9-cb67-41ed-a894-f82ca12b573d" providerId="ADAL" clId="{40ABC2EC-33B8-49BE-9E83-F129A8F8C5E7}" dt="2024-02-20T12:31:19.862" v="133" actId="478"/>
          <ac:picMkLst>
            <pc:docMk/>
            <pc:sldMk cId="710512639" sldId="1042"/>
            <ac:picMk id="13" creationId="{A5101B82-BDFC-8422-6E8E-AFB07ED94F97}"/>
          </ac:picMkLst>
        </pc:picChg>
        <pc:picChg chg="add mod">
          <ac:chgData name="Charlotte Moss" userId="17b589c9-cb67-41ed-a894-f82ca12b573d" providerId="ADAL" clId="{40ABC2EC-33B8-49BE-9E83-F129A8F8C5E7}" dt="2024-02-20T12:34:20.443" v="165" actId="1037"/>
          <ac:picMkLst>
            <pc:docMk/>
            <pc:sldMk cId="710512639" sldId="1042"/>
            <ac:picMk id="15" creationId="{C71FE81D-D36D-2290-C80E-6E612FA656C2}"/>
          </ac:picMkLst>
        </pc:picChg>
        <pc:picChg chg="del">
          <ac:chgData name="Charlotte Moss" userId="17b589c9-cb67-41ed-a894-f82ca12b573d" providerId="ADAL" clId="{40ABC2EC-33B8-49BE-9E83-F129A8F8C5E7}" dt="2024-02-20T12:34:01.575" v="157" actId="478"/>
          <ac:picMkLst>
            <pc:docMk/>
            <pc:sldMk cId="710512639" sldId="1042"/>
            <ac:picMk id="1032" creationId="{D82528EC-FF12-51D5-DE10-961BA6D512C7}"/>
          </ac:picMkLst>
        </pc:picChg>
      </pc:sldChg>
      <pc:sldChg chg="modSp mod">
        <pc:chgData name="Charlotte Moss" userId="17b589c9-cb67-41ed-a894-f82ca12b573d" providerId="ADAL" clId="{40ABC2EC-33B8-49BE-9E83-F129A8F8C5E7}" dt="2024-02-20T12:36:12" v="179" actId="20577"/>
        <pc:sldMkLst>
          <pc:docMk/>
          <pc:sldMk cId="3581615065" sldId="1044"/>
        </pc:sldMkLst>
        <pc:graphicFrameChg chg="modGraphic">
          <ac:chgData name="Charlotte Moss" userId="17b589c9-cb67-41ed-a894-f82ca12b573d" providerId="ADAL" clId="{40ABC2EC-33B8-49BE-9E83-F129A8F8C5E7}" dt="2024-02-20T12:36:12" v="179" actId="20577"/>
          <ac:graphicFrameMkLst>
            <pc:docMk/>
            <pc:sldMk cId="3581615065" sldId="1044"/>
            <ac:graphicFrameMk id="5" creationId="{BF34492E-67CF-C262-D2F7-A5986D10703F}"/>
          </ac:graphicFrameMkLst>
        </pc:graphicFrameChg>
      </pc:sldChg>
      <pc:sldChg chg="modNotesTx">
        <pc:chgData name="Charlotte Moss" userId="17b589c9-cb67-41ed-a894-f82ca12b573d" providerId="ADAL" clId="{40ABC2EC-33B8-49BE-9E83-F129A8F8C5E7}" dt="2024-02-20T12:45:19.285" v="236"/>
        <pc:sldMkLst>
          <pc:docMk/>
          <pc:sldMk cId="691772317" sldId="1045"/>
        </pc:sldMkLst>
      </pc:sldChg>
      <pc:sldChg chg="addSp delSp modSp mod modNotesTx">
        <pc:chgData name="Charlotte Moss" userId="17b589c9-cb67-41ed-a894-f82ca12b573d" providerId="ADAL" clId="{40ABC2EC-33B8-49BE-9E83-F129A8F8C5E7}" dt="2024-02-20T12:45:22.194" v="238"/>
        <pc:sldMkLst>
          <pc:docMk/>
          <pc:sldMk cId="1048837624" sldId="1046"/>
        </pc:sldMkLst>
        <pc:graphicFrameChg chg="modGraphic">
          <ac:chgData name="Charlotte Moss" userId="17b589c9-cb67-41ed-a894-f82ca12b573d" providerId="ADAL" clId="{40ABC2EC-33B8-49BE-9E83-F129A8F8C5E7}" dt="2024-02-20T12:36:24.729" v="189" actId="20577"/>
          <ac:graphicFrameMkLst>
            <pc:docMk/>
            <pc:sldMk cId="1048837624" sldId="1046"/>
            <ac:graphicFrameMk id="4" creationId="{677730A3-5354-3B47-2A2F-87EFCF2EF889}"/>
          </ac:graphicFrameMkLst>
        </pc:graphicFrameChg>
        <pc:picChg chg="del">
          <ac:chgData name="Charlotte Moss" userId="17b589c9-cb67-41ed-a894-f82ca12b573d" providerId="ADAL" clId="{40ABC2EC-33B8-49BE-9E83-F129A8F8C5E7}" dt="2024-02-20T12:36:26.491" v="191" actId="478"/>
          <ac:picMkLst>
            <pc:docMk/>
            <pc:sldMk cId="1048837624" sldId="1046"/>
            <ac:picMk id="5" creationId="{F29E6914-11C1-0582-9779-CF86DC78A079}"/>
          </ac:picMkLst>
        </pc:picChg>
        <pc:picChg chg="add mod">
          <ac:chgData name="Charlotte Moss" userId="17b589c9-cb67-41ed-a894-f82ca12b573d" providerId="ADAL" clId="{40ABC2EC-33B8-49BE-9E83-F129A8F8C5E7}" dt="2024-02-20T12:36:42.459" v="197" actId="1035"/>
          <ac:picMkLst>
            <pc:docMk/>
            <pc:sldMk cId="1048837624" sldId="1046"/>
            <ac:picMk id="6" creationId="{4CA3F9AA-4EE9-26A3-714C-42AA5F212894}"/>
          </ac:picMkLst>
        </pc:picChg>
        <pc:picChg chg="add mod">
          <ac:chgData name="Charlotte Moss" userId="17b589c9-cb67-41ed-a894-f82ca12b573d" providerId="ADAL" clId="{40ABC2EC-33B8-49BE-9E83-F129A8F8C5E7}" dt="2024-02-20T12:37:12.597" v="203" actId="1076"/>
          <ac:picMkLst>
            <pc:docMk/>
            <pc:sldMk cId="1048837624" sldId="1046"/>
            <ac:picMk id="7" creationId="{0D468052-05FA-92AB-1776-44604E020D50}"/>
          </ac:picMkLst>
        </pc:picChg>
        <pc:picChg chg="del">
          <ac:chgData name="Charlotte Moss" userId="17b589c9-cb67-41ed-a894-f82ca12b573d" providerId="ADAL" clId="{40ABC2EC-33B8-49BE-9E83-F129A8F8C5E7}" dt="2024-02-20T12:36:26.035" v="190" actId="478"/>
          <ac:picMkLst>
            <pc:docMk/>
            <pc:sldMk cId="1048837624" sldId="1046"/>
            <ac:picMk id="3074" creationId="{AD0BC51E-E3A8-94B5-90AE-C94779FB4A8E}"/>
          </ac:picMkLst>
        </pc:picChg>
      </pc:sldChg>
      <pc:sldChg chg="modSp mod modNotesTx">
        <pc:chgData name="Charlotte Moss" userId="17b589c9-cb67-41ed-a894-f82ca12b573d" providerId="ADAL" clId="{40ABC2EC-33B8-49BE-9E83-F129A8F8C5E7}" dt="2024-02-20T12:45:25.713" v="240"/>
        <pc:sldMkLst>
          <pc:docMk/>
          <pc:sldMk cId="2401323455" sldId="1047"/>
        </pc:sldMkLst>
        <pc:graphicFrameChg chg="modGraphic">
          <ac:chgData name="Charlotte Moss" userId="17b589c9-cb67-41ed-a894-f82ca12b573d" providerId="ADAL" clId="{40ABC2EC-33B8-49BE-9E83-F129A8F8C5E7}" dt="2024-02-20T12:39:37.886" v="229" actId="20577"/>
          <ac:graphicFrameMkLst>
            <pc:docMk/>
            <pc:sldMk cId="2401323455" sldId="1047"/>
            <ac:graphicFrameMk id="5" creationId="{738CC346-8844-EF82-BA3C-2A6E6F7A33B0}"/>
          </ac:graphicFrameMkLst>
        </pc:graphicFrameChg>
      </pc:sldChg>
      <pc:sldChg chg="modNotesTx">
        <pc:chgData name="Charlotte Moss" userId="17b589c9-cb67-41ed-a894-f82ca12b573d" providerId="ADAL" clId="{40ABC2EC-33B8-49BE-9E83-F129A8F8C5E7}" dt="2024-02-20T12:45:29.333" v="242"/>
        <pc:sldMkLst>
          <pc:docMk/>
          <pc:sldMk cId="3477402863" sldId="10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(negation)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3 and 1 (top) or 2 (bottom) for each answer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4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51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1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99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44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dirty="0"/>
              <a:t>: 5-10 mins (whole class)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familiarise pupils with a few German Easter traditions and to encourage them to compare with their own experiences/traditions; to encourage recognition of compound nouns; to practise pronunciation of unknown words using SSCs previously met. 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Introduce the word ‘</a:t>
            </a:r>
            <a:r>
              <a:rPr lang="en-GB" dirty="0" err="1"/>
              <a:t>Ostern</a:t>
            </a:r>
            <a:r>
              <a:rPr lang="en-GB" dirty="0"/>
              <a:t>’ (Easter) and the idea of the Easter tree and click to bring up the 3 photos. </a:t>
            </a:r>
          </a:p>
          <a:p>
            <a:pPr marL="228600" indent="-228600">
              <a:buAutoNum type="arabicPeriod"/>
            </a:pPr>
            <a:r>
              <a:rPr lang="en-GB" dirty="0"/>
              <a:t>Click again to bring up the tree illustration and large eggs. Pupils should have a go at using their phonics knowledge to pronounce these other German Easter traditions. Use ‘hook’ words they know to help e.g. </a:t>
            </a:r>
            <a:r>
              <a:rPr lang="en-GB" dirty="0" err="1"/>
              <a:t>eu</a:t>
            </a:r>
            <a:r>
              <a:rPr lang="en-GB" dirty="0"/>
              <a:t>= D</a:t>
            </a:r>
            <a:r>
              <a:rPr lang="en-GB" b="1" dirty="0"/>
              <a:t>eu</a:t>
            </a:r>
            <a:r>
              <a:rPr lang="en-GB" dirty="0"/>
              <a:t>tschland= F</a:t>
            </a:r>
            <a:r>
              <a:rPr lang="en-GB" b="1" dirty="0"/>
              <a:t>eu</a:t>
            </a:r>
            <a:r>
              <a:rPr lang="en-GB" dirty="0"/>
              <a:t>er. Click directly on the words to check pronunciation. Encourage pupils to recognise the compound nature of these nouns (Oster-). </a:t>
            </a:r>
          </a:p>
          <a:p>
            <a:pPr marL="228600" indent="-228600">
              <a:buAutoNum type="arabicPeriod"/>
            </a:pPr>
            <a:r>
              <a:rPr lang="en-GB" dirty="0"/>
              <a:t>Click inside the large eggs (but not on the words) to bring up a picture clue to help pupils translate the words/traditions. Click inside the egg again to bring up the call-out with an explanation. Pupils could share their own experiences of these or similar traditions.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altLang="en-US" b="1" dirty="0"/>
              <a:t>Word frequency (1 is the most frequent word in German): </a:t>
            </a:r>
            <a:br>
              <a:rPr lang="en-GB" altLang="en-US" dirty="0"/>
            </a:br>
            <a:r>
              <a:rPr lang="en-GB" altLang="en-US" dirty="0" err="1"/>
              <a:t>Ostern</a:t>
            </a:r>
            <a:r>
              <a:rPr lang="en-GB" altLang="en-US" dirty="0"/>
              <a:t> [N/A] </a:t>
            </a:r>
            <a:r>
              <a:rPr lang="en-GB" altLang="en-US" dirty="0" err="1"/>
              <a:t>Ei</a:t>
            </a:r>
            <a:r>
              <a:rPr lang="en-GB" altLang="en-US" dirty="0"/>
              <a:t> [1999] bunt [1817] Baum [1013] Feuer [1576] </a:t>
            </a:r>
            <a:r>
              <a:rPr lang="en-GB" altLang="en-US" dirty="0" err="1"/>
              <a:t>Lamm</a:t>
            </a:r>
            <a:r>
              <a:rPr lang="en-GB" altLang="en-US" dirty="0"/>
              <a:t> [N/A] </a:t>
            </a:r>
            <a:r>
              <a:rPr lang="en-GB" altLang="en-US" dirty="0" err="1"/>
              <a:t>Markt</a:t>
            </a:r>
            <a:r>
              <a:rPr lang="en-GB" altLang="en-US" dirty="0"/>
              <a:t> [476] </a:t>
            </a:r>
            <a:r>
              <a:rPr lang="en-GB" altLang="en-US" dirty="0" err="1"/>
              <a:t>Hase</a:t>
            </a:r>
            <a:r>
              <a:rPr lang="en-GB" altLang="en-US" dirty="0"/>
              <a:t> [4807]</a:t>
            </a:r>
          </a:p>
          <a:p>
            <a:r>
              <a:rPr lang="en-GB" altLang="en-US" dirty="0"/>
              <a:t>Source:  Jones, R.L. &amp; </a:t>
            </a:r>
            <a:r>
              <a:rPr lang="en-GB" altLang="en-US" dirty="0" err="1"/>
              <a:t>Tschirner</a:t>
            </a:r>
            <a:r>
              <a:rPr lang="en-GB" altLang="en-US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E5006-049F-4FAF-8B95-67A83FE2818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928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 (whole class)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statements and questions using singular verb forms and a range of regular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as a class pupils need to find all the Easter eggs by saying correct sentences to reveal the squares. In total there are 17 eggs to collect. Allocate 1 pupil to keep track of the eggs as they collect them.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 pupil selects a pronoun from the vertical axis and a verb from the horizontal axis and makes a sentence or a question e.g. ich </a:t>
            </a:r>
            <a:r>
              <a:rPr lang="en-GB" b="0" dirty="0" err="1"/>
              <a:t>spiele</a:t>
            </a:r>
            <a:r>
              <a:rPr lang="en-GB" b="0" dirty="0"/>
              <a:t> </a:t>
            </a:r>
            <a:r>
              <a:rPr lang="en-GB" b="0" dirty="0" err="1"/>
              <a:t>Fußball</a:t>
            </a:r>
            <a:r>
              <a:rPr lang="en-GB" b="0" dirty="0"/>
              <a:t>; du </a:t>
            </a:r>
            <a:r>
              <a:rPr lang="en-GB" b="0" dirty="0" err="1"/>
              <a:t>gewinnst</a:t>
            </a:r>
            <a:r>
              <a:rPr lang="en-GB" b="0" dirty="0"/>
              <a:t> </a:t>
            </a:r>
            <a:r>
              <a:rPr lang="en-GB" b="0" dirty="0" err="1"/>
              <a:t>ein</a:t>
            </a:r>
            <a:r>
              <a:rPr lang="en-GB" b="0" dirty="0"/>
              <a:t> Spiel; er </a:t>
            </a:r>
            <a:r>
              <a:rPr lang="en-GB" b="0" dirty="0" err="1"/>
              <a:t>hört</a:t>
            </a:r>
            <a:r>
              <a:rPr lang="en-GB" b="0" dirty="0"/>
              <a:t> </a:t>
            </a:r>
            <a:r>
              <a:rPr lang="en-GB" b="0" dirty="0" err="1"/>
              <a:t>Musik</a:t>
            </a:r>
            <a:r>
              <a:rPr lang="en-GB" b="0" dirty="0"/>
              <a:t>. If there is a ?, they need to make a question instead e.g. </a:t>
            </a:r>
            <a:r>
              <a:rPr lang="en-GB" b="0" dirty="0" err="1"/>
              <a:t>lernst</a:t>
            </a:r>
            <a:r>
              <a:rPr lang="en-GB" b="0" dirty="0"/>
              <a:t> du Deutsch?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Hover over the chosen square and click to reveal what is beneath.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with different pupils selecting different squares until they have found all the Easter eggs.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1/2.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Geschenk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gewinnen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Mensch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156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ANSWERS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5. </a:t>
            </a:r>
            <a:r>
              <a:rPr lang="en-US" b="0" dirty="0" err="1"/>
              <a:t>richtig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6. oft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7. das Wort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8. </a:t>
            </a:r>
            <a:r>
              <a:rPr lang="en-US" b="0" dirty="0" err="1"/>
              <a:t>machen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7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1/2.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Geschenk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gewinnen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Mensch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0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sieben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Guten</a:t>
            </a: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Tag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Handy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blau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51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57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2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40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99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619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09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7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79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5. </a:t>
            </a:r>
            <a:r>
              <a:rPr lang="en-US" b="0" dirty="0" err="1"/>
              <a:t>richtig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6. oft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7. das Wort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8. </a:t>
            </a:r>
            <a:r>
              <a:rPr lang="en-US" b="0" dirty="0" err="1"/>
              <a:t>machen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126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20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sieben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Guten</a:t>
            </a: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Tag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Handy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blau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0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8 and the individual English word meanings (or they could fill in if they have printed assessment sheets).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necessary, explain that ‘Schmidt’ is a common German surname.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3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can either write 1C, etc.. or if they have the assessment on a print out they can put a X in the correct box.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8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3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(verb endings for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with familiar verbs).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5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(word order).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correct punctuation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6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5.wav"/><Relationship Id="rId18" Type="http://schemas.openxmlformats.org/officeDocument/2006/relationships/audio" Target="../media/audio18.wav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17.wav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14.wav"/><Relationship Id="rId19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audio" Target="../media/audio1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9.wav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20.wav"/><Relationship Id="rId4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38" y="134640"/>
            <a:ext cx="3959763" cy="150862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Talking about things and things to do</a:t>
            </a: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5028679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Vocabulary</a:t>
            </a: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&amp;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Grammar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quiz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Easter</a:t>
            </a: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activities</a:t>
            </a:r>
            <a:endParaRPr kumimoji="0" lang="fr-FR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B4386B7F-2568-0424-794F-8B28E6F7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85" y="302163"/>
            <a:ext cx="3811412" cy="48812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200D12-0E72-28FE-89D2-F0718EF7CB0C}"/>
              </a:ext>
            </a:extLst>
          </p:cNvPr>
          <p:cNvSpPr txBox="1"/>
          <p:nvPr/>
        </p:nvSpPr>
        <p:spPr>
          <a:xfrm>
            <a:off x="8204548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DFE06E-F53A-D794-D1A5-E5BB26464D06}"/>
              </a:ext>
            </a:extLst>
          </p:cNvPr>
          <p:cNvSpPr/>
          <p:nvPr/>
        </p:nvSpPr>
        <p:spPr>
          <a:xfrm>
            <a:off x="37783" y="1976162"/>
            <a:ext cx="4307193" cy="327694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95471-109A-9298-006C-6A98916A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46" y="2305309"/>
            <a:ext cx="2257103" cy="2750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(3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34492E-67CF-C262-D2F7-A5986D107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146969"/>
              </p:ext>
            </p:extLst>
          </p:nvPr>
        </p:nvGraphicFramePr>
        <p:xfrm>
          <a:off x="1923221" y="2168456"/>
          <a:ext cx="8345558" cy="252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3286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269006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Buch ist nicht klar.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The book is clear.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The book is not clear.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7677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hast keinen Fuβball.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have a football.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don’t have a football.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84813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ein Bleistift.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a pencil.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not a pencil.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84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‘a’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7730A3-5354-3B47-2A2F-87EFCF2EF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916159"/>
              </p:ext>
            </p:extLst>
          </p:nvPr>
        </p:nvGraphicFramePr>
        <p:xfrm>
          <a:off x="323574" y="1657365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 </a:t>
                      </a: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Blume (f)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Sie hat _________ Tisch. (m)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49CF34C-7308-87C1-BC7D-A4DA0E0B4EE4}"/>
              </a:ext>
            </a:extLst>
          </p:cNvPr>
          <p:cNvSpPr/>
          <p:nvPr/>
        </p:nvSpPr>
        <p:spPr>
          <a:xfrm>
            <a:off x="177800" y="3808738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‘the’ in the gap (2 marks)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638D83B-29C9-4135-90FC-D8E3CC297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47225"/>
              </p:ext>
            </p:extLst>
          </p:nvPr>
        </p:nvGraphicFramePr>
        <p:xfrm>
          <a:off x="323574" y="4504686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 </a:t>
                      </a: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Haus (</a:t>
                      </a:r>
                      <a:r>
                        <a:rPr lang="de-DE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nt</a:t>
                      </a: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hast _________ Kuchen. (m)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105F380-5F83-351F-E928-FB88B642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795" y="5221327"/>
            <a:ext cx="665255" cy="649962"/>
          </a:xfrm>
          <a:prstGeom prst="rect">
            <a:avLst/>
          </a:prstGeom>
        </p:spPr>
      </p:pic>
      <p:pic>
        <p:nvPicPr>
          <p:cNvPr id="6" name="Picture 5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A238E32C-D6BF-E636-D5B4-C66AE9259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9" y="2396405"/>
            <a:ext cx="1218646" cy="637189"/>
          </a:xfrm>
          <a:prstGeom prst="rect">
            <a:avLst/>
          </a:prstGeom>
        </p:spPr>
      </p:pic>
      <p:pic>
        <p:nvPicPr>
          <p:cNvPr id="7" name="Picture 2" descr="Free Tulip Flower illustration and picture">
            <a:extLst>
              <a:ext uri="{FF2B5EF4-FFF2-40B4-BE49-F238E27FC236}">
                <a16:creationId xmlns:a16="http://schemas.microsoft.com/office/drawing/2014/main" id="{E54B6281-F98C-1C03-72D7-01951CF38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5972" r="30000" b="9522"/>
          <a:stretch/>
        </p:blipFill>
        <p:spPr bwMode="auto">
          <a:xfrm>
            <a:off x="5845937" y="1632070"/>
            <a:ext cx="500125" cy="73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uilding House vector and picture">
            <a:extLst>
              <a:ext uri="{FF2B5EF4-FFF2-40B4-BE49-F238E27FC236}">
                <a16:creationId xmlns:a16="http://schemas.microsoft.com/office/drawing/2014/main" id="{3092365F-E366-4D19-4F4E-E3AC65D4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22" y="4442198"/>
            <a:ext cx="750554" cy="7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4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‘my’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7730A3-5354-3B47-2A2F-87EFCF2EF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248526"/>
              </p:ext>
            </p:extLst>
          </p:nvPr>
        </p:nvGraphicFramePr>
        <p:xfrm>
          <a:off x="323574" y="1657364"/>
          <a:ext cx="6580809" cy="177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89291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_________ Film (m)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872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_________ Tasche (f)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7" name="Picture 6" descr="Free camera cinema film vector">
            <a:extLst>
              <a:ext uri="{FF2B5EF4-FFF2-40B4-BE49-F238E27FC236}">
                <a16:creationId xmlns:a16="http://schemas.microsoft.com/office/drawing/2014/main" id="{A42B3A57-F744-A604-36B9-D7946FC27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59" y="1694099"/>
            <a:ext cx="407281" cy="78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ree handbag purse red vector">
            <a:extLst>
              <a:ext uri="{FF2B5EF4-FFF2-40B4-BE49-F238E27FC236}">
                <a16:creationId xmlns:a16="http://schemas.microsoft.com/office/drawing/2014/main" id="{38112178-0988-88D5-D87E-45ED01F07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95" y="2624741"/>
            <a:ext cx="663216" cy="722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802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863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these male nouns.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female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8CC346-8844-EF82-BA3C-2A6E6F7A3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148257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Lehrer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_________________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teacher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teacher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Freund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 _________________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friend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friend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02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8CC346-8844-EF82-BA3C-2A6E6F7A3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515047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Film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zwei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_________________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film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two films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 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Flasche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zwei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_________________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bottle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two bottles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97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80EC8A0-D34A-4DF0-8B1B-0071253B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717" y="2674140"/>
            <a:ext cx="3823877" cy="2153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D6260-4951-4425-8B51-29446538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07" y="348226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At Easter time, German families often create an ‘Easter tree’ [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Ostereierbaum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 by hanging colourful hand-painted eggs on branches.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D0830-9D37-4CC6-96AB-9E9D88C9C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921" y="1150169"/>
            <a:ext cx="4084317" cy="2721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45EA4-4A07-4FF2-8BA2-AE82F603A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08" y="1881879"/>
            <a:ext cx="4398229" cy="2926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C4295-032B-4200-90A3-6182A38A8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093" y="1150169"/>
            <a:ext cx="5963783" cy="54950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0ED89-DE54-4D1F-82B4-F77F5A2D761B}"/>
              </a:ext>
            </a:extLst>
          </p:cNvPr>
          <p:cNvGrpSpPr/>
          <p:nvPr/>
        </p:nvGrpSpPr>
        <p:grpSpPr>
          <a:xfrm>
            <a:off x="6632376" y="4216054"/>
            <a:ext cx="2432966" cy="1638037"/>
            <a:chOff x="6632376" y="4216054"/>
            <a:chExt cx="2432966" cy="16380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3E78C2-5CD8-4CD4-80D5-ECF2DF82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2376" y="4216054"/>
              <a:ext cx="2432966" cy="1638037"/>
            </a:xfrm>
            <a:prstGeom prst="rect">
              <a:avLst/>
            </a:prstGeom>
          </p:spPr>
        </p:pic>
        <p:sp>
          <p:nvSpPr>
            <p:cNvPr id="12" name="TextBox 11">
              <a:hlinkClick r:id="" action="ppaction://noaction">
                <a:snd r:embed="rId8" name="T2_Asse_15.6.wav"/>
              </a:hlinkClick>
              <a:extLst>
                <a:ext uri="{FF2B5EF4-FFF2-40B4-BE49-F238E27FC236}">
                  <a16:creationId xmlns:a16="http://schemas.microsoft.com/office/drawing/2014/main" id="{42AF0A4D-1821-4783-87C9-1700CD153847}"/>
                </a:ext>
              </a:extLst>
            </p:cNvPr>
            <p:cNvSpPr txBox="1"/>
            <p:nvPr/>
          </p:nvSpPr>
          <p:spPr>
            <a:xfrm>
              <a:off x="7149618" y="4549233"/>
              <a:ext cx="1398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das </a:t>
              </a:r>
              <a:r>
                <a:rPr lang="en-GB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Osterfeuer</a:t>
              </a:r>
              <a:endParaRPr lang="en-GB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C6C5C51-E566-49FF-A86B-E496C1A3A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306" y="4676426"/>
            <a:ext cx="1999066" cy="112354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4C01FE-0E36-433C-8776-4DB24AA8D569}"/>
              </a:ext>
            </a:extLst>
          </p:cNvPr>
          <p:cNvGrpSpPr/>
          <p:nvPr/>
        </p:nvGrpSpPr>
        <p:grpSpPr>
          <a:xfrm>
            <a:off x="1640189" y="3632398"/>
            <a:ext cx="2807000" cy="1889862"/>
            <a:chOff x="1640189" y="3632398"/>
            <a:chExt cx="2807000" cy="18898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A78A8B-E0BB-4B19-A25C-563047DB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0189" y="3632398"/>
              <a:ext cx="2807000" cy="1889862"/>
            </a:xfrm>
            <a:prstGeom prst="rect">
              <a:avLst/>
            </a:prstGeom>
          </p:spPr>
        </p:pic>
        <p:sp>
          <p:nvSpPr>
            <p:cNvPr id="16" name="TextBox 15">
              <a:hlinkClick r:id="" action="ppaction://noaction">
                <a:snd r:embed="rId10" name="T2_Asse_15.5.wav"/>
              </a:hlinkClick>
              <a:extLst>
                <a:ext uri="{FF2B5EF4-FFF2-40B4-BE49-F238E27FC236}">
                  <a16:creationId xmlns:a16="http://schemas.microsoft.com/office/drawing/2014/main" id="{E6368AF5-CED7-4541-8986-D228C7DF3A7F}"/>
                </a:ext>
              </a:extLst>
            </p:cNvPr>
            <p:cNvSpPr txBox="1"/>
            <p:nvPr/>
          </p:nvSpPr>
          <p:spPr>
            <a:xfrm>
              <a:off x="2334241" y="4019860"/>
              <a:ext cx="1526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das </a:t>
              </a:r>
              <a:r>
                <a:rPr lang="en-GB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gebackene</a:t>
              </a:r>
              <a:r>
                <a:rPr lang="en-GB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Osterlamm</a:t>
              </a:r>
              <a:endParaRPr lang="en-GB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579FA1-BB40-450D-B462-F77DC842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38" y="85464"/>
            <a:ext cx="16287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35EAB4-BA9D-40A9-8BA4-88E1CCDE8AFC}"/>
              </a:ext>
            </a:extLst>
          </p:cNvPr>
          <p:cNvSpPr txBox="1"/>
          <p:nvPr/>
        </p:nvSpPr>
        <p:spPr>
          <a:xfrm>
            <a:off x="3039656" y="2818268"/>
            <a:ext cx="6154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FF6F1B-30BE-446F-B65C-539E6F9E4B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826" y="51051"/>
            <a:ext cx="524301" cy="481626"/>
          </a:xfrm>
          <a:prstGeom prst="rect">
            <a:avLst/>
          </a:prstGeom>
        </p:spPr>
      </p:pic>
      <p:sp>
        <p:nvSpPr>
          <p:cNvPr id="23" name="Title 1">
            <a:hlinkClick r:id="" action="ppaction://noaction">
              <a:snd r:embed="rId13" name="T2_Asse_15.1.wav"/>
            </a:hlinkClick>
            <a:extLst>
              <a:ext uri="{FF2B5EF4-FFF2-40B4-BE49-F238E27FC236}">
                <a16:creationId xmlns:a16="http://schemas.microsoft.com/office/drawing/2014/main" id="{8140D33F-8228-4FBE-A12F-F45E677994C5}"/>
              </a:ext>
            </a:extLst>
          </p:cNvPr>
          <p:cNvSpPr txBox="1">
            <a:spLocks/>
          </p:cNvSpPr>
          <p:nvPr/>
        </p:nvSpPr>
        <p:spPr>
          <a:xfrm>
            <a:off x="562377" y="-55292"/>
            <a:ext cx="4865030" cy="67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Ostern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Deutschland</a:t>
            </a:r>
            <a:endParaRPr lang="en-GB" sz="3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E05FE2-5919-415B-893C-702DDCB8560C}"/>
              </a:ext>
            </a:extLst>
          </p:cNvPr>
          <p:cNvGrpSpPr/>
          <p:nvPr/>
        </p:nvGrpSpPr>
        <p:grpSpPr>
          <a:xfrm>
            <a:off x="5658207" y="1364897"/>
            <a:ext cx="2432966" cy="1638037"/>
            <a:chOff x="6632376" y="4216054"/>
            <a:chExt cx="2432966" cy="16380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C2BD3DA-C8AD-4334-8525-4891DD870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2376" y="4216054"/>
              <a:ext cx="2432966" cy="1638037"/>
            </a:xfrm>
            <a:prstGeom prst="rect">
              <a:avLst/>
            </a:prstGeom>
          </p:spPr>
        </p:pic>
        <p:sp>
          <p:nvSpPr>
            <p:cNvPr id="26" name="TextBox 25">
              <a:hlinkClick r:id="" action="ppaction://noaction">
                <a:snd r:embed="rId14" name="T2_Asse_15.4.wav"/>
              </a:hlinkClick>
              <a:extLst>
                <a:ext uri="{FF2B5EF4-FFF2-40B4-BE49-F238E27FC236}">
                  <a16:creationId xmlns:a16="http://schemas.microsoft.com/office/drawing/2014/main" id="{43187DD0-A8D0-42F4-969E-F86825F057E9}"/>
                </a:ext>
              </a:extLst>
            </p:cNvPr>
            <p:cNvSpPr txBox="1"/>
            <p:nvPr/>
          </p:nvSpPr>
          <p:spPr>
            <a:xfrm>
              <a:off x="7305337" y="4686198"/>
              <a:ext cx="1398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bunte</a:t>
              </a:r>
              <a:r>
                <a:rPr lang="en-GB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r>
                <a:rPr lang="en-GB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</a:t>
              </a:r>
              <a:r>
                <a:rPr lang="en-GB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Eier</a:t>
              </a:r>
              <a:endParaRPr lang="en-GB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8014CED-309A-4DCB-ACDF-88237B29C3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9198" y="1371929"/>
            <a:ext cx="1620855" cy="10805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376D4DE-AB47-43D8-9078-7361E2C4CDEB}"/>
              </a:ext>
            </a:extLst>
          </p:cNvPr>
          <p:cNvGrpSpPr/>
          <p:nvPr/>
        </p:nvGrpSpPr>
        <p:grpSpPr>
          <a:xfrm>
            <a:off x="1866670" y="1353656"/>
            <a:ext cx="2676337" cy="1801891"/>
            <a:chOff x="2223670" y="1201043"/>
            <a:chExt cx="2676337" cy="180189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2E2D3D-A778-4745-9627-1812C1A47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3670" y="1201043"/>
              <a:ext cx="2676337" cy="1801891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>
                <a:snd r:embed="rId16" name="T2_Asse_15.2.wav"/>
              </a:hlinkClick>
              <a:extLst>
                <a:ext uri="{FF2B5EF4-FFF2-40B4-BE49-F238E27FC236}">
                  <a16:creationId xmlns:a16="http://schemas.microsoft.com/office/drawing/2014/main" id="{C51786E1-D446-499E-8BC5-ABFC50F372A4}"/>
                </a:ext>
              </a:extLst>
            </p:cNvPr>
            <p:cNvSpPr txBox="1"/>
            <p:nvPr/>
          </p:nvSpPr>
          <p:spPr>
            <a:xfrm>
              <a:off x="2782044" y="1722366"/>
              <a:ext cx="1480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der </a:t>
              </a:r>
              <a:r>
                <a:rPr lang="en-GB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Ostermarkt</a:t>
              </a:r>
              <a:endParaRPr lang="en-GB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87039A1-8EBA-4D21-9A12-852525806E99}"/>
              </a:ext>
            </a:extLst>
          </p:cNvPr>
          <p:cNvSpPr txBox="1"/>
          <p:nvPr/>
        </p:nvSpPr>
        <p:spPr>
          <a:xfrm>
            <a:off x="169607" y="6190120"/>
            <a:ext cx="1152094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find out what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other German Easter traditions are, by pronouncing the words on the Easter tree correctly?</a:t>
            </a:r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D6C8E7E-4BE7-4C3C-935E-07AA875715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3552" y="3703177"/>
            <a:ext cx="1604196" cy="10886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A636930-C50E-4590-B452-CF0603186E3A}"/>
              </a:ext>
            </a:extLst>
          </p:cNvPr>
          <p:cNvGrpSpPr/>
          <p:nvPr/>
        </p:nvGrpSpPr>
        <p:grpSpPr>
          <a:xfrm>
            <a:off x="4005746" y="2070454"/>
            <a:ext cx="2432966" cy="1638037"/>
            <a:chOff x="3326882" y="1742281"/>
            <a:chExt cx="2432966" cy="163803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83F4C41-0FE2-4390-867A-B17E21B8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6882" y="1742281"/>
              <a:ext cx="2432966" cy="1638037"/>
            </a:xfrm>
            <a:prstGeom prst="rect">
              <a:avLst/>
            </a:prstGeom>
          </p:spPr>
        </p:pic>
        <p:sp>
          <p:nvSpPr>
            <p:cNvPr id="39" name="TextBox 38">
              <a:hlinkClick r:id="" action="ppaction://noaction">
                <a:snd r:embed="rId18" name="T2_Asse_15.3.wav"/>
              </a:hlinkClick>
              <a:extLst>
                <a:ext uri="{FF2B5EF4-FFF2-40B4-BE49-F238E27FC236}">
                  <a16:creationId xmlns:a16="http://schemas.microsoft.com/office/drawing/2014/main" id="{0F3226DE-FFE2-4966-AA14-7A41FEDA153B}"/>
                </a:ext>
              </a:extLst>
            </p:cNvPr>
            <p:cNvSpPr txBox="1"/>
            <p:nvPr/>
          </p:nvSpPr>
          <p:spPr>
            <a:xfrm>
              <a:off x="3865136" y="2079250"/>
              <a:ext cx="1398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der </a:t>
              </a:r>
              <a:r>
                <a:rPr lang="en-GB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Osterhase</a:t>
              </a:r>
              <a:endParaRPr lang="en-GB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97D070B-79B7-4FBB-9925-DF23C3708F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203" y="2521058"/>
            <a:ext cx="1926911" cy="1284607"/>
          </a:xfrm>
          <a:prstGeom prst="rect">
            <a:avLst/>
          </a:prstGeom>
        </p:spPr>
      </p:pic>
      <p:sp>
        <p:nvSpPr>
          <p:cNvPr id="42" name="Rounded Rectangular Callout 21">
            <a:extLst>
              <a:ext uri="{FF2B5EF4-FFF2-40B4-BE49-F238E27FC236}">
                <a16:creationId xmlns:a16="http://schemas.microsoft.com/office/drawing/2014/main" id="{1BD83223-FFE6-4025-BF94-A43202323C29}"/>
              </a:ext>
            </a:extLst>
          </p:cNvPr>
          <p:cNvSpPr>
            <a:spLocks noChangeAspect="1"/>
          </p:cNvSpPr>
          <p:nvPr/>
        </p:nvSpPr>
        <p:spPr>
          <a:xfrm>
            <a:off x="8510503" y="3388888"/>
            <a:ext cx="3298040" cy="1287538"/>
          </a:xfrm>
          <a:prstGeom prst="wedgeRoundRectCallout">
            <a:avLst>
              <a:gd name="adj1" fmla="val -50610"/>
              <a:gd name="adj2" fmla="val 21882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The Easter fire, lit the night before Easter Sunday, represents the end of Winter and the start of Spring, hope &amp; renewal.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Rounded Rectangular Callout 21">
            <a:extLst>
              <a:ext uri="{FF2B5EF4-FFF2-40B4-BE49-F238E27FC236}">
                <a16:creationId xmlns:a16="http://schemas.microsoft.com/office/drawing/2014/main" id="{0C4C1D38-5E4E-4345-82F4-AEF4A9899D50}"/>
              </a:ext>
            </a:extLst>
          </p:cNvPr>
          <p:cNvSpPr>
            <a:spLocks noChangeAspect="1"/>
          </p:cNvSpPr>
          <p:nvPr/>
        </p:nvSpPr>
        <p:spPr>
          <a:xfrm>
            <a:off x="9562857" y="1150169"/>
            <a:ext cx="2367500" cy="1302423"/>
          </a:xfrm>
          <a:prstGeom prst="wedgeRoundRectCallout">
            <a:avLst>
              <a:gd name="adj1" fmla="val -50610"/>
              <a:gd name="adj2" fmla="val 21882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Eggs are dyed and hand-painted to be used as decorations, gifts or for games such as egg rolling!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Rounded Rectangular Callout 21">
            <a:extLst>
              <a:ext uri="{FF2B5EF4-FFF2-40B4-BE49-F238E27FC236}">
                <a16:creationId xmlns:a16="http://schemas.microsoft.com/office/drawing/2014/main" id="{53F5A454-E627-4FE7-BDD8-1135C6AB7AEA}"/>
              </a:ext>
            </a:extLst>
          </p:cNvPr>
          <p:cNvSpPr>
            <a:spLocks noChangeAspect="1"/>
          </p:cNvSpPr>
          <p:nvPr/>
        </p:nvSpPr>
        <p:spPr>
          <a:xfrm>
            <a:off x="101310" y="3985584"/>
            <a:ext cx="2216046" cy="1490796"/>
          </a:xfrm>
          <a:prstGeom prst="wedgeRoundRectCallout">
            <a:avLst>
              <a:gd name="adj1" fmla="val -50610"/>
              <a:gd name="adj2" fmla="val 21882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This delicious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baked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cake in the shape of a lamb is a favourite with children at Easter time. 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ounded Rectangular Callout 21">
            <a:extLst>
              <a:ext uri="{FF2B5EF4-FFF2-40B4-BE49-F238E27FC236}">
                <a16:creationId xmlns:a16="http://schemas.microsoft.com/office/drawing/2014/main" id="{E97286A2-B8F7-42E4-BE84-B3D98B6595C7}"/>
              </a:ext>
            </a:extLst>
          </p:cNvPr>
          <p:cNvSpPr>
            <a:spLocks noChangeAspect="1"/>
          </p:cNvSpPr>
          <p:nvPr/>
        </p:nvSpPr>
        <p:spPr>
          <a:xfrm>
            <a:off x="3952534" y="4771134"/>
            <a:ext cx="2938463" cy="1100835"/>
          </a:xfrm>
          <a:prstGeom prst="wedgeRoundRectCallout">
            <a:avLst>
              <a:gd name="adj1" fmla="val -50610"/>
              <a:gd name="adj2" fmla="val 21882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Did</a:t>
            </a:r>
            <a:r>
              <a:rPr kumimoji="0" lang="en-GB" sz="1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you know that the Easter Bunny is believed to come from Germany originally?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F6FA781-37C4-4529-9702-E7D5D0C782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048" y="5552794"/>
            <a:ext cx="1897242" cy="1267313"/>
          </a:xfrm>
          <a:prstGeom prst="rect">
            <a:avLst/>
          </a:prstGeom>
        </p:spPr>
      </p:pic>
      <p:sp>
        <p:nvSpPr>
          <p:cNvPr id="48" name="Rounded Rectangular Callout 21">
            <a:extLst>
              <a:ext uri="{FF2B5EF4-FFF2-40B4-BE49-F238E27FC236}">
                <a16:creationId xmlns:a16="http://schemas.microsoft.com/office/drawing/2014/main" id="{15C83751-F645-42A7-8A0B-F2ECD89DB8BD}"/>
              </a:ext>
            </a:extLst>
          </p:cNvPr>
          <p:cNvSpPr>
            <a:spLocks noChangeAspect="1"/>
          </p:cNvSpPr>
          <p:nvPr/>
        </p:nvSpPr>
        <p:spPr>
          <a:xfrm>
            <a:off x="215067" y="1152271"/>
            <a:ext cx="2277806" cy="1429006"/>
          </a:xfrm>
          <a:prstGeom prst="wedgeRoundRectCallout">
            <a:avLst>
              <a:gd name="adj1" fmla="val -50610"/>
              <a:gd name="adj2" fmla="val 21882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1600" dirty="0">
                <a:latin typeface="Century Gothic" panose="020B0502020202020204" pitchFamily="34" charset="0"/>
              </a:rPr>
              <a:t>German Easter markets sell decorated eggs, chocolate bunnies, spring ornaments and Easter crafts.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2" grpId="0" animBg="1"/>
      <p:bldP spid="43" grpId="0" animBg="1"/>
      <p:bldP spid="44" grpId="0" animBg="1"/>
      <p:bldP spid="46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67DF67C-FED2-4263-8836-F4A87752CD73}"/>
              </a:ext>
            </a:extLst>
          </p:cNvPr>
          <p:cNvGraphicFramePr>
            <a:graphicFrameLocks noGrp="1"/>
          </p:cNvGraphicFramePr>
          <p:nvPr/>
        </p:nvGraphicFramePr>
        <p:xfrm>
          <a:off x="1412228" y="1502591"/>
          <a:ext cx="7946153" cy="4327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7667">
                  <a:extLst>
                    <a:ext uri="{9D8B030D-6E8A-4147-A177-3AD203B41FA5}">
                      <a16:colId xmlns:a16="http://schemas.microsoft.com/office/drawing/2014/main" val="3705192902"/>
                    </a:ext>
                  </a:extLst>
                </a:gridCol>
                <a:gridCol w="1340427">
                  <a:extLst>
                    <a:ext uri="{9D8B030D-6E8A-4147-A177-3AD203B41FA5}">
                      <a16:colId xmlns:a16="http://schemas.microsoft.com/office/drawing/2014/main" val="1615770556"/>
                    </a:ext>
                  </a:extLst>
                </a:gridCol>
                <a:gridCol w="1327185">
                  <a:extLst>
                    <a:ext uri="{9D8B030D-6E8A-4147-A177-3AD203B41FA5}">
                      <a16:colId xmlns:a16="http://schemas.microsoft.com/office/drawing/2014/main" val="3104332929"/>
                    </a:ext>
                  </a:extLst>
                </a:gridCol>
                <a:gridCol w="1278081">
                  <a:extLst>
                    <a:ext uri="{9D8B030D-6E8A-4147-A177-3AD203B41FA5}">
                      <a16:colId xmlns:a16="http://schemas.microsoft.com/office/drawing/2014/main" val="2409308791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1938113145"/>
                    </a:ext>
                  </a:extLst>
                </a:gridCol>
                <a:gridCol w="1333538">
                  <a:extLst>
                    <a:ext uri="{9D8B030D-6E8A-4147-A177-3AD203B41FA5}">
                      <a16:colId xmlns:a16="http://schemas.microsoft.com/office/drawing/2014/main" val="606389991"/>
                    </a:ext>
                  </a:extLst>
                </a:gridCol>
              </a:tblGrid>
              <a:tr h="39380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464138"/>
                  </a:ext>
                </a:extLst>
              </a:tr>
              <a:tr h="11375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135451"/>
                  </a:ext>
                </a:extLst>
              </a:tr>
              <a:tr h="113754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953720"/>
                  </a:ext>
                </a:extLst>
              </a:tr>
              <a:tr h="11375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171399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7422C0F8-3BE1-47AC-8B33-238FCFF66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236" y="3620916"/>
            <a:ext cx="897295" cy="1048838"/>
          </a:xfrm>
          <a:prstGeom prst="rect">
            <a:avLst/>
          </a:prstGeom>
        </p:spPr>
      </p:pic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14364" y="6218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788804" y="33273"/>
            <a:ext cx="5084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Ostereisuche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*!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1841981" y="718985"/>
            <a:ext cx="7980438" cy="518040"/>
          </a:xfrm>
          <a:prstGeom prst="wedgeRoundRectCallout">
            <a:avLst>
              <a:gd name="adj1" fmla="val -59859"/>
              <a:gd name="adj2" fmla="val -1556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810233" y="773137"/>
            <a:ext cx="84271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sym typeface="Calibri"/>
              </a:rPr>
              <a:t>Make sentences to find all the hidden Easter eggs!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AE6C3-3497-47FA-80C1-B5B3F3A93A3B}"/>
              </a:ext>
            </a:extLst>
          </p:cNvPr>
          <p:cNvSpPr txBox="1"/>
          <p:nvPr/>
        </p:nvSpPr>
        <p:spPr>
          <a:xfrm>
            <a:off x="269298" y="2713531"/>
            <a:ext cx="118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41E37-3451-4E7F-BA29-2B960E0CA3B0}"/>
              </a:ext>
            </a:extLst>
          </p:cNvPr>
          <p:cNvSpPr txBox="1"/>
          <p:nvPr/>
        </p:nvSpPr>
        <p:spPr>
          <a:xfrm>
            <a:off x="259008" y="3852441"/>
            <a:ext cx="2073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30F1A-945F-4E8E-BFD7-2580AF5EB7BA}"/>
              </a:ext>
            </a:extLst>
          </p:cNvPr>
          <p:cNvSpPr txBox="1"/>
          <p:nvPr/>
        </p:nvSpPr>
        <p:spPr>
          <a:xfrm>
            <a:off x="268764" y="5049490"/>
            <a:ext cx="139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C0F8A-EAD9-45CB-AF0E-B576F368EF12}"/>
              </a:ext>
            </a:extLst>
          </p:cNvPr>
          <p:cNvSpPr txBox="1"/>
          <p:nvPr/>
        </p:nvSpPr>
        <p:spPr>
          <a:xfrm>
            <a:off x="5938753" y="1880181"/>
            <a:ext cx="118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B05940-D929-4C85-A1A0-8521A7B8614A}"/>
              </a:ext>
            </a:extLst>
          </p:cNvPr>
          <p:cNvSpPr txBox="1"/>
          <p:nvPr/>
        </p:nvSpPr>
        <p:spPr>
          <a:xfrm>
            <a:off x="8589670" y="1888332"/>
            <a:ext cx="118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F6832D-B6D5-47F3-9F45-15DA06BD53B7}"/>
              </a:ext>
            </a:extLst>
          </p:cNvPr>
          <p:cNvSpPr txBox="1"/>
          <p:nvPr/>
        </p:nvSpPr>
        <p:spPr>
          <a:xfrm>
            <a:off x="7297739" y="1867638"/>
            <a:ext cx="96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B40C3-132C-49A7-90A7-CC3C211B9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482" y="1622769"/>
            <a:ext cx="711447" cy="70647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F9ED7B3-A916-4F8C-9ADC-6C8B847DC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121" y="1600201"/>
            <a:ext cx="791090" cy="76628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3A0C335-2FBA-4ECE-B225-80661F8729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3469" y="1610142"/>
            <a:ext cx="773945" cy="76628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39913-F352-4AE6-ACD5-893C5BA3BF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7337" y="1586320"/>
            <a:ext cx="774296" cy="76909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AADB6FB-1844-4619-B23C-4B00D4C0F7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4866" y="1577729"/>
            <a:ext cx="861890" cy="77226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520F905-D8D5-4980-B774-8F75D9F90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3821" y="1586320"/>
            <a:ext cx="1226122" cy="79869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C7606D8-F351-46BC-A6A0-F2A3F67804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3049" y="4744632"/>
            <a:ext cx="730667" cy="101601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8D27C0A-DDB1-4C7C-AB38-48F7F480F2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1810" y="3840173"/>
            <a:ext cx="521465" cy="72570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7E0C37F-4779-44BC-8B00-920B288916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8910" y="3678457"/>
            <a:ext cx="511670" cy="7120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7B30018-D2F0-4DC1-ABE9-B0E7281961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2448" y="2504419"/>
            <a:ext cx="731583" cy="101812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0F59380-FD23-45E6-BADF-A314DA4134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1776" y="3568306"/>
            <a:ext cx="959168" cy="112229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0E6B8B-BDCA-41BB-BAB4-CE5A44D59C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8927" y="4866785"/>
            <a:ext cx="731557" cy="93453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21BB96F-D868-43D7-90BE-5FC06B86C8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3076" y="2549176"/>
            <a:ext cx="612258" cy="78213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DB9424F-74FB-4A13-91B0-A39593301B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17630" y="4940826"/>
            <a:ext cx="615749" cy="78645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755907D-8DEC-4DB0-AF1C-0750B7355C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3522" y="2548176"/>
            <a:ext cx="518205" cy="72548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2E50CCBC-5039-4BF2-A4B8-92E47CF5B1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98866" y="2560892"/>
            <a:ext cx="411506" cy="52558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462941C-E734-43EA-AC2B-627F114DC0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4479" y="2835215"/>
            <a:ext cx="620039" cy="72548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BB1C092-100F-4A65-B253-CCF541640A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8125" y="3552442"/>
            <a:ext cx="615749" cy="72548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1A5876C-B8F0-409C-9E34-EA626ACE135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25147" y="3945816"/>
            <a:ext cx="615749" cy="72548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13A484E-2CFB-46E5-88CB-C01BCDB6AD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5262" y="2544952"/>
            <a:ext cx="728521" cy="97423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B57C379-A384-45CA-B1F9-12C712C5D0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05779" y="4946807"/>
            <a:ext cx="508036" cy="67938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583E607-2215-4B26-99E2-C1A95D0F35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4851" y="4986119"/>
            <a:ext cx="615749" cy="725487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D92FE8BA-29CA-41FA-AE44-637B71A9743F}"/>
              </a:ext>
            </a:extLst>
          </p:cNvPr>
          <p:cNvSpPr/>
          <p:nvPr/>
        </p:nvSpPr>
        <p:spPr>
          <a:xfrm>
            <a:off x="5417818" y="4692202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6B28380-64B6-4F71-B4CA-744EF56A56B9}"/>
              </a:ext>
            </a:extLst>
          </p:cNvPr>
          <p:cNvSpPr/>
          <p:nvPr/>
        </p:nvSpPr>
        <p:spPr>
          <a:xfrm>
            <a:off x="2763009" y="4686570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9883826-A94E-45F0-9A11-D0A657CE7AB2}"/>
              </a:ext>
            </a:extLst>
          </p:cNvPr>
          <p:cNvSpPr/>
          <p:nvPr/>
        </p:nvSpPr>
        <p:spPr>
          <a:xfrm>
            <a:off x="8028912" y="4695578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4620C5C-045E-4CEE-B579-D94D2109746B}"/>
              </a:ext>
            </a:extLst>
          </p:cNvPr>
          <p:cNvSpPr/>
          <p:nvPr/>
        </p:nvSpPr>
        <p:spPr>
          <a:xfrm>
            <a:off x="8026381" y="2405277"/>
            <a:ext cx="1334531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7C006A7-41BA-407A-A9AC-1BEA3613117A}"/>
              </a:ext>
            </a:extLst>
          </p:cNvPr>
          <p:cNvSpPr/>
          <p:nvPr/>
        </p:nvSpPr>
        <p:spPr>
          <a:xfrm>
            <a:off x="2763009" y="2405277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81178BB-A5ED-474D-B857-54DE4F0131D3}"/>
              </a:ext>
            </a:extLst>
          </p:cNvPr>
          <p:cNvSpPr/>
          <p:nvPr/>
        </p:nvSpPr>
        <p:spPr>
          <a:xfrm>
            <a:off x="1420085" y="3539943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5FB6E74-7189-48A4-8247-DF9ADBC1BBFE}"/>
              </a:ext>
            </a:extLst>
          </p:cNvPr>
          <p:cNvSpPr/>
          <p:nvPr/>
        </p:nvSpPr>
        <p:spPr>
          <a:xfrm>
            <a:off x="5429999" y="2405277"/>
            <a:ext cx="131931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D067C4B-A2C3-4B8E-BF81-15A2610F50F0}"/>
              </a:ext>
            </a:extLst>
          </p:cNvPr>
          <p:cNvSpPr/>
          <p:nvPr/>
        </p:nvSpPr>
        <p:spPr>
          <a:xfrm>
            <a:off x="6724488" y="3539943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ABF0E0B-3353-4B81-B30B-EEF10D6466E6}"/>
              </a:ext>
            </a:extLst>
          </p:cNvPr>
          <p:cNvSpPr/>
          <p:nvPr/>
        </p:nvSpPr>
        <p:spPr>
          <a:xfrm>
            <a:off x="4090159" y="3539943"/>
            <a:ext cx="1332000" cy="114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15664FEE-7E2D-44C9-8670-F45B80CBA3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9519" y="2405277"/>
            <a:ext cx="1339570" cy="11448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1F79FD79-728F-4744-85ED-0BEE4E4E96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76113" y="3558517"/>
            <a:ext cx="1332000" cy="113833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CD24E29-E7C3-4D4A-B6A7-340CE68F06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24488" y="2405277"/>
            <a:ext cx="1301893" cy="1138331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59CFA0F-BE81-4230-B160-D0C1FA56F9A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24487" y="4686569"/>
            <a:ext cx="1291321" cy="1161619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0AA37F1A-607B-4A58-91C7-76F674E420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20731" y="3558517"/>
            <a:ext cx="1303757" cy="1127807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9E416E0-F34C-4105-915A-0A360696DC0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9194" y="4684743"/>
            <a:ext cx="1332000" cy="113220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D7C3F755-399D-4BE7-9BE6-3756DBA8414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90159" y="2405277"/>
            <a:ext cx="1332000" cy="117382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AEC157DE-11A2-4CA2-9470-BDD437EFEB8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28912" y="3539943"/>
            <a:ext cx="1332000" cy="1155635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1EB20CCD-0C8F-460D-8174-2DC42AA55BC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90159" y="4686570"/>
            <a:ext cx="1332000" cy="1151413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7C37AB6E-9F64-449A-9BA2-CB6B07849211}"/>
              </a:ext>
            </a:extLst>
          </p:cNvPr>
          <p:cNvSpPr txBox="1"/>
          <p:nvPr/>
        </p:nvSpPr>
        <p:spPr>
          <a:xfrm>
            <a:off x="8178910" y="6427099"/>
            <a:ext cx="397000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entury Gothic" panose="020B0502020202020204" pitchFamily="34" charset="0"/>
              </a:rPr>
              <a:t>Ostereisuche</a:t>
            </a:r>
            <a:r>
              <a:rPr lang="en-GB" dirty="0">
                <a:latin typeface="Century Gothic" panose="020B0502020202020204" pitchFamily="34" charset="0"/>
              </a:rPr>
              <a:t>- Easter egg hunt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9" grpId="0" animBg="1"/>
      <p:bldP spid="121" grpId="0" animBg="1"/>
      <p:bldP spid="122" grpId="0" animBg="1"/>
      <p:bldP spid="124" grpId="0" animBg="1"/>
      <p:bldP spid="127" grpId="0" animBg="1"/>
      <p:bldP spid="128" grpId="0" animBg="1"/>
      <p:bldP spid="129" grpId="0" animBg="1"/>
      <p:bldP spid="130" grpId="0" animBg="1"/>
      <p:bldP spid="1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2842E-E7E8-481C-9DA7-130095050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" y="1362988"/>
            <a:ext cx="4281166" cy="4549438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53596" y="2731548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929701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notebook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human being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woman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2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2_Asse_2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e_2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e_2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BBD7E0CB-6AB8-6CF5-747C-7455757EC98E}"/>
              </a:ext>
            </a:extLst>
          </p:cNvPr>
          <p:cNvGraphicFramePr>
            <a:graphicFrameLocks noGrp="1"/>
          </p:cNvGraphicFramePr>
          <p:nvPr/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7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143388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know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2.5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5" name="T2_Asse_2.6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6" name="Rectangle 15">
            <a:hlinkClick r:id="" action="ppaction://noaction">
              <a:snd r:embed="rId6" name="T2_Asse_2.7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7" name="Rectangle 16">
            <a:hlinkClick r:id="" action="ppaction://noaction">
              <a:snd r:embed="rId7" name="T2_Asse_2.8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A5DBBE46-4CCB-1F53-9C1C-0655542B227B}"/>
              </a:ext>
            </a:extLst>
          </p:cNvPr>
          <p:cNvGraphicFramePr>
            <a:graphicFrameLocks noGrp="1"/>
          </p:cNvGraphicFramePr>
          <p:nvPr/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7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621804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notebook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human being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woman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2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2_Asse_2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e_2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e_2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BBD7E0CB-6AB8-6CF5-747C-7455757EC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171032"/>
              </p:ext>
            </p:extLst>
          </p:nvPr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0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4814"/>
              </p:ext>
            </p:extLst>
          </p:nvPr>
        </p:nvGraphicFramePr>
        <p:xfrm>
          <a:off x="1669773" y="2509835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question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greeting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8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(4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4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791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1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hlinkClick r:id="" action="ppaction://noaction">
              <a:snd r:embed="rId5" name="T2_Asse_4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67973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e_4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57388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e_4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54488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84F7179-CC77-4E3C-D0D3-7B0FA5AEF4D1}"/>
              </a:ext>
            </a:extLst>
          </p:cNvPr>
          <p:cNvGraphicFramePr>
            <a:graphicFrameLocks noGrp="1"/>
          </p:cNvGraphicFramePr>
          <p:nvPr/>
        </p:nvGraphicFramePr>
        <p:xfrm>
          <a:off x="1669772" y="1765283"/>
          <a:ext cx="88683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76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281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lang="de-DE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E2D33DF-51A2-24F5-F836-4FD38188A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130252"/>
              </p:ext>
            </p:extLst>
          </p:nvPr>
        </p:nvGraphicFramePr>
        <p:xfrm>
          <a:off x="559463" y="2245860"/>
          <a:ext cx="11179316" cy="326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931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6096002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808383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Auf Wiedersehen</a:t>
                      </a:r>
                      <a:r>
                        <a:rPr lang="de-DE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Frau Schmidt!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Goodbye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Mrs Schmidt!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Ist er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 he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there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Was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Lieblingstier</a:t>
                      </a:r>
                      <a:r>
                        <a:rPr lang="en-GB" sz="1800" b="1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is your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favourite animal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Er ist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zu Hause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 is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home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Der Tisch ist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sehr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klein.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table is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very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small.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Das Bild ist </a:t>
                      </a:r>
                      <a:r>
                        <a:rPr lang="de-DE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gro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β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und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gelb.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picture is big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yellow.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Ich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höre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Musik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listen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music.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Wie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sagt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man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‘German’?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 do you day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‘German’?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</p:spTree>
    <p:extLst>
      <p:ext uri="{BB962C8B-B14F-4D97-AF65-F5344CB8AC3E}">
        <p14:creationId xmlns:p14="http://schemas.microsoft.com/office/powerpoint/2010/main" val="3234135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23">
            <a:extLst>
              <a:ext uri="{FF2B5EF4-FFF2-40B4-BE49-F238E27FC236}">
                <a16:creationId xmlns:a16="http://schemas.microsoft.com/office/drawing/2014/main" id="{78449E85-D1B6-022C-F3CA-CDF80DD4A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00676"/>
              </p:ext>
            </p:extLst>
          </p:nvPr>
        </p:nvGraphicFramePr>
        <p:xfrm>
          <a:off x="901148" y="2721870"/>
          <a:ext cx="1000804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973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63093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acht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8687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a 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Kuchen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63888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a country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Deutschland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Nummer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Schule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FDA33AAE-CC60-A3B9-074E-76F8761EBDA9}"/>
              </a:ext>
            </a:extLst>
          </p:cNvPr>
          <p:cNvGraphicFramePr>
            <a:graphicFrameLocks noGrp="1"/>
          </p:cNvGraphicFramePr>
          <p:nvPr/>
        </p:nvGraphicFramePr>
        <p:xfrm>
          <a:off x="901148" y="1977318"/>
          <a:ext cx="100080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861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802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(15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E2D33DF-51A2-24F5-F836-4FD38188A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76515"/>
              </p:ext>
            </p:extLst>
          </p:nvPr>
        </p:nvGraphicFramePr>
        <p:xfrm>
          <a:off x="559463" y="2245860"/>
          <a:ext cx="11447007" cy="391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772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5300869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2226366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348811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Yes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here.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ich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bin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hier.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Here is the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dog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Hier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der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Hund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There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four things.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 gibt</a:t>
                      </a:r>
                      <a:r>
                        <a:rPr lang="de-DE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vier Dinge.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sings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singt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Jakob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ten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flowers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Jakob hat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zehn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Blumen.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Where is my 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book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 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Buch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think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Ich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denke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example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false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Beispiel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falsch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  <a:tr h="230751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How’s it going?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Not so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!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Wie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geht’s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Nicht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so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gut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76082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 have the 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game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Du hast das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Spiel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44550"/>
                  </a:ext>
                </a:extLst>
              </a:tr>
            </a:tbl>
          </a:graphicData>
        </a:graphic>
      </p:graphicFrame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4C307BA9-151D-4AFE-8F96-D90464A1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60788B31-A30E-007D-E396-09241BB6DC36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</p:spTree>
    <p:extLst>
      <p:ext uri="{BB962C8B-B14F-4D97-AF65-F5344CB8AC3E}">
        <p14:creationId xmlns:p14="http://schemas.microsoft.com/office/powerpoint/2010/main" val="1223431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6C8F709-E04A-3728-AABE-F443A2FF8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898486"/>
              </p:ext>
            </p:extLst>
          </p:nvPr>
        </p:nvGraphicFramePr>
        <p:xfrm>
          <a:off x="1984294" y="1527223"/>
          <a:ext cx="7782559" cy="4816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886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2252870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  <a:gridCol w="3233530">
                  <a:extLst>
                    <a:ext uri="{9D8B030D-6E8A-4147-A177-3AD203B41FA5}">
                      <a16:colId xmlns:a16="http://schemas.microsoft.com/office/drawing/2014/main" val="839947330"/>
                    </a:ext>
                  </a:extLst>
                </a:gridCol>
                <a:gridCol w="1461273">
                  <a:extLst>
                    <a:ext uri="{9D8B030D-6E8A-4147-A177-3AD203B41FA5}">
                      <a16:colId xmlns:a16="http://schemas.microsoft.com/office/drawing/2014/main" val="7775911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lernst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toll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66007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67345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Deutschland.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516793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6E3886AE-B9BB-C8DF-BA00-436D1BE8C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15" y="5439013"/>
            <a:ext cx="649984" cy="805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9CC1D9-FF40-1EFC-CACF-DAA52E672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668" y="1588014"/>
            <a:ext cx="671752" cy="703589"/>
          </a:xfrm>
          <a:prstGeom prst="rect">
            <a:avLst/>
          </a:prstGeom>
        </p:spPr>
      </p:pic>
      <p:pic>
        <p:nvPicPr>
          <p:cNvPr id="2" name="Picture 1" descr="Free girl books stack vector">
            <a:extLst>
              <a:ext uri="{FF2B5EF4-FFF2-40B4-BE49-F238E27FC236}">
                <a16:creationId xmlns:a16="http://schemas.microsoft.com/office/drawing/2014/main" id="{830AD128-3775-028D-4831-78ADE7AC2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56" y="2479002"/>
            <a:ext cx="421175" cy="843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F05C15-CBB5-403D-8117-9201134C7B7B}"/>
              </a:ext>
            </a:extLst>
          </p:cNvPr>
          <p:cNvGrpSpPr/>
          <p:nvPr/>
        </p:nvGrpSpPr>
        <p:grpSpPr>
          <a:xfrm>
            <a:off x="8577954" y="3425970"/>
            <a:ext cx="944876" cy="843255"/>
            <a:chOff x="0" y="0"/>
            <a:chExt cx="1479200" cy="1413329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2FA380D6-27C1-4C7B-B814-20EDB3F1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79200" cy="1413329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A0DC77EE-444C-4EE8-970E-08813188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37" y="407608"/>
              <a:ext cx="622590" cy="629475"/>
            </a:xfrm>
            <a:prstGeom prst="rect">
              <a:avLst/>
            </a:prstGeom>
          </p:spPr>
        </p:pic>
      </p:grpSp>
      <p:pic>
        <p:nvPicPr>
          <p:cNvPr id="15" name="Picture 14" descr="Free football ball sport vector">
            <a:extLst>
              <a:ext uri="{FF2B5EF4-FFF2-40B4-BE49-F238E27FC236}">
                <a16:creationId xmlns:a16="http://schemas.microsoft.com/office/drawing/2014/main" id="{C71FE81D-D36D-2290-C80E-6E612FA656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912" y="4456625"/>
            <a:ext cx="780897" cy="780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512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 a full stop (.) or a question mark (?) next to each sentence to show whether it is a statement or a question.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6C8F709-E04A-3728-AABE-F443A2FF8193}"/>
              </a:ext>
            </a:extLst>
          </p:cNvPr>
          <p:cNvGraphicFramePr>
            <a:graphicFrameLocks noGrp="1"/>
          </p:cNvGraphicFramePr>
          <p:nvPr/>
        </p:nvGraphicFramePr>
        <p:xfrm>
          <a:off x="2204720" y="2837531"/>
          <a:ext cx="5083976" cy="1575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063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4041913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Hört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sie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Musik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20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780171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Du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singst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Lied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231B7C4-66A8-2F7B-76B2-233994A338F2}"/>
              </a:ext>
            </a:extLst>
          </p:cNvPr>
          <p:cNvSpPr/>
          <p:nvPr/>
        </p:nvSpPr>
        <p:spPr>
          <a:xfrm>
            <a:off x="2506041" y="301690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FC731-1A1C-1E93-8F71-CC5BFB1F47ED}"/>
              </a:ext>
            </a:extLst>
          </p:cNvPr>
          <p:cNvSpPr/>
          <p:nvPr/>
        </p:nvSpPr>
        <p:spPr>
          <a:xfrm>
            <a:off x="2506041" y="382550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5C7EE-D7B3-E439-3AF3-47649151AD7F}"/>
              </a:ext>
            </a:extLst>
          </p:cNvPr>
          <p:cNvSpPr txBox="1"/>
          <p:nvPr/>
        </p:nvSpPr>
        <p:spPr>
          <a:xfrm>
            <a:off x="5636261" y="2953846"/>
            <a:ext cx="4597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?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718F9-5B61-0A15-CC8C-836D73A9A984}"/>
              </a:ext>
            </a:extLst>
          </p:cNvPr>
          <p:cNvSpPr txBox="1"/>
          <p:nvPr/>
        </p:nvSpPr>
        <p:spPr>
          <a:xfrm>
            <a:off x="5636260" y="3681687"/>
            <a:ext cx="4597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66559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(3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34492E-67CF-C262-D2F7-A5986D107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71814"/>
              </p:ext>
            </p:extLst>
          </p:nvPr>
        </p:nvGraphicFramePr>
        <p:xfrm>
          <a:off x="1923221" y="2168456"/>
          <a:ext cx="8345558" cy="252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3286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269006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Buch ist nicht klar.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The book is clear.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The book is not clear.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7677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hast keinen Fuβball.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have a football.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don’t have a football.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84813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ein Bleistift.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a pencil.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not a pencil.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615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‘a’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7730A3-5354-3B47-2A2F-87EFCF2EF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564966"/>
              </p:ext>
            </p:extLst>
          </p:nvPr>
        </p:nvGraphicFramePr>
        <p:xfrm>
          <a:off x="323574" y="1657365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</a:t>
                      </a: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Blume (f)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Sie hat </a:t>
                      </a: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einen</a:t>
                      </a: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Tisch. (m)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49CF34C-7308-87C1-BC7D-A4DA0E0B4EE4}"/>
              </a:ext>
            </a:extLst>
          </p:cNvPr>
          <p:cNvSpPr/>
          <p:nvPr/>
        </p:nvSpPr>
        <p:spPr>
          <a:xfrm>
            <a:off x="177800" y="3808738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‘the’ in the gap (2 marks)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638D83B-29C9-4135-90FC-D8E3CC297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433932"/>
              </p:ext>
            </p:extLst>
          </p:nvPr>
        </p:nvGraphicFramePr>
        <p:xfrm>
          <a:off x="323574" y="4504686"/>
          <a:ext cx="6580809" cy="139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70152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</a:t>
                      </a: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Haus (</a:t>
                      </a:r>
                      <a:r>
                        <a:rPr lang="de-DE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nt</a:t>
                      </a: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690376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hast </a:t>
                      </a: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</a:t>
                      </a: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Kuchen. (m)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72B91C0-2725-1A55-6E8B-C7BB0FDE1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795" y="5221327"/>
            <a:ext cx="665255" cy="649962"/>
          </a:xfrm>
          <a:prstGeom prst="rect">
            <a:avLst/>
          </a:prstGeom>
        </p:spPr>
      </p:pic>
      <p:pic>
        <p:nvPicPr>
          <p:cNvPr id="7" name="Picture 6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44614CE2-2F5E-F5CF-D58E-929F50AEB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9" y="2396405"/>
            <a:ext cx="1218646" cy="637189"/>
          </a:xfrm>
          <a:prstGeom prst="rect">
            <a:avLst/>
          </a:prstGeom>
        </p:spPr>
      </p:pic>
      <p:pic>
        <p:nvPicPr>
          <p:cNvPr id="2050" name="Picture 2" descr="Free Tulip Flower illustration and picture">
            <a:extLst>
              <a:ext uri="{FF2B5EF4-FFF2-40B4-BE49-F238E27FC236}">
                <a16:creationId xmlns:a16="http://schemas.microsoft.com/office/drawing/2014/main" id="{D77FAB2E-0D6D-18B5-C6E7-777D90482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5972" r="30000" b="9522"/>
          <a:stretch/>
        </p:blipFill>
        <p:spPr bwMode="auto">
          <a:xfrm>
            <a:off x="5845937" y="1632070"/>
            <a:ext cx="500125" cy="73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Building House vector and picture">
            <a:extLst>
              <a:ext uri="{FF2B5EF4-FFF2-40B4-BE49-F238E27FC236}">
                <a16:creationId xmlns:a16="http://schemas.microsoft.com/office/drawing/2014/main" id="{7FD8B23D-74FB-EC3A-EDD8-72F97CB1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22" y="4442198"/>
            <a:ext cx="750554" cy="7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72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German word for ‘my’ in the gap.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7730A3-5354-3B47-2A2F-87EFCF2EF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510994"/>
              </p:ext>
            </p:extLst>
          </p:nvPr>
        </p:nvGraphicFramePr>
        <p:xfrm>
          <a:off x="323574" y="1657364"/>
          <a:ext cx="6580809" cy="177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5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4269100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89291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mein</a:t>
                      </a:r>
                      <a:r>
                        <a:rPr lang="de-DE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Film (m)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878724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</a:t>
                      </a:r>
                      <a:r>
                        <a:rPr lang="de-DE" sz="1800" b="1" u="sng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meine</a:t>
                      </a:r>
                      <a:r>
                        <a:rPr lang="de-DE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Tasche (f)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</a:tbl>
          </a:graphicData>
        </a:graphic>
      </p:graphicFrame>
      <p:pic>
        <p:nvPicPr>
          <p:cNvPr id="6" name="Picture 5" descr="Free camera cinema film vector">
            <a:extLst>
              <a:ext uri="{FF2B5EF4-FFF2-40B4-BE49-F238E27FC236}">
                <a16:creationId xmlns:a16="http://schemas.microsoft.com/office/drawing/2014/main" id="{4CA3F9AA-4EE9-26A3-714C-42AA5F212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62" y="1721595"/>
            <a:ext cx="415676" cy="80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ree handbag purse red vector">
            <a:extLst>
              <a:ext uri="{FF2B5EF4-FFF2-40B4-BE49-F238E27FC236}">
                <a16:creationId xmlns:a16="http://schemas.microsoft.com/office/drawing/2014/main" id="{0D468052-05FA-92AB-1776-44604E020D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15" y="2648479"/>
            <a:ext cx="615066" cy="669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83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863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 at these male nouns.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female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8CC346-8844-EF82-BA3C-2A6E6F7A3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34284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Lehrer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u="sng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Lehrerin</a:t>
                      </a:r>
                      <a:endParaRPr lang="en-GB" sz="1800" b="0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teacher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teacher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Freund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 </a:t>
                      </a:r>
                      <a:r>
                        <a:rPr lang="en-GB" sz="1800" b="1" u="sng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Freundin</a:t>
                      </a:r>
                      <a:endParaRPr lang="en-GB" sz="1800" b="1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(male) friend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 (female) friend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32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012185"/>
              </p:ext>
            </p:extLst>
          </p:nvPr>
        </p:nvGraphicFramePr>
        <p:xfrm>
          <a:off x="1669773" y="2112272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wrong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think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know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2.5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3940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5" name="T2_Asse_2.6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28216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6" name="Rectangle 15">
            <a:hlinkClick r:id="" action="ppaction://noaction">
              <a:snd r:embed="rId6" name="T2_Asse_2.7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17632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7" name="Rectangle 16">
            <a:hlinkClick r:id="" action="ppaction://noaction">
              <a:snd r:embed="rId7" name="T2_Asse_2.8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14732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A5DBBE46-4CCB-1F53-9C1C-0655542B2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162773"/>
              </p:ext>
            </p:extLst>
          </p:nvPr>
        </p:nvGraphicFramePr>
        <p:xfrm>
          <a:off x="2707860" y="1728180"/>
          <a:ext cx="7830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67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1957567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789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(ANSWERS)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8CC346-8844-EF82-BA3C-2A6E6F7A3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356026"/>
              </p:ext>
            </p:extLst>
          </p:nvPr>
        </p:nvGraphicFramePr>
        <p:xfrm>
          <a:off x="997226" y="2209938"/>
          <a:ext cx="7179365" cy="183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990">
                  <a:extLst>
                    <a:ext uri="{9D8B030D-6E8A-4147-A177-3AD203B41FA5}">
                      <a16:colId xmlns:a16="http://schemas.microsoft.com/office/drawing/2014/main" val="515011096"/>
                    </a:ext>
                  </a:extLst>
                </a:gridCol>
                <a:gridCol w="2941247">
                  <a:extLst>
                    <a:ext uri="{9D8B030D-6E8A-4147-A177-3AD203B41FA5}">
                      <a16:colId xmlns:a16="http://schemas.microsoft.com/office/drawing/2014/main" val="573558312"/>
                    </a:ext>
                  </a:extLst>
                </a:gridCol>
                <a:gridCol w="3148128">
                  <a:extLst>
                    <a:ext uri="{9D8B030D-6E8A-4147-A177-3AD203B41FA5}">
                      <a16:colId xmlns:a16="http://schemas.microsoft.com/office/drawing/2014/main" val="2678767363"/>
                    </a:ext>
                  </a:extLst>
                </a:gridCol>
              </a:tblGrid>
              <a:tr h="386883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Film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zwei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u="sng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Filme</a:t>
                      </a:r>
                      <a:endParaRPr lang="en-GB" sz="1800" b="1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07524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film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two films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023238"/>
                  </a:ext>
                </a:extLst>
              </a:tr>
              <a:tr h="481697">
                <a:tc rowSpan="2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 </a:t>
                      </a:r>
                      <a:r>
                        <a:rPr lang="en-GB" sz="18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Flasche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zwei</a:t>
                      </a:r>
                      <a:r>
                        <a:rPr lang="en-GB" sz="18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u="sng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Flaschen</a:t>
                      </a:r>
                      <a:endParaRPr lang="en-GB" sz="1800" b="1" u="sng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688127"/>
                  </a:ext>
                </a:extLst>
              </a:tr>
              <a:tr h="481697">
                <a:tc vMerge="1"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one (a) bottle</a:t>
                      </a:r>
                      <a:endParaRPr lang="en-GB" sz="18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i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two bottles</a:t>
                      </a:r>
                      <a:endParaRPr lang="en-GB" sz="1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42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40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FACCCFE7-ADB3-E1BD-BE0D-46945A4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166833"/>
              </p:ext>
            </p:extLst>
          </p:nvPr>
        </p:nvGraphicFramePr>
        <p:xfrm>
          <a:off x="1669773" y="2509835"/>
          <a:ext cx="8868355" cy="372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87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81281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question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greeting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612429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892805"/>
                  </a:ext>
                </a:extLst>
              </a:tr>
              <a:tr h="46566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colour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8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(4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4" name="T2_Asse_4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949447" y="2791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1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hlinkClick r:id="" action="ppaction://noaction">
              <a:snd r:embed="rId5" name="RawAudio_Rot_Term2_Vocab_Grammar_Assessment_Slide4_number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949447" y="367973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2_Asse_4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949447" y="457388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2_Asse_4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949447" y="554488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84F7179-CC77-4E3C-D0D3-7B0FA5AEF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60131"/>
              </p:ext>
            </p:extLst>
          </p:nvPr>
        </p:nvGraphicFramePr>
        <p:xfrm>
          <a:off x="1669772" y="1765283"/>
          <a:ext cx="88683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76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84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lang="de-DE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E2D33DF-51A2-24F5-F836-4FD38188A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021853"/>
              </p:ext>
            </p:extLst>
          </p:nvPr>
        </p:nvGraphicFramePr>
        <p:xfrm>
          <a:off x="559463" y="2245860"/>
          <a:ext cx="11179316" cy="326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931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6096002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808383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Auf Wiedersehen</a:t>
                      </a:r>
                      <a:r>
                        <a:rPr lang="de-DE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Frau Schmidt!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 Mrs Schmidt!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Ist er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 he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Was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Lieblingstier</a:t>
                      </a:r>
                      <a:r>
                        <a:rPr lang="en-GB" sz="1800" b="1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is your ___________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Er ist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zu Hause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 is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(2)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Der Tisch ist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sehr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klein.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table is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small.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Das Bild ist </a:t>
                      </a:r>
                      <a:r>
                        <a:rPr lang="de-DE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gro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β </a:t>
                      </a:r>
                      <a:r>
                        <a:rPr lang="de-DE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und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gelb.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picture is big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yellow.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Ich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höre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Musik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music.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Wie </a:t>
                      </a:r>
                      <a:r>
                        <a:rPr lang="en-GB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sagt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man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‘German’?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______________________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‘German’?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</p:spTree>
    <p:extLst>
      <p:ext uri="{BB962C8B-B14F-4D97-AF65-F5344CB8AC3E}">
        <p14:creationId xmlns:p14="http://schemas.microsoft.com/office/powerpoint/2010/main" val="32032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23">
            <a:extLst>
              <a:ext uri="{FF2B5EF4-FFF2-40B4-BE49-F238E27FC236}">
                <a16:creationId xmlns:a16="http://schemas.microsoft.com/office/drawing/2014/main" id="{78449E85-D1B6-022C-F3CA-CDF80DD4A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303614"/>
              </p:ext>
            </p:extLst>
          </p:nvPr>
        </p:nvGraphicFramePr>
        <p:xfrm>
          <a:off x="901148" y="2721870"/>
          <a:ext cx="1000804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973">
                  <a:extLst>
                    <a:ext uri="{9D8B030D-6E8A-4147-A177-3AD203B41FA5}">
                      <a16:colId xmlns:a16="http://schemas.microsoft.com/office/drawing/2014/main" val="1358449861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488869568"/>
                    </a:ext>
                  </a:extLst>
                </a:gridCol>
                <a:gridCol w="1953017">
                  <a:extLst>
                    <a:ext uri="{9D8B030D-6E8A-4147-A177-3AD203B41FA5}">
                      <a16:colId xmlns:a16="http://schemas.microsoft.com/office/drawing/2014/main" val="1121645182"/>
                    </a:ext>
                  </a:extLst>
                </a:gridCol>
                <a:gridCol w="2034828">
                  <a:extLst>
                    <a:ext uri="{9D8B030D-6E8A-4147-A177-3AD203B41FA5}">
                      <a16:colId xmlns:a16="http://schemas.microsoft.com/office/drawing/2014/main" val="2197765717"/>
                    </a:ext>
                  </a:extLst>
                </a:gridCol>
                <a:gridCol w="1871206">
                  <a:extLst>
                    <a:ext uri="{9D8B030D-6E8A-4147-A177-3AD203B41FA5}">
                      <a16:colId xmlns:a16="http://schemas.microsoft.com/office/drawing/2014/main" val="1578803302"/>
                    </a:ext>
                  </a:extLst>
                </a:gridCol>
              </a:tblGrid>
              <a:tr h="63093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a number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acht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494633"/>
                  </a:ext>
                </a:extLst>
              </a:tr>
              <a:tr h="48687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a 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Kuchen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109663"/>
                  </a:ext>
                </a:extLst>
              </a:tr>
              <a:tr h="63888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a country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Deutschland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39591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an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668433"/>
                  </a:ext>
                </a:extLst>
              </a:tr>
              <a:tr h="465669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a 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Nummer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Schule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14498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FDA33AAE-CC60-A3B9-074E-76F8761EB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86978"/>
              </p:ext>
            </p:extLst>
          </p:nvPr>
        </p:nvGraphicFramePr>
        <p:xfrm>
          <a:off x="901148" y="1977318"/>
          <a:ext cx="100080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861">
                  <a:extLst>
                    <a:ext uri="{9D8B030D-6E8A-4147-A177-3AD203B41FA5}">
                      <a16:colId xmlns:a16="http://schemas.microsoft.com/office/drawing/2014/main" val="394953118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015430105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426855176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2475372160"/>
                    </a:ext>
                  </a:extLst>
                </a:gridCol>
                <a:gridCol w="1871205">
                  <a:extLst>
                    <a:ext uri="{9D8B030D-6E8A-4147-A177-3AD203B41FA5}">
                      <a16:colId xmlns:a16="http://schemas.microsoft.com/office/drawing/2014/main" val="3970445238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word is a good example of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49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15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68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(15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E2D33DF-51A2-24F5-F836-4FD38188A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23784"/>
              </p:ext>
            </p:extLst>
          </p:nvPr>
        </p:nvGraphicFramePr>
        <p:xfrm>
          <a:off x="559463" y="2245860"/>
          <a:ext cx="11447007" cy="391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772">
                  <a:extLst>
                    <a:ext uri="{9D8B030D-6E8A-4147-A177-3AD203B41FA5}">
                      <a16:colId xmlns:a16="http://schemas.microsoft.com/office/drawing/2014/main" val="2292825183"/>
                    </a:ext>
                  </a:extLst>
                </a:gridCol>
                <a:gridCol w="5300869">
                  <a:extLst>
                    <a:ext uri="{9D8B030D-6E8A-4147-A177-3AD203B41FA5}">
                      <a16:colId xmlns:a16="http://schemas.microsoft.com/office/drawing/2014/main" val="3004570115"/>
                    </a:ext>
                  </a:extLst>
                </a:gridCol>
                <a:gridCol w="2226366">
                  <a:extLst>
                    <a:ext uri="{9D8B030D-6E8A-4147-A177-3AD203B41FA5}">
                      <a16:colId xmlns:a16="http://schemas.microsoft.com/office/drawing/2014/main" val="3310630264"/>
                    </a:ext>
                  </a:extLst>
                </a:gridCol>
              </a:tblGrid>
              <a:tr h="348811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Yes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here.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, ich ___________ hier.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7902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Here is the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dog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Hier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der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4287"/>
                  </a:ext>
                </a:extLst>
              </a:tr>
              <a:tr h="431600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There</a:t>
                      </a:r>
                      <a:r>
                        <a:rPr lang="en-GB" sz="1800" b="0" u="non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four things.</a:t>
                      </a:r>
                      <a:endParaRPr lang="en-GB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___________ vier Dinge.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two words)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041291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sings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65947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Jakob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has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ten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flowers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Jakob hat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Blumen.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02310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Where is my 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book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 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mein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 ?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7153"/>
                  </a:ext>
                </a:extLst>
              </a:tr>
              <a:tr h="405028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GB" sz="1800" b="1" u="sng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think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Ich 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79214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example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false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Das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Beispiel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583627"/>
                  </a:ext>
                </a:extLst>
              </a:tr>
              <a:tr h="230751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How’s it going? 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Not so </a:t>
                      </a:r>
                      <a:r>
                        <a:rPr lang="de-DE" sz="1800" b="1" u="sng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</a:t>
                      </a:r>
                      <a:r>
                        <a:rPr lang="de-DE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!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Wie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geht’s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? </a:t>
                      </a:r>
                      <a:r>
                        <a:rPr lang="en-GB" sz="18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Nicht</a:t>
                      </a: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so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76082"/>
                  </a:ext>
                </a:extLst>
              </a:tr>
              <a:tr h="135009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10. 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 have the </a:t>
                      </a:r>
                      <a:r>
                        <a:rPr lang="en-GB" sz="18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game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	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Du hast das </a:t>
                      </a:r>
                      <a:r>
                        <a:rPr lang="de-DE" sz="18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___________.</a:t>
                      </a:r>
                      <a:endParaRPr lang="en-GB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(write one word)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44550"/>
                  </a:ext>
                </a:extLst>
              </a:tr>
            </a:tbl>
          </a:graphicData>
        </a:graphic>
      </p:graphicFrame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4C307BA9-151D-4AFE-8F96-D90464A1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60788B31-A30E-007D-E396-09241BB6DC36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</p:spTree>
    <p:extLst>
      <p:ext uri="{BB962C8B-B14F-4D97-AF65-F5344CB8AC3E}">
        <p14:creationId xmlns:p14="http://schemas.microsoft.com/office/powerpoint/2010/main" val="149655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6C8F709-E04A-3728-AABE-F443A2FF8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461511"/>
              </p:ext>
            </p:extLst>
          </p:nvPr>
        </p:nvGraphicFramePr>
        <p:xfrm>
          <a:off x="1984294" y="1565323"/>
          <a:ext cx="7782559" cy="475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886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2252870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  <a:gridCol w="3233530">
                  <a:extLst>
                    <a:ext uri="{9D8B030D-6E8A-4147-A177-3AD203B41FA5}">
                      <a16:colId xmlns:a16="http://schemas.microsoft.com/office/drawing/2014/main" val="839947330"/>
                    </a:ext>
                  </a:extLst>
                </a:gridCol>
                <a:gridCol w="1461273">
                  <a:extLst>
                    <a:ext uri="{9D8B030D-6E8A-4147-A177-3AD203B41FA5}">
                      <a16:colId xmlns:a16="http://schemas.microsoft.com/office/drawing/2014/main" val="77759111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6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6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18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lernst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toll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66007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67345"/>
                  </a:ext>
                </a:extLst>
              </a:tr>
              <a:tr h="99017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18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0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Deutschland.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516793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EE97E5E-DF19-EFE4-5F1C-489059F6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15" y="5439013"/>
            <a:ext cx="649984" cy="805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C9FC0-B031-74BF-4915-3931600A7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668" y="1607064"/>
            <a:ext cx="671752" cy="703589"/>
          </a:xfrm>
          <a:prstGeom prst="rect">
            <a:avLst/>
          </a:prstGeom>
        </p:spPr>
      </p:pic>
      <p:pic>
        <p:nvPicPr>
          <p:cNvPr id="2" name="Picture 1" descr="Free girl books stack vector">
            <a:extLst>
              <a:ext uri="{FF2B5EF4-FFF2-40B4-BE49-F238E27FC236}">
                <a16:creationId xmlns:a16="http://schemas.microsoft.com/office/drawing/2014/main" id="{F860BFC3-D7C2-3922-2389-90059F993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703" y="2442204"/>
            <a:ext cx="418567" cy="838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F05C15-CBB5-403D-8117-9201134C7B7B}"/>
              </a:ext>
            </a:extLst>
          </p:cNvPr>
          <p:cNvGrpSpPr/>
          <p:nvPr/>
        </p:nvGrpSpPr>
        <p:grpSpPr>
          <a:xfrm>
            <a:off x="8551812" y="3426707"/>
            <a:ext cx="912376" cy="838035"/>
            <a:chOff x="0" y="0"/>
            <a:chExt cx="1479200" cy="1413329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2FA380D6-27C1-4C7B-B814-20EDB3F1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79200" cy="1413329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A0DC77EE-444C-4EE8-970E-08813188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37" y="407608"/>
              <a:ext cx="622590" cy="629475"/>
            </a:xfrm>
            <a:prstGeom prst="rect">
              <a:avLst/>
            </a:prstGeom>
          </p:spPr>
        </p:pic>
      </p:grpSp>
      <p:pic>
        <p:nvPicPr>
          <p:cNvPr id="16" name="Picture 15" descr="Free football ball sport vector">
            <a:extLst>
              <a:ext uri="{FF2B5EF4-FFF2-40B4-BE49-F238E27FC236}">
                <a16:creationId xmlns:a16="http://schemas.microsoft.com/office/drawing/2014/main" id="{D57E75CF-C9EF-22FE-F5AA-431180929D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39" y="4454510"/>
            <a:ext cx="780829" cy="780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4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 a full stop (.) or a question mark (?) next to each sentence to show whether it is a statement or a question.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6C8F709-E04A-3728-AABE-F443A2FF8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212563"/>
              </p:ext>
            </p:extLst>
          </p:nvPr>
        </p:nvGraphicFramePr>
        <p:xfrm>
          <a:off x="2204720" y="2837531"/>
          <a:ext cx="5083976" cy="1575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063">
                  <a:extLst>
                    <a:ext uri="{9D8B030D-6E8A-4147-A177-3AD203B41FA5}">
                      <a16:colId xmlns:a16="http://schemas.microsoft.com/office/drawing/2014/main" val="1386846823"/>
                    </a:ext>
                  </a:extLst>
                </a:gridCol>
                <a:gridCol w="4041913">
                  <a:extLst>
                    <a:ext uri="{9D8B030D-6E8A-4147-A177-3AD203B41FA5}">
                      <a16:colId xmlns:a16="http://schemas.microsoft.com/office/drawing/2014/main" val="2405699970"/>
                    </a:ext>
                  </a:extLst>
                </a:gridCol>
              </a:tblGrid>
              <a:tr h="795272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Hört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sie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Musik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20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01883"/>
                  </a:ext>
                </a:extLst>
              </a:tr>
              <a:tr h="780171"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Du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singst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</a:t>
                      </a:r>
                      <a:r>
                        <a:rPr lang="en-GB" sz="20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Lied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25493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231B7C4-66A8-2F7B-76B2-233994A338F2}"/>
              </a:ext>
            </a:extLst>
          </p:cNvPr>
          <p:cNvSpPr/>
          <p:nvPr/>
        </p:nvSpPr>
        <p:spPr>
          <a:xfrm>
            <a:off x="2506041" y="301690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FC731-1A1C-1E93-8F71-CC5BFB1F47ED}"/>
              </a:ext>
            </a:extLst>
          </p:cNvPr>
          <p:cNvSpPr/>
          <p:nvPr/>
        </p:nvSpPr>
        <p:spPr>
          <a:xfrm>
            <a:off x="2506041" y="382550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5C7EE-D7B3-E439-3AF3-47649151AD7F}"/>
              </a:ext>
            </a:extLst>
          </p:cNvPr>
          <p:cNvSpPr txBox="1"/>
          <p:nvPr/>
        </p:nvSpPr>
        <p:spPr>
          <a:xfrm>
            <a:off x="5636261" y="2953846"/>
            <a:ext cx="459740" cy="534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718F9-5B61-0A15-CC8C-836D73A9A984}"/>
              </a:ext>
            </a:extLst>
          </p:cNvPr>
          <p:cNvSpPr txBox="1"/>
          <p:nvPr/>
        </p:nvSpPr>
        <p:spPr>
          <a:xfrm>
            <a:off x="5636260" y="3681687"/>
            <a:ext cx="459740" cy="534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15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3900</Words>
  <Application>Microsoft Office PowerPoint</Application>
  <PresentationFormat>Widescreen</PresentationFormat>
  <Paragraphs>924</Paragraphs>
  <Slides>30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MS Gothic</vt:lpstr>
      <vt:lpstr>Arial</vt:lpstr>
      <vt:lpstr>Calibri</vt:lpstr>
      <vt:lpstr>Calibri Light</vt:lpstr>
      <vt:lpstr>Century Gothic</vt:lpstr>
      <vt:lpstr>Modern Love</vt:lpstr>
      <vt:lpstr>Times New Roman</vt:lpstr>
      <vt:lpstr>Office Theme</vt:lpstr>
      <vt:lpstr>Talking about things and things to 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 Easter time, German families often create an ‘Easter tree’ [Ostereierbaum] by hanging colourful hand-painted eggs on branches.  </vt:lpstr>
      <vt:lpstr>Presentazione standard di PowerPoint</vt:lpstr>
      <vt:lpstr>Tschüss!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Ginevra Festanti</cp:lastModifiedBy>
  <cp:revision>29</cp:revision>
  <dcterms:created xsi:type="dcterms:W3CDTF">2022-01-14T11:53:29Z</dcterms:created>
  <dcterms:modified xsi:type="dcterms:W3CDTF">2024-03-16T13:57:32Z</dcterms:modified>
</cp:coreProperties>
</file>