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39" r:id="rId2"/>
    <p:sldId id="393" r:id="rId3"/>
    <p:sldId id="406" r:id="rId4"/>
    <p:sldId id="407" r:id="rId5"/>
    <p:sldId id="408" r:id="rId6"/>
    <p:sldId id="409" r:id="rId7"/>
    <p:sldId id="410" r:id="rId8"/>
    <p:sldId id="411" r:id="rId9"/>
    <p:sldId id="402" r:id="rId10"/>
    <p:sldId id="404" r:id="rId11"/>
    <p:sldId id="1016" r:id="rId12"/>
    <p:sldId id="1020" r:id="rId13"/>
    <p:sldId id="923" r:id="rId14"/>
    <p:sldId id="1025" r:id="rId15"/>
    <p:sldId id="1018" r:id="rId16"/>
    <p:sldId id="290" r:id="rId17"/>
    <p:sldId id="1024" r:id="rId18"/>
    <p:sldId id="10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FF33"/>
    <a:srgbClr val="FFFF66"/>
    <a:srgbClr val="00CC99"/>
    <a:srgbClr val="DDF0C8"/>
    <a:srgbClr val="CC99FF"/>
    <a:srgbClr val="3399FF"/>
    <a:srgbClr val="FF5050"/>
    <a:srgbClr val="F3B70D"/>
    <a:srgbClr val="FFDB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CE3CF9-63CE-4B7F-A0E6-AA28866F312A}" v="13" dt="2024-02-20T14:28:31.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67897" autoAdjust="0"/>
  </p:normalViewPr>
  <p:slideViewPr>
    <p:cSldViewPr snapToGrid="0">
      <p:cViewPr varScale="1">
        <p:scale>
          <a:sx n="69" d="100"/>
          <a:sy n="69" d="100"/>
        </p:scale>
        <p:origin x="1136" y="44"/>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8CE3CF9-63CE-4B7F-A0E6-AA28866F312A}"/>
    <pc:docChg chg="undo custSel modSld">
      <pc:chgData name="Charlotte Moss" userId="17b589c9-cb67-41ed-a894-f82ca12b573d" providerId="ADAL" clId="{E8CE3CF9-63CE-4B7F-A0E6-AA28866F312A}" dt="2024-02-20T14:28:54.773" v="67" actId="1076"/>
      <pc:docMkLst>
        <pc:docMk/>
      </pc:docMkLst>
      <pc:sldChg chg="addSp delSp modSp mod">
        <pc:chgData name="Charlotte Moss" userId="17b589c9-cb67-41ed-a894-f82ca12b573d" providerId="ADAL" clId="{E8CE3CF9-63CE-4B7F-A0E6-AA28866F312A}" dt="2024-02-20T14:28:16.030" v="55" actId="207"/>
        <pc:sldMkLst>
          <pc:docMk/>
          <pc:sldMk cId="2967574169" sldId="393"/>
        </pc:sldMkLst>
        <pc:spChg chg="del">
          <ac:chgData name="Charlotte Moss" userId="17b589c9-cb67-41ed-a894-f82ca12b573d" providerId="ADAL" clId="{E8CE3CF9-63CE-4B7F-A0E6-AA28866F312A}" dt="2024-02-20T14:21:17.478" v="0" actId="478"/>
          <ac:spMkLst>
            <pc:docMk/>
            <pc:sldMk cId="2967574169" sldId="393"/>
            <ac:spMk id="2" creationId="{3BED60B0-FDC1-4F98-8EEA-0AF91BDA82EE}"/>
          </ac:spMkLst>
        </pc:spChg>
        <pc:spChg chg="add del mod">
          <ac:chgData name="Charlotte Moss" userId="17b589c9-cb67-41ed-a894-f82ca12b573d" providerId="ADAL" clId="{E8CE3CF9-63CE-4B7F-A0E6-AA28866F312A}" dt="2024-02-20T14:21:19.587" v="1" actId="478"/>
          <ac:spMkLst>
            <pc:docMk/>
            <pc:sldMk cId="2967574169" sldId="393"/>
            <ac:spMk id="6" creationId="{0195FD7C-209E-F851-CFDB-F9C0F9CABEEE}"/>
          </ac:spMkLst>
        </pc:spChg>
        <pc:spChg chg="del">
          <ac:chgData name="Charlotte Moss" userId="17b589c9-cb67-41ed-a894-f82ca12b573d" providerId="ADAL" clId="{E8CE3CF9-63CE-4B7F-A0E6-AA28866F312A}" dt="2024-02-20T14:21:20.803" v="2" actId="478"/>
          <ac:spMkLst>
            <pc:docMk/>
            <pc:sldMk cId="2967574169" sldId="393"/>
            <ac:spMk id="8" creationId="{3861FF57-4D02-488C-934C-EB56BC87ADC9}"/>
          </ac:spMkLst>
        </pc:spChg>
        <pc:spChg chg="add mod">
          <ac:chgData name="Charlotte Moss" userId="17b589c9-cb67-41ed-a894-f82ca12b573d" providerId="ADAL" clId="{E8CE3CF9-63CE-4B7F-A0E6-AA28866F312A}" dt="2024-02-20T14:28:13.266" v="54"/>
          <ac:spMkLst>
            <pc:docMk/>
            <pc:sldMk cId="2967574169" sldId="393"/>
            <ac:spMk id="15" creationId="{F1C50587-C381-46A3-9A03-F58BD9DA1464}"/>
          </ac:spMkLst>
        </pc:spChg>
        <pc:spChg chg="add mod">
          <ac:chgData name="Charlotte Moss" userId="17b589c9-cb67-41ed-a894-f82ca12b573d" providerId="ADAL" clId="{E8CE3CF9-63CE-4B7F-A0E6-AA28866F312A}" dt="2024-02-20T14:28:13.266" v="54"/>
          <ac:spMkLst>
            <pc:docMk/>
            <pc:sldMk cId="2967574169" sldId="393"/>
            <ac:spMk id="16" creationId="{26D628DB-84D1-928C-49D4-9A1F506470B2}"/>
          </ac:spMkLst>
        </pc:spChg>
        <pc:spChg chg="add mod">
          <ac:chgData name="Charlotte Moss" userId="17b589c9-cb67-41ed-a894-f82ca12b573d" providerId="ADAL" clId="{E8CE3CF9-63CE-4B7F-A0E6-AA28866F312A}" dt="2024-02-20T14:28:16.030" v="55" actId="207"/>
          <ac:spMkLst>
            <pc:docMk/>
            <pc:sldMk cId="2967574169" sldId="393"/>
            <ac:spMk id="18" creationId="{15D48EFC-7C99-2DBA-6569-3E6AC28A6463}"/>
          </ac:spMkLst>
        </pc:spChg>
        <pc:picChg chg="del">
          <ac:chgData name="Charlotte Moss" userId="17b589c9-cb67-41ed-a894-f82ca12b573d" providerId="ADAL" clId="{E8CE3CF9-63CE-4B7F-A0E6-AA28866F312A}" dt="2024-02-20T14:21:17.478" v="0" actId="478"/>
          <ac:picMkLst>
            <pc:docMk/>
            <pc:sldMk cId="2967574169" sldId="393"/>
            <ac:picMk id="10" creationId="{4FE55B17-56A0-4B49-9431-9CB2259379E4}"/>
          </ac:picMkLst>
        </pc:picChg>
        <pc:picChg chg="add mod">
          <ac:chgData name="Charlotte Moss" userId="17b589c9-cb67-41ed-a894-f82ca12b573d" providerId="ADAL" clId="{E8CE3CF9-63CE-4B7F-A0E6-AA28866F312A}" dt="2024-02-20T14:28:13.266" v="54"/>
          <ac:picMkLst>
            <pc:docMk/>
            <pc:sldMk cId="2967574169" sldId="393"/>
            <ac:picMk id="14" creationId="{3D1DCCC0-F5D3-9E57-B4EE-6020D6A44DB1}"/>
          </ac:picMkLst>
        </pc:picChg>
        <pc:picChg chg="add mod">
          <ac:chgData name="Charlotte Moss" userId="17b589c9-cb67-41ed-a894-f82ca12b573d" providerId="ADAL" clId="{E8CE3CF9-63CE-4B7F-A0E6-AA28866F312A}" dt="2024-02-20T14:28:13.266" v="54"/>
          <ac:picMkLst>
            <pc:docMk/>
            <pc:sldMk cId="2967574169" sldId="393"/>
            <ac:picMk id="17" creationId="{AD1903B5-7432-75B5-045D-CA523C616250}"/>
          </ac:picMkLst>
        </pc:picChg>
        <pc:picChg chg="del">
          <ac:chgData name="Charlotte Moss" userId="17b589c9-cb67-41ed-a894-f82ca12b573d" providerId="ADAL" clId="{E8CE3CF9-63CE-4B7F-A0E6-AA28866F312A}" dt="2024-02-20T14:21:20.803" v="2" actId="478"/>
          <ac:picMkLst>
            <pc:docMk/>
            <pc:sldMk cId="2967574169" sldId="393"/>
            <ac:picMk id="54" creationId="{00000000-0000-0000-0000-000000000000}"/>
          </ac:picMkLst>
        </pc:picChg>
      </pc:sldChg>
      <pc:sldChg chg="addSp delSp modSp mod">
        <pc:chgData name="Charlotte Moss" userId="17b589c9-cb67-41ed-a894-f82ca12b573d" providerId="ADAL" clId="{E8CE3CF9-63CE-4B7F-A0E6-AA28866F312A}" dt="2024-02-20T14:28:54.773" v="67" actId="1076"/>
        <pc:sldMkLst>
          <pc:docMk/>
          <pc:sldMk cId="2570506075" sldId="402"/>
        </pc:sldMkLst>
        <pc:spChg chg="del">
          <ac:chgData name="Charlotte Moss" userId="17b589c9-cb67-41ed-a894-f82ca12b573d" providerId="ADAL" clId="{E8CE3CF9-63CE-4B7F-A0E6-AA28866F312A}" dt="2024-02-20T14:28:27.685" v="56" actId="478"/>
          <ac:spMkLst>
            <pc:docMk/>
            <pc:sldMk cId="2570506075" sldId="402"/>
            <ac:spMk id="2" creationId="{3BED60B0-FDC1-4F98-8EEA-0AF91BDA82EE}"/>
          </ac:spMkLst>
        </pc:spChg>
        <pc:spChg chg="add del mod">
          <ac:chgData name="Charlotte Moss" userId="17b589c9-cb67-41ed-a894-f82ca12b573d" providerId="ADAL" clId="{E8CE3CF9-63CE-4B7F-A0E6-AA28866F312A}" dt="2024-02-20T14:28:31.067" v="57" actId="478"/>
          <ac:spMkLst>
            <pc:docMk/>
            <pc:sldMk cId="2570506075" sldId="402"/>
            <ac:spMk id="7" creationId="{7EC5D3E7-39E3-CCF1-4A7C-3C0E97002A9F}"/>
          </ac:spMkLst>
        </pc:spChg>
        <pc:spChg chg="add mod">
          <ac:chgData name="Charlotte Moss" userId="17b589c9-cb67-41ed-a894-f82ca12b573d" providerId="ADAL" clId="{E8CE3CF9-63CE-4B7F-A0E6-AA28866F312A}" dt="2024-02-20T14:28:50.002" v="64" actId="14100"/>
          <ac:spMkLst>
            <pc:docMk/>
            <pc:sldMk cId="2570506075" sldId="402"/>
            <ac:spMk id="9" creationId="{C54DAF01-2394-85E8-117C-DD92BCEBB7B0}"/>
          </ac:spMkLst>
        </pc:spChg>
        <pc:spChg chg="add mod">
          <ac:chgData name="Charlotte Moss" userId="17b589c9-cb67-41ed-a894-f82ca12b573d" providerId="ADAL" clId="{E8CE3CF9-63CE-4B7F-A0E6-AA28866F312A}" dt="2024-02-20T14:28:47.029" v="63" actId="14100"/>
          <ac:spMkLst>
            <pc:docMk/>
            <pc:sldMk cId="2570506075" sldId="402"/>
            <ac:spMk id="11" creationId="{3413C983-9C31-B0F7-6F65-D170684D919D}"/>
          </ac:spMkLst>
        </pc:spChg>
        <pc:spChg chg="add del mod">
          <ac:chgData name="Charlotte Moss" userId="17b589c9-cb67-41ed-a894-f82ca12b573d" providerId="ADAL" clId="{E8CE3CF9-63CE-4B7F-A0E6-AA28866F312A}" dt="2024-02-20T14:28:34.632" v="59" actId="478"/>
          <ac:spMkLst>
            <pc:docMk/>
            <pc:sldMk cId="2570506075" sldId="402"/>
            <ac:spMk id="13" creationId="{A88C7F2D-6361-262D-FB75-A1047A97665E}"/>
          </ac:spMkLst>
        </pc:spChg>
        <pc:spChg chg="mod">
          <ac:chgData name="Charlotte Moss" userId="17b589c9-cb67-41ed-a894-f82ca12b573d" providerId="ADAL" clId="{E8CE3CF9-63CE-4B7F-A0E6-AA28866F312A}" dt="2024-02-20T14:28:53.162" v="66" actId="1076"/>
          <ac:spMkLst>
            <pc:docMk/>
            <pc:sldMk cId="2570506075" sldId="402"/>
            <ac:spMk id="18" creationId="{DBC9CFA3-5082-45DE-B258-3BB6A1DEA3E2}"/>
          </ac:spMkLst>
        </pc:spChg>
        <pc:picChg chg="add mod">
          <ac:chgData name="Charlotte Moss" userId="17b589c9-cb67-41ed-a894-f82ca12b573d" providerId="ADAL" clId="{E8CE3CF9-63CE-4B7F-A0E6-AA28866F312A}" dt="2024-02-20T14:28:54.773" v="67" actId="1076"/>
          <ac:picMkLst>
            <pc:docMk/>
            <pc:sldMk cId="2570506075" sldId="402"/>
            <ac:picMk id="8" creationId="{160BA91F-6701-AA51-CC34-AD163D26C93D}"/>
          </ac:picMkLst>
        </pc:picChg>
        <pc:picChg chg="del">
          <ac:chgData name="Charlotte Moss" userId="17b589c9-cb67-41ed-a894-f82ca12b573d" providerId="ADAL" clId="{E8CE3CF9-63CE-4B7F-A0E6-AA28866F312A}" dt="2024-02-20T14:28:27.685" v="56" actId="478"/>
          <ac:picMkLst>
            <pc:docMk/>
            <pc:sldMk cId="2570506075" sldId="402"/>
            <ac:picMk id="10" creationId="{4FE55B17-56A0-4B49-9431-9CB2259379E4}"/>
          </ac:picMkLst>
        </pc:picChg>
        <pc:picChg chg="add del mod">
          <ac:chgData name="Charlotte Moss" userId="17b589c9-cb67-41ed-a894-f82ca12b573d" providerId="ADAL" clId="{E8CE3CF9-63CE-4B7F-A0E6-AA28866F312A}" dt="2024-02-20T14:28:35.119" v="60" actId="478"/>
          <ac:picMkLst>
            <pc:docMk/>
            <pc:sldMk cId="2570506075" sldId="402"/>
            <ac:picMk id="12" creationId="{768B33EB-2968-A805-6353-1E3355ECD770}"/>
          </ac:picMkLst>
        </pc:picChg>
      </pc:sldChg>
      <pc:sldChg chg="addSp delSp modSp mod">
        <pc:chgData name="Charlotte Moss" userId="17b589c9-cb67-41ed-a894-f82ca12b573d" providerId="ADAL" clId="{E8CE3CF9-63CE-4B7F-A0E6-AA28866F312A}" dt="2024-02-20T14:28:09.457" v="53" actId="207"/>
        <pc:sldMkLst>
          <pc:docMk/>
          <pc:sldMk cId="3944035275" sldId="406"/>
        </pc:sldMkLst>
        <pc:spChg chg="del">
          <ac:chgData name="Charlotte Moss" userId="17b589c9-cb67-41ed-a894-f82ca12b573d" providerId="ADAL" clId="{E8CE3CF9-63CE-4B7F-A0E6-AA28866F312A}" dt="2024-02-20T14:21:23.127" v="3" actId="478"/>
          <ac:spMkLst>
            <pc:docMk/>
            <pc:sldMk cId="3944035275" sldId="406"/>
            <ac:spMk id="2" creationId="{3BED60B0-FDC1-4F98-8EEA-0AF91BDA82EE}"/>
          </ac:spMkLst>
        </pc:spChg>
        <pc:spChg chg="del mod">
          <ac:chgData name="Charlotte Moss" userId="17b589c9-cb67-41ed-a894-f82ca12b573d" providerId="ADAL" clId="{E8CE3CF9-63CE-4B7F-A0E6-AA28866F312A}" dt="2024-02-20T14:21:27.592" v="6" actId="478"/>
          <ac:spMkLst>
            <pc:docMk/>
            <pc:sldMk cId="3944035275" sldId="406"/>
            <ac:spMk id="8" creationId="{3861FF57-4D02-488C-934C-EB56BC87ADC9}"/>
          </ac:spMkLst>
        </pc:spChg>
        <pc:spChg chg="add del mod">
          <ac:chgData name="Charlotte Moss" userId="17b589c9-cb67-41ed-a894-f82ca12b573d" providerId="ADAL" clId="{E8CE3CF9-63CE-4B7F-A0E6-AA28866F312A}" dt="2024-02-20T14:21:24.994" v="4" actId="478"/>
          <ac:spMkLst>
            <pc:docMk/>
            <pc:sldMk cId="3944035275" sldId="406"/>
            <ac:spMk id="16" creationId="{E19F8BC3-EA52-968F-2941-EC1C8EA3E6C1}"/>
          </ac:spMkLst>
        </pc:spChg>
        <pc:spChg chg="add mod">
          <ac:chgData name="Charlotte Moss" userId="17b589c9-cb67-41ed-a894-f82ca12b573d" providerId="ADAL" clId="{E8CE3CF9-63CE-4B7F-A0E6-AA28866F312A}" dt="2024-02-20T14:27:43.609" v="52"/>
          <ac:spMkLst>
            <pc:docMk/>
            <pc:sldMk cId="3944035275" sldId="406"/>
            <ac:spMk id="18" creationId="{E061E2DD-F906-374D-0FFC-282A5A9F6866}"/>
          </ac:spMkLst>
        </pc:spChg>
        <pc:spChg chg="add mod">
          <ac:chgData name="Charlotte Moss" userId="17b589c9-cb67-41ed-a894-f82ca12b573d" providerId="ADAL" clId="{E8CE3CF9-63CE-4B7F-A0E6-AA28866F312A}" dt="2024-02-20T14:27:43.609" v="52"/>
          <ac:spMkLst>
            <pc:docMk/>
            <pc:sldMk cId="3944035275" sldId="406"/>
            <ac:spMk id="19" creationId="{B4520C79-65A4-4A83-3C0F-ECA563D0CD20}"/>
          </ac:spMkLst>
        </pc:spChg>
        <pc:spChg chg="add mod">
          <ac:chgData name="Charlotte Moss" userId="17b589c9-cb67-41ed-a894-f82ca12b573d" providerId="ADAL" clId="{E8CE3CF9-63CE-4B7F-A0E6-AA28866F312A}" dt="2024-02-20T14:28:09.457" v="53" actId="207"/>
          <ac:spMkLst>
            <pc:docMk/>
            <pc:sldMk cId="3944035275" sldId="406"/>
            <ac:spMk id="21" creationId="{566B5ABB-D5EE-E852-10E2-80EA96F389F7}"/>
          </ac:spMkLst>
        </pc:spChg>
        <pc:picChg chg="del">
          <ac:chgData name="Charlotte Moss" userId="17b589c9-cb67-41ed-a894-f82ca12b573d" providerId="ADAL" clId="{E8CE3CF9-63CE-4B7F-A0E6-AA28866F312A}" dt="2024-02-20T14:21:23.127" v="3" actId="478"/>
          <ac:picMkLst>
            <pc:docMk/>
            <pc:sldMk cId="3944035275" sldId="406"/>
            <ac:picMk id="10" creationId="{4FE55B17-56A0-4B49-9431-9CB2259379E4}"/>
          </ac:picMkLst>
        </pc:picChg>
        <pc:picChg chg="add mod">
          <ac:chgData name="Charlotte Moss" userId="17b589c9-cb67-41ed-a894-f82ca12b573d" providerId="ADAL" clId="{E8CE3CF9-63CE-4B7F-A0E6-AA28866F312A}" dt="2024-02-20T14:27:43.609" v="52"/>
          <ac:picMkLst>
            <pc:docMk/>
            <pc:sldMk cId="3944035275" sldId="406"/>
            <ac:picMk id="17" creationId="{70A79A7D-FC74-2E86-5468-AED0FC9EAE22}"/>
          </ac:picMkLst>
        </pc:picChg>
        <pc:picChg chg="add mod">
          <ac:chgData name="Charlotte Moss" userId="17b589c9-cb67-41ed-a894-f82ca12b573d" providerId="ADAL" clId="{E8CE3CF9-63CE-4B7F-A0E6-AA28866F312A}" dt="2024-02-20T14:27:43.609" v="52"/>
          <ac:picMkLst>
            <pc:docMk/>
            <pc:sldMk cId="3944035275" sldId="406"/>
            <ac:picMk id="20" creationId="{B0900BDA-AC04-47E2-79F9-F3D15D0E018D}"/>
          </ac:picMkLst>
        </pc:picChg>
        <pc:picChg chg="del">
          <ac:chgData name="Charlotte Moss" userId="17b589c9-cb67-41ed-a894-f82ca12b573d" providerId="ADAL" clId="{E8CE3CF9-63CE-4B7F-A0E6-AA28866F312A}" dt="2024-02-20T14:21:28.260" v="7" actId="478"/>
          <ac:picMkLst>
            <pc:docMk/>
            <pc:sldMk cId="3944035275" sldId="406"/>
            <ac:picMk id="54" creationId="{00000000-0000-0000-0000-000000000000}"/>
          </ac:picMkLst>
        </pc:picChg>
      </pc:sldChg>
      <pc:sldChg chg="addSp delSp modSp mod">
        <pc:chgData name="Charlotte Moss" userId="17b589c9-cb67-41ed-a894-f82ca12b573d" providerId="ADAL" clId="{E8CE3CF9-63CE-4B7F-A0E6-AA28866F312A}" dt="2024-02-20T14:27:40.059" v="51" actId="207"/>
        <pc:sldMkLst>
          <pc:docMk/>
          <pc:sldMk cId="3573128985" sldId="407"/>
        </pc:sldMkLst>
        <pc:spChg chg="del">
          <ac:chgData name="Charlotte Moss" userId="17b589c9-cb67-41ed-a894-f82ca12b573d" providerId="ADAL" clId="{E8CE3CF9-63CE-4B7F-A0E6-AA28866F312A}" dt="2024-02-20T14:21:31.016" v="8" actId="478"/>
          <ac:spMkLst>
            <pc:docMk/>
            <pc:sldMk cId="3573128985" sldId="407"/>
            <ac:spMk id="2" creationId="{3BED60B0-FDC1-4F98-8EEA-0AF91BDA82EE}"/>
          </ac:spMkLst>
        </pc:spChg>
        <pc:spChg chg="del">
          <ac:chgData name="Charlotte Moss" userId="17b589c9-cb67-41ed-a894-f82ca12b573d" providerId="ADAL" clId="{E8CE3CF9-63CE-4B7F-A0E6-AA28866F312A}" dt="2024-02-20T14:21:35.482" v="11" actId="478"/>
          <ac:spMkLst>
            <pc:docMk/>
            <pc:sldMk cId="3573128985" sldId="407"/>
            <ac:spMk id="8" creationId="{3861FF57-4D02-488C-934C-EB56BC87ADC9}"/>
          </ac:spMkLst>
        </pc:spChg>
        <pc:spChg chg="add del mod">
          <ac:chgData name="Charlotte Moss" userId="17b589c9-cb67-41ed-a894-f82ca12b573d" providerId="ADAL" clId="{E8CE3CF9-63CE-4B7F-A0E6-AA28866F312A}" dt="2024-02-20T14:21:33.212" v="9" actId="478"/>
          <ac:spMkLst>
            <pc:docMk/>
            <pc:sldMk cId="3573128985" sldId="407"/>
            <ac:spMk id="12" creationId="{F58E1517-DBBA-6E20-6ED7-8E591F764456}"/>
          </ac:spMkLst>
        </pc:spChg>
        <pc:spChg chg="add mod">
          <ac:chgData name="Charlotte Moss" userId="17b589c9-cb67-41ed-a894-f82ca12b573d" providerId="ADAL" clId="{E8CE3CF9-63CE-4B7F-A0E6-AA28866F312A}" dt="2024-02-20T14:27:35.366" v="50"/>
          <ac:spMkLst>
            <pc:docMk/>
            <pc:sldMk cId="3573128985" sldId="407"/>
            <ac:spMk id="15" creationId="{5E98DBC6-A467-4435-A820-88508B3E53E4}"/>
          </ac:spMkLst>
        </pc:spChg>
        <pc:spChg chg="add mod">
          <ac:chgData name="Charlotte Moss" userId="17b589c9-cb67-41ed-a894-f82ca12b573d" providerId="ADAL" clId="{E8CE3CF9-63CE-4B7F-A0E6-AA28866F312A}" dt="2024-02-20T14:27:35.366" v="50"/>
          <ac:spMkLst>
            <pc:docMk/>
            <pc:sldMk cId="3573128985" sldId="407"/>
            <ac:spMk id="16" creationId="{6D13D395-E214-EA25-1CF2-C9BCF39A6335}"/>
          </ac:spMkLst>
        </pc:spChg>
        <pc:spChg chg="add mod">
          <ac:chgData name="Charlotte Moss" userId="17b589c9-cb67-41ed-a894-f82ca12b573d" providerId="ADAL" clId="{E8CE3CF9-63CE-4B7F-A0E6-AA28866F312A}" dt="2024-02-20T14:27:40.059" v="51" actId="207"/>
          <ac:spMkLst>
            <pc:docMk/>
            <pc:sldMk cId="3573128985" sldId="407"/>
            <ac:spMk id="18" creationId="{4D6D44B1-C46B-0C72-E5E5-4135B7F4BA93}"/>
          </ac:spMkLst>
        </pc:spChg>
        <pc:picChg chg="del">
          <ac:chgData name="Charlotte Moss" userId="17b589c9-cb67-41ed-a894-f82ca12b573d" providerId="ADAL" clId="{E8CE3CF9-63CE-4B7F-A0E6-AA28866F312A}" dt="2024-02-20T14:21:31.016" v="8" actId="478"/>
          <ac:picMkLst>
            <pc:docMk/>
            <pc:sldMk cId="3573128985" sldId="407"/>
            <ac:picMk id="10" creationId="{4FE55B17-56A0-4B49-9431-9CB2259379E4}"/>
          </ac:picMkLst>
        </pc:picChg>
        <pc:picChg chg="add mod">
          <ac:chgData name="Charlotte Moss" userId="17b589c9-cb67-41ed-a894-f82ca12b573d" providerId="ADAL" clId="{E8CE3CF9-63CE-4B7F-A0E6-AA28866F312A}" dt="2024-02-20T14:27:35.366" v="50"/>
          <ac:picMkLst>
            <pc:docMk/>
            <pc:sldMk cId="3573128985" sldId="407"/>
            <ac:picMk id="14" creationId="{B486F53E-E297-3F1B-9039-C95823CB5C11}"/>
          </ac:picMkLst>
        </pc:picChg>
        <pc:picChg chg="add mod">
          <ac:chgData name="Charlotte Moss" userId="17b589c9-cb67-41ed-a894-f82ca12b573d" providerId="ADAL" clId="{E8CE3CF9-63CE-4B7F-A0E6-AA28866F312A}" dt="2024-02-20T14:27:35.366" v="50"/>
          <ac:picMkLst>
            <pc:docMk/>
            <pc:sldMk cId="3573128985" sldId="407"/>
            <ac:picMk id="17" creationId="{9F45098D-79BC-D6DC-5C21-00C27C1AE3CC}"/>
          </ac:picMkLst>
        </pc:picChg>
        <pc:picChg chg="del">
          <ac:chgData name="Charlotte Moss" userId="17b589c9-cb67-41ed-a894-f82ca12b573d" providerId="ADAL" clId="{E8CE3CF9-63CE-4B7F-A0E6-AA28866F312A}" dt="2024-02-20T14:21:33.780" v="10" actId="478"/>
          <ac:picMkLst>
            <pc:docMk/>
            <pc:sldMk cId="3573128985" sldId="407"/>
            <ac:picMk id="54" creationId="{00000000-0000-0000-0000-000000000000}"/>
          </ac:picMkLst>
        </pc:picChg>
      </pc:sldChg>
      <pc:sldChg chg="addSp delSp modSp mod">
        <pc:chgData name="Charlotte Moss" userId="17b589c9-cb67-41ed-a894-f82ca12b573d" providerId="ADAL" clId="{E8CE3CF9-63CE-4B7F-A0E6-AA28866F312A}" dt="2024-02-20T14:27:29.010" v="49" actId="207"/>
        <pc:sldMkLst>
          <pc:docMk/>
          <pc:sldMk cId="3274537246" sldId="408"/>
        </pc:sldMkLst>
        <pc:spChg chg="del">
          <ac:chgData name="Charlotte Moss" userId="17b589c9-cb67-41ed-a894-f82ca12b573d" providerId="ADAL" clId="{E8CE3CF9-63CE-4B7F-A0E6-AA28866F312A}" dt="2024-02-20T14:21:38.394" v="12" actId="478"/>
          <ac:spMkLst>
            <pc:docMk/>
            <pc:sldMk cId="3274537246" sldId="408"/>
            <ac:spMk id="2" creationId="{3BED60B0-FDC1-4F98-8EEA-0AF91BDA82EE}"/>
          </ac:spMkLst>
        </pc:spChg>
        <pc:spChg chg="add del mod">
          <ac:chgData name="Charlotte Moss" userId="17b589c9-cb67-41ed-a894-f82ca12b573d" providerId="ADAL" clId="{E8CE3CF9-63CE-4B7F-A0E6-AA28866F312A}" dt="2024-02-20T14:21:41.400" v="13" actId="478"/>
          <ac:spMkLst>
            <pc:docMk/>
            <pc:sldMk cId="3274537246" sldId="408"/>
            <ac:spMk id="6" creationId="{7363FCC0-B3A6-D50B-2205-011FB44B1B4E}"/>
          </ac:spMkLst>
        </pc:spChg>
        <pc:spChg chg="del">
          <ac:chgData name="Charlotte Moss" userId="17b589c9-cb67-41ed-a894-f82ca12b573d" providerId="ADAL" clId="{E8CE3CF9-63CE-4B7F-A0E6-AA28866F312A}" dt="2024-02-20T14:21:43.515" v="15" actId="478"/>
          <ac:spMkLst>
            <pc:docMk/>
            <pc:sldMk cId="3274537246" sldId="408"/>
            <ac:spMk id="8" creationId="{3861FF57-4D02-488C-934C-EB56BC87ADC9}"/>
          </ac:spMkLst>
        </pc:spChg>
        <pc:spChg chg="add mod">
          <ac:chgData name="Charlotte Moss" userId="17b589c9-cb67-41ed-a894-f82ca12b573d" providerId="ADAL" clId="{E8CE3CF9-63CE-4B7F-A0E6-AA28866F312A}" dt="2024-02-20T14:27:25.708" v="48"/>
          <ac:spMkLst>
            <pc:docMk/>
            <pc:sldMk cId="3274537246" sldId="408"/>
            <ac:spMk id="15" creationId="{501A3198-53C5-F21C-ACD4-FE596ACCC1E3}"/>
          </ac:spMkLst>
        </pc:spChg>
        <pc:spChg chg="add mod">
          <ac:chgData name="Charlotte Moss" userId="17b589c9-cb67-41ed-a894-f82ca12b573d" providerId="ADAL" clId="{E8CE3CF9-63CE-4B7F-A0E6-AA28866F312A}" dt="2024-02-20T14:27:25.708" v="48"/>
          <ac:spMkLst>
            <pc:docMk/>
            <pc:sldMk cId="3274537246" sldId="408"/>
            <ac:spMk id="16" creationId="{61699561-9EE2-E660-BBE6-3056CC7924CA}"/>
          </ac:spMkLst>
        </pc:spChg>
        <pc:spChg chg="add mod">
          <ac:chgData name="Charlotte Moss" userId="17b589c9-cb67-41ed-a894-f82ca12b573d" providerId="ADAL" clId="{E8CE3CF9-63CE-4B7F-A0E6-AA28866F312A}" dt="2024-02-20T14:27:29.010" v="49" actId="207"/>
          <ac:spMkLst>
            <pc:docMk/>
            <pc:sldMk cId="3274537246" sldId="408"/>
            <ac:spMk id="18" creationId="{4BC51586-4EB2-0827-E116-F0198C525AE3}"/>
          </ac:spMkLst>
        </pc:spChg>
        <pc:picChg chg="del">
          <ac:chgData name="Charlotte Moss" userId="17b589c9-cb67-41ed-a894-f82ca12b573d" providerId="ADAL" clId="{E8CE3CF9-63CE-4B7F-A0E6-AA28866F312A}" dt="2024-02-20T14:21:38.394" v="12" actId="478"/>
          <ac:picMkLst>
            <pc:docMk/>
            <pc:sldMk cId="3274537246" sldId="408"/>
            <ac:picMk id="10" creationId="{4FE55B17-56A0-4B49-9431-9CB2259379E4}"/>
          </ac:picMkLst>
        </pc:picChg>
        <pc:picChg chg="add mod">
          <ac:chgData name="Charlotte Moss" userId="17b589c9-cb67-41ed-a894-f82ca12b573d" providerId="ADAL" clId="{E8CE3CF9-63CE-4B7F-A0E6-AA28866F312A}" dt="2024-02-20T14:27:25.708" v="48"/>
          <ac:picMkLst>
            <pc:docMk/>
            <pc:sldMk cId="3274537246" sldId="408"/>
            <ac:picMk id="14" creationId="{E0789FC8-058A-698C-8BFB-AAD520AF53C9}"/>
          </ac:picMkLst>
        </pc:picChg>
        <pc:picChg chg="add mod">
          <ac:chgData name="Charlotte Moss" userId="17b589c9-cb67-41ed-a894-f82ca12b573d" providerId="ADAL" clId="{E8CE3CF9-63CE-4B7F-A0E6-AA28866F312A}" dt="2024-02-20T14:27:25.708" v="48"/>
          <ac:picMkLst>
            <pc:docMk/>
            <pc:sldMk cId="3274537246" sldId="408"/>
            <ac:picMk id="17" creationId="{51D10F16-A9B8-2107-5686-E9B9E2261656}"/>
          </ac:picMkLst>
        </pc:picChg>
        <pc:picChg chg="del">
          <ac:chgData name="Charlotte Moss" userId="17b589c9-cb67-41ed-a894-f82ca12b573d" providerId="ADAL" clId="{E8CE3CF9-63CE-4B7F-A0E6-AA28866F312A}" dt="2024-02-20T14:21:42.232" v="14" actId="478"/>
          <ac:picMkLst>
            <pc:docMk/>
            <pc:sldMk cId="3274537246" sldId="408"/>
            <ac:picMk id="54" creationId="{00000000-0000-0000-0000-000000000000}"/>
          </ac:picMkLst>
        </pc:picChg>
      </pc:sldChg>
      <pc:sldChg chg="addSp delSp modSp mod">
        <pc:chgData name="Charlotte Moss" userId="17b589c9-cb67-41ed-a894-f82ca12b573d" providerId="ADAL" clId="{E8CE3CF9-63CE-4B7F-A0E6-AA28866F312A}" dt="2024-02-20T14:27:22.851" v="47" actId="207"/>
        <pc:sldMkLst>
          <pc:docMk/>
          <pc:sldMk cId="3861375829" sldId="409"/>
        </pc:sldMkLst>
        <pc:spChg chg="del">
          <ac:chgData name="Charlotte Moss" userId="17b589c9-cb67-41ed-a894-f82ca12b573d" providerId="ADAL" clId="{E8CE3CF9-63CE-4B7F-A0E6-AA28866F312A}" dt="2024-02-20T14:21:46.282" v="16" actId="478"/>
          <ac:spMkLst>
            <pc:docMk/>
            <pc:sldMk cId="3861375829" sldId="409"/>
            <ac:spMk id="2" creationId="{3BED60B0-FDC1-4F98-8EEA-0AF91BDA82EE}"/>
          </ac:spMkLst>
        </pc:spChg>
        <pc:spChg chg="del">
          <ac:chgData name="Charlotte Moss" userId="17b589c9-cb67-41ed-a894-f82ca12b573d" providerId="ADAL" clId="{E8CE3CF9-63CE-4B7F-A0E6-AA28866F312A}" dt="2024-02-20T14:21:48.296" v="18" actId="478"/>
          <ac:spMkLst>
            <pc:docMk/>
            <pc:sldMk cId="3861375829" sldId="409"/>
            <ac:spMk id="8" creationId="{3861FF57-4D02-488C-934C-EB56BC87ADC9}"/>
          </ac:spMkLst>
        </pc:spChg>
        <pc:spChg chg="add del mod">
          <ac:chgData name="Charlotte Moss" userId="17b589c9-cb67-41ed-a894-f82ca12b573d" providerId="ADAL" clId="{E8CE3CF9-63CE-4B7F-A0E6-AA28866F312A}" dt="2024-02-20T14:21:47.373" v="17" actId="478"/>
          <ac:spMkLst>
            <pc:docMk/>
            <pc:sldMk cId="3861375829" sldId="409"/>
            <ac:spMk id="14" creationId="{EEC1EA8F-3B96-6207-BF79-427D7D4CD7F9}"/>
          </ac:spMkLst>
        </pc:spChg>
        <pc:spChg chg="add mod">
          <ac:chgData name="Charlotte Moss" userId="17b589c9-cb67-41ed-a894-f82ca12b573d" providerId="ADAL" clId="{E8CE3CF9-63CE-4B7F-A0E6-AA28866F312A}" dt="2024-02-20T14:27:15.085" v="46"/>
          <ac:spMkLst>
            <pc:docMk/>
            <pc:sldMk cId="3861375829" sldId="409"/>
            <ac:spMk id="16" creationId="{15B31940-C866-2EA1-0888-80EA320F5225}"/>
          </ac:spMkLst>
        </pc:spChg>
        <pc:spChg chg="add mod">
          <ac:chgData name="Charlotte Moss" userId="17b589c9-cb67-41ed-a894-f82ca12b573d" providerId="ADAL" clId="{E8CE3CF9-63CE-4B7F-A0E6-AA28866F312A}" dt="2024-02-20T14:27:15.085" v="46"/>
          <ac:spMkLst>
            <pc:docMk/>
            <pc:sldMk cId="3861375829" sldId="409"/>
            <ac:spMk id="17" creationId="{6CD1D55C-6F42-1F2B-7F16-D1F02E3BB961}"/>
          </ac:spMkLst>
        </pc:spChg>
        <pc:spChg chg="add mod">
          <ac:chgData name="Charlotte Moss" userId="17b589c9-cb67-41ed-a894-f82ca12b573d" providerId="ADAL" clId="{E8CE3CF9-63CE-4B7F-A0E6-AA28866F312A}" dt="2024-02-20T14:27:22.851" v="47" actId="207"/>
          <ac:spMkLst>
            <pc:docMk/>
            <pc:sldMk cId="3861375829" sldId="409"/>
            <ac:spMk id="19" creationId="{01D45C72-DCE6-A044-C281-8FD5CD5D1CED}"/>
          </ac:spMkLst>
        </pc:spChg>
        <pc:picChg chg="del">
          <ac:chgData name="Charlotte Moss" userId="17b589c9-cb67-41ed-a894-f82ca12b573d" providerId="ADAL" clId="{E8CE3CF9-63CE-4B7F-A0E6-AA28866F312A}" dt="2024-02-20T14:21:46.282" v="16" actId="478"/>
          <ac:picMkLst>
            <pc:docMk/>
            <pc:sldMk cId="3861375829" sldId="409"/>
            <ac:picMk id="10" creationId="{4FE55B17-56A0-4B49-9431-9CB2259379E4}"/>
          </ac:picMkLst>
        </pc:picChg>
        <pc:picChg chg="add mod">
          <ac:chgData name="Charlotte Moss" userId="17b589c9-cb67-41ed-a894-f82ca12b573d" providerId="ADAL" clId="{E8CE3CF9-63CE-4B7F-A0E6-AA28866F312A}" dt="2024-02-20T14:27:15.085" v="46"/>
          <ac:picMkLst>
            <pc:docMk/>
            <pc:sldMk cId="3861375829" sldId="409"/>
            <ac:picMk id="15" creationId="{8A16AB3B-0DEF-1C04-0B26-09848CD1C5A1}"/>
          </ac:picMkLst>
        </pc:picChg>
        <pc:picChg chg="add mod">
          <ac:chgData name="Charlotte Moss" userId="17b589c9-cb67-41ed-a894-f82ca12b573d" providerId="ADAL" clId="{E8CE3CF9-63CE-4B7F-A0E6-AA28866F312A}" dt="2024-02-20T14:27:15.085" v="46"/>
          <ac:picMkLst>
            <pc:docMk/>
            <pc:sldMk cId="3861375829" sldId="409"/>
            <ac:picMk id="18" creationId="{9F8EAF7F-1DCD-179D-887F-A3D5D8197561}"/>
          </ac:picMkLst>
        </pc:picChg>
        <pc:picChg chg="del">
          <ac:chgData name="Charlotte Moss" userId="17b589c9-cb67-41ed-a894-f82ca12b573d" providerId="ADAL" clId="{E8CE3CF9-63CE-4B7F-A0E6-AA28866F312A}" dt="2024-02-20T14:21:48.887" v="19" actId="478"/>
          <ac:picMkLst>
            <pc:docMk/>
            <pc:sldMk cId="3861375829" sldId="409"/>
            <ac:picMk id="54" creationId="{00000000-0000-0000-0000-000000000000}"/>
          </ac:picMkLst>
        </pc:picChg>
      </pc:sldChg>
      <pc:sldChg chg="addSp delSp modSp mod">
        <pc:chgData name="Charlotte Moss" userId="17b589c9-cb67-41ed-a894-f82ca12b573d" providerId="ADAL" clId="{E8CE3CF9-63CE-4B7F-A0E6-AA28866F312A}" dt="2024-02-20T14:27:11.701" v="45" actId="207"/>
        <pc:sldMkLst>
          <pc:docMk/>
          <pc:sldMk cId="3941420245" sldId="410"/>
        </pc:sldMkLst>
        <pc:spChg chg="del">
          <ac:chgData name="Charlotte Moss" userId="17b589c9-cb67-41ed-a894-f82ca12b573d" providerId="ADAL" clId="{E8CE3CF9-63CE-4B7F-A0E6-AA28866F312A}" dt="2024-02-20T14:21:52.053" v="20" actId="478"/>
          <ac:spMkLst>
            <pc:docMk/>
            <pc:sldMk cId="3941420245" sldId="410"/>
            <ac:spMk id="2" creationId="{3BED60B0-FDC1-4F98-8EEA-0AF91BDA82EE}"/>
          </ac:spMkLst>
        </pc:spChg>
        <pc:spChg chg="add del mod">
          <ac:chgData name="Charlotte Moss" userId="17b589c9-cb67-41ed-a894-f82ca12b573d" providerId="ADAL" clId="{E8CE3CF9-63CE-4B7F-A0E6-AA28866F312A}" dt="2024-02-20T14:21:53.521" v="21" actId="478"/>
          <ac:spMkLst>
            <pc:docMk/>
            <pc:sldMk cId="3941420245" sldId="410"/>
            <ac:spMk id="6" creationId="{EC583870-2DAB-0691-137D-66C909462ED2}"/>
          </ac:spMkLst>
        </pc:spChg>
        <pc:spChg chg="del">
          <ac:chgData name="Charlotte Moss" userId="17b589c9-cb67-41ed-a894-f82ca12b573d" providerId="ADAL" clId="{E8CE3CF9-63CE-4B7F-A0E6-AA28866F312A}" dt="2024-02-20T14:21:54.119" v="22" actId="478"/>
          <ac:spMkLst>
            <pc:docMk/>
            <pc:sldMk cId="3941420245" sldId="410"/>
            <ac:spMk id="8" creationId="{3861FF57-4D02-488C-934C-EB56BC87ADC9}"/>
          </ac:spMkLst>
        </pc:spChg>
        <pc:spChg chg="add mod">
          <ac:chgData name="Charlotte Moss" userId="17b589c9-cb67-41ed-a894-f82ca12b573d" providerId="ADAL" clId="{E8CE3CF9-63CE-4B7F-A0E6-AA28866F312A}" dt="2024-02-20T14:26:57.658" v="42"/>
          <ac:spMkLst>
            <pc:docMk/>
            <pc:sldMk cId="3941420245" sldId="410"/>
            <ac:spMk id="15" creationId="{C5D7C16B-749C-782D-9906-267695163F02}"/>
          </ac:spMkLst>
        </pc:spChg>
        <pc:spChg chg="add mod">
          <ac:chgData name="Charlotte Moss" userId="17b589c9-cb67-41ed-a894-f82ca12b573d" providerId="ADAL" clId="{E8CE3CF9-63CE-4B7F-A0E6-AA28866F312A}" dt="2024-02-20T14:26:57.658" v="42"/>
          <ac:spMkLst>
            <pc:docMk/>
            <pc:sldMk cId="3941420245" sldId="410"/>
            <ac:spMk id="16" creationId="{62541226-5F72-B578-D624-34F036629475}"/>
          </ac:spMkLst>
        </pc:spChg>
        <pc:spChg chg="add mod">
          <ac:chgData name="Charlotte Moss" userId="17b589c9-cb67-41ed-a894-f82ca12b573d" providerId="ADAL" clId="{E8CE3CF9-63CE-4B7F-A0E6-AA28866F312A}" dt="2024-02-20T14:26:57.658" v="42"/>
          <ac:spMkLst>
            <pc:docMk/>
            <pc:sldMk cId="3941420245" sldId="410"/>
            <ac:spMk id="18" creationId="{B1718903-2643-C257-B61F-B486BF0C8AB2}"/>
          </ac:spMkLst>
        </pc:spChg>
        <pc:spChg chg="add mod">
          <ac:chgData name="Charlotte Moss" userId="17b589c9-cb67-41ed-a894-f82ca12b573d" providerId="ADAL" clId="{E8CE3CF9-63CE-4B7F-A0E6-AA28866F312A}" dt="2024-02-20T14:27:04.936" v="44"/>
          <ac:spMkLst>
            <pc:docMk/>
            <pc:sldMk cId="3941420245" sldId="410"/>
            <ac:spMk id="21" creationId="{0025FFCB-1E57-3F1A-4489-2E353DADB351}"/>
          </ac:spMkLst>
        </pc:spChg>
        <pc:spChg chg="add mod">
          <ac:chgData name="Charlotte Moss" userId="17b589c9-cb67-41ed-a894-f82ca12b573d" providerId="ADAL" clId="{E8CE3CF9-63CE-4B7F-A0E6-AA28866F312A}" dt="2024-02-20T14:27:04.936" v="44"/>
          <ac:spMkLst>
            <pc:docMk/>
            <pc:sldMk cId="3941420245" sldId="410"/>
            <ac:spMk id="22" creationId="{25548AE5-5634-2A23-9BD4-45CBCC2A86E2}"/>
          </ac:spMkLst>
        </pc:spChg>
        <pc:spChg chg="add mod">
          <ac:chgData name="Charlotte Moss" userId="17b589c9-cb67-41ed-a894-f82ca12b573d" providerId="ADAL" clId="{E8CE3CF9-63CE-4B7F-A0E6-AA28866F312A}" dt="2024-02-20T14:27:11.701" v="45" actId="207"/>
          <ac:spMkLst>
            <pc:docMk/>
            <pc:sldMk cId="3941420245" sldId="410"/>
            <ac:spMk id="24" creationId="{E2E39BB0-4E8C-64A7-0648-3709EF5570D4}"/>
          </ac:spMkLst>
        </pc:spChg>
        <pc:picChg chg="del">
          <ac:chgData name="Charlotte Moss" userId="17b589c9-cb67-41ed-a894-f82ca12b573d" providerId="ADAL" clId="{E8CE3CF9-63CE-4B7F-A0E6-AA28866F312A}" dt="2024-02-20T14:21:52.053" v="20" actId="478"/>
          <ac:picMkLst>
            <pc:docMk/>
            <pc:sldMk cId="3941420245" sldId="410"/>
            <ac:picMk id="10" creationId="{4FE55B17-56A0-4B49-9431-9CB2259379E4}"/>
          </ac:picMkLst>
        </pc:picChg>
        <pc:picChg chg="add mod">
          <ac:chgData name="Charlotte Moss" userId="17b589c9-cb67-41ed-a894-f82ca12b573d" providerId="ADAL" clId="{E8CE3CF9-63CE-4B7F-A0E6-AA28866F312A}" dt="2024-02-20T14:26:57.658" v="42"/>
          <ac:picMkLst>
            <pc:docMk/>
            <pc:sldMk cId="3941420245" sldId="410"/>
            <ac:picMk id="14" creationId="{EEAD2138-4811-9833-4C54-206747840DA2}"/>
          </ac:picMkLst>
        </pc:picChg>
        <pc:picChg chg="add mod">
          <ac:chgData name="Charlotte Moss" userId="17b589c9-cb67-41ed-a894-f82ca12b573d" providerId="ADAL" clId="{E8CE3CF9-63CE-4B7F-A0E6-AA28866F312A}" dt="2024-02-20T14:26:57.658" v="42"/>
          <ac:picMkLst>
            <pc:docMk/>
            <pc:sldMk cId="3941420245" sldId="410"/>
            <ac:picMk id="17" creationId="{37A078EC-BD81-B9D6-4B0A-2A60557D7F11}"/>
          </ac:picMkLst>
        </pc:picChg>
        <pc:picChg chg="add">
          <ac:chgData name="Charlotte Moss" userId="17b589c9-cb67-41ed-a894-f82ca12b573d" providerId="ADAL" clId="{E8CE3CF9-63CE-4B7F-A0E6-AA28866F312A}" dt="2024-02-20T14:27:01.796" v="43"/>
          <ac:picMkLst>
            <pc:docMk/>
            <pc:sldMk cId="3941420245" sldId="410"/>
            <ac:picMk id="19" creationId="{A9C26D25-4E4B-4179-7D60-2CF38CCC939A}"/>
          </ac:picMkLst>
        </pc:picChg>
        <pc:picChg chg="add mod">
          <ac:chgData name="Charlotte Moss" userId="17b589c9-cb67-41ed-a894-f82ca12b573d" providerId="ADAL" clId="{E8CE3CF9-63CE-4B7F-A0E6-AA28866F312A}" dt="2024-02-20T14:27:04.936" v="44"/>
          <ac:picMkLst>
            <pc:docMk/>
            <pc:sldMk cId="3941420245" sldId="410"/>
            <ac:picMk id="20" creationId="{E5C3A12B-0F43-B925-E430-927DCCF329F7}"/>
          </ac:picMkLst>
        </pc:picChg>
        <pc:picChg chg="add mod">
          <ac:chgData name="Charlotte Moss" userId="17b589c9-cb67-41ed-a894-f82ca12b573d" providerId="ADAL" clId="{E8CE3CF9-63CE-4B7F-A0E6-AA28866F312A}" dt="2024-02-20T14:27:04.936" v="44"/>
          <ac:picMkLst>
            <pc:docMk/>
            <pc:sldMk cId="3941420245" sldId="410"/>
            <ac:picMk id="23" creationId="{260517EA-32A2-4DAC-AF8D-2EEC451044FF}"/>
          </ac:picMkLst>
        </pc:picChg>
        <pc:picChg chg="del">
          <ac:chgData name="Charlotte Moss" userId="17b589c9-cb67-41ed-a894-f82ca12b573d" providerId="ADAL" clId="{E8CE3CF9-63CE-4B7F-A0E6-AA28866F312A}" dt="2024-02-20T14:21:55.102" v="23" actId="478"/>
          <ac:picMkLst>
            <pc:docMk/>
            <pc:sldMk cId="3941420245" sldId="410"/>
            <ac:picMk id="54" creationId="{00000000-0000-0000-0000-000000000000}"/>
          </ac:picMkLst>
        </pc:picChg>
      </pc:sldChg>
      <pc:sldChg chg="addSp delSp modSp mod">
        <pc:chgData name="Charlotte Moss" userId="17b589c9-cb67-41ed-a894-f82ca12b573d" providerId="ADAL" clId="{E8CE3CF9-63CE-4B7F-A0E6-AA28866F312A}" dt="2024-02-20T14:23:13.600" v="41" actId="1076"/>
        <pc:sldMkLst>
          <pc:docMk/>
          <pc:sldMk cId="3477516592" sldId="411"/>
        </pc:sldMkLst>
        <pc:spChg chg="del">
          <ac:chgData name="Charlotte Moss" userId="17b589c9-cb67-41ed-a894-f82ca12b573d" providerId="ADAL" clId="{E8CE3CF9-63CE-4B7F-A0E6-AA28866F312A}" dt="2024-02-20T14:21:58.877" v="24" actId="478"/>
          <ac:spMkLst>
            <pc:docMk/>
            <pc:sldMk cId="3477516592" sldId="411"/>
            <ac:spMk id="2" creationId="{3BED60B0-FDC1-4F98-8EEA-0AF91BDA82EE}"/>
          </ac:spMkLst>
        </pc:spChg>
        <pc:spChg chg="del mod">
          <ac:chgData name="Charlotte Moss" userId="17b589c9-cb67-41ed-a894-f82ca12b573d" providerId="ADAL" clId="{E8CE3CF9-63CE-4B7F-A0E6-AA28866F312A}" dt="2024-02-20T14:22:03.659" v="28" actId="478"/>
          <ac:spMkLst>
            <pc:docMk/>
            <pc:sldMk cId="3477516592" sldId="411"/>
            <ac:spMk id="8" creationId="{3861FF57-4D02-488C-934C-EB56BC87ADC9}"/>
          </ac:spMkLst>
        </pc:spChg>
        <pc:spChg chg="add del mod">
          <ac:chgData name="Charlotte Moss" userId="17b589c9-cb67-41ed-a894-f82ca12b573d" providerId="ADAL" clId="{E8CE3CF9-63CE-4B7F-A0E6-AA28866F312A}" dt="2024-02-20T14:22:00.465" v="25" actId="478"/>
          <ac:spMkLst>
            <pc:docMk/>
            <pc:sldMk cId="3477516592" sldId="411"/>
            <ac:spMk id="15" creationId="{035DC99F-0F84-5227-DBC1-3DF5F952CD92}"/>
          </ac:spMkLst>
        </pc:spChg>
        <pc:spChg chg="add mod">
          <ac:chgData name="Charlotte Moss" userId="17b589c9-cb67-41ed-a894-f82ca12b573d" providerId="ADAL" clId="{E8CE3CF9-63CE-4B7F-A0E6-AA28866F312A}" dt="2024-02-20T14:23:08.006" v="39" actId="1076"/>
          <ac:spMkLst>
            <pc:docMk/>
            <pc:sldMk cId="3477516592" sldId="411"/>
            <ac:spMk id="17" creationId="{9600D7EF-80B3-4119-9682-2D694907932F}"/>
          </ac:spMkLst>
        </pc:spChg>
        <pc:spChg chg="add mod">
          <ac:chgData name="Charlotte Moss" userId="17b589c9-cb67-41ed-a894-f82ca12b573d" providerId="ADAL" clId="{E8CE3CF9-63CE-4B7F-A0E6-AA28866F312A}" dt="2024-02-20T14:23:08.006" v="39" actId="1076"/>
          <ac:spMkLst>
            <pc:docMk/>
            <pc:sldMk cId="3477516592" sldId="411"/>
            <ac:spMk id="18" creationId="{77ABF08B-81B8-A113-07F8-709CD6F43692}"/>
          </ac:spMkLst>
        </pc:spChg>
        <pc:spChg chg="add mod">
          <ac:chgData name="Charlotte Moss" userId="17b589c9-cb67-41ed-a894-f82ca12b573d" providerId="ADAL" clId="{E8CE3CF9-63CE-4B7F-A0E6-AA28866F312A}" dt="2024-02-20T14:23:13.600" v="41" actId="1076"/>
          <ac:spMkLst>
            <pc:docMk/>
            <pc:sldMk cId="3477516592" sldId="411"/>
            <ac:spMk id="20" creationId="{B90EB8B8-4709-5A4E-3074-E2644476F9C2}"/>
          </ac:spMkLst>
        </pc:spChg>
        <pc:spChg chg="add mod">
          <ac:chgData name="Charlotte Moss" userId="17b589c9-cb67-41ed-a894-f82ca12b573d" providerId="ADAL" clId="{E8CE3CF9-63CE-4B7F-A0E6-AA28866F312A}" dt="2024-02-20T14:23:13.600" v="41" actId="1076"/>
          <ac:spMkLst>
            <pc:docMk/>
            <pc:sldMk cId="3477516592" sldId="411"/>
            <ac:spMk id="21" creationId="{3E0CAE54-A43A-E669-81FD-CA2502F8A24F}"/>
          </ac:spMkLst>
        </pc:spChg>
        <pc:picChg chg="del">
          <ac:chgData name="Charlotte Moss" userId="17b589c9-cb67-41ed-a894-f82ca12b573d" providerId="ADAL" clId="{E8CE3CF9-63CE-4B7F-A0E6-AA28866F312A}" dt="2024-02-20T14:21:58.877" v="24" actId="478"/>
          <ac:picMkLst>
            <pc:docMk/>
            <pc:sldMk cId="3477516592" sldId="411"/>
            <ac:picMk id="10" creationId="{4FE55B17-56A0-4B49-9431-9CB2259379E4}"/>
          </ac:picMkLst>
        </pc:picChg>
        <pc:picChg chg="add mod">
          <ac:chgData name="Charlotte Moss" userId="17b589c9-cb67-41ed-a894-f82ca12b573d" providerId="ADAL" clId="{E8CE3CF9-63CE-4B7F-A0E6-AA28866F312A}" dt="2024-02-20T14:23:08.006" v="39" actId="1076"/>
          <ac:picMkLst>
            <pc:docMk/>
            <pc:sldMk cId="3477516592" sldId="411"/>
            <ac:picMk id="16" creationId="{EDDE9326-D865-F771-53A6-14F865A5FE87}"/>
          </ac:picMkLst>
        </pc:picChg>
        <pc:picChg chg="add mod">
          <ac:chgData name="Charlotte Moss" userId="17b589c9-cb67-41ed-a894-f82ca12b573d" providerId="ADAL" clId="{E8CE3CF9-63CE-4B7F-A0E6-AA28866F312A}" dt="2024-02-20T14:23:13.600" v="41" actId="1076"/>
          <ac:picMkLst>
            <pc:docMk/>
            <pc:sldMk cId="3477516592" sldId="411"/>
            <ac:picMk id="19" creationId="{A597F5C2-8C34-E6F5-6835-1B31997CBB19}"/>
          </ac:picMkLst>
        </pc:picChg>
        <pc:picChg chg="del">
          <ac:chgData name="Charlotte Moss" userId="17b589c9-cb67-41ed-a894-f82ca12b573d" providerId="ADAL" clId="{E8CE3CF9-63CE-4B7F-A0E6-AA28866F312A}" dt="2024-02-20T14:22:02.089" v="27" actId="478"/>
          <ac:picMkLst>
            <pc:docMk/>
            <pc:sldMk cId="3477516592" sldId="411"/>
            <ac:picMk id="54" creationId="{00000000-0000-0000-0000-000000000000}"/>
          </ac:picMkLst>
        </pc:picChg>
      </pc:sldChg>
    </pc:docChg>
  </pc:docChgLst>
  <pc:docChgLst>
    <pc:chgData name="Rowena Kasprowicz" userId="d2470786-0e12-46a9-bed8-6c8611d692ab" providerId="ADAL" clId="{27999AF2-4858-4A33-AFD0-C8DAA84F08CD}"/>
    <pc:docChg chg="undo custSel modSld">
      <pc:chgData name="Rowena Kasprowicz" userId="d2470786-0e12-46a9-bed8-6c8611d692ab" providerId="ADAL" clId="{27999AF2-4858-4A33-AFD0-C8DAA84F08CD}" dt="2023-03-27T17:11:40.808" v="114"/>
      <pc:docMkLst>
        <pc:docMk/>
      </pc:docMkLst>
      <pc:sldChg chg="addSp delSp modSp modAnim">
        <pc:chgData name="Rowena Kasprowicz" userId="d2470786-0e12-46a9-bed8-6c8611d692ab" providerId="ADAL" clId="{27999AF2-4858-4A33-AFD0-C8DAA84F08CD}" dt="2023-03-27T17:11:14.847" v="109"/>
        <pc:sldMkLst>
          <pc:docMk/>
          <pc:sldMk cId="2967574169" sldId="393"/>
        </pc:sldMkLst>
        <pc:picChg chg="add mod">
          <ac:chgData name="Rowena Kasprowicz" userId="d2470786-0e12-46a9-bed8-6c8611d692ab" providerId="ADAL" clId="{27999AF2-4858-4A33-AFD0-C8DAA84F08CD}" dt="2023-03-27T16:21:43.729" v="3" actId="1076"/>
          <ac:picMkLst>
            <pc:docMk/>
            <pc:sldMk cId="2967574169" sldId="393"/>
            <ac:picMk id="4" creationId="{A5F212B0-EC91-D6EA-17E8-BBF6AC813E82}"/>
          </ac:picMkLst>
        </pc:picChg>
        <pc:picChg chg="add del mod">
          <ac:chgData name="Rowena Kasprowicz" userId="d2470786-0e12-46a9-bed8-6c8611d692ab" providerId="ADAL" clId="{27999AF2-4858-4A33-AFD0-C8DAA84F08CD}" dt="2023-03-27T16:37:57.837" v="102" actId="478"/>
          <ac:picMkLst>
            <pc:docMk/>
            <pc:sldMk cId="2967574169" sldId="393"/>
            <ac:picMk id="5122" creationId="{35C3696B-11A2-68D5-30D2-1950A89B1AC5}"/>
          </ac:picMkLst>
        </pc:picChg>
        <pc:picChg chg="add mod">
          <ac:chgData name="Rowena Kasprowicz" userId="d2470786-0e12-46a9-bed8-6c8611d692ab" providerId="ADAL" clId="{27999AF2-4858-4A33-AFD0-C8DAA84F08CD}" dt="2023-03-27T16:41:57.298" v="108" actId="1076"/>
          <ac:picMkLst>
            <pc:docMk/>
            <pc:sldMk cId="2967574169" sldId="393"/>
            <ac:picMk id="5124" creationId="{8249D524-2811-2C3C-E785-00D5668B0F2E}"/>
          </ac:picMkLst>
        </pc:picChg>
      </pc:sldChg>
      <pc:sldChg chg="addSp modSp mod modAnim">
        <pc:chgData name="Rowena Kasprowicz" userId="d2470786-0e12-46a9-bed8-6c8611d692ab" providerId="ADAL" clId="{27999AF2-4858-4A33-AFD0-C8DAA84F08CD}" dt="2023-03-27T17:11:18.629" v="110"/>
        <pc:sldMkLst>
          <pc:docMk/>
          <pc:sldMk cId="3944035275" sldId="406"/>
        </pc:sldMkLst>
        <pc:spChg chg="mod">
          <ac:chgData name="Rowena Kasprowicz" userId="d2470786-0e12-46a9-bed8-6c8611d692ab" providerId="ADAL" clId="{27999AF2-4858-4A33-AFD0-C8DAA84F08CD}" dt="2023-03-27T16:23:03.279" v="11" actId="1076"/>
          <ac:spMkLst>
            <pc:docMk/>
            <pc:sldMk cId="3944035275" sldId="406"/>
            <ac:spMk id="9" creationId="{D0A7C361-940E-4375-959E-07C4D1979504}"/>
          </ac:spMkLst>
        </pc:spChg>
        <pc:grpChg chg="add mod">
          <ac:chgData name="Rowena Kasprowicz" userId="d2470786-0e12-46a9-bed8-6c8611d692ab" providerId="ADAL" clId="{27999AF2-4858-4A33-AFD0-C8DAA84F08CD}" dt="2023-03-27T16:23:16.009" v="18" actId="1076"/>
          <ac:grpSpMkLst>
            <pc:docMk/>
            <pc:sldMk cId="3944035275" sldId="406"/>
            <ac:grpSpMk id="6" creationId="{B0871808-827E-9A32-67BD-6736CE332E70}"/>
          </ac:grpSpMkLst>
        </pc:grpChg>
        <pc:picChg chg="mod">
          <ac:chgData name="Rowena Kasprowicz" userId="d2470786-0e12-46a9-bed8-6c8611d692ab" providerId="ADAL" clId="{27999AF2-4858-4A33-AFD0-C8DAA84F08CD}" dt="2023-03-27T16:22:24.007" v="4"/>
          <ac:picMkLst>
            <pc:docMk/>
            <pc:sldMk cId="3944035275" sldId="406"/>
            <ac:picMk id="7" creationId="{D81045DB-91C0-A3A5-D9DD-6B97FD6425C4}"/>
          </ac:picMkLst>
        </pc:picChg>
        <pc:picChg chg="mod">
          <ac:chgData name="Rowena Kasprowicz" userId="d2470786-0e12-46a9-bed8-6c8611d692ab" providerId="ADAL" clId="{27999AF2-4858-4A33-AFD0-C8DAA84F08CD}" dt="2023-03-27T16:22:24.007" v="4"/>
          <ac:picMkLst>
            <pc:docMk/>
            <pc:sldMk cId="3944035275" sldId="406"/>
            <ac:picMk id="12" creationId="{E28BA54D-902E-27D3-026B-44C48B22B14A}"/>
          </ac:picMkLst>
        </pc:picChg>
        <pc:picChg chg="add mod">
          <ac:chgData name="Rowena Kasprowicz" userId="d2470786-0e12-46a9-bed8-6c8611d692ab" providerId="ADAL" clId="{27999AF2-4858-4A33-AFD0-C8DAA84F08CD}" dt="2023-03-27T16:23:14.306" v="17" actId="1076"/>
          <ac:picMkLst>
            <pc:docMk/>
            <pc:sldMk cId="3944035275" sldId="406"/>
            <ac:picMk id="14" creationId="{0287EE7F-D91E-8341-AE31-AF71A5C5199B}"/>
          </ac:picMkLst>
        </pc:picChg>
      </pc:sldChg>
      <pc:sldChg chg="addSp modSp mod modAnim">
        <pc:chgData name="Rowena Kasprowicz" userId="d2470786-0e12-46a9-bed8-6c8611d692ab" providerId="ADAL" clId="{27999AF2-4858-4A33-AFD0-C8DAA84F08CD}" dt="2023-03-27T17:11:23.268" v="111"/>
        <pc:sldMkLst>
          <pc:docMk/>
          <pc:sldMk cId="3573128985" sldId="407"/>
        </pc:sldMkLst>
        <pc:picChg chg="add mod">
          <ac:chgData name="Rowena Kasprowicz" userId="d2470786-0e12-46a9-bed8-6c8611d692ab" providerId="ADAL" clId="{27999AF2-4858-4A33-AFD0-C8DAA84F08CD}" dt="2023-03-27T16:24:44.921" v="29" actId="1076"/>
          <ac:picMkLst>
            <pc:docMk/>
            <pc:sldMk cId="3573128985" sldId="407"/>
            <ac:picMk id="6" creationId="{84A90CA5-5077-B127-0EF0-63920DE82760}"/>
          </ac:picMkLst>
        </pc:picChg>
        <pc:picChg chg="add mod">
          <ac:chgData name="Rowena Kasprowicz" userId="d2470786-0e12-46a9-bed8-6c8611d692ab" providerId="ADAL" clId="{27999AF2-4858-4A33-AFD0-C8DAA84F08CD}" dt="2023-03-27T16:24:43.074" v="28" actId="1076"/>
          <ac:picMkLst>
            <pc:docMk/>
            <pc:sldMk cId="3573128985" sldId="407"/>
            <ac:picMk id="1026" creationId="{74D4A073-9B5D-919D-D6CB-E63013303D19}"/>
          </ac:picMkLst>
        </pc:picChg>
      </pc:sldChg>
      <pc:sldChg chg="addSp modSp">
        <pc:chgData name="Rowena Kasprowicz" userId="d2470786-0e12-46a9-bed8-6c8611d692ab" providerId="ADAL" clId="{27999AF2-4858-4A33-AFD0-C8DAA84F08CD}" dt="2023-03-27T16:27:08.882" v="43" actId="1076"/>
        <pc:sldMkLst>
          <pc:docMk/>
          <pc:sldMk cId="3274537246" sldId="408"/>
        </pc:sldMkLst>
        <pc:picChg chg="add mod">
          <ac:chgData name="Rowena Kasprowicz" userId="d2470786-0e12-46a9-bed8-6c8611d692ab" providerId="ADAL" clId="{27999AF2-4858-4A33-AFD0-C8DAA84F08CD}" dt="2023-03-27T16:27:08.882" v="43" actId="1076"/>
          <ac:picMkLst>
            <pc:docMk/>
            <pc:sldMk cId="3274537246" sldId="408"/>
            <ac:picMk id="4" creationId="{9141A4A3-326B-DED7-367F-50B9B4AD9CF8}"/>
          </ac:picMkLst>
        </pc:picChg>
        <pc:picChg chg="add mod">
          <ac:chgData name="Rowena Kasprowicz" userId="d2470786-0e12-46a9-bed8-6c8611d692ab" providerId="ADAL" clId="{27999AF2-4858-4A33-AFD0-C8DAA84F08CD}" dt="2023-03-27T16:26:19.993" v="39" actId="14100"/>
          <ac:picMkLst>
            <pc:docMk/>
            <pc:sldMk cId="3274537246" sldId="408"/>
            <ac:picMk id="2050" creationId="{1C03E386-6FF2-2F47-306B-6DAD82D43ACD}"/>
          </ac:picMkLst>
        </pc:picChg>
      </pc:sldChg>
      <pc:sldChg chg="addSp modSp mod modAnim">
        <pc:chgData name="Rowena Kasprowicz" userId="d2470786-0e12-46a9-bed8-6c8611d692ab" providerId="ADAL" clId="{27999AF2-4858-4A33-AFD0-C8DAA84F08CD}" dt="2023-03-27T17:11:31.332" v="113"/>
        <pc:sldMkLst>
          <pc:docMk/>
          <pc:sldMk cId="3861375829" sldId="409"/>
        </pc:sldMkLst>
        <pc:picChg chg="add mod">
          <ac:chgData name="Rowena Kasprowicz" userId="d2470786-0e12-46a9-bed8-6c8611d692ab" providerId="ADAL" clId="{27999AF2-4858-4A33-AFD0-C8DAA84F08CD}" dt="2023-03-27T16:28:14.881" v="45" actId="1076"/>
          <ac:picMkLst>
            <pc:docMk/>
            <pc:sldMk cId="3861375829" sldId="409"/>
            <ac:picMk id="4" creationId="{A67E5E7C-4C33-AAC3-5D47-2B007E05E2AB}"/>
          </ac:picMkLst>
        </pc:picChg>
        <pc:picChg chg="add mod">
          <ac:chgData name="Rowena Kasprowicz" userId="d2470786-0e12-46a9-bed8-6c8611d692ab" providerId="ADAL" clId="{27999AF2-4858-4A33-AFD0-C8DAA84F08CD}" dt="2023-03-27T16:30:29.906" v="51" actId="1076"/>
          <ac:picMkLst>
            <pc:docMk/>
            <pc:sldMk cId="3861375829" sldId="409"/>
            <ac:picMk id="5" creationId="{32AB8A52-18B7-B02B-538F-B19EF91FFCBF}"/>
          </ac:picMkLst>
        </pc:picChg>
      </pc:sldChg>
      <pc:sldChg chg="addSp modSp">
        <pc:chgData name="Rowena Kasprowicz" userId="d2470786-0e12-46a9-bed8-6c8611d692ab" providerId="ADAL" clId="{27999AF2-4858-4A33-AFD0-C8DAA84F08CD}" dt="2023-03-27T16:32:17.266" v="72" actId="1076"/>
        <pc:sldMkLst>
          <pc:docMk/>
          <pc:sldMk cId="3941420245" sldId="410"/>
        </pc:sldMkLst>
        <pc:picChg chg="add mod">
          <ac:chgData name="Rowena Kasprowicz" userId="d2470786-0e12-46a9-bed8-6c8611d692ab" providerId="ADAL" clId="{27999AF2-4858-4A33-AFD0-C8DAA84F08CD}" dt="2023-03-27T16:32:11.603" v="68" actId="1076"/>
          <ac:picMkLst>
            <pc:docMk/>
            <pc:sldMk cId="3941420245" sldId="410"/>
            <ac:picMk id="4" creationId="{5DC7DE99-D429-4D50-74CC-DB2A0F3608D9}"/>
          </ac:picMkLst>
        </pc:picChg>
        <pc:picChg chg="add mod">
          <ac:chgData name="Rowena Kasprowicz" userId="d2470786-0e12-46a9-bed8-6c8611d692ab" providerId="ADAL" clId="{27999AF2-4858-4A33-AFD0-C8DAA84F08CD}" dt="2023-03-27T16:32:17.266" v="72" actId="1076"/>
          <ac:picMkLst>
            <pc:docMk/>
            <pc:sldMk cId="3941420245" sldId="410"/>
            <ac:picMk id="3074" creationId="{BE11DDD5-9DA0-C5E0-108A-DE04B7388D8C}"/>
          </ac:picMkLst>
        </pc:picChg>
      </pc:sldChg>
      <pc:sldChg chg="addSp delSp modSp mod modAnim">
        <pc:chgData name="Rowena Kasprowicz" userId="d2470786-0e12-46a9-bed8-6c8611d692ab" providerId="ADAL" clId="{27999AF2-4858-4A33-AFD0-C8DAA84F08CD}" dt="2023-03-27T17:11:40.808" v="114"/>
        <pc:sldMkLst>
          <pc:docMk/>
          <pc:sldMk cId="3477516592" sldId="411"/>
        </pc:sldMkLst>
        <pc:spChg chg="mod">
          <ac:chgData name="Rowena Kasprowicz" userId="d2470786-0e12-46a9-bed8-6c8611d692ab" providerId="ADAL" clId="{27999AF2-4858-4A33-AFD0-C8DAA84F08CD}" dt="2023-03-27T16:34:29.738" v="80"/>
          <ac:spMkLst>
            <pc:docMk/>
            <pc:sldMk cId="3477516592" sldId="411"/>
            <ac:spMk id="6" creationId="{41AB215F-5C48-C564-DED0-EA26983A8DCE}"/>
          </ac:spMkLst>
        </pc:spChg>
        <pc:grpChg chg="add mod">
          <ac:chgData name="Rowena Kasprowicz" userId="d2470786-0e12-46a9-bed8-6c8611d692ab" providerId="ADAL" clId="{27999AF2-4858-4A33-AFD0-C8DAA84F08CD}" dt="2023-03-27T16:34:39.850" v="95" actId="1037"/>
          <ac:grpSpMkLst>
            <pc:docMk/>
            <pc:sldMk cId="3477516592" sldId="411"/>
            <ac:grpSpMk id="4" creationId="{9FBA660D-1D2A-050E-A5BC-7E4919DF2F0C}"/>
          </ac:grpSpMkLst>
        </pc:grpChg>
        <pc:picChg chg="mod">
          <ac:chgData name="Rowena Kasprowicz" userId="d2470786-0e12-46a9-bed8-6c8611d692ab" providerId="ADAL" clId="{27999AF2-4858-4A33-AFD0-C8DAA84F08CD}" dt="2023-03-27T16:34:29.738" v="80"/>
          <ac:picMkLst>
            <pc:docMk/>
            <pc:sldMk cId="3477516592" sldId="411"/>
            <ac:picMk id="5" creationId="{EF6375B5-1553-B5B9-BD51-7D2589A4DEA4}"/>
          </ac:picMkLst>
        </pc:picChg>
        <pc:picChg chg="add del mod">
          <ac:chgData name="Rowena Kasprowicz" userId="d2470786-0e12-46a9-bed8-6c8611d692ab" providerId="ADAL" clId="{27999AF2-4858-4A33-AFD0-C8DAA84F08CD}" dt="2023-03-27T16:33:21.816" v="76" actId="478"/>
          <ac:picMkLst>
            <pc:docMk/>
            <pc:sldMk cId="3477516592" sldId="411"/>
            <ac:picMk id="4098" creationId="{8DEA0D06-90CD-7FE5-3E15-BD68BC05B37C}"/>
          </ac:picMkLst>
        </pc:picChg>
        <pc:picChg chg="add mod">
          <ac:chgData name="Rowena Kasprowicz" userId="d2470786-0e12-46a9-bed8-6c8611d692ab" providerId="ADAL" clId="{27999AF2-4858-4A33-AFD0-C8DAA84F08CD}" dt="2023-03-27T16:33:27.970" v="79" actId="1076"/>
          <ac:picMkLst>
            <pc:docMk/>
            <pc:sldMk cId="3477516592" sldId="411"/>
            <ac:picMk id="4100" creationId="{31528F92-3BF1-57CE-3940-9FBCC962FE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German): </a:t>
            </a:r>
            <a:endParaRPr lang="en-GB" sz="1200" b="1" i="1"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audio version for preparation</a:t>
            </a: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6298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10-15 mins (independent)</a:t>
            </a:r>
          </a:p>
          <a:p>
            <a:endParaRPr lang="en-GB" dirty="0"/>
          </a:p>
          <a:p>
            <a:r>
              <a:rPr lang="en-GB" b="1" dirty="0"/>
              <a:t>Aim:</a:t>
            </a:r>
            <a:r>
              <a:rPr lang="en-GB" dirty="0"/>
              <a:t> to provide written practice of German numbers 1-12 and reading comprehension of singular verb endings and meanings.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activity is designed as a worksheet for pupils to complete independently after completing assessments. Worksheet at end of this presentation. Answers on this slide. It should be used in conjunction with the next slide for activity 3. </a:t>
            </a:r>
            <a:endParaRPr lang="en-GB" dirty="0"/>
          </a:p>
          <a:p>
            <a:endParaRPr lang="en-GB" dirty="0"/>
          </a:p>
          <a:p>
            <a:pPr marL="228600" indent="-228600">
              <a:buAutoNum type="arabicPeriod"/>
            </a:pPr>
            <a:r>
              <a:rPr lang="en-GB" dirty="0"/>
              <a:t>Pupils fill in the missing German numbers to complete the sequence.</a:t>
            </a:r>
          </a:p>
          <a:p>
            <a:pPr marL="228600" indent="-228600">
              <a:buAutoNum type="arabicPeriod"/>
            </a:pPr>
            <a:r>
              <a:rPr lang="en-GB" dirty="0"/>
              <a:t>Pupils match a chick to an appropriate egg by looking at the pronouns and verb endings. They then write the English translation below each chick.</a:t>
            </a:r>
          </a:p>
          <a:p>
            <a:pPr marL="228600" indent="-228600">
              <a:buAutoNum type="arabicPeriod"/>
            </a:pPr>
            <a:r>
              <a:rPr lang="en-GB" dirty="0"/>
              <a:t>Pupils count up the number of each type of Easter picture on the next slide in a kind of ‘I spy’ activity and write the number in German. </a:t>
            </a:r>
          </a:p>
        </p:txBody>
      </p:sp>
      <p:sp>
        <p:nvSpPr>
          <p:cNvPr id="4" name="Slide Number Placeholder 3"/>
          <p:cNvSpPr>
            <a:spLocks noGrp="1"/>
          </p:cNvSpPr>
          <p:nvPr>
            <p:ph type="sldNum" sz="quarter" idx="5"/>
          </p:nvPr>
        </p:nvSpPr>
        <p:spPr/>
        <p:txBody>
          <a:bodyPr/>
          <a:lstStyle/>
          <a:p>
            <a:fld id="{8F5E5006-049F-4FAF-8B95-67A83FE28180}" type="slidenum">
              <a:rPr lang="en-GB" smtClean="0"/>
              <a:t>11</a:t>
            </a:fld>
            <a:endParaRPr lang="en-GB"/>
          </a:p>
        </p:txBody>
      </p:sp>
    </p:spTree>
    <p:extLst>
      <p:ext uri="{BB962C8B-B14F-4D97-AF65-F5344CB8AC3E}">
        <p14:creationId xmlns:p14="http://schemas.microsoft.com/office/powerpoint/2010/main" val="30276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spy’ slide to be used for Activity 3 on previous slide/ worksheet. </a:t>
            </a:r>
          </a:p>
        </p:txBody>
      </p:sp>
      <p:sp>
        <p:nvSpPr>
          <p:cNvPr id="4" name="Slide Number Placeholder 3"/>
          <p:cNvSpPr>
            <a:spLocks noGrp="1"/>
          </p:cNvSpPr>
          <p:nvPr>
            <p:ph type="sldNum" sz="quarter" idx="5"/>
          </p:nvPr>
        </p:nvSpPr>
        <p:spPr/>
        <p:txBody>
          <a:bodyPr/>
          <a:lstStyle/>
          <a:p>
            <a:fld id="{8F5E5006-049F-4FAF-8B95-67A83FE28180}" type="slidenum">
              <a:rPr lang="en-GB" smtClean="0"/>
              <a:t>12</a:t>
            </a:fld>
            <a:endParaRPr lang="en-GB"/>
          </a:p>
        </p:txBody>
      </p:sp>
    </p:spTree>
    <p:extLst>
      <p:ext uri="{BB962C8B-B14F-4D97-AF65-F5344CB8AC3E}">
        <p14:creationId xmlns:p14="http://schemas.microsoft.com/office/powerpoint/2010/main" val="46521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recognition and production of the verb </a:t>
            </a:r>
            <a:r>
              <a:rPr lang="en-GB" b="0" i="1" dirty="0" err="1"/>
              <a:t>haben</a:t>
            </a:r>
            <a:r>
              <a:rPr lang="en-GB" b="0" dirty="0"/>
              <a:t>, definite and indefinite articles (Row 2 accusative), plural noun patterns, weak verbs and numbers. 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 This task would be best attempted once pupils are familiar with some Easter vocab e.g. </a:t>
            </a:r>
            <a:r>
              <a:rPr lang="en-GB" b="1" dirty="0" err="1"/>
              <a:t>Osterei</a:t>
            </a:r>
            <a:r>
              <a:rPr lang="en-GB" b="1" dirty="0"/>
              <a:t> and </a:t>
            </a:r>
            <a:r>
              <a:rPr lang="en-GB" b="1" dirty="0" err="1"/>
              <a:t>Korb</a:t>
            </a:r>
            <a:r>
              <a:rPr lang="en-GB" b="1" dirty="0"/>
              <a:t> (see slides 11 &amp; 12), though they are never asked here to produce those words. </a:t>
            </a:r>
          </a:p>
          <a:p>
            <a:pPr marL="0" marR="0" lvl="0" indent="0" algn="l" rtl="0">
              <a:lnSpc>
                <a:spcPct val="100000"/>
              </a:lnSpc>
              <a:spcBef>
                <a:spcPts val="0"/>
              </a:spcBef>
              <a:spcAft>
                <a:spcPts val="0"/>
              </a:spcAft>
              <a:buClr>
                <a:schemeClr val="dk1"/>
              </a:buClr>
              <a:buSzPts val="1200"/>
              <a:buFont typeface="Calibri"/>
              <a:buNone/>
            </a:pPr>
            <a:r>
              <a:rPr lang="en-GB" b="1" dirty="0"/>
              <a:t> </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German and English to complete the sentences. You may want to write a checklist of things for pupils to think about (see aims of task). </a:t>
            </a:r>
          </a:p>
          <a:p>
            <a:pPr marL="228600" lvl="0" indent="-228600" algn="l" rtl="0">
              <a:spcBef>
                <a:spcPts val="0"/>
              </a:spcBef>
              <a:spcAft>
                <a:spcPts val="0"/>
              </a:spcAft>
              <a:buAutoNum type="arabicPeriod"/>
            </a:pPr>
            <a:r>
              <a:rPr lang="en-GB" dirty="0"/>
              <a:t>Teacher clicks to provide the written answers. (Click on audio buttons to play full German sentence.)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German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10-15 minutes (independent)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recall of previously learnt vocabulary and to familiarise pupils with ‘Happy Easter’ in German.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Explain that </a:t>
            </a:r>
            <a:r>
              <a:rPr lang="en-GB" b="0" i="1" dirty="0" err="1"/>
              <a:t>Frohe</a:t>
            </a:r>
            <a:r>
              <a:rPr lang="en-GB" b="0" i="1" dirty="0"/>
              <a:t> </a:t>
            </a:r>
            <a:r>
              <a:rPr lang="en-GB" b="0" i="1" dirty="0" err="1"/>
              <a:t>Ostern</a:t>
            </a:r>
            <a:r>
              <a:rPr lang="en-GB" b="0" i="1" dirty="0"/>
              <a:t> </a:t>
            </a:r>
            <a:r>
              <a:rPr lang="en-GB" b="0" dirty="0"/>
              <a:t>means ‘Happy Easter’ and ask pupils to copy down the letters vertically down the page.</a:t>
            </a:r>
          </a:p>
          <a:p>
            <a:pPr marL="0" marR="0" lvl="0" indent="0" algn="l" rtl="0">
              <a:lnSpc>
                <a:spcPct val="100000"/>
              </a:lnSpc>
              <a:spcBef>
                <a:spcPts val="0"/>
              </a:spcBef>
              <a:spcAft>
                <a:spcPts val="0"/>
              </a:spcAft>
              <a:buClr>
                <a:schemeClr val="dk1"/>
              </a:buClr>
              <a:buSzPts val="1200"/>
              <a:buFont typeface="Calibri"/>
              <a:buNone/>
            </a:pPr>
            <a:r>
              <a:rPr lang="en-GB" b="0" dirty="0"/>
              <a:t>2. Ask pupils to think of a German word (from Term 1 or Term 2) which begins with each letter. Pupils can also choose words with the letter in the middle too, and write either side of the </a:t>
            </a:r>
            <a:r>
              <a:rPr lang="en-GB" b="0" dirty="0" err="1"/>
              <a:t>Frohe</a:t>
            </a:r>
            <a:r>
              <a:rPr lang="en-GB" b="0" dirty="0"/>
              <a:t> </a:t>
            </a:r>
            <a:r>
              <a:rPr lang="en-GB" b="0" dirty="0" err="1"/>
              <a:t>Ostern</a:t>
            </a:r>
            <a:r>
              <a:rPr lang="en-GB" b="0" dirty="0"/>
              <a:t>. Pupils could work in pairs and ‘race’ in the class to do this. </a:t>
            </a:r>
          </a:p>
          <a:p>
            <a:pPr marL="0" marR="0" lvl="0" indent="0" algn="l" rtl="0">
              <a:lnSpc>
                <a:spcPct val="100000"/>
              </a:lnSpc>
              <a:spcBef>
                <a:spcPts val="0"/>
              </a:spcBef>
              <a:spcAft>
                <a:spcPts val="0"/>
              </a:spcAft>
              <a:buClr>
                <a:schemeClr val="dk1"/>
              </a:buClr>
              <a:buSzPts val="1200"/>
              <a:buFont typeface="Calibri"/>
              <a:buNone/>
            </a:pPr>
            <a:r>
              <a:rPr lang="en-GB" b="0" dirty="0"/>
              <a:t>3. Ask pupils to illustrate, either with the meanings of their chosen words, or with </a:t>
            </a:r>
            <a:r>
              <a:rPr lang="en-GB" b="0"/>
              <a:t>Easter pictures.</a:t>
            </a:r>
            <a:endParaRPr lang="en-GB" dirty="0"/>
          </a:p>
        </p:txBody>
      </p:sp>
      <p:sp>
        <p:nvSpPr>
          <p:cNvPr id="4" name="Slide Number Placeholder 3"/>
          <p:cNvSpPr>
            <a:spLocks noGrp="1"/>
          </p:cNvSpPr>
          <p:nvPr>
            <p:ph type="sldNum" sz="quarter" idx="5"/>
          </p:nvPr>
        </p:nvSpPr>
        <p:spPr/>
        <p:txBody>
          <a:bodyPr/>
          <a:lstStyle/>
          <a:p>
            <a:fld id="{8F5E5006-049F-4FAF-8B95-67A83FE28180}" type="slidenum">
              <a:rPr lang="en-GB" smtClean="0"/>
              <a:t>14</a:t>
            </a:fld>
            <a:endParaRPr lang="en-GB"/>
          </a:p>
        </p:txBody>
      </p:sp>
    </p:spTree>
    <p:extLst>
      <p:ext uri="{BB962C8B-B14F-4D97-AF65-F5344CB8AC3E}">
        <p14:creationId xmlns:p14="http://schemas.microsoft.com/office/powerpoint/2010/main" val="128209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fld id="{8F5E5006-049F-4FAF-8B95-67A83FE28180}" type="slidenum">
              <a:rPr lang="en-GB" smtClean="0"/>
              <a:t>17</a:t>
            </a:fld>
            <a:endParaRPr lang="en-GB"/>
          </a:p>
        </p:txBody>
      </p:sp>
    </p:spTree>
    <p:extLst>
      <p:ext uri="{BB962C8B-B14F-4D97-AF65-F5344CB8AC3E}">
        <p14:creationId xmlns:p14="http://schemas.microsoft.com/office/powerpoint/2010/main" val="2785890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8062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7254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96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43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7507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2849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0160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Phonics quiz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flexible during Week 11</a:t>
            </a:r>
            <a:br>
              <a:rPr lang="en-US" b="1" dirty="0"/>
            </a:br>
            <a:br>
              <a:rPr lang="en-US" b="1" dirty="0"/>
            </a:b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Print out one set of these 14 phonics cards.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Working with one pupil at a time, elicit the pronunciation of each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Say: </a:t>
            </a:r>
            <a:r>
              <a:rPr lang="en-US" b="1" i="1" dirty="0"/>
              <a:t>You have not learnt these words, but you have learnt how to read aloud these sounds, so just have a go at reading each word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Focus only on the accurate pronunciation of the target SSC and tolerate any other inaccuracies.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Use the pupil scoring sheet at the end of this presentation to assess SSC knowledge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Whilst working with individual children, others can be doing the Easter activities at the end of this presentation.</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70046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Pupil feedback and assessment sheet</a:t>
            </a: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626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491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20/02/2024</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20/02/2024</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19.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10.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20.png"/><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10.wav"/></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3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6.png"/><Relationship Id="rId5" Type="http://schemas.openxmlformats.org/officeDocument/2006/relationships/image" Target="../media/image44.png"/><Relationship Id="rId15" Type="http://schemas.openxmlformats.org/officeDocument/2006/relationships/audio" Target="../media/audio15.wav"/><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openxmlformats.org/officeDocument/2006/relationships/audio" Target="../media/audio22.wav"/><Relationship Id="rId3" Type="http://schemas.openxmlformats.org/officeDocument/2006/relationships/audio" Target="../media/audio16.wav"/><Relationship Id="rId7" Type="http://schemas.openxmlformats.org/officeDocument/2006/relationships/image" Target="../media/image55.svg"/><Relationship Id="rId12" Type="http://schemas.openxmlformats.org/officeDocument/2006/relationships/audio" Target="../media/audio17.wav"/><Relationship Id="rId17" Type="http://schemas.openxmlformats.org/officeDocument/2006/relationships/audio" Target="../media/audio21.wav"/><Relationship Id="rId2" Type="http://schemas.openxmlformats.org/officeDocument/2006/relationships/notesSlide" Target="../notesSlides/notesSlide13.xml"/><Relationship Id="rId16" Type="http://schemas.openxmlformats.org/officeDocument/2006/relationships/audio" Target="../media/audio20.wav"/><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49.png"/><Relationship Id="rId5" Type="http://schemas.openxmlformats.org/officeDocument/2006/relationships/image" Target="../media/image53.png"/><Relationship Id="rId15" Type="http://schemas.openxmlformats.org/officeDocument/2006/relationships/audio" Target="../media/audio19.wav"/><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48.png"/><Relationship Id="rId14" Type="http://schemas.openxmlformats.org/officeDocument/2006/relationships/audio" Target="../media/audio18.wav"/></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audio" Target="../media/audio23.wav"/><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6.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95238" y="134640"/>
            <a:ext cx="3959763" cy="1508629"/>
          </a:xfrm>
        </p:spPr>
        <p:txBody>
          <a:bodyPr>
            <a:normAutofit fontScale="90000"/>
          </a:bodyPr>
          <a:lstStyle/>
          <a:p>
            <a:pPr algn="ctr"/>
            <a:r>
              <a:rPr lang="en-GB" sz="4000" b="1" dirty="0">
                <a:solidFill>
                  <a:schemeClr val="bg1"/>
                </a:solidFill>
                <a:latin typeface="Century Gothic" panose="020B0502020202020204" pitchFamily="34" charset="0"/>
              </a:rPr>
              <a:t>Talking about things and things to do</a:t>
            </a:r>
          </a:p>
        </p:txBody>
      </p:sp>
      <p:sp>
        <p:nvSpPr>
          <p:cNvPr id="7" name="CustomShape 3">
            <a:extLst>
              <a:ext uri="{FF2B5EF4-FFF2-40B4-BE49-F238E27FC236}">
                <a16:creationId xmlns:a16="http://schemas.microsoft.com/office/drawing/2014/main" id="{527D8509-23D0-4DD8-9B33-4BAB0429369D}"/>
              </a:ext>
            </a:extLst>
          </p:cNvPr>
          <p:cNvSpPr/>
          <p:nvPr/>
        </p:nvSpPr>
        <p:spPr>
          <a:xfrm>
            <a:off x="0" y="5267215"/>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720" marR="0" lvl="0" algn="l" defTabSz="914400" rtl="0" eaLnBrk="1" fontAlgn="auto" latinLnBrk="0" hangingPunct="1">
              <a:lnSpc>
                <a:spcPct val="100000"/>
              </a:lnSpc>
              <a:spcBef>
                <a:spcPts val="0"/>
              </a:spcBef>
              <a:spcAft>
                <a:spcPts val="0"/>
              </a:spcAft>
              <a:buClrTx/>
              <a:buSzTx/>
              <a:tabLst/>
              <a:defRPr/>
            </a:pPr>
            <a:r>
              <a:rPr lang="fr-FR" sz="2800" b="1" spc="-1" dirty="0">
                <a:solidFill>
                  <a:srgbClr val="FFFFFF"/>
                </a:solidFill>
                <a:latin typeface="Century Gothic" panose="020B0502020202020204" pitchFamily="34" charset="0"/>
                <a:ea typeface="Century Gothic"/>
                <a:sym typeface="Arial"/>
              </a:rPr>
              <a:t>P</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honics quiz</a:t>
            </a:r>
          </a:p>
          <a:p>
            <a:pPr marL="720" marR="0" lvl="0" algn="l" defTabSz="914400" rtl="0" eaLnBrk="1" fontAlgn="auto" latinLnBrk="0" hangingPunct="1">
              <a:lnSpc>
                <a:spcPct val="100000"/>
              </a:lnSpc>
              <a:spcBef>
                <a:spcPts val="0"/>
              </a:spcBef>
              <a:spcAft>
                <a:spcPts val="0"/>
              </a:spcAft>
              <a:buClrTx/>
              <a:buSzTx/>
              <a:tabLst/>
              <a:defRPr/>
            </a:pPr>
            <a:r>
              <a:rPr lang="fr-FR" sz="2800" b="1" spc="-1" dirty="0" err="1">
                <a:solidFill>
                  <a:srgbClr val="FFFFFF"/>
                </a:solidFill>
                <a:latin typeface="Century Gothic" panose="020B0502020202020204" pitchFamily="34" charset="0"/>
                <a:ea typeface="Century Gothic"/>
                <a:sym typeface="Arial"/>
              </a:rPr>
              <a:t>Easter</a:t>
            </a:r>
            <a:r>
              <a:rPr lang="fr-FR" sz="2800" b="1" spc="-1" dirty="0">
                <a:solidFill>
                  <a:srgbClr val="FFFFFF"/>
                </a:solidFill>
                <a:latin typeface="Century Gothic" panose="020B0502020202020204" pitchFamily="34" charset="0"/>
                <a:ea typeface="Century Gothic"/>
                <a:sym typeface="Arial"/>
              </a:rPr>
              <a:t> activities</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18" name="Picture 17" descr="Map&#10;&#10;Description automatically generated">
            <a:extLst>
              <a:ext uri="{FF2B5EF4-FFF2-40B4-BE49-F238E27FC236}">
                <a16:creationId xmlns:a16="http://schemas.microsoft.com/office/drawing/2014/main" id="{B4386B7F-2568-0424-794F-8B28E6F71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85" y="302163"/>
            <a:ext cx="3811412" cy="4881282"/>
          </a:xfrm>
          <a:prstGeom prst="rect">
            <a:avLst/>
          </a:prstGeom>
        </p:spPr>
      </p:pic>
      <p:sp>
        <p:nvSpPr>
          <p:cNvPr id="19" name="TextBox 18">
            <a:extLst>
              <a:ext uri="{FF2B5EF4-FFF2-40B4-BE49-F238E27FC236}">
                <a16:creationId xmlns:a16="http://schemas.microsoft.com/office/drawing/2014/main" id="{CC200D12-0E72-28FE-89D2-F0718EF7CB0C}"/>
              </a:ext>
            </a:extLst>
          </p:cNvPr>
          <p:cNvSpPr txBox="1"/>
          <p:nvPr/>
        </p:nvSpPr>
        <p:spPr>
          <a:xfrm>
            <a:off x="8204548"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11</a:t>
            </a:r>
          </a:p>
        </p:txBody>
      </p:sp>
      <p:sp>
        <p:nvSpPr>
          <p:cNvPr id="3" name="Oval 2">
            <a:extLst>
              <a:ext uri="{FF2B5EF4-FFF2-40B4-BE49-F238E27FC236}">
                <a16:creationId xmlns:a16="http://schemas.microsoft.com/office/drawing/2014/main" id="{C8DFE06E-F53A-D794-D1A5-E5BB26464D06}"/>
              </a:ext>
            </a:extLst>
          </p:cNvPr>
          <p:cNvSpPr/>
          <p:nvPr/>
        </p:nvSpPr>
        <p:spPr>
          <a:xfrm>
            <a:off x="37783" y="1976162"/>
            <a:ext cx="4307193" cy="327694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6695471-109A-9298-006C-6A98916AF35F}"/>
              </a:ext>
            </a:extLst>
          </p:cNvPr>
          <p:cNvPicPr>
            <a:picLocks noChangeAspect="1"/>
          </p:cNvPicPr>
          <p:nvPr/>
        </p:nvPicPr>
        <p:blipFill>
          <a:blip r:embed="rId4"/>
          <a:stretch>
            <a:fillRect/>
          </a:stretch>
        </p:blipFill>
        <p:spPr>
          <a:xfrm>
            <a:off x="946046" y="2305309"/>
            <a:ext cx="2257103" cy="275059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336884" y="194293"/>
            <a:ext cx="4755367" cy="396360"/>
          </a:xfrm>
          <a:noFill/>
        </p:spPr>
        <p:txBody>
          <a:bodyPr>
            <a:normAutofit/>
          </a:bodyPr>
          <a:lstStyle/>
          <a:p>
            <a:r>
              <a:rPr lang="en-GB" sz="2000" b="1" dirty="0">
                <a:latin typeface="Century Gothic" panose="020B0502020202020204" pitchFamily="34" charset="0"/>
              </a:rPr>
              <a:t>Teacher audio version</a:t>
            </a: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3282579" y="98132"/>
            <a:ext cx="570574" cy="507856"/>
          </a:xfrm>
          <a:prstGeom prst="rect">
            <a:avLst/>
          </a:prstGeom>
          <a:ln>
            <a:noFill/>
          </a:ln>
        </p:spPr>
      </p:pic>
      <p:graphicFrame>
        <p:nvGraphicFramePr>
          <p:cNvPr id="8" name="Table 4">
            <a:extLst>
              <a:ext uri="{FF2B5EF4-FFF2-40B4-BE49-F238E27FC236}">
                <a16:creationId xmlns:a16="http://schemas.microsoft.com/office/drawing/2014/main" id="{D60B1503-B46A-4E35-BE7C-2731CD54F830}"/>
              </a:ext>
            </a:extLst>
          </p:cNvPr>
          <p:cNvGraphicFramePr>
            <a:graphicFrameLocks noGrp="1"/>
          </p:cNvGraphicFramePr>
          <p:nvPr>
            <p:extLst>
              <p:ext uri="{D42A27DB-BD31-4B8C-83A1-F6EECF244321}">
                <p14:modId xmlns:p14="http://schemas.microsoft.com/office/powerpoint/2010/main" val="2299262083"/>
              </p:ext>
            </p:extLst>
          </p:nvPr>
        </p:nvGraphicFramePr>
        <p:xfrm>
          <a:off x="1071150" y="707158"/>
          <a:ext cx="4422858" cy="577432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721790">
                <a:tc>
                  <a:txBody>
                    <a:bodyPr/>
                    <a:lstStyle/>
                    <a:p>
                      <a:r>
                        <a:rPr lang="en-GB" sz="2000" b="1" dirty="0">
                          <a:latin typeface="Century Gothic" panose="020B0502020202020204" pitchFamily="34" charset="0"/>
                        </a:rPr>
                        <a:t>SSC and word</a:t>
                      </a:r>
                    </a:p>
                  </a:txBody>
                  <a:tcPr anchor="ct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nchor="ctr"/>
                </a:tc>
                <a:extLst>
                  <a:ext uri="{0D108BD9-81ED-4DB2-BD59-A6C34878D82A}">
                    <a16:rowId xmlns:a16="http://schemas.microsoft.com/office/drawing/2014/main" val="371758247"/>
                  </a:ext>
                </a:extLst>
              </a:tr>
              <a:tr h="721790">
                <a:tc>
                  <a:txBody>
                    <a:bodyPr/>
                    <a:lstStyle/>
                    <a:p>
                      <a:r>
                        <a:rPr lang="en-GB" sz="2000" b="1">
                          <a:solidFill>
                            <a:schemeClr val="tx1"/>
                          </a:solidFill>
                          <a:latin typeface="Century Gothic" panose="020B0502020202020204" pitchFamily="34" charset="0"/>
                        </a:rPr>
                        <a:t>n</a:t>
                      </a:r>
                      <a:r>
                        <a:rPr lang="en-GB" sz="2000" b="1">
                          <a:solidFill>
                            <a:srgbClr val="FF0066"/>
                          </a:solidFill>
                          <a:latin typeface="Century Gothic" panose="020B0502020202020204" pitchFamily="34" charset="0"/>
                        </a:rPr>
                        <a:t>eu</a:t>
                      </a:r>
                      <a:endParaRPr lang="en-GB" sz="2000" b="1" dirty="0">
                        <a:solidFill>
                          <a:schemeClr val="tx1"/>
                        </a:solidFill>
                        <a:latin typeface="Century Gothic" panose="020B0502020202020204" pitchFamily="34" charset="0"/>
                      </a:endParaRPr>
                    </a:p>
                  </a:txBody>
                  <a:tcPr anchor="ctr"/>
                </a:tc>
                <a:tc>
                  <a:txBody>
                    <a:bodyPr/>
                    <a:lstStyle/>
                    <a:p>
                      <a:endParaRPr lang="en-GB" sz="2000" b="1"/>
                    </a:p>
                  </a:txBody>
                  <a:tcPr anchor="ctr"/>
                </a:tc>
                <a:extLst>
                  <a:ext uri="{0D108BD9-81ED-4DB2-BD59-A6C34878D82A}">
                    <a16:rowId xmlns:a16="http://schemas.microsoft.com/office/drawing/2014/main" val="1776483759"/>
                  </a:ext>
                </a:extLst>
              </a:tr>
              <a:tr h="721790">
                <a:tc>
                  <a:txBody>
                    <a:bodyPr/>
                    <a:lstStyle/>
                    <a:p>
                      <a:r>
                        <a:rPr lang="en-GB" sz="2000" b="1" dirty="0">
                          <a:latin typeface="Century Gothic" panose="020B0502020202020204" pitchFamily="34" charset="0"/>
                        </a:rPr>
                        <a:t>P</a:t>
                      </a: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se</a:t>
                      </a:r>
                      <a:endParaRPr lang="en-GB" sz="2000" b="1" dirty="0">
                        <a:solidFill>
                          <a:schemeClr val="tx1"/>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1447149788"/>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Bl</a:t>
                      </a:r>
                      <a:r>
                        <a:rPr lang="en-GB" sz="2000" b="1" dirty="0" err="1">
                          <a:solidFill>
                            <a:srgbClr val="FF0066"/>
                          </a:solidFill>
                          <a:latin typeface="Century Gothic" panose="020B0502020202020204" pitchFamily="34" charset="0"/>
                        </a:rPr>
                        <a:t>ä</a:t>
                      </a:r>
                      <a:r>
                        <a:rPr lang="en-GB" sz="2000" b="1" dirty="0" err="1">
                          <a:latin typeface="Century Gothic" panose="020B0502020202020204" pitchFamily="34" charset="0"/>
                        </a:rPr>
                        <a:t>tter</a:t>
                      </a:r>
                      <a:endParaRPr lang="en-GB" sz="2000" b="1" dirty="0">
                        <a:solidFill>
                          <a:schemeClr val="tx1"/>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705926293"/>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sch</a:t>
                      </a:r>
                      <a:r>
                        <a:rPr lang="en-GB" sz="2000" b="1" dirty="0" err="1">
                          <a:solidFill>
                            <a:srgbClr val="FF0066"/>
                          </a:solidFill>
                          <a:latin typeface="Century Gothic" panose="020B0502020202020204" pitchFamily="34" charset="0"/>
                        </a:rPr>
                        <a:t>ö</a:t>
                      </a:r>
                      <a:r>
                        <a:rPr lang="en-GB" sz="2000" b="1" dirty="0" err="1">
                          <a:solidFill>
                            <a:schemeClr val="tx1"/>
                          </a:solidFill>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2871648323"/>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ü</a:t>
                      </a:r>
                      <a:r>
                        <a:rPr lang="en-GB" sz="2000" b="1" dirty="0" err="1">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1762767981"/>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K</a:t>
                      </a:r>
                      <a:r>
                        <a:rPr lang="en-GB" sz="2000" b="1" dirty="0">
                          <a:solidFill>
                            <a:srgbClr val="FF0066"/>
                          </a:solidFill>
                          <a:latin typeface="Century Gothic" panose="020B0502020202020204" pitchFamily="34" charset="0"/>
                        </a:rPr>
                        <a:t>i</a:t>
                      </a:r>
                      <a:r>
                        <a:rPr lang="en-GB" sz="2000" b="1" dirty="0">
                          <a:solidFill>
                            <a:schemeClr val="tx1"/>
                          </a:solidFill>
                          <a:latin typeface="Century Gothic" panose="020B0502020202020204" pitchFamily="34" charset="0"/>
                        </a:rPr>
                        <a:t>nd</a:t>
                      </a:r>
                    </a:p>
                  </a:txBody>
                  <a:tcPr anchor="ctr"/>
                </a:tc>
                <a:tc>
                  <a:txBody>
                    <a:bodyPr/>
                    <a:lstStyle/>
                    <a:p>
                      <a:endParaRPr lang="en-GB" sz="2000" b="1" dirty="0"/>
                    </a:p>
                  </a:txBody>
                  <a:tcPr anchor="ctr"/>
                </a:tc>
                <a:extLst>
                  <a:ext uri="{0D108BD9-81ED-4DB2-BD59-A6C34878D82A}">
                    <a16:rowId xmlns:a16="http://schemas.microsoft.com/office/drawing/2014/main" val="1645396609"/>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Sp</a:t>
                      </a:r>
                      <a:r>
                        <a:rPr lang="en-GB" sz="2000" b="1" dirty="0">
                          <a:latin typeface="Century Gothic" panose="020B0502020202020204" pitchFamily="34" charset="0"/>
                        </a:rPr>
                        <a:t>eck</a:t>
                      </a:r>
                      <a:endParaRPr lang="en-GB" sz="2000" b="1" dirty="0">
                        <a:solidFill>
                          <a:srgbClr val="FF0066"/>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4279498232"/>
                  </a:ext>
                </a:extLst>
              </a:tr>
            </a:tbl>
          </a:graphicData>
        </a:graphic>
      </p:graphicFrame>
      <p:pic>
        <p:nvPicPr>
          <p:cNvPr id="16" name="Google Shape;338;p8">
            <a:hlinkClick r:id="" action="ppaction://noaction">
              <a:snd r:embed="rId4" name="T2_AsseP_2.7.wav"/>
            </a:hlinkClick>
            <a:extLst>
              <a:ext uri="{FF2B5EF4-FFF2-40B4-BE49-F238E27FC236}">
                <a16:creationId xmlns:a16="http://schemas.microsoft.com/office/drawing/2014/main" id="{12A79711-D5D0-4EF6-92CD-5F53BD31FA42}"/>
              </a:ext>
            </a:extLst>
          </p:cNvPr>
          <p:cNvPicPr preferRelativeResize="0"/>
          <p:nvPr/>
        </p:nvPicPr>
        <p:blipFill rotWithShape="1">
          <a:blip r:embed="rId5">
            <a:alphaModFix/>
          </a:blip>
          <a:srcRect/>
          <a:stretch/>
        </p:blipFill>
        <p:spPr>
          <a:xfrm>
            <a:off x="451040" y="5858573"/>
            <a:ext cx="444762" cy="400069"/>
          </a:xfrm>
          <a:prstGeom prst="rect">
            <a:avLst/>
          </a:prstGeom>
          <a:noFill/>
          <a:ln>
            <a:noFill/>
          </a:ln>
          <a:effectLst>
            <a:outerShdw blurRad="50800" dist="38100" dir="5400000" algn="t" rotWithShape="0">
              <a:prstClr val="black">
                <a:alpha val="40000"/>
              </a:prstClr>
            </a:outerShdw>
          </a:effectLst>
        </p:spPr>
      </p:pic>
      <p:graphicFrame>
        <p:nvGraphicFramePr>
          <p:cNvPr id="18" name="Table 4">
            <a:extLst>
              <a:ext uri="{FF2B5EF4-FFF2-40B4-BE49-F238E27FC236}">
                <a16:creationId xmlns:a16="http://schemas.microsoft.com/office/drawing/2014/main" id="{7EAEC12F-DCD1-4C7D-92D8-458447DF2F1E}"/>
              </a:ext>
            </a:extLst>
          </p:cNvPr>
          <p:cNvGraphicFramePr>
            <a:graphicFrameLocks noGrp="1"/>
          </p:cNvGraphicFramePr>
          <p:nvPr>
            <p:extLst>
              <p:ext uri="{D42A27DB-BD31-4B8C-83A1-F6EECF244321}">
                <p14:modId xmlns:p14="http://schemas.microsoft.com/office/powerpoint/2010/main" val="2150708988"/>
              </p:ext>
            </p:extLst>
          </p:nvPr>
        </p:nvGraphicFramePr>
        <p:xfrm>
          <a:off x="7046126" y="706104"/>
          <a:ext cx="4422858" cy="577432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721790">
                <a:tc>
                  <a:txBody>
                    <a:bodyPr/>
                    <a:lstStyle/>
                    <a:p>
                      <a:r>
                        <a:rPr lang="en-GB" sz="2000" b="1" dirty="0">
                          <a:latin typeface="Century Gothic" panose="020B0502020202020204" pitchFamily="34" charset="0"/>
                        </a:rPr>
                        <a:t>SSC and word</a:t>
                      </a:r>
                    </a:p>
                  </a:txBody>
                  <a:tcPr anchor="ct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nchor="ctr"/>
                </a:tc>
                <a:extLst>
                  <a:ext uri="{0D108BD9-81ED-4DB2-BD59-A6C34878D82A}">
                    <a16:rowId xmlns:a16="http://schemas.microsoft.com/office/drawing/2014/main" val="371758247"/>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nell</a:t>
                      </a:r>
                    </a:p>
                  </a:txBody>
                  <a:tcPr anchor="ctr"/>
                </a:tc>
                <a:tc>
                  <a:txBody>
                    <a:bodyPr/>
                    <a:lstStyle/>
                    <a:p>
                      <a:endParaRPr lang="en-GB" sz="2000" b="1"/>
                    </a:p>
                  </a:txBody>
                  <a:tcPr anchor="ctr"/>
                </a:tc>
                <a:extLst>
                  <a:ext uri="{0D108BD9-81ED-4DB2-BD59-A6C34878D82A}">
                    <a16:rowId xmlns:a16="http://schemas.microsoft.com/office/drawing/2014/main" val="1776483759"/>
                  </a:ext>
                </a:extLst>
              </a:tr>
              <a:tr h="721790">
                <a:tc>
                  <a:txBody>
                    <a:bodyPr/>
                    <a:lstStyle/>
                    <a:p>
                      <a:r>
                        <a:rPr lang="en-GB" sz="2000" b="1" dirty="0" err="1">
                          <a:solidFill>
                            <a:srgbClr val="FF0066"/>
                          </a:solidFill>
                          <a:latin typeface="Century Gothic" panose="020B0502020202020204" pitchFamily="34" charset="0"/>
                        </a:rPr>
                        <a:t>s</a:t>
                      </a:r>
                      <a:r>
                        <a:rPr lang="en-GB" sz="2000" b="1" dirty="0" err="1">
                          <a:solidFill>
                            <a:schemeClr val="tx1"/>
                          </a:solidFill>
                          <a:latin typeface="Century Gothic" panose="020B0502020202020204" pitchFamily="34" charset="0"/>
                        </a:rPr>
                        <a:t>uchen</a:t>
                      </a:r>
                      <a:endParaRPr lang="en-GB" sz="2000" b="1" dirty="0">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1447149788"/>
                  </a:ext>
                </a:extLst>
              </a:tr>
              <a:tr h="721790">
                <a:tc>
                  <a:txBody>
                    <a:bodyPr/>
                    <a:lstStyle/>
                    <a:p>
                      <a:r>
                        <a:rPr lang="en-GB" sz="2000" b="1" dirty="0" err="1">
                          <a:latin typeface="Century Gothic" panose="020B0502020202020204" pitchFamily="34" charset="0"/>
                        </a:rPr>
                        <a:t>Stra</a:t>
                      </a:r>
                      <a:r>
                        <a:rPr lang="en-GB" sz="2000" b="1" dirty="0" err="1">
                          <a:solidFill>
                            <a:srgbClr val="FF0066"/>
                          </a:solidFill>
                          <a:latin typeface="Century Gothic" panose="020B0502020202020204" pitchFamily="34" charset="0"/>
                        </a:rPr>
                        <a:t>ß</a:t>
                      </a:r>
                      <a:r>
                        <a:rPr lang="en-GB" sz="2000" b="1" dirty="0" err="1">
                          <a:latin typeface="Century Gothic" panose="020B0502020202020204" pitchFamily="34" charset="0"/>
                        </a:rPr>
                        <a:t>e</a:t>
                      </a:r>
                      <a:endParaRPr lang="en-GB" sz="2000" b="1" dirty="0">
                        <a:solidFill>
                          <a:srgbClr val="FF0066"/>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705926293"/>
                  </a:ext>
                </a:extLst>
              </a:tr>
              <a:tr h="721790">
                <a:tc>
                  <a:txBody>
                    <a:bodyPr/>
                    <a:lstStyle/>
                    <a:p>
                      <a:r>
                        <a:rPr lang="en-GB" sz="2000" b="1" dirty="0">
                          <a:solidFill>
                            <a:schemeClr val="tx1"/>
                          </a:solidFill>
                          <a:latin typeface="Century Gothic" panose="020B0502020202020204" pitchFamily="34" charset="0"/>
                        </a:rPr>
                        <a:t>Br</a:t>
                      </a:r>
                      <a:r>
                        <a:rPr lang="en-GB" sz="2000" b="1" dirty="0">
                          <a:solidFill>
                            <a:srgbClr val="FF0066"/>
                          </a:solidFill>
                          <a:latin typeface="Century Gothic" panose="020B0502020202020204" pitchFamily="34" charset="0"/>
                        </a:rPr>
                        <a:t>ie</a:t>
                      </a:r>
                      <a:r>
                        <a:rPr lang="en-GB" sz="2000" b="1" dirty="0">
                          <a:solidFill>
                            <a:schemeClr val="tx1"/>
                          </a:solidFill>
                          <a:latin typeface="Century Gothic" panose="020B0502020202020204" pitchFamily="34" charset="0"/>
                        </a:rPr>
                        <a:t>f</a:t>
                      </a:r>
                      <a:endParaRPr lang="en-GB" sz="2000" b="1" dirty="0">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2871648323"/>
                  </a:ext>
                </a:extLst>
              </a:tr>
              <a:tr h="721790">
                <a:tc>
                  <a:txBody>
                    <a:bodyPr/>
                    <a:lstStyle/>
                    <a:p>
                      <a:r>
                        <a:rPr lang="en-GB" sz="2000" b="1" dirty="0">
                          <a:latin typeface="Century Gothic" panose="020B0502020202020204" pitchFamily="34" charset="0"/>
                        </a:rPr>
                        <a:t>Arb</a:t>
                      </a:r>
                      <a:r>
                        <a:rPr lang="en-GB" sz="2000" b="1" dirty="0">
                          <a:solidFill>
                            <a:srgbClr val="FF0066"/>
                          </a:solidFill>
                          <a:latin typeface="Century Gothic" panose="020B0502020202020204" pitchFamily="34" charset="0"/>
                        </a:rPr>
                        <a:t>ei</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1762767981"/>
                  </a:ext>
                </a:extLst>
              </a:tr>
              <a:tr h="721790">
                <a:tc>
                  <a:txBody>
                    <a:bodyPr/>
                    <a:lstStyle/>
                    <a:p>
                      <a:r>
                        <a:rPr lang="en-GB" sz="2000" b="1" dirty="0" err="1">
                          <a:solidFill>
                            <a:schemeClr val="tx1"/>
                          </a:solidFill>
                          <a:latin typeface="Century Gothic" panose="020B0502020202020204" pitchFamily="34" charset="0"/>
                        </a:rPr>
                        <a:t>Kon</a:t>
                      </a:r>
                      <a:r>
                        <a:rPr lang="en-GB" sz="2000" b="1" dirty="0" err="1">
                          <a:solidFill>
                            <a:srgbClr val="FF0066"/>
                          </a:solidFill>
                          <a:latin typeface="Century Gothic" panose="020B0502020202020204" pitchFamily="34" charset="0"/>
                        </a:rPr>
                        <a:t>z</a:t>
                      </a:r>
                      <a:r>
                        <a:rPr lang="en-GB" sz="2000" b="1" dirty="0" err="1">
                          <a:solidFill>
                            <a:schemeClr val="tx1"/>
                          </a:solidFill>
                          <a:latin typeface="Century Gothic" panose="020B0502020202020204" pitchFamily="34" charset="0"/>
                        </a:rPr>
                        <a:t>ert</a:t>
                      </a:r>
                      <a:endParaRPr lang="en-GB" sz="2000" b="1" dirty="0">
                        <a:solidFill>
                          <a:schemeClr val="tx1"/>
                        </a:solidFill>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1645396609"/>
                  </a:ext>
                </a:extLst>
              </a:tr>
              <a:tr h="7217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FF0066"/>
                          </a:solidFill>
                          <a:latin typeface="Century Gothic" panose="020B0502020202020204" pitchFamily="34" charset="0"/>
                        </a:rPr>
                        <a:t>W</a:t>
                      </a:r>
                      <a:r>
                        <a:rPr lang="en-GB" sz="2000" b="1" dirty="0" err="1">
                          <a:latin typeface="Century Gothic" panose="020B0502020202020204" pitchFamily="34" charset="0"/>
                        </a:rPr>
                        <a:t>oche</a:t>
                      </a:r>
                      <a:endParaRPr lang="en-GB" sz="2000" b="1" dirty="0">
                        <a:latin typeface="Century Gothic" panose="020B0502020202020204" pitchFamily="34" charset="0"/>
                      </a:endParaRPr>
                    </a:p>
                  </a:txBody>
                  <a:tcPr anchor="ctr"/>
                </a:tc>
                <a:tc>
                  <a:txBody>
                    <a:bodyPr/>
                    <a:lstStyle/>
                    <a:p>
                      <a:endParaRPr lang="en-GB" sz="2000" b="1" dirty="0"/>
                    </a:p>
                  </a:txBody>
                  <a:tcPr anchor="ctr"/>
                </a:tc>
                <a:extLst>
                  <a:ext uri="{0D108BD9-81ED-4DB2-BD59-A6C34878D82A}">
                    <a16:rowId xmlns:a16="http://schemas.microsoft.com/office/drawing/2014/main" val="4279498232"/>
                  </a:ext>
                </a:extLst>
              </a:tr>
            </a:tbl>
          </a:graphicData>
        </a:graphic>
      </p:graphicFrame>
      <p:pic>
        <p:nvPicPr>
          <p:cNvPr id="3" name="Google Shape;338;p8">
            <a:hlinkClick r:id="" action="ppaction://noaction">
              <a:snd r:embed="rId6" name="T2_AsseP_2.4.wav"/>
            </a:hlinkClick>
            <a:extLst>
              <a:ext uri="{FF2B5EF4-FFF2-40B4-BE49-F238E27FC236}">
                <a16:creationId xmlns:a16="http://schemas.microsoft.com/office/drawing/2014/main" id="{68F2BDB9-995E-C6C4-2294-C62663B2659A}"/>
              </a:ext>
            </a:extLst>
          </p:cNvPr>
          <p:cNvPicPr preferRelativeResize="0"/>
          <p:nvPr/>
        </p:nvPicPr>
        <p:blipFill rotWithShape="1">
          <a:blip r:embed="rId5">
            <a:alphaModFix/>
          </a:blip>
          <a:srcRect/>
          <a:stretch/>
        </p:blipFill>
        <p:spPr>
          <a:xfrm>
            <a:off x="438661" y="3771830"/>
            <a:ext cx="444762" cy="400069"/>
          </a:xfrm>
          <a:prstGeom prst="rect">
            <a:avLst/>
          </a:prstGeom>
          <a:noFill/>
          <a:ln>
            <a:noFill/>
          </a:ln>
          <a:effectLst>
            <a:outerShdw blurRad="50800" dist="38100" dir="5400000" algn="t" rotWithShape="0">
              <a:prstClr val="black">
                <a:alpha val="40000"/>
              </a:prstClr>
            </a:outerShdw>
          </a:effectLst>
        </p:spPr>
      </p:pic>
      <p:pic>
        <p:nvPicPr>
          <p:cNvPr id="4" name="Google Shape;338;p8">
            <a:hlinkClick r:id="" action="ppaction://noaction">
              <a:snd r:embed="rId7" name="T2_AsseP_2.3.wav"/>
            </a:hlinkClick>
            <a:extLst>
              <a:ext uri="{FF2B5EF4-FFF2-40B4-BE49-F238E27FC236}">
                <a16:creationId xmlns:a16="http://schemas.microsoft.com/office/drawing/2014/main" id="{908B7986-9205-55DE-00E4-48435FE61691}"/>
              </a:ext>
            </a:extLst>
          </p:cNvPr>
          <p:cNvPicPr preferRelativeResize="0"/>
          <p:nvPr/>
        </p:nvPicPr>
        <p:blipFill rotWithShape="1">
          <a:blip r:embed="rId5">
            <a:alphaModFix/>
          </a:blip>
          <a:srcRect/>
          <a:stretch/>
        </p:blipFill>
        <p:spPr>
          <a:xfrm>
            <a:off x="438661" y="2991427"/>
            <a:ext cx="444762" cy="400069"/>
          </a:xfrm>
          <a:prstGeom prst="rect">
            <a:avLst/>
          </a:prstGeom>
          <a:noFill/>
          <a:ln>
            <a:noFill/>
          </a:ln>
          <a:effectLst>
            <a:outerShdw blurRad="50800" dist="38100" dir="5400000" algn="t" rotWithShape="0">
              <a:prstClr val="black">
                <a:alpha val="40000"/>
              </a:prstClr>
            </a:outerShdw>
          </a:effectLst>
        </p:spPr>
      </p:pic>
      <p:pic>
        <p:nvPicPr>
          <p:cNvPr id="5" name="Google Shape;338;p8">
            <a:hlinkClick r:id="" action="ppaction://noaction">
              <a:snd r:embed="rId8" name="T2_AsseP_2.2.wav"/>
            </a:hlinkClick>
            <a:extLst>
              <a:ext uri="{FF2B5EF4-FFF2-40B4-BE49-F238E27FC236}">
                <a16:creationId xmlns:a16="http://schemas.microsoft.com/office/drawing/2014/main" id="{8FA36028-6899-86F5-4A2D-15BD05620DE6}"/>
              </a:ext>
            </a:extLst>
          </p:cNvPr>
          <p:cNvPicPr preferRelativeResize="0"/>
          <p:nvPr/>
        </p:nvPicPr>
        <p:blipFill rotWithShape="1">
          <a:blip r:embed="rId5">
            <a:alphaModFix/>
          </a:blip>
          <a:srcRect/>
          <a:stretch/>
        </p:blipFill>
        <p:spPr>
          <a:xfrm>
            <a:off x="440088" y="2294869"/>
            <a:ext cx="444762" cy="400069"/>
          </a:xfrm>
          <a:prstGeom prst="rect">
            <a:avLst/>
          </a:prstGeom>
          <a:noFill/>
          <a:ln>
            <a:noFill/>
          </a:ln>
          <a:effectLst>
            <a:outerShdw blurRad="50800" dist="38100" dir="5400000" algn="t" rotWithShape="0">
              <a:prstClr val="black">
                <a:alpha val="40000"/>
              </a:prstClr>
            </a:outerShdw>
          </a:effectLst>
        </p:spPr>
      </p:pic>
      <p:pic>
        <p:nvPicPr>
          <p:cNvPr id="6" name="Google Shape;338;p8">
            <a:hlinkClick r:id="" action="ppaction://noaction">
              <a:snd r:embed="rId9" name="T2_AsseP_2.1.wav"/>
            </a:hlinkClick>
            <a:extLst>
              <a:ext uri="{FF2B5EF4-FFF2-40B4-BE49-F238E27FC236}">
                <a16:creationId xmlns:a16="http://schemas.microsoft.com/office/drawing/2014/main" id="{80E8C4F2-AB16-FFC0-4893-6994F02D0B7F}"/>
              </a:ext>
            </a:extLst>
          </p:cNvPr>
          <p:cNvPicPr preferRelativeResize="0"/>
          <p:nvPr/>
        </p:nvPicPr>
        <p:blipFill rotWithShape="1">
          <a:blip r:embed="rId5">
            <a:alphaModFix/>
          </a:blip>
          <a:srcRect/>
          <a:stretch/>
        </p:blipFill>
        <p:spPr>
          <a:xfrm>
            <a:off x="438661" y="1590412"/>
            <a:ext cx="444762" cy="400069"/>
          </a:xfrm>
          <a:prstGeom prst="rect">
            <a:avLst/>
          </a:prstGeom>
          <a:noFill/>
          <a:ln>
            <a:noFill/>
          </a:ln>
          <a:effectLst>
            <a:outerShdw blurRad="50800" dist="38100" dir="5400000" algn="t" rotWithShape="0">
              <a:prstClr val="black">
                <a:alpha val="40000"/>
              </a:prstClr>
            </a:outerShdw>
          </a:effectLst>
        </p:spPr>
      </p:pic>
      <p:pic>
        <p:nvPicPr>
          <p:cNvPr id="7" name="Google Shape;338;p8">
            <a:hlinkClick r:id="" action="ppaction://noaction">
              <a:snd r:embed="rId10" name="T2_AsseP_2.5.wav"/>
            </a:hlinkClick>
            <a:extLst>
              <a:ext uri="{FF2B5EF4-FFF2-40B4-BE49-F238E27FC236}">
                <a16:creationId xmlns:a16="http://schemas.microsoft.com/office/drawing/2014/main" id="{9957A21E-FED5-CC12-B700-C9E9AAC1D102}"/>
              </a:ext>
            </a:extLst>
          </p:cNvPr>
          <p:cNvPicPr preferRelativeResize="0"/>
          <p:nvPr/>
        </p:nvPicPr>
        <p:blipFill rotWithShape="1">
          <a:blip r:embed="rId5">
            <a:alphaModFix/>
          </a:blip>
          <a:srcRect/>
          <a:stretch/>
        </p:blipFill>
        <p:spPr>
          <a:xfrm>
            <a:off x="438661" y="4449659"/>
            <a:ext cx="444762" cy="400069"/>
          </a:xfrm>
          <a:prstGeom prst="rect">
            <a:avLst/>
          </a:prstGeom>
          <a:noFill/>
          <a:ln>
            <a:noFill/>
          </a:ln>
          <a:effectLst>
            <a:outerShdw blurRad="50800" dist="38100" dir="5400000" algn="t" rotWithShape="0">
              <a:prstClr val="black">
                <a:alpha val="40000"/>
              </a:prstClr>
            </a:outerShdw>
          </a:effectLst>
        </p:spPr>
      </p:pic>
      <p:pic>
        <p:nvPicPr>
          <p:cNvPr id="17" name="Google Shape;338;p8">
            <a:hlinkClick r:id="" action="ppaction://noaction">
              <a:snd r:embed="rId11" name="T2_AsseP_2.6.wav"/>
            </a:hlinkClick>
            <a:extLst>
              <a:ext uri="{FF2B5EF4-FFF2-40B4-BE49-F238E27FC236}">
                <a16:creationId xmlns:a16="http://schemas.microsoft.com/office/drawing/2014/main" id="{EC353018-B6AC-BFD2-0B45-B5A719A5A0E6}"/>
              </a:ext>
            </a:extLst>
          </p:cNvPr>
          <p:cNvPicPr preferRelativeResize="0"/>
          <p:nvPr/>
        </p:nvPicPr>
        <p:blipFill rotWithShape="1">
          <a:blip r:embed="rId5">
            <a:alphaModFix/>
          </a:blip>
          <a:srcRect/>
          <a:stretch/>
        </p:blipFill>
        <p:spPr>
          <a:xfrm>
            <a:off x="451040" y="5180744"/>
            <a:ext cx="444762" cy="400069"/>
          </a:xfrm>
          <a:prstGeom prst="rect">
            <a:avLst/>
          </a:prstGeom>
          <a:noFill/>
          <a:ln>
            <a:noFill/>
          </a:ln>
          <a:effectLst>
            <a:outerShdw blurRad="50800" dist="38100" dir="5400000" algn="t" rotWithShape="0">
              <a:prstClr val="black">
                <a:alpha val="40000"/>
              </a:prstClr>
            </a:outerShdw>
          </a:effectLst>
        </p:spPr>
      </p:pic>
      <p:pic>
        <p:nvPicPr>
          <p:cNvPr id="19" name="Google Shape;338;p8">
            <a:hlinkClick r:id="" action="ppaction://noaction">
              <a:snd r:embed="rId12" name="T2_AsseP_2.14.wav"/>
            </a:hlinkClick>
            <a:extLst>
              <a:ext uri="{FF2B5EF4-FFF2-40B4-BE49-F238E27FC236}">
                <a16:creationId xmlns:a16="http://schemas.microsoft.com/office/drawing/2014/main" id="{91CBD8A1-58CB-91F2-58BD-1BC729FFDA5F}"/>
              </a:ext>
            </a:extLst>
          </p:cNvPr>
          <p:cNvPicPr preferRelativeResize="0"/>
          <p:nvPr/>
        </p:nvPicPr>
        <p:blipFill rotWithShape="1">
          <a:blip r:embed="rId5">
            <a:alphaModFix/>
          </a:blip>
          <a:srcRect/>
          <a:stretch/>
        </p:blipFill>
        <p:spPr>
          <a:xfrm>
            <a:off x="6398457" y="5911829"/>
            <a:ext cx="444762" cy="400069"/>
          </a:xfrm>
          <a:prstGeom prst="rect">
            <a:avLst/>
          </a:prstGeom>
          <a:noFill/>
          <a:ln>
            <a:noFill/>
          </a:ln>
          <a:effectLst>
            <a:outerShdw blurRad="50800" dist="38100" dir="5400000" algn="t" rotWithShape="0">
              <a:prstClr val="black">
                <a:alpha val="40000"/>
              </a:prstClr>
            </a:outerShdw>
          </a:effectLst>
        </p:spPr>
      </p:pic>
      <p:pic>
        <p:nvPicPr>
          <p:cNvPr id="20" name="Google Shape;338;p8">
            <a:hlinkClick r:id="" action="ppaction://noaction">
              <a:snd r:embed="rId13" name="T2_AsseP_2.11.wav"/>
            </a:hlinkClick>
            <a:extLst>
              <a:ext uri="{FF2B5EF4-FFF2-40B4-BE49-F238E27FC236}">
                <a16:creationId xmlns:a16="http://schemas.microsoft.com/office/drawing/2014/main" id="{BB6096EE-7276-0EE8-0C1E-703CBB0DCDD6}"/>
              </a:ext>
            </a:extLst>
          </p:cNvPr>
          <p:cNvPicPr preferRelativeResize="0"/>
          <p:nvPr/>
        </p:nvPicPr>
        <p:blipFill rotWithShape="1">
          <a:blip r:embed="rId5">
            <a:alphaModFix/>
          </a:blip>
          <a:srcRect/>
          <a:stretch/>
        </p:blipFill>
        <p:spPr>
          <a:xfrm>
            <a:off x="6393213" y="3771830"/>
            <a:ext cx="444762" cy="400069"/>
          </a:xfrm>
          <a:prstGeom prst="rect">
            <a:avLst/>
          </a:prstGeom>
          <a:noFill/>
          <a:ln>
            <a:noFill/>
          </a:ln>
          <a:effectLst>
            <a:outerShdw blurRad="50800" dist="38100" dir="5400000" algn="t" rotWithShape="0">
              <a:prstClr val="black">
                <a:alpha val="40000"/>
              </a:prstClr>
            </a:outerShdw>
          </a:effectLst>
        </p:spPr>
      </p:pic>
      <p:pic>
        <p:nvPicPr>
          <p:cNvPr id="21" name="Google Shape;338;p8">
            <a:hlinkClick r:id="" action="ppaction://noaction">
              <a:snd r:embed="rId14" name="T2_AsseP_2.10.wav"/>
            </a:hlinkClick>
            <a:extLst>
              <a:ext uri="{FF2B5EF4-FFF2-40B4-BE49-F238E27FC236}">
                <a16:creationId xmlns:a16="http://schemas.microsoft.com/office/drawing/2014/main" id="{5474B7E3-ADB2-AC56-A7DF-5A798C2E0A10}"/>
              </a:ext>
            </a:extLst>
          </p:cNvPr>
          <p:cNvPicPr preferRelativeResize="0"/>
          <p:nvPr/>
        </p:nvPicPr>
        <p:blipFill rotWithShape="1">
          <a:blip r:embed="rId5">
            <a:alphaModFix/>
          </a:blip>
          <a:srcRect/>
          <a:stretch/>
        </p:blipFill>
        <p:spPr>
          <a:xfrm>
            <a:off x="6391786" y="2991427"/>
            <a:ext cx="444762" cy="400069"/>
          </a:xfrm>
          <a:prstGeom prst="rect">
            <a:avLst/>
          </a:prstGeom>
          <a:noFill/>
          <a:ln>
            <a:noFill/>
          </a:ln>
          <a:effectLst>
            <a:outerShdw blurRad="50800" dist="38100" dir="5400000" algn="t" rotWithShape="0">
              <a:prstClr val="black">
                <a:alpha val="40000"/>
              </a:prstClr>
            </a:outerShdw>
          </a:effectLst>
        </p:spPr>
      </p:pic>
      <p:pic>
        <p:nvPicPr>
          <p:cNvPr id="22" name="Google Shape;338;p8">
            <a:hlinkClick r:id="" action="ppaction://noaction">
              <a:snd r:embed="rId15" name="T2_AsseP_2.9.wav"/>
            </a:hlinkClick>
            <a:extLst>
              <a:ext uri="{FF2B5EF4-FFF2-40B4-BE49-F238E27FC236}">
                <a16:creationId xmlns:a16="http://schemas.microsoft.com/office/drawing/2014/main" id="{412398D6-0E8E-26EE-24E6-862A263CE1D6}"/>
              </a:ext>
            </a:extLst>
          </p:cNvPr>
          <p:cNvPicPr preferRelativeResize="0"/>
          <p:nvPr/>
        </p:nvPicPr>
        <p:blipFill rotWithShape="1">
          <a:blip r:embed="rId5">
            <a:alphaModFix/>
          </a:blip>
          <a:srcRect/>
          <a:stretch/>
        </p:blipFill>
        <p:spPr>
          <a:xfrm>
            <a:off x="6393213" y="2294869"/>
            <a:ext cx="444762" cy="400069"/>
          </a:xfrm>
          <a:prstGeom prst="rect">
            <a:avLst/>
          </a:prstGeom>
          <a:noFill/>
          <a:ln>
            <a:noFill/>
          </a:ln>
          <a:effectLst>
            <a:outerShdw blurRad="50800" dist="38100" dir="5400000" algn="t" rotWithShape="0">
              <a:prstClr val="black">
                <a:alpha val="40000"/>
              </a:prstClr>
            </a:outerShdw>
          </a:effectLst>
        </p:spPr>
      </p:pic>
      <p:pic>
        <p:nvPicPr>
          <p:cNvPr id="30" name="Google Shape;338;p8">
            <a:hlinkClick r:id="" action="ppaction://noaction">
              <a:snd r:embed="rId16" name="T2_AsseP_2.8.wav"/>
            </a:hlinkClick>
            <a:extLst>
              <a:ext uri="{FF2B5EF4-FFF2-40B4-BE49-F238E27FC236}">
                <a16:creationId xmlns:a16="http://schemas.microsoft.com/office/drawing/2014/main" id="{E71D6148-EF2E-9567-6D80-C4692282CAE9}"/>
              </a:ext>
            </a:extLst>
          </p:cNvPr>
          <p:cNvPicPr preferRelativeResize="0"/>
          <p:nvPr/>
        </p:nvPicPr>
        <p:blipFill rotWithShape="1">
          <a:blip r:embed="rId5">
            <a:alphaModFix/>
          </a:blip>
          <a:srcRect/>
          <a:stretch/>
        </p:blipFill>
        <p:spPr>
          <a:xfrm>
            <a:off x="6386078" y="1554079"/>
            <a:ext cx="444762" cy="400069"/>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17" name="T2_AsseP_2.12.wav"/>
            </a:hlinkClick>
            <a:extLst>
              <a:ext uri="{FF2B5EF4-FFF2-40B4-BE49-F238E27FC236}">
                <a16:creationId xmlns:a16="http://schemas.microsoft.com/office/drawing/2014/main" id="{1D8394BC-BAE2-444E-BAED-03521E1FED8E}"/>
              </a:ext>
            </a:extLst>
          </p:cNvPr>
          <p:cNvPicPr preferRelativeResize="0"/>
          <p:nvPr/>
        </p:nvPicPr>
        <p:blipFill rotWithShape="1">
          <a:blip r:embed="rId5">
            <a:alphaModFix/>
          </a:blip>
          <a:srcRect/>
          <a:stretch/>
        </p:blipFill>
        <p:spPr>
          <a:xfrm>
            <a:off x="6391786" y="4449659"/>
            <a:ext cx="444762" cy="400069"/>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8" name="T2_AsseP_2.13.wav"/>
            </a:hlinkClick>
            <a:extLst>
              <a:ext uri="{FF2B5EF4-FFF2-40B4-BE49-F238E27FC236}">
                <a16:creationId xmlns:a16="http://schemas.microsoft.com/office/drawing/2014/main" id="{E48E2011-5FD1-F0E7-0338-A561C341B059}"/>
              </a:ext>
            </a:extLst>
          </p:cNvPr>
          <p:cNvPicPr preferRelativeResize="0"/>
          <p:nvPr/>
        </p:nvPicPr>
        <p:blipFill rotWithShape="1">
          <a:blip r:embed="rId5">
            <a:alphaModFix/>
          </a:blip>
          <a:srcRect/>
          <a:stretch/>
        </p:blipFill>
        <p:spPr>
          <a:xfrm>
            <a:off x="6404165" y="5180744"/>
            <a:ext cx="444762" cy="400069"/>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17578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9AF30-0EFB-4CF2-8523-905A122EFCF0}"/>
              </a:ext>
            </a:extLst>
          </p:cNvPr>
          <p:cNvPicPr>
            <a:picLocks noChangeAspect="1"/>
          </p:cNvPicPr>
          <p:nvPr/>
        </p:nvPicPr>
        <p:blipFill>
          <a:blip r:embed="rId3"/>
          <a:stretch>
            <a:fillRect/>
          </a:stretch>
        </p:blipFill>
        <p:spPr>
          <a:xfrm>
            <a:off x="403124" y="851259"/>
            <a:ext cx="7325031" cy="2113577"/>
          </a:xfrm>
          <a:prstGeom prst="rect">
            <a:avLst/>
          </a:prstGeom>
        </p:spPr>
      </p:pic>
      <p:sp>
        <p:nvSpPr>
          <p:cNvPr id="5" name="TextBox 4">
            <a:extLst>
              <a:ext uri="{FF2B5EF4-FFF2-40B4-BE49-F238E27FC236}">
                <a16:creationId xmlns:a16="http://schemas.microsoft.com/office/drawing/2014/main" id="{B0EAAC25-096D-4F11-84FE-E2B0967E5CFC}"/>
              </a:ext>
            </a:extLst>
          </p:cNvPr>
          <p:cNvSpPr txBox="1"/>
          <p:nvPr/>
        </p:nvSpPr>
        <p:spPr>
          <a:xfrm>
            <a:off x="651963"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eins</a:t>
            </a:r>
            <a:endParaRPr lang="en-GB" sz="20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0D0D9A97-CBE2-4630-BA11-523620928014}"/>
              </a:ext>
            </a:extLst>
          </p:cNvPr>
          <p:cNvSpPr txBox="1"/>
          <p:nvPr/>
        </p:nvSpPr>
        <p:spPr>
          <a:xfrm>
            <a:off x="1630376"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zwei</a:t>
            </a:r>
            <a:endParaRPr lang="en-GB" sz="200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2DA793DC-2CEB-4CB8-A4BD-EFD0CB27183A}"/>
              </a:ext>
            </a:extLst>
          </p:cNvPr>
          <p:cNvSpPr txBox="1"/>
          <p:nvPr/>
        </p:nvSpPr>
        <p:spPr>
          <a:xfrm>
            <a:off x="2658578"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drei</a:t>
            </a:r>
            <a:endParaRPr lang="en-GB" sz="200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8E0E987A-8D2D-4E6C-97A3-E1736E37F86F}"/>
              </a:ext>
            </a:extLst>
          </p:cNvPr>
          <p:cNvSpPr txBox="1"/>
          <p:nvPr/>
        </p:nvSpPr>
        <p:spPr>
          <a:xfrm>
            <a:off x="4707769"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fünf</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ABD86EC0-34C1-4868-B9AA-5271F6A7311B}"/>
              </a:ext>
            </a:extLst>
          </p:cNvPr>
          <p:cNvSpPr txBox="1"/>
          <p:nvPr/>
        </p:nvSpPr>
        <p:spPr>
          <a:xfrm>
            <a:off x="6577781" y="1833716"/>
            <a:ext cx="1004775"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sieben</a:t>
            </a:r>
            <a:endParaRPr lang="en-GB" sz="20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278E5473-8CE9-4C3F-A869-51BB7777B2BE}"/>
              </a:ext>
            </a:extLst>
          </p:cNvPr>
          <p:cNvSpPr txBox="1"/>
          <p:nvPr/>
        </p:nvSpPr>
        <p:spPr>
          <a:xfrm>
            <a:off x="3679567"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vier</a:t>
            </a:r>
            <a:endParaRPr lang="en-GB" sz="2000"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CBB76890-5528-4296-810D-81805165EEE0}"/>
              </a:ext>
            </a:extLst>
          </p:cNvPr>
          <p:cNvSpPr txBox="1"/>
          <p:nvPr/>
        </p:nvSpPr>
        <p:spPr>
          <a:xfrm>
            <a:off x="5614220" y="1833716"/>
            <a:ext cx="897249"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sechs</a:t>
            </a:r>
            <a:endParaRPr lang="en-GB" sz="20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6E016724-BF6D-4D45-9E5A-9A24B5CC895F}"/>
              </a:ext>
            </a:extLst>
          </p:cNvPr>
          <p:cNvSpPr txBox="1"/>
          <p:nvPr/>
        </p:nvSpPr>
        <p:spPr>
          <a:xfrm>
            <a:off x="78032" y="476903"/>
            <a:ext cx="7994252"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1. Fill in the missing numbers on the eggs</a:t>
            </a:r>
            <a:r>
              <a:rPr lang="en-GB" dirty="0"/>
              <a:t>.</a:t>
            </a:r>
          </a:p>
        </p:txBody>
      </p:sp>
      <p:sp>
        <p:nvSpPr>
          <p:cNvPr id="13" name="TextBox 12">
            <a:extLst>
              <a:ext uri="{FF2B5EF4-FFF2-40B4-BE49-F238E27FC236}">
                <a16:creationId xmlns:a16="http://schemas.microsoft.com/office/drawing/2014/main" id="{6CA05801-B586-4A94-A98B-B2D3D9778CFC}"/>
              </a:ext>
            </a:extLst>
          </p:cNvPr>
          <p:cNvSpPr txBox="1"/>
          <p:nvPr/>
        </p:nvSpPr>
        <p:spPr>
          <a:xfrm>
            <a:off x="145288" y="3049242"/>
            <a:ext cx="813455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 Match each chick to an egg. Write the English translations below. </a:t>
            </a:r>
          </a:p>
        </p:txBody>
      </p:sp>
      <p:pic>
        <p:nvPicPr>
          <p:cNvPr id="14" name="Picture 13">
            <a:extLst>
              <a:ext uri="{FF2B5EF4-FFF2-40B4-BE49-F238E27FC236}">
                <a16:creationId xmlns:a16="http://schemas.microsoft.com/office/drawing/2014/main" id="{C932A4B0-3ED4-4FAD-A0AC-89CCD40B5B91}"/>
              </a:ext>
            </a:extLst>
          </p:cNvPr>
          <p:cNvPicPr>
            <a:picLocks noChangeAspect="1"/>
          </p:cNvPicPr>
          <p:nvPr/>
        </p:nvPicPr>
        <p:blipFill>
          <a:blip r:embed="rId4"/>
          <a:stretch>
            <a:fillRect/>
          </a:stretch>
        </p:blipFill>
        <p:spPr>
          <a:xfrm>
            <a:off x="501542" y="3613505"/>
            <a:ext cx="1055638" cy="1349311"/>
          </a:xfrm>
          <a:prstGeom prst="rect">
            <a:avLst/>
          </a:prstGeom>
        </p:spPr>
      </p:pic>
      <p:pic>
        <p:nvPicPr>
          <p:cNvPr id="15" name="Picture 14">
            <a:extLst>
              <a:ext uri="{FF2B5EF4-FFF2-40B4-BE49-F238E27FC236}">
                <a16:creationId xmlns:a16="http://schemas.microsoft.com/office/drawing/2014/main" id="{46E76ED1-F4F5-4C7B-BF9C-1F6C34D5A8EA}"/>
              </a:ext>
            </a:extLst>
          </p:cNvPr>
          <p:cNvPicPr>
            <a:picLocks noChangeAspect="1"/>
          </p:cNvPicPr>
          <p:nvPr/>
        </p:nvPicPr>
        <p:blipFill>
          <a:blip r:embed="rId5"/>
          <a:stretch>
            <a:fillRect/>
          </a:stretch>
        </p:blipFill>
        <p:spPr>
          <a:xfrm>
            <a:off x="1818860" y="3588263"/>
            <a:ext cx="1028202" cy="1432740"/>
          </a:xfrm>
          <a:prstGeom prst="rect">
            <a:avLst/>
          </a:prstGeom>
        </p:spPr>
      </p:pic>
      <p:pic>
        <p:nvPicPr>
          <p:cNvPr id="16" name="Picture 15">
            <a:extLst>
              <a:ext uri="{FF2B5EF4-FFF2-40B4-BE49-F238E27FC236}">
                <a16:creationId xmlns:a16="http://schemas.microsoft.com/office/drawing/2014/main" id="{B229853C-34C0-406B-8A22-6D9652983410}"/>
              </a:ext>
            </a:extLst>
          </p:cNvPr>
          <p:cNvPicPr>
            <a:picLocks noChangeAspect="1"/>
          </p:cNvPicPr>
          <p:nvPr/>
        </p:nvPicPr>
        <p:blipFill>
          <a:blip r:embed="rId6"/>
          <a:stretch>
            <a:fillRect/>
          </a:stretch>
        </p:blipFill>
        <p:spPr>
          <a:xfrm>
            <a:off x="3025816" y="3586483"/>
            <a:ext cx="1028202" cy="1376333"/>
          </a:xfrm>
          <a:prstGeom prst="rect">
            <a:avLst/>
          </a:prstGeom>
        </p:spPr>
      </p:pic>
      <p:pic>
        <p:nvPicPr>
          <p:cNvPr id="18" name="Picture 17">
            <a:extLst>
              <a:ext uri="{FF2B5EF4-FFF2-40B4-BE49-F238E27FC236}">
                <a16:creationId xmlns:a16="http://schemas.microsoft.com/office/drawing/2014/main" id="{5853BBBC-F9FE-4406-91A5-5F3E7C32F010}"/>
              </a:ext>
            </a:extLst>
          </p:cNvPr>
          <p:cNvPicPr>
            <a:picLocks noChangeAspect="1"/>
          </p:cNvPicPr>
          <p:nvPr/>
        </p:nvPicPr>
        <p:blipFill>
          <a:blip r:embed="rId7"/>
          <a:stretch>
            <a:fillRect/>
          </a:stretch>
        </p:blipFill>
        <p:spPr>
          <a:xfrm>
            <a:off x="4453631" y="3503333"/>
            <a:ext cx="1374685" cy="1606161"/>
          </a:xfrm>
          <a:prstGeom prst="rect">
            <a:avLst/>
          </a:prstGeom>
        </p:spPr>
      </p:pic>
      <p:pic>
        <p:nvPicPr>
          <p:cNvPr id="19" name="Picture 18">
            <a:extLst>
              <a:ext uri="{FF2B5EF4-FFF2-40B4-BE49-F238E27FC236}">
                <a16:creationId xmlns:a16="http://schemas.microsoft.com/office/drawing/2014/main" id="{B827C03A-E60C-4798-B88A-8A3021BD59CA}"/>
              </a:ext>
            </a:extLst>
          </p:cNvPr>
          <p:cNvPicPr>
            <a:picLocks noChangeAspect="1"/>
          </p:cNvPicPr>
          <p:nvPr/>
        </p:nvPicPr>
        <p:blipFill>
          <a:blip r:embed="rId8"/>
          <a:stretch>
            <a:fillRect/>
          </a:stretch>
        </p:blipFill>
        <p:spPr>
          <a:xfrm>
            <a:off x="6047205" y="3586061"/>
            <a:ext cx="1032567" cy="1376755"/>
          </a:xfrm>
          <a:prstGeom prst="rect">
            <a:avLst/>
          </a:prstGeom>
        </p:spPr>
      </p:pic>
      <p:pic>
        <p:nvPicPr>
          <p:cNvPr id="21" name="Picture 20">
            <a:extLst>
              <a:ext uri="{FF2B5EF4-FFF2-40B4-BE49-F238E27FC236}">
                <a16:creationId xmlns:a16="http://schemas.microsoft.com/office/drawing/2014/main" id="{A100FF2A-29D6-4ADF-9CE8-DB6DA1C0BEDD}"/>
              </a:ext>
            </a:extLst>
          </p:cNvPr>
          <p:cNvPicPr>
            <a:picLocks noChangeAspect="1"/>
          </p:cNvPicPr>
          <p:nvPr/>
        </p:nvPicPr>
        <p:blipFill>
          <a:blip r:embed="rId9"/>
          <a:stretch>
            <a:fillRect/>
          </a:stretch>
        </p:blipFill>
        <p:spPr>
          <a:xfrm>
            <a:off x="6978795" y="3426409"/>
            <a:ext cx="1410539" cy="1694640"/>
          </a:xfrm>
          <a:prstGeom prst="rect">
            <a:avLst/>
          </a:prstGeom>
        </p:spPr>
      </p:pic>
      <p:pic>
        <p:nvPicPr>
          <p:cNvPr id="22" name="Picture 21">
            <a:extLst>
              <a:ext uri="{FF2B5EF4-FFF2-40B4-BE49-F238E27FC236}">
                <a16:creationId xmlns:a16="http://schemas.microsoft.com/office/drawing/2014/main" id="{8469D4F0-35B6-440D-A54B-A57155D271C1}"/>
              </a:ext>
            </a:extLst>
          </p:cNvPr>
          <p:cNvPicPr>
            <a:picLocks noChangeAspect="1"/>
          </p:cNvPicPr>
          <p:nvPr/>
        </p:nvPicPr>
        <p:blipFill>
          <a:blip r:embed="rId10"/>
          <a:stretch>
            <a:fillRect/>
          </a:stretch>
        </p:blipFill>
        <p:spPr>
          <a:xfrm>
            <a:off x="400685" y="5318561"/>
            <a:ext cx="1325238" cy="1237860"/>
          </a:xfrm>
          <a:prstGeom prst="rect">
            <a:avLst/>
          </a:prstGeom>
        </p:spPr>
      </p:pic>
      <p:pic>
        <p:nvPicPr>
          <p:cNvPr id="23" name="Picture 22">
            <a:extLst>
              <a:ext uri="{FF2B5EF4-FFF2-40B4-BE49-F238E27FC236}">
                <a16:creationId xmlns:a16="http://schemas.microsoft.com/office/drawing/2014/main" id="{4778B700-25CD-484A-ABF4-BF44293F623E}"/>
              </a:ext>
            </a:extLst>
          </p:cNvPr>
          <p:cNvPicPr>
            <a:picLocks noChangeAspect="1"/>
          </p:cNvPicPr>
          <p:nvPr/>
        </p:nvPicPr>
        <p:blipFill>
          <a:blip r:embed="rId11"/>
          <a:stretch>
            <a:fillRect/>
          </a:stretch>
        </p:blipFill>
        <p:spPr>
          <a:xfrm>
            <a:off x="1927234" y="5313202"/>
            <a:ext cx="1103200" cy="1202205"/>
          </a:xfrm>
          <a:prstGeom prst="rect">
            <a:avLst/>
          </a:prstGeom>
        </p:spPr>
      </p:pic>
      <p:pic>
        <p:nvPicPr>
          <p:cNvPr id="24" name="Picture 23">
            <a:extLst>
              <a:ext uri="{FF2B5EF4-FFF2-40B4-BE49-F238E27FC236}">
                <a16:creationId xmlns:a16="http://schemas.microsoft.com/office/drawing/2014/main" id="{E9423855-5FA1-485A-B65E-B5CE985368B4}"/>
              </a:ext>
            </a:extLst>
          </p:cNvPr>
          <p:cNvPicPr>
            <a:picLocks noChangeAspect="1"/>
          </p:cNvPicPr>
          <p:nvPr/>
        </p:nvPicPr>
        <p:blipFill>
          <a:blip r:embed="rId12"/>
          <a:stretch>
            <a:fillRect/>
          </a:stretch>
        </p:blipFill>
        <p:spPr>
          <a:xfrm>
            <a:off x="3253072" y="5275942"/>
            <a:ext cx="873367" cy="1202206"/>
          </a:xfrm>
          <a:prstGeom prst="rect">
            <a:avLst/>
          </a:prstGeom>
        </p:spPr>
      </p:pic>
      <p:pic>
        <p:nvPicPr>
          <p:cNvPr id="25" name="Picture 24">
            <a:extLst>
              <a:ext uri="{FF2B5EF4-FFF2-40B4-BE49-F238E27FC236}">
                <a16:creationId xmlns:a16="http://schemas.microsoft.com/office/drawing/2014/main" id="{B99A62B1-9C12-4086-BCEC-EC7986493F56}"/>
              </a:ext>
            </a:extLst>
          </p:cNvPr>
          <p:cNvPicPr>
            <a:picLocks noChangeAspect="1"/>
          </p:cNvPicPr>
          <p:nvPr/>
        </p:nvPicPr>
        <p:blipFill>
          <a:blip r:embed="rId13"/>
          <a:stretch>
            <a:fillRect/>
          </a:stretch>
        </p:blipFill>
        <p:spPr>
          <a:xfrm>
            <a:off x="4668415" y="4962816"/>
            <a:ext cx="1103730" cy="1550695"/>
          </a:xfrm>
          <a:prstGeom prst="rect">
            <a:avLst/>
          </a:prstGeom>
        </p:spPr>
      </p:pic>
      <p:pic>
        <p:nvPicPr>
          <p:cNvPr id="26" name="Picture 25">
            <a:extLst>
              <a:ext uri="{FF2B5EF4-FFF2-40B4-BE49-F238E27FC236}">
                <a16:creationId xmlns:a16="http://schemas.microsoft.com/office/drawing/2014/main" id="{DE5B6D2E-D2D9-4DE7-A066-09D542EA774F}"/>
              </a:ext>
            </a:extLst>
          </p:cNvPr>
          <p:cNvPicPr>
            <a:picLocks noChangeAspect="1"/>
          </p:cNvPicPr>
          <p:nvPr/>
        </p:nvPicPr>
        <p:blipFill>
          <a:blip r:embed="rId14"/>
          <a:stretch>
            <a:fillRect/>
          </a:stretch>
        </p:blipFill>
        <p:spPr>
          <a:xfrm>
            <a:off x="5960248" y="5279281"/>
            <a:ext cx="1355389" cy="1290847"/>
          </a:xfrm>
          <a:prstGeom prst="rect">
            <a:avLst/>
          </a:prstGeom>
        </p:spPr>
      </p:pic>
      <p:pic>
        <p:nvPicPr>
          <p:cNvPr id="27" name="Picture 26">
            <a:extLst>
              <a:ext uri="{FF2B5EF4-FFF2-40B4-BE49-F238E27FC236}">
                <a16:creationId xmlns:a16="http://schemas.microsoft.com/office/drawing/2014/main" id="{E3610DDE-C246-4648-8CB5-BEAB19443E4E}"/>
              </a:ext>
            </a:extLst>
          </p:cNvPr>
          <p:cNvPicPr>
            <a:picLocks noChangeAspect="1"/>
          </p:cNvPicPr>
          <p:nvPr/>
        </p:nvPicPr>
        <p:blipFill>
          <a:blip r:embed="rId15"/>
          <a:stretch>
            <a:fillRect/>
          </a:stretch>
        </p:blipFill>
        <p:spPr>
          <a:xfrm>
            <a:off x="7230189" y="5021003"/>
            <a:ext cx="1637541" cy="1637541"/>
          </a:xfrm>
          <a:prstGeom prst="rect">
            <a:avLst/>
          </a:prstGeom>
        </p:spPr>
      </p:pic>
      <p:sp>
        <p:nvSpPr>
          <p:cNvPr id="28" name="TextBox 27">
            <a:extLst>
              <a:ext uri="{FF2B5EF4-FFF2-40B4-BE49-F238E27FC236}">
                <a16:creationId xmlns:a16="http://schemas.microsoft.com/office/drawing/2014/main" id="{031FD01C-80F2-46F2-82BC-FED92E8E400E}"/>
              </a:ext>
            </a:extLst>
          </p:cNvPr>
          <p:cNvSpPr txBox="1"/>
          <p:nvPr/>
        </p:nvSpPr>
        <p:spPr>
          <a:xfrm>
            <a:off x="1917761" y="4119967"/>
            <a:ext cx="859604" cy="369332"/>
          </a:xfrm>
          <a:prstGeom prst="rect">
            <a:avLst/>
          </a:prstGeom>
          <a:solidFill>
            <a:schemeClr val="accent4">
              <a:lumMod val="60000"/>
              <a:lumOff val="40000"/>
            </a:schemeClr>
          </a:solidFill>
        </p:spPr>
        <p:txBody>
          <a:bodyPr wrap="square" rtlCol="0">
            <a:spAutoFit/>
          </a:bodyPr>
          <a:lstStyle/>
          <a:p>
            <a:r>
              <a:rPr lang="en-GB" dirty="0" err="1">
                <a:solidFill>
                  <a:srgbClr val="002060"/>
                </a:solidFill>
                <a:latin typeface="Century Gothic" panose="020B0502020202020204" pitchFamily="34" charset="0"/>
              </a:rPr>
              <a:t>spiele</a:t>
            </a:r>
            <a:endParaRPr lang="en-GB"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7F813460-3AEF-4CE4-9251-B4F79ABAFE5F}"/>
              </a:ext>
            </a:extLst>
          </p:cNvPr>
          <p:cNvSpPr txBox="1"/>
          <p:nvPr/>
        </p:nvSpPr>
        <p:spPr>
          <a:xfrm>
            <a:off x="787283" y="5608940"/>
            <a:ext cx="649557" cy="461665"/>
          </a:xfrm>
          <a:prstGeom prst="rect">
            <a:avLst/>
          </a:prstGeom>
          <a:noFill/>
        </p:spPr>
        <p:txBody>
          <a:bodyPr wrap="square" rtlCol="0">
            <a:spAutoFit/>
          </a:bodyPr>
          <a:lstStyle/>
          <a:p>
            <a:r>
              <a:rPr lang="en-GB" sz="2400" dirty="0">
                <a:latin typeface="Century Gothic" panose="020B0502020202020204" pitchFamily="34" charset="0"/>
              </a:rPr>
              <a:t>ich</a:t>
            </a:r>
          </a:p>
        </p:txBody>
      </p:sp>
      <p:sp>
        <p:nvSpPr>
          <p:cNvPr id="30" name="TextBox 29">
            <a:extLst>
              <a:ext uri="{FF2B5EF4-FFF2-40B4-BE49-F238E27FC236}">
                <a16:creationId xmlns:a16="http://schemas.microsoft.com/office/drawing/2014/main" id="{CF863FE4-92CA-445A-AC96-DF336A365D48}"/>
              </a:ext>
            </a:extLst>
          </p:cNvPr>
          <p:cNvSpPr txBox="1"/>
          <p:nvPr/>
        </p:nvSpPr>
        <p:spPr>
          <a:xfrm>
            <a:off x="2328959" y="5594518"/>
            <a:ext cx="649557" cy="461665"/>
          </a:xfrm>
          <a:prstGeom prst="rect">
            <a:avLst/>
          </a:prstGeom>
          <a:noFill/>
        </p:spPr>
        <p:txBody>
          <a:bodyPr wrap="square" rtlCol="0">
            <a:spAutoFit/>
          </a:bodyPr>
          <a:lstStyle/>
          <a:p>
            <a:r>
              <a:rPr lang="en-GB" sz="2400" dirty="0">
                <a:latin typeface="Century Gothic" panose="020B0502020202020204" pitchFamily="34" charset="0"/>
              </a:rPr>
              <a:t>du</a:t>
            </a:r>
          </a:p>
        </p:txBody>
      </p:sp>
      <p:sp>
        <p:nvSpPr>
          <p:cNvPr id="31" name="TextBox 30">
            <a:extLst>
              <a:ext uri="{FF2B5EF4-FFF2-40B4-BE49-F238E27FC236}">
                <a16:creationId xmlns:a16="http://schemas.microsoft.com/office/drawing/2014/main" id="{AB1CC466-5D33-4B3C-8792-076BEC432962}"/>
              </a:ext>
            </a:extLst>
          </p:cNvPr>
          <p:cNvSpPr txBox="1"/>
          <p:nvPr/>
        </p:nvSpPr>
        <p:spPr>
          <a:xfrm>
            <a:off x="3448386" y="5761501"/>
            <a:ext cx="649557" cy="461665"/>
          </a:xfrm>
          <a:prstGeom prst="rect">
            <a:avLst/>
          </a:prstGeom>
          <a:noFill/>
        </p:spPr>
        <p:txBody>
          <a:bodyPr wrap="square" rtlCol="0">
            <a:spAutoFit/>
          </a:bodyPr>
          <a:lstStyle/>
          <a:p>
            <a:r>
              <a:rPr lang="en-GB" sz="2400" dirty="0">
                <a:latin typeface="Century Gothic" panose="020B0502020202020204" pitchFamily="34" charset="0"/>
              </a:rPr>
              <a:t>er</a:t>
            </a:r>
          </a:p>
        </p:txBody>
      </p:sp>
      <p:sp>
        <p:nvSpPr>
          <p:cNvPr id="32" name="TextBox 31">
            <a:extLst>
              <a:ext uri="{FF2B5EF4-FFF2-40B4-BE49-F238E27FC236}">
                <a16:creationId xmlns:a16="http://schemas.microsoft.com/office/drawing/2014/main" id="{708782E1-B0BD-4566-A619-C406B4C2EAF2}"/>
              </a:ext>
            </a:extLst>
          </p:cNvPr>
          <p:cNvSpPr txBox="1"/>
          <p:nvPr/>
        </p:nvSpPr>
        <p:spPr>
          <a:xfrm>
            <a:off x="4895501" y="5802524"/>
            <a:ext cx="649557" cy="461665"/>
          </a:xfrm>
          <a:prstGeom prst="rect">
            <a:avLst/>
          </a:prstGeom>
          <a:noFill/>
        </p:spPr>
        <p:txBody>
          <a:bodyPr wrap="square" rtlCol="0">
            <a:spAutoFit/>
          </a:bodyPr>
          <a:lstStyle/>
          <a:p>
            <a:r>
              <a:rPr lang="en-GB" sz="2400" dirty="0">
                <a:latin typeface="Century Gothic" panose="020B0502020202020204" pitchFamily="34" charset="0"/>
              </a:rPr>
              <a:t>ich</a:t>
            </a:r>
          </a:p>
        </p:txBody>
      </p:sp>
      <p:sp>
        <p:nvSpPr>
          <p:cNvPr id="33" name="TextBox 32">
            <a:extLst>
              <a:ext uri="{FF2B5EF4-FFF2-40B4-BE49-F238E27FC236}">
                <a16:creationId xmlns:a16="http://schemas.microsoft.com/office/drawing/2014/main" id="{8F6CFBD4-A92C-4AAB-BAD0-0D5143ADD16F}"/>
              </a:ext>
            </a:extLst>
          </p:cNvPr>
          <p:cNvSpPr txBox="1"/>
          <p:nvPr/>
        </p:nvSpPr>
        <p:spPr>
          <a:xfrm>
            <a:off x="6238709" y="5594519"/>
            <a:ext cx="649557" cy="461665"/>
          </a:xfrm>
          <a:prstGeom prst="rect">
            <a:avLst/>
          </a:prstGeom>
          <a:noFill/>
        </p:spPr>
        <p:txBody>
          <a:bodyPr wrap="square" rtlCol="0">
            <a:spAutoFit/>
          </a:bodyPr>
          <a:lstStyle/>
          <a:p>
            <a:r>
              <a:rPr lang="en-GB" sz="2400" dirty="0" err="1">
                <a:latin typeface="Century Gothic" panose="020B0502020202020204" pitchFamily="34" charset="0"/>
              </a:rPr>
              <a:t>sie</a:t>
            </a:r>
            <a:endParaRPr lang="en-GB" sz="2400" dirty="0">
              <a:latin typeface="Century Gothic" panose="020B0502020202020204" pitchFamily="34" charset="0"/>
            </a:endParaRPr>
          </a:p>
        </p:txBody>
      </p:sp>
      <p:sp>
        <p:nvSpPr>
          <p:cNvPr id="34" name="TextBox 33">
            <a:extLst>
              <a:ext uri="{FF2B5EF4-FFF2-40B4-BE49-F238E27FC236}">
                <a16:creationId xmlns:a16="http://schemas.microsoft.com/office/drawing/2014/main" id="{C238A73D-83CE-44FD-A116-C6021797570E}"/>
              </a:ext>
            </a:extLst>
          </p:cNvPr>
          <p:cNvSpPr txBox="1"/>
          <p:nvPr/>
        </p:nvSpPr>
        <p:spPr>
          <a:xfrm>
            <a:off x="7770716" y="5825351"/>
            <a:ext cx="649557" cy="461665"/>
          </a:xfrm>
          <a:prstGeom prst="rect">
            <a:avLst/>
          </a:prstGeom>
          <a:noFill/>
        </p:spPr>
        <p:txBody>
          <a:bodyPr wrap="square" rtlCol="0">
            <a:spAutoFit/>
          </a:bodyPr>
          <a:lstStyle/>
          <a:p>
            <a:r>
              <a:rPr lang="en-GB" sz="2400" dirty="0">
                <a:latin typeface="Century Gothic" panose="020B0502020202020204" pitchFamily="34" charset="0"/>
              </a:rPr>
              <a:t>du</a:t>
            </a:r>
          </a:p>
        </p:txBody>
      </p:sp>
      <p:sp>
        <p:nvSpPr>
          <p:cNvPr id="35" name="TextBox 34">
            <a:extLst>
              <a:ext uri="{FF2B5EF4-FFF2-40B4-BE49-F238E27FC236}">
                <a16:creationId xmlns:a16="http://schemas.microsoft.com/office/drawing/2014/main" id="{3B5F37EA-122E-43DF-BF0C-906239D12A61}"/>
              </a:ext>
            </a:extLst>
          </p:cNvPr>
          <p:cNvSpPr txBox="1"/>
          <p:nvPr/>
        </p:nvSpPr>
        <p:spPr>
          <a:xfrm>
            <a:off x="6164949" y="4132132"/>
            <a:ext cx="818655" cy="369332"/>
          </a:xfrm>
          <a:prstGeom prst="rect">
            <a:avLst/>
          </a:prstGeom>
          <a:solidFill>
            <a:srgbClr val="92D050"/>
          </a:solidFill>
        </p:spPr>
        <p:txBody>
          <a:bodyPr wrap="square" rtlCol="0">
            <a:spAutoFit/>
          </a:bodyPr>
          <a:lstStyle/>
          <a:p>
            <a:r>
              <a:rPr lang="en-GB" dirty="0" err="1">
                <a:solidFill>
                  <a:schemeClr val="bg1"/>
                </a:solidFill>
                <a:latin typeface="Century Gothic" panose="020B0502020202020204" pitchFamily="34" charset="0"/>
              </a:rPr>
              <a:t>habe</a:t>
            </a:r>
            <a:endParaRPr lang="en-GB"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489BE2F-4E3E-4BE1-912F-FA770F7EE627}"/>
              </a:ext>
            </a:extLst>
          </p:cNvPr>
          <p:cNvSpPr txBox="1"/>
          <p:nvPr/>
        </p:nvSpPr>
        <p:spPr>
          <a:xfrm>
            <a:off x="7250861" y="4081169"/>
            <a:ext cx="954587" cy="369332"/>
          </a:xfrm>
          <a:prstGeom prst="rect">
            <a:avLst/>
          </a:prstGeom>
          <a:solidFill>
            <a:srgbClr val="FF66CC"/>
          </a:solidFill>
        </p:spPr>
        <p:txBody>
          <a:bodyPr wrap="square" rtlCol="0">
            <a:spAutoFit/>
          </a:bodyPr>
          <a:lstStyle/>
          <a:p>
            <a:r>
              <a:rPr lang="en-GB" dirty="0" err="1">
                <a:solidFill>
                  <a:schemeClr val="bg1"/>
                </a:solidFill>
                <a:latin typeface="Century Gothic" panose="020B0502020202020204" pitchFamily="34" charset="0"/>
              </a:rPr>
              <a:t>macht</a:t>
            </a:r>
            <a:endParaRPr lang="en-GB"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BD277FA0-B5F8-46E7-A9C7-B0AAF2B1A2DC}"/>
              </a:ext>
            </a:extLst>
          </p:cNvPr>
          <p:cNvSpPr txBox="1"/>
          <p:nvPr/>
        </p:nvSpPr>
        <p:spPr>
          <a:xfrm>
            <a:off x="4668415" y="4181773"/>
            <a:ext cx="954219" cy="369332"/>
          </a:xfrm>
          <a:prstGeom prst="rect">
            <a:avLst/>
          </a:prstGeom>
          <a:solidFill>
            <a:srgbClr val="FF66CC"/>
          </a:solidFill>
        </p:spPr>
        <p:txBody>
          <a:bodyPr wrap="square" rtlCol="0">
            <a:spAutoFit/>
          </a:bodyPr>
          <a:lstStyle/>
          <a:p>
            <a:r>
              <a:rPr lang="en-GB" dirty="0" err="1">
                <a:solidFill>
                  <a:schemeClr val="bg1"/>
                </a:solidFill>
                <a:latin typeface="Century Gothic" panose="020B0502020202020204" pitchFamily="34" charset="0"/>
              </a:rPr>
              <a:t>denkst</a:t>
            </a:r>
            <a:endParaRPr lang="en-GB" dirty="0">
              <a:solidFill>
                <a:schemeClr val="bg1"/>
              </a:solidFill>
              <a:latin typeface="Century Gothic" panose="020B0502020202020204" pitchFamily="34" charset="0"/>
            </a:endParaRPr>
          </a:p>
        </p:txBody>
      </p:sp>
      <p:sp>
        <p:nvSpPr>
          <p:cNvPr id="38" name="TextBox 37">
            <a:extLst>
              <a:ext uri="{FF2B5EF4-FFF2-40B4-BE49-F238E27FC236}">
                <a16:creationId xmlns:a16="http://schemas.microsoft.com/office/drawing/2014/main" id="{CCEC9738-DC29-4F7F-995D-FAB63CC91C03}"/>
              </a:ext>
            </a:extLst>
          </p:cNvPr>
          <p:cNvSpPr txBox="1"/>
          <p:nvPr/>
        </p:nvSpPr>
        <p:spPr>
          <a:xfrm>
            <a:off x="3226623" y="4102184"/>
            <a:ext cx="685842" cy="369332"/>
          </a:xfrm>
          <a:prstGeom prst="rect">
            <a:avLst/>
          </a:prstGeom>
          <a:solidFill>
            <a:schemeClr val="accent3">
              <a:lumMod val="40000"/>
              <a:lumOff val="60000"/>
            </a:schemeClr>
          </a:solidFill>
        </p:spPr>
        <p:txBody>
          <a:bodyPr wrap="square" rtlCol="0">
            <a:spAutoFit/>
          </a:bodyPr>
          <a:lstStyle/>
          <a:p>
            <a:r>
              <a:rPr lang="en-GB" dirty="0" err="1">
                <a:solidFill>
                  <a:srgbClr val="002060"/>
                </a:solidFill>
                <a:latin typeface="Century Gothic" panose="020B0502020202020204" pitchFamily="34" charset="0"/>
              </a:rPr>
              <a:t>hört</a:t>
            </a:r>
            <a:endParaRPr lang="en-GB"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3BE19BFD-DC91-4982-9102-1BEEE4305F6D}"/>
              </a:ext>
            </a:extLst>
          </p:cNvPr>
          <p:cNvSpPr txBox="1"/>
          <p:nvPr/>
        </p:nvSpPr>
        <p:spPr>
          <a:xfrm>
            <a:off x="707202" y="4111947"/>
            <a:ext cx="639615" cy="338554"/>
          </a:xfrm>
          <a:prstGeom prst="rect">
            <a:avLst/>
          </a:prstGeom>
          <a:solidFill>
            <a:schemeClr val="accent5">
              <a:lumMod val="40000"/>
              <a:lumOff val="60000"/>
            </a:schemeClr>
          </a:solidFill>
        </p:spPr>
        <p:txBody>
          <a:bodyPr wrap="square" rtlCol="0">
            <a:spAutoFit/>
          </a:bodyPr>
          <a:lstStyle/>
          <a:p>
            <a:r>
              <a:rPr lang="en-GB" sz="1600" dirty="0">
                <a:solidFill>
                  <a:srgbClr val="002060"/>
                </a:solidFill>
                <a:latin typeface="Century Gothic" panose="020B0502020202020204" pitchFamily="34" charset="0"/>
              </a:rPr>
              <a:t>hast</a:t>
            </a:r>
          </a:p>
        </p:txBody>
      </p:sp>
      <p:sp>
        <p:nvSpPr>
          <p:cNvPr id="40" name="Freeform: Shape 39">
            <a:extLst>
              <a:ext uri="{FF2B5EF4-FFF2-40B4-BE49-F238E27FC236}">
                <a16:creationId xmlns:a16="http://schemas.microsoft.com/office/drawing/2014/main" id="{F485791A-AE4A-407C-AE3B-010EF8869B61}"/>
              </a:ext>
            </a:extLst>
          </p:cNvPr>
          <p:cNvSpPr/>
          <p:nvPr/>
        </p:nvSpPr>
        <p:spPr>
          <a:xfrm>
            <a:off x="865268" y="4481565"/>
            <a:ext cx="1472889" cy="1055657"/>
          </a:xfrm>
          <a:custGeom>
            <a:avLst/>
            <a:gdLst>
              <a:gd name="connsiteX0" fmla="*/ 0 w 1472889"/>
              <a:gd name="connsiteY0" fmla="*/ 1055657 h 1055657"/>
              <a:gd name="connsiteX1" fmla="*/ 542611 w 1472889"/>
              <a:gd name="connsiteY1" fmla="*/ 603481 h 1055657"/>
              <a:gd name="connsiteX2" fmla="*/ 1366576 w 1472889"/>
              <a:gd name="connsiteY2" fmla="*/ 70919 h 1055657"/>
              <a:gd name="connsiteX3" fmla="*/ 1436914 w 1472889"/>
              <a:gd name="connsiteY3" fmla="*/ 20677 h 1055657"/>
            </a:gdLst>
            <a:ahLst/>
            <a:cxnLst>
              <a:cxn ang="0">
                <a:pos x="connsiteX0" y="connsiteY0"/>
              </a:cxn>
              <a:cxn ang="0">
                <a:pos x="connsiteX1" y="connsiteY1"/>
              </a:cxn>
              <a:cxn ang="0">
                <a:pos x="connsiteX2" y="connsiteY2"/>
              </a:cxn>
              <a:cxn ang="0">
                <a:pos x="connsiteX3" y="connsiteY3"/>
              </a:cxn>
            </a:cxnLst>
            <a:rect l="l" t="t" r="r" b="b"/>
            <a:pathLst>
              <a:path w="1472889" h="1055657">
                <a:moveTo>
                  <a:pt x="0" y="1055657"/>
                </a:moveTo>
                <a:cubicBezTo>
                  <a:pt x="157424" y="911630"/>
                  <a:pt x="314848" y="767604"/>
                  <a:pt x="542611" y="603481"/>
                </a:cubicBezTo>
                <a:cubicBezTo>
                  <a:pt x="770374" y="439358"/>
                  <a:pt x="1217526" y="168053"/>
                  <a:pt x="1366576" y="70919"/>
                </a:cubicBezTo>
                <a:cubicBezTo>
                  <a:pt x="1515627" y="-26215"/>
                  <a:pt x="1476270" y="-2769"/>
                  <a:pt x="1436914" y="20677"/>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43" name="Freeform: Shape 42">
            <a:extLst>
              <a:ext uri="{FF2B5EF4-FFF2-40B4-BE49-F238E27FC236}">
                <a16:creationId xmlns:a16="http://schemas.microsoft.com/office/drawing/2014/main" id="{422E6DA9-133B-48F4-A63C-D568067C38BC}"/>
              </a:ext>
            </a:extLst>
          </p:cNvPr>
          <p:cNvSpPr/>
          <p:nvPr/>
        </p:nvSpPr>
        <p:spPr>
          <a:xfrm>
            <a:off x="3532963" y="4608923"/>
            <a:ext cx="642994" cy="1095270"/>
          </a:xfrm>
          <a:custGeom>
            <a:avLst/>
            <a:gdLst>
              <a:gd name="connsiteX0" fmla="*/ 492369 w 642994"/>
              <a:gd name="connsiteY0" fmla="*/ 1095270 h 1095270"/>
              <a:gd name="connsiteX1" fmla="*/ 612949 w 642994"/>
              <a:gd name="connsiteY1" fmla="*/ 693336 h 1095270"/>
              <a:gd name="connsiteX2" fmla="*/ 0 w 642994"/>
              <a:gd name="connsiteY2" fmla="*/ 0 h 1095270"/>
              <a:gd name="connsiteX3" fmla="*/ 0 w 642994"/>
              <a:gd name="connsiteY3" fmla="*/ 0 h 1095270"/>
              <a:gd name="connsiteX4" fmla="*/ 0 w 642994"/>
              <a:gd name="connsiteY4" fmla="*/ 0 h 109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94" h="1095270">
                <a:moveTo>
                  <a:pt x="492369" y="1095270"/>
                </a:moveTo>
                <a:cubicBezTo>
                  <a:pt x="593690" y="985575"/>
                  <a:pt x="695011" y="875881"/>
                  <a:pt x="612949" y="693336"/>
                </a:cubicBezTo>
                <a:cubicBezTo>
                  <a:pt x="530887" y="510791"/>
                  <a:pt x="0" y="0"/>
                  <a:pt x="0" y="0"/>
                </a:cubicBezTo>
                <a:lnTo>
                  <a:pt x="0" y="0"/>
                </a:lnTo>
                <a:lnTo>
                  <a:pt x="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44" name="Freeform: Shape 43">
            <a:extLst>
              <a:ext uri="{FF2B5EF4-FFF2-40B4-BE49-F238E27FC236}">
                <a16:creationId xmlns:a16="http://schemas.microsoft.com/office/drawing/2014/main" id="{733B4E8B-1339-4068-94BB-C266AC4DFD76}"/>
              </a:ext>
            </a:extLst>
          </p:cNvPr>
          <p:cNvSpPr/>
          <p:nvPr/>
        </p:nvSpPr>
        <p:spPr>
          <a:xfrm>
            <a:off x="5395965" y="4471516"/>
            <a:ext cx="974690" cy="1135464"/>
          </a:xfrm>
          <a:custGeom>
            <a:avLst/>
            <a:gdLst>
              <a:gd name="connsiteX0" fmla="*/ 0 w 974690"/>
              <a:gd name="connsiteY0" fmla="*/ 1135464 h 1135464"/>
              <a:gd name="connsiteX1" fmla="*/ 592853 w 974690"/>
              <a:gd name="connsiteY1" fmla="*/ 703385 h 1135464"/>
              <a:gd name="connsiteX2" fmla="*/ 964642 w 974690"/>
              <a:gd name="connsiteY2" fmla="*/ 30146 h 1135464"/>
              <a:gd name="connsiteX3" fmla="*/ 964642 w 974690"/>
              <a:gd name="connsiteY3" fmla="*/ 30146 h 1135464"/>
              <a:gd name="connsiteX4" fmla="*/ 964642 w 974690"/>
              <a:gd name="connsiteY4" fmla="*/ 30146 h 1135464"/>
              <a:gd name="connsiteX5" fmla="*/ 974690 w 974690"/>
              <a:gd name="connsiteY5" fmla="*/ 0 h 113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690" h="1135464">
                <a:moveTo>
                  <a:pt x="0" y="1135464"/>
                </a:moveTo>
                <a:cubicBezTo>
                  <a:pt x="216039" y="1011534"/>
                  <a:pt x="432079" y="887604"/>
                  <a:pt x="592853" y="703385"/>
                </a:cubicBezTo>
                <a:cubicBezTo>
                  <a:pt x="753627" y="519166"/>
                  <a:pt x="964642" y="30146"/>
                  <a:pt x="964642" y="30146"/>
                </a:cubicBezTo>
                <a:lnTo>
                  <a:pt x="964642" y="30146"/>
                </a:lnTo>
                <a:lnTo>
                  <a:pt x="964642" y="30146"/>
                </a:lnTo>
                <a:lnTo>
                  <a:pt x="97469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45" name="Freeform: Shape 44">
            <a:extLst>
              <a:ext uri="{FF2B5EF4-FFF2-40B4-BE49-F238E27FC236}">
                <a16:creationId xmlns:a16="http://schemas.microsoft.com/office/drawing/2014/main" id="{B8137001-6BEA-41A1-80B8-A0ACCA4C39AF}"/>
              </a:ext>
            </a:extLst>
          </p:cNvPr>
          <p:cNvSpPr/>
          <p:nvPr/>
        </p:nvSpPr>
        <p:spPr>
          <a:xfrm>
            <a:off x="6511332" y="4451420"/>
            <a:ext cx="1296237" cy="994787"/>
          </a:xfrm>
          <a:custGeom>
            <a:avLst/>
            <a:gdLst>
              <a:gd name="connsiteX0" fmla="*/ 0 w 1296237"/>
              <a:gd name="connsiteY0" fmla="*/ 994787 h 994787"/>
              <a:gd name="connsiteX1" fmla="*/ 311499 w 1296237"/>
              <a:gd name="connsiteY1" fmla="*/ 592853 h 994787"/>
              <a:gd name="connsiteX2" fmla="*/ 783771 w 1296237"/>
              <a:gd name="connsiteY2" fmla="*/ 592853 h 994787"/>
              <a:gd name="connsiteX3" fmla="*/ 1296237 w 1296237"/>
              <a:gd name="connsiteY3" fmla="*/ 0 h 994787"/>
            </a:gdLst>
            <a:ahLst/>
            <a:cxnLst>
              <a:cxn ang="0">
                <a:pos x="connsiteX0" y="connsiteY0"/>
              </a:cxn>
              <a:cxn ang="0">
                <a:pos x="connsiteX1" y="connsiteY1"/>
              </a:cxn>
              <a:cxn ang="0">
                <a:pos x="connsiteX2" y="connsiteY2"/>
              </a:cxn>
              <a:cxn ang="0">
                <a:pos x="connsiteX3" y="connsiteY3"/>
              </a:cxn>
            </a:cxnLst>
            <a:rect l="l" t="t" r="r" b="b"/>
            <a:pathLst>
              <a:path w="1296237" h="994787">
                <a:moveTo>
                  <a:pt x="0" y="994787"/>
                </a:moveTo>
                <a:cubicBezTo>
                  <a:pt x="90435" y="827314"/>
                  <a:pt x="180871" y="659842"/>
                  <a:pt x="311499" y="592853"/>
                </a:cubicBezTo>
                <a:cubicBezTo>
                  <a:pt x="442127" y="525864"/>
                  <a:pt x="619648" y="691662"/>
                  <a:pt x="783771" y="592853"/>
                </a:cubicBezTo>
                <a:cubicBezTo>
                  <a:pt x="947894" y="494044"/>
                  <a:pt x="1122065" y="247022"/>
                  <a:pt x="1296237" y="0"/>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46" name="Freeform: Shape 45">
            <a:extLst>
              <a:ext uri="{FF2B5EF4-FFF2-40B4-BE49-F238E27FC236}">
                <a16:creationId xmlns:a16="http://schemas.microsoft.com/office/drawing/2014/main" id="{96C53F45-86EC-42C2-8D30-F69B2079F1E6}"/>
              </a:ext>
            </a:extLst>
          </p:cNvPr>
          <p:cNvSpPr/>
          <p:nvPr/>
        </p:nvSpPr>
        <p:spPr>
          <a:xfrm>
            <a:off x="5265336" y="4481565"/>
            <a:ext cx="2632668" cy="884255"/>
          </a:xfrm>
          <a:custGeom>
            <a:avLst/>
            <a:gdLst>
              <a:gd name="connsiteX0" fmla="*/ 2632668 w 2632668"/>
              <a:gd name="connsiteY0" fmla="*/ 884255 h 884255"/>
              <a:gd name="connsiteX1" fmla="*/ 1879042 w 2632668"/>
              <a:gd name="connsiteY1" fmla="*/ 673239 h 884255"/>
              <a:gd name="connsiteX2" fmla="*/ 472273 w 2632668"/>
              <a:gd name="connsiteY2" fmla="*/ 643094 h 884255"/>
              <a:gd name="connsiteX3" fmla="*/ 0 w 2632668"/>
              <a:gd name="connsiteY3" fmla="*/ 0 h 884255"/>
              <a:gd name="connsiteX4" fmla="*/ 0 w 2632668"/>
              <a:gd name="connsiteY4" fmla="*/ 0 h 884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668" h="884255">
                <a:moveTo>
                  <a:pt x="2632668" y="884255"/>
                </a:moveTo>
                <a:cubicBezTo>
                  <a:pt x="2435888" y="798843"/>
                  <a:pt x="2239108" y="713432"/>
                  <a:pt x="1879042" y="673239"/>
                </a:cubicBezTo>
                <a:cubicBezTo>
                  <a:pt x="1518976" y="633045"/>
                  <a:pt x="785447" y="755300"/>
                  <a:pt x="472273" y="643094"/>
                </a:cubicBezTo>
                <a:cubicBezTo>
                  <a:pt x="159099" y="530888"/>
                  <a:pt x="0" y="0"/>
                  <a:pt x="0" y="0"/>
                </a:cubicBezTo>
                <a:lnTo>
                  <a:pt x="0" y="0"/>
                </a:ln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sp>
        <p:nvSpPr>
          <p:cNvPr id="47" name="Freeform: Shape 46">
            <a:extLst>
              <a:ext uri="{FF2B5EF4-FFF2-40B4-BE49-F238E27FC236}">
                <a16:creationId xmlns:a16="http://schemas.microsoft.com/office/drawing/2014/main" id="{1D4AAC9B-B4BD-4FB2-AD3D-2238BDDE2C21}"/>
              </a:ext>
            </a:extLst>
          </p:cNvPr>
          <p:cNvSpPr/>
          <p:nvPr/>
        </p:nvSpPr>
        <p:spPr>
          <a:xfrm>
            <a:off x="1154777" y="4481564"/>
            <a:ext cx="1445060" cy="1082479"/>
          </a:xfrm>
          <a:custGeom>
            <a:avLst/>
            <a:gdLst>
              <a:gd name="connsiteX0" fmla="*/ 1719052 w 1719052"/>
              <a:gd name="connsiteY0" fmla="*/ 1024932 h 1024932"/>
              <a:gd name="connsiteX1" fmla="*/ 1216634 w 1719052"/>
              <a:gd name="connsiteY1" fmla="*/ 622998 h 1024932"/>
              <a:gd name="connsiteX2" fmla="*/ 704168 w 1719052"/>
              <a:gd name="connsiteY2" fmla="*/ 753626 h 1024932"/>
              <a:gd name="connsiteX3" fmla="*/ 51025 w 1719052"/>
              <a:gd name="connsiteY3" fmla="*/ 602901 h 1024932"/>
              <a:gd name="connsiteX4" fmla="*/ 91219 w 1719052"/>
              <a:gd name="connsiteY4" fmla="*/ 0 h 1024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052" h="1024932">
                <a:moveTo>
                  <a:pt x="1719052" y="1024932"/>
                </a:moveTo>
                <a:cubicBezTo>
                  <a:pt x="1552416" y="846574"/>
                  <a:pt x="1385781" y="668216"/>
                  <a:pt x="1216634" y="622998"/>
                </a:cubicBezTo>
                <a:cubicBezTo>
                  <a:pt x="1047487" y="577780"/>
                  <a:pt x="898436" y="756975"/>
                  <a:pt x="704168" y="753626"/>
                </a:cubicBezTo>
                <a:cubicBezTo>
                  <a:pt x="509900" y="750277"/>
                  <a:pt x="153183" y="728505"/>
                  <a:pt x="51025" y="602901"/>
                </a:cubicBezTo>
                <a:cubicBezTo>
                  <a:pt x="-51133" y="477297"/>
                  <a:pt x="20043" y="238648"/>
                  <a:pt x="91219" y="0"/>
                </a:cubicBezTo>
              </a:path>
            </a:pathLst>
          </a:cu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a:p>
        </p:txBody>
      </p:sp>
      <p:graphicFrame>
        <p:nvGraphicFramePr>
          <p:cNvPr id="53" name="Table 53">
            <a:extLst>
              <a:ext uri="{FF2B5EF4-FFF2-40B4-BE49-F238E27FC236}">
                <a16:creationId xmlns:a16="http://schemas.microsoft.com/office/drawing/2014/main" id="{A5657927-26D7-4378-928A-A56D3F977973}"/>
              </a:ext>
            </a:extLst>
          </p:cNvPr>
          <p:cNvGraphicFramePr>
            <a:graphicFrameLocks noGrp="1"/>
          </p:cNvGraphicFramePr>
          <p:nvPr/>
        </p:nvGraphicFramePr>
        <p:xfrm>
          <a:off x="8634574" y="1053185"/>
          <a:ext cx="3102418" cy="5120640"/>
        </p:xfrm>
        <a:graphic>
          <a:graphicData uri="http://schemas.openxmlformats.org/drawingml/2006/table">
            <a:tbl>
              <a:tblPr firstRow="1" bandRow="1">
                <a:tableStyleId>{69CF1AB2-1976-4502-BF36-3FF5EA218861}</a:tableStyleId>
              </a:tblPr>
              <a:tblGrid>
                <a:gridCol w="2021604">
                  <a:extLst>
                    <a:ext uri="{9D8B030D-6E8A-4147-A177-3AD203B41FA5}">
                      <a16:colId xmlns:a16="http://schemas.microsoft.com/office/drawing/2014/main" val="932043298"/>
                    </a:ext>
                  </a:extLst>
                </a:gridCol>
                <a:gridCol w="1080814">
                  <a:extLst>
                    <a:ext uri="{9D8B030D-6E8A-4147-A177-3AD203B41FA5}">
                      <a16:colId xmlns:a16="http://schemas.microsoft.com/office/drawing/2014/main" val="1776326166"/>
                    </a:ext>
                  </a:extLst>
                </a:gridCol>
              </a:tblGrid>
              <a:tr h="370840">
                <a:tc>
                  <a:txBody>
                    <a:bodyPr/>
                    <a:lstStyle/>
                    <a:p>
                      <a:r>
                        <a:rPr lang="en-GB" dirty="0">
                          <a:solidFill>
                            <a:srgbClr val="002060"/>
                          </a:solidFill>
                          <a:latin typeface="Century Gothic" panose="020B0502020202020204" pitchFamily="34" charset="0"/>
                        </a:rPr>
                        <a:t>Was? </a:t>
                      </a:r>
                    </a:p>
                  </a:txBody>
                  <a:tcPr/>
                </a:tc>
                <a:tc>
                  <a:txBody>
                    <a:bodyPr/>
                    <a:lstStyle/>
                    <a:p>
                      <a:r>
                        <a:rPr lang="en-GB" dirty="0">
                          <a:solidFill>
                            <a:srgbClr val="002060"/>
                          </a:solidFill>
                          <a:latin typeface="Century Gothic" panose="020B0502020202020204" pitchFamily="34" charset="0"/>
                        </a:rPr>
                        <a:t>Wie </a:t>
                      </a:r>
                      <a:r>
                        <a:rPr lang="en-GB" dirty="0" err="1">
                          <a:solidFill>
                            <a:srgbClr val="002060"/>
                          </a:solidFill>
                          <a:latin typeface="Century Gothic" panose="020B0502020202020204" pitchFamily="34" charset="0"/>
                        </a:rPr>
                        <a:t>viele</a:t>
                      </a:r>
                      <a:r>
                        <a:rPr lang="en-GB" dirty="0">
                          <a:solidFill>
                            <a:srgbClr val="002060"/>
                          </a:solidFill>
                          <a:latin typeface="Century Gothic" panose="020B0502020202020204" pitchFamily="34" charset="0"/>
                        </a:rPr>
                        <a:t>?</a:t>
                      </a:r>
                    </a:p>
                  </a:txBody>
                  <a:tcPr/>
                </a:tc>
                <a:extLst>
                  <a:ext uri="{0D108BD9-81ED-4DB2-BD59-A6C34878D82A}">
                    <a16:rowId xmlns:a16="http://schemas.microsoft.com/office/drawing/2014/main" val="1550193870"/>
                  </a:ext>
                </a:extLst>
              </a:tr>
              <a:tr h="370840">
                <a:tc>
                  <a:txBody>
                    <a:bodyPr/>
                    <a:lstStyle/>
                    <a:p>
                      <a:r>
                        <a:rPr lang="en-GB" dirty="0" err="1">
                          <a:solidFill>
                            <a:srgbClr val="002060"/>
                          </a:solidFill>
                          <a:latin typeface="Century Gothic" panose="020B0502020202020204" pitchFamily="34" charset="0"/>
                        </a:rPr>
                        <a:t>Küken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855660753"/>
                  </a:ext>
                </a:extLst>
              </a:tr>
              <a:tr h="370840">
                <a:tc>
                  <a:txBody>
                    <a:bodyPr/>
                    <a:lstStyle/>
                    <a:p>
                      <a:r>
                        <a:rPr lang="en-GB" dirty="0" err="1">
                          <a:solidFill>
                            <a:srgbClr val="002060"/>
                          </a:solidFill>
                          <a:latin typeface="Century Gothic" panose="020B0502020202020204" pitchFamily="34" charset="0"/>
                        </a:rPr>
                        <a:t>Lämmer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2040194080"/>
                  </a:ext>
                </a:extLst>
              </a:tr>
              <a:tr h="370840">
                <a:tc>
                  <a:txBody>
                    <a:bodyPr/>
                    <a:lstStyle/>
                    <a:p>
                      <a:r>
                        <a:rPr lang="en-GB" dirty="0" err="1">
                          <a:solidFill>
                            <a:srgbClr val="002060"/>
                          </a:solidFill>
                          <a:latin typeface="Century Gothic" panose="020B0502020202020204" pitchFamily="34" charset="0"/>
                        </a:rPr>
                        <a:t>Osterkörbe</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287781572"/>
                  </a:ext>
                </a:extLst>
              </a:tr>
              <a:tr h="370840">
                <a:tc>
                  <a:txBody>
                    <a:bodyPr/>
                    <a:lstStyle/>
                    <a:p>
                      <a:r>
                        <a:rPr lang="en-GB" dirty="0" err="1">
                          <a:solidFill>
                            <a:srgbClr val="002060"/>
                          </a:solidFill>
                          <a:latin typeface="Century Gothic" panose="020B0502020202020204" pitchFamily="34" charset="0"/>
                        </a:rPr>
                        <a:t>Osterglocken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935651789"/>
                  </a:ext>
                </a:extLst>
              </a:tr>
              <a:tr h="370840">
                <a:tc>
                  <a:txBody>
                    <a:bodyPr/>
                    <a:lstStyle/>
                    <a:p>
                      <a:r>
                        <a:rPr lang="en-GB" dirty="0" err="1">
                          <a:solidFill>
                            <a:srgbClr val="002060"/>
                          </a:solidFill>
                          <a:latin typeface="Century Gothic" panose="020B0502020202020204" pitchFamily="34" charset="0"/>
                        </a:rPr>
                        <a:t>Osterhasen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a:p>
                  </a:txBody>
                  <a:tcPr/>
                </a:tc>
                <a:extLst>
                  <a:ext uri="{0D108BD9-81ED-4DB2-BD59-A6C34878D82A}">
                    <a16:rowId xmlns:a16="http://schemas.microsoft.com/office/drawing/2014/main" val="3598286083"/>
                  </a:ext>
                </a:extLst>
              </a:tr>
              <a:tr h="370840">
                <a:tc>
                  <a:txBody>
                    <a:bodyPr/>
                    <a:lstStyle/>
                    <a:p>
                      <a:r>
                        <a:rPr lang="en-GB" dirty="0" err="1">
                          <a:solidFill>
                            <a:srgbClr val="002060"/>
                          </a:solidFill>
                          <a:latin typeface="Century Gothic" panose="020B0502020202020204" pitchFamily="34" charset="0"/>
                        </a:rPr>
                        <a:t>Kirchen</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704858194"/>
                  </a:ext>
                </a:extLst>
              </a:tr>
              <a:tr h="370840">
                <a:tc>
                  <a:txBody>
                    <a:bodyPr/>
                    <a:lstStyle/>
                    <a:p>
                      <a:r>
                        <a:rPr lang="en-GB" dirty="0" err="1">
                          <a:solidFill>
                            <a:srgbClr val="002060"/>
                          </a:solidFill>
                          <a:latin typeface="Century Gothic" panose="020B0502020202020204" pitchFamily="34" charset="0"/>
                        </a:rPr>
                        <a:t>Ostereier</a:t>
                      </a:r>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597446262"/>
                  </a:ext>
                </a:extLst>
              </a:tr>
            </a:tbl>
          </a:graphicData>
        </a:graphic>
      </p:graphicFrame>
      <p:pic>
        <p:nvPicPr>
          <p:cNvPr id="54" name="Picture 53">
            <a:extLst>
              <a:ext uri="{FF2B5EF4-FFF2-40B4-BE49-F238E27FC236}">
                <a16:creationId xmlns:a16="http://schemas.microsoft.com/office/drawing/2014/main" id="{270CD827-8067-4130-A1FB-2CB48DBF8AAB}"/>
              </a:ext>
            </a:extLst>
          </p:cNvPr>
          <p:cNvPicPr>
            <a:picLocks noChangeAspect="1"/>
          </p:cNvPicPr>
          <p:nvPr/>
        </p:nvPicPr>
        <p:blipFill>
          <a:blip r:embed="rId16"/>
          <a:stretch>
            <a:fillRect/>
          </a:stretch>
        </p:blipFill>
        <p:spPr>
          <a:xfrm>
            <a:off x="10036597" y="1722440"/>
            <a:ext cx="525722" cy="571753"/>
          </a:xfrm>
          <a:prstGeom prst="rect">
            <a:avLst/>
          </a:prstGeom>
        </p:spPr>
      </p:pic>
      <p:sp>
        <p:nvSpPr>
          <p:cNvPr id="55" name="TextBox 54">
            <a:extLst>
              <a:ext uri="{FF2B5EF4-FFF2-40B4-BE49-F238E27FC236}">
                <a16:creationId xmlns:a16="http://schemas.microsoft.com/office/drawing/2014/main" id="{E0E7403B-88ED-4763-A608-5DBED2018E78}"/>
              </a:ext>
            </a:extLst>
          </p:cNvPr>
          <p:cNvSpPr txBox="1"/>
          <p:nvPr/>
        </p:nvSpPr>
        <p:spPr>
          <a:xfrm>
            <a:off x="8101604" y="393815"/>
            <a:ext cx="4056733"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3. Count the Easter pictures and write how many you see.</a:t>
            </a:r>
          </a:p>
        </p:txBody>
      </p:sp>
      <p:pic>
        <p:nvPicPr>
          <p:cNvPr id="56" name="Picture 55">
            <a:extLst>
              <a:ext uri="{FF2B5EF4-FFF2-40B4-BE49-F238E27FC236}">
                <a16:creationId xmlns:a16="http://schemas.microsoft.com/office/drawing/2014/main" id="{E8815085-97CB-4F49-A773-2F35D9021811}"/>
              </a:ext>
            </a:extLst>
          </p:cNvPr>
          <p:cNvPicPr>
            <a:picLocks noChangeAspect="1"/>
          </p:cNvPicPr>
          <p:nvPr/>
        </p:nvPicPr>
        <p:blipFill>
          <a:blip r:embed="rId17"/>
          <a:stretch>
            <a:fillRect/>
          </a:stretch>
        </p:blipFill>
        <p:spPr>
          <a:xfrm>
            <a:off x="10057852" y="5529932"/>
            <a:ext cx="661452" cy="699002"/>
          </a:xfrm>
          <a:prstGeom prst="rect">
            <a:avLst/>
          </a:prstGeom>
        </p:spPr>
      </p:pic>
      <p:pic>
        <p:nvPicPr>
          <p:cNvPr id="57" name="Picture 56">
            <a:extLst>
              <a:ext uri="{FF2B5EF4-FFF2-40B4-BE49-F238E27FC236}">
                <a16:creationId xmlns:a16="http://schemas.microsoft.com/office/drawing/2014/main" id="{DC897DB7-D83B-4013-9749-DE0EB46323D5}"/>
              </a:ext>
            </a:extLst>
          </p:cNvPr>
          <p:cNvPicPr>
            <a:picLocks noChangeAspect="1"/>
          </p:cNvPicPr>
          <p:nvPr/>
        </p:nvPicPr>
        <p:blipFill>
          <a:blip r:embed="rId18"/>
          <a:stretch>
            <a:fillRect/>
          </a:stretch>
        </p:blipFill>
        <p:spPr>
          <a:xfrm>
            <a:off x="10164651" y="3542668"/>
            <a:ext cx="447854" cy="724190"/>
          </a:xfrm>
          <a:prstGeom prst="rect">
            <a:avLst/>
          </a:prstGeom>
        </p:spPr>
      </p:pic>
      <p:pic>
        <p:nvPicPr>
          <p:cNvPr id="58" name="Picture 57">
            <a:extLst>
              <a:ext uri="{FF2B5EF4-FFF2-40B4-BE49-F238E27FC236}">
                <a16:creationId xmlns:a16="http://schemas.microsoft.com/office/drawing/2014/main" id="{A5B67B16-1393-426F-B959-78A76984C514}"/>
              </a:ext>
            </a:extLst>
          </p:cNvPr>
          <p:cNvPicPr>
            <a:picLocks noChangeAspect="1"/>
          </p:cNvPicPr>
          <p:nvPr/>
        </p:nvPicPr>
        <p:blipFill>
          <a:blip r:embed="rId19"/>
          <a:stretch>
            <a:fillRect/>
          </a:stretch>
        </p:blipFill>
        <p:spPr>
          <a:xfrm>
            <a:off x="10164651" y="4261792"/>
            <a:ext cx="395373" cy="626740"/>
          </a:xfrm>
          <a:prstGeom prst="rect">
            <a:avLst/>
          </a:prstGeom>
        </p:spPr>
      </p:pic>
      <p:pic>
        <p:nvPicPr>
          <p:cNvPr id="60" name="Picture 59" descr="A picture containing indoor, basket, container, dark&#10;&#10;Description automatically generated">
            <a:extLst>
              <a:ext uri="{FF2B5EF4-FFF2-40B4-BE49-F238E27FC236}">
                <a16:creationId xmlns:a16="http://schemas.microsoft.com/office/drawing/2014/main" id="{1407D0CC-02D5-4A63-9780-1F7189E8C2A3}"/>
              </a:ext>
            </a:extLst>
          </p:cNvPr>
          <p:cNvPicPr>
            <a:picLocks noChangeAspect="1"/>
          </p:cNvPicPr>
          <p:nvPr/>
        </p:nvPicPr>
        <p:blipFill>
          <a:blip r:embed="rId20"/>
          <a:stretch>
            <a:fillRect/>
          </a:stretch>
        </p:blipFill>
        <p:spPr>
          <a:xfrm>
            <a:off x="9875654" y="2805788"/>
            <a:ext cx="928443" cy="928443"/>
          </a:xfrm>
          <a:prstGeom prst="rect">
            <a:avLst/>
          </a:prstGeom>
        </p:spPr>
      </p:pic>
      <p:pic>
        <p:nvPicPr>
          <p:cNvPr id="62" name="Picture 61" descr="A picture containing mammal, sheep&#10;&#10;Description automatically generated">
            <a:extLst>
              <a:ext uri="{FF2B5EF4-FFF2-40B4-BE49-F238E27FC236}">
                <a16:creationId xmlns:a16="http://schemas.microsoft.com/office/drawing/2014/main" id="{EAB6D592-E958-4815-8E84-AD5BFF7C0C74}"/>
              </a:ext>
            </a:extLst>
          </p:cNvPr>
          <p:cNvPicPr>
            <a:picLocks noChangeAspect="1"/>
          </p:cNvPicPr>
          <p:nvPr/>
        </p:nvPicPr>
        <p:blipFill>
          <a:blip r:embed="rId21"/>
          <a:stretch>
            <a:fillRect/>
          </a:stretch>
        </p:blipFill>
        <p:spPr>
          <a:xfrm>
            <a:off x="9966416" y="2233826"/>
            <a:ext cx="719501" cy="719501"/>
          </a:xfrm>
          <a:prstGeom prst="rect">
            <a:avLst/>
          </a:prstGeom>
        </p:spPr>
      </p:pic>
      <p:pic>
        <p:nvPicPr>
          <p:cNvPr id="63" name="Picture 62">
            <a:extLst>
              <a:ext uri="{FF2B5EF4-FFF2-40B4-BE49-F238E27FC236}">
                <a16:creationId xmlns:a16="http://schemas.microsoft.com/office/drawing/2014/main" id="{4836A6EC-F65F-404B-8744-1D980E3695AD}"/>
              </a:ext>
            </a:extLst>
          </p:cNvPr>
          <p:cNvPicPr>
            <a:picLocks noChangeAspect="1"/>
          </p:cNvPicPr>
          <p:nvPr/>
        </p:nvPicPr>
        <p:blipFill>
          <a:blip r:embed="rId22"/>
          <a:stretch>
            <a:fillRect/>
          </a:stretch>
        </p:blipFill>
        <p:spPr>
          <a:xfrm>
            <a:off x="10075356" y="4854420"/>
            <a:ext cx="573961" cy="709624"/>
          </a:xfrm>
          <a:prstGeom prst="rect">
            <a:avLst/>
          </a:prstGeom>
        </p:spPr>
      </p:pic>
      <p:sp>
        <p:nvSpPr>
          <p:cNvPr id="64" name="TextBox 63">
            <a:extLst>
              <a:ext uri="{FF2B5EF4-FFF2-40B4-BE49-F238E27FC236}">
                <a16:creationId xmlns:a16="http://schemas.microsoft.com/office/drawing/2014/main" id="{6E367695-50A9-4146-A339-C9CD94CEC8AA}"/>
              </a:ext>
            </a:extLst>
          </p:cNvPr>
          <p:cNvSpPr txBox="1"/>
          <p:nvPr/>
        </p:nvSpPr>
        <p:spPr>
          <a:xfrm>
            <a:off x="10754266" y="5576835"/>
            <a:ext cx="1001710"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elf [11]</a:t>
            </a:r>
          </a:p>
        </p:txBody>
      </p:sp>
      <p:sp>
        <p:nvSpPr>
          <p:cNvPr id="65" name="TextBox 64">
            <a:extLst>
              <a:ext uri="{FF2B5EF4-FFF2-40B4-BE49-F238E27FC236}">
                <a16:creationId xmlns:a16="http://schemas.microsoft.com/office/drawing/2014/main" id="{15258AF2-65EE-41EF-9CC4-B6F60E11FBE8}"/>
              </a:ext>
            </a:extLst>
          </p:cNvPr>
          <p:cNvSpPr txBox="1"/>
          <p:nvPr/>
        </p:nvSpPr>
        <p:spPr>
          <a:xfrm>
            <a:off x="10702857" y="1741221"/>
            <a:ext cx="1001710"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fünf</a:t>
            </a:r>
            <a:r>
              <a:rPr lang="en-GB" dirty="0">
                <a:solidFill>
                  <a:srgbClr val="002060"/>
                </a:solidFill>
                <a:latin typeface="Century Gothic" panose="020B0502020202020204" pitchFamily="34" charset="0"/>
              </a:rPr>
              <a:t> [5]</a:t>
            </a:r>
          </a:p>
        </p:txBody>
      </p:sp>
      <p:sp>
        <p:nvSpPr>
          <p:cNvPr id="66" name="TextBox 65">
            <a:extLst>
              <a:ext uri="{FF2B5EF4-FFF2-40B4-BE49-F238E27FC236}">
                <a16:creationId xmlns:a16="http://schemas.microsoft.com/office/drawing/2014/main" id="{739B4564-1ABA-40BA-98F0-4867AC953E1E}"/>
              </a:ext>
            </a:extLst>
          </p:cNvPr>
          <p:cNvSpPr txBox="1"/>
          <p:nvPr/>
        </p:nvSpPr>
        <p:spPr>
          <a:xfrm>
            <a:off x="10710599" y="2472698"/>
            <a:ext cx="1133522"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acht</a:t>
            </a:r>
            <a:r>
              <a:rPr lang="en-GB" dirty="0">
                <a:solidFill>
                  <a:srgbClr val="002060"/>
                </a:solidFill>
                <a:latin typeface="Century Gothic" panose="020B0502020202020204" pitchFamily="34" charset="0"/>
              </a:rPr>
              <a:t> [8]</a:t>
            </a:r>
          </a:p>
        </p:txBody>
      </p:sp>
      <p:sp>
        <p:nvSpPr>
          <p:cNvPr id="67" name="TextBox 66">
            <a:extLst>
              <a:ext uri="{FF2B5EF4-FFF2-40B4-BE49-F238E27FC236}">
                <a16:creationId xmlns:a16="http://schemas.microsoft.com/office/drawing/2014/main" id="{EEF4F5C0-B4D5-490B-85DD-8D828E4A6B02}"/>
              </a:ext>
            </a:extLst>
          </p:cNvPr>
          <p:cNvSpPr txBox="1"/>
          <p:nvPr/>
        </p:nvSpPr>
        <p:spPr>
          <a:xfrm>
            <a:off x="10719303" y="3057077"/>
            <a:ext cx="1133522"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vier</a:t>
            </a:r>
            <a:r>
              <a:rPr lang="en-GB" dirty="0">
                <a:solidFill>
                  <a:srgbClr val="002060"/>
                </a:solidFill>
                <a:latin typeface="Century Gothic" panose="020B0502020202020204" pitchFamily="34" charset="0"/>
              </a:rPr>
              <a:t> [4]</a:t>
            </a:r>
          </a:p>
        </p:txBody>
      </p:sp>
      <p:sp>
        <p:nvSpPr>
          <p:cNvPr id="68" name="TextBox 67">
            <a:extLst>
              <a:ext uri="{FF2B5EF4-FFF2-40B4-BE49-F238E27FC236}">
                <a16:creationId xmlns:a16="http://schemas.microsoft.com/office/drawing/2014/main" id="{70182AB3-7BFB-4442-9CAA-247906CC8379}"/>
              </a:ext>
            </a:extLst>
          </p:cNvPr>
          <p:cNvSpPr txBox="1"/>
          <p:nvPr/>
        </p:nvSpPr>
        <p:spPr>
          <a:xfrm>
            <a:off x="10604822" y="3686121"/>
            <a:ext cx="1227966"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zwölf</a:t>
            </a:r>
            <a:r>
              <a:rPr lang="en-GB" dirty="0">
                <a:solidFill>
                  <a:srgbClr val="002060"/>
                </a:solidFill>
                <a:latin typeface="Century Gothic" panose="020B0502020202020204" pitchFamily="34" charset="0"/>
              </a:rPr>
              <a:t> [12]</a:t>
            </a:r>
          </a:p>
        </p:txBody>
      </p:sp>
      <p:sp>
        <p:nvSpPr>
          <p:cNvPr id="69" name="TextBox 68">
            <a:extLst>
              <a:ext uri="{FF2B5EF4-FFF2-40B4-BE49-F238E27FC236}">
                <a16:creationId xmlns:a16="http://schemas.microsoft.com/office/drawing/2014/main" id="{C16BD603-7C12-46B4-92A0-4327E74F2498}"/>
              </a:ext>
            </a:extLst>
          </p:cNvPr>
          <p:cNvSpPr txBox="1"/>
          <p:nvPr/>
        </p:nvSpPr>
        <p:spPr>
          <a:xfrm>
            <a:off x="10670206" y="4251996"/>
            <a:ext cx="1231716" cy="646331"/>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sieben</a:t>
            </a:r>
            <a:r>
              <a:rPr lang="en-GB" dirty="0">
                <a:solidFill>
                  <a:srgbClr val="002060"/>
                </a:solidFill>
                <a:latin typeface="Century Gothic" panose="020B0502020202020204" pitchFamily="34" charset="0"/>
              </a:rPr>
              <a:t> [7]</a:t>
            </a:r>
          </a:p>
        </p:txBody>
      </p:sp>
      <p:sp>
        <p:nvSpPr>
          <p:cNvPr id="70" name="TextBox 69">
            <a:extLst>
              <a:ext uri="{FF2B5EF4-FFF2-40B4-BE49-F238E27FC236}">
                <a16:creationId xmlns:a16="http://schemas.microsoft.com/office/drawing/2014/main" id="{1CD291FC-5D5C-4729-838E-88EFFBE045E4}"/>
              </a:ext>
            </a:extLst>
          </p:cNvPr>
          <p:cNvSpPr txBox="1"/>
          <p:nvPr/>
        </p:nvSpPr>
        <p:spPr>
          <a:xfrm>
            <a:off x="10725719" y="4971892"/>
            <a:ext cx="1227966"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zwei</a:t>
            </a:r>
            <a:r>
              <a:rPr lang="en-GB" dirty="0">
                <a:solidFill>
                  <a:srgbClr val="002060"/>
                </a:solidFill>
                <a:latin typeface="Century Gothic" panose="020B0502020202020204" pitchFamily="34" charset="0"/>
              </a:rPr>
              <a:t>[2]</a:t>
            </a:r>
          </a:p>
        </p:txBody>
      </p:sp>
      <p:sp>
        <p:nvSpPr>
          <p:cNvPr id="71" name="TextBox 70">
            <a:extLst>
              <a:ext uri="{FF2B5EF4-FFF2-40B4-BE49-F238E27FC236}">
                <a16:creationId xmlns:a16="http://schemas.microsoft.com/office/drawing/2014/main" id="{996B7AEB-6325-48C5-9F82-9FB342E76E62}"/>
              </a:ext>
            </a:extLst>
          </p:cNvPr>
          <p:cNvSpPr txBox="1"/>
          <p:nvPr/>
        </p:nvSpPr>
        <p:spPr>
          <a:xfrm>
            <a:off x="435111" y="6489196"/>
            <a:ext cx="1122069"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I play</a:t>
            </a:r>
          </a:p>
        </p:txBody>
      </p:sp>
      <p:sp>
        <p:nvSpPr>
          <p:cNvPr id="72" name="TextBox 71">
            <a:extLst>
              <a:ext uri="{FF2B5EF4-FFF2-40B4-BE49-F238E27FC236}">
                <a16:creationId xmlns:a16="http://schemas.microsoft.com/office/drawing/2014/main" id="{21462298-CBAB-4550-86D9-FC36711643E2}"/>
              </a:ext>
            </a:extLst>
          </p:cNvPr>
          <p:cNvSpPr txBox="1"/>
          <p:nvPr/>
        </p:nvSpPr>
        <p:spPr>
          <a:xfrm>
            <a:off x="2033902" y="6517261"/>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You have</a:t>
            </a:r>
          </a:p>
        </p:txBody>
      </p:sp>
      <p:sp>
        <p:nvSpPr>
          <p:cNvPr id="73" name="TextBox 72">
            <a:extLst>
              <a:ext uri="{FF2B5EF4-FFF2-40B4-BE49-F238E27FC236}">
                <a16:creationId xmlns:a16="http://schemas.microsoft.com/office/drawing/2014/main" id="{1E11E521-FA3D-4CDA-904D-EEAEE010584C}"/>
              </a:ext>
            </a:extLst>
          </p:cNvPr>
          <p:cNvSpPr txBox="1"/>
          <p:nvPr/>
        </p:nvSpPr>
        <p:spPr>
          <a:xfrm>
            <a:off x="3327209" y="6513511"/>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He listens</a:t>
            </a:r>
          </a:p>
        </p:txBody>
      </p:sp>
      <p:sp>
        <p:nvSpPr>
          <p:cNvPr id="74" name="TextBox 73">
            <a:extLst>
              <a:ext uri="{FF2B5EF4-FFF2-40B4-BE49-F238E27FC236}">
                <a16:creationId xmlns:a16="http://schemas.microsoft.com/office/drawing/2014/main" id="{EBBEDDEC-4172-41AC-B7C7-0FB067BB54B2}"/>
              </a:ext>
            </a:extLst>
          </p:cNvPr>
          <p:cNvSpPr txBox="1"/>
          <p:nvPr/>
        </p:nvSpPr>
        <p:spPr>
          <a:xfrm>
            <a:off x="4680119" y="6493935"/>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I have</a:t>
            </a:r>
          </a:p>
        </p:txBody>
      </p:sp>
      <p:sp>
        <p:nvSpPr>
          <p:cNvPr id="75" name="TextBox 74">
            <a:extLst>
              <a:ext uri="{FF2B5EF4-FFF2-40B4-BE49-F238E27FC236}">
                <a16:creationId xmlns:a16="http://schemas.microsoft.com/office/drawing/2014/main" id="{8A7D3011-F947-47C3-B04C-C666002D07E9}"/>
              </a:ext>
            </a:extLst>
          </p:cNvPr>
          <p:cNvSpPr txBox="1"/>
          <p:nvPr/>
        </p:nvSpPr>
        <p:spPr>
          <a:xfrm>
            <a:off x="5743118" y="6520531"/>
            <a:ext cx="2064452"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She does/makes</a:t>
            </a:r>
          </a:p>
        </p:txBody>
      </p:sp>
      <p:sp>
        <p:nvSpPr>
          <p:cNvPr id="76" name="TextBox 75">
            <a:extLst>
              <a:ext uri="{FF2B5EF4-FFF2-40B4-BE49-F238E27FC236}">
                <a16:creationId xmlns:a16="http://schemas.microsoft.com/office/drawing/2014/main" id="{ABD50045-F3F4-4838-80C4-B553FB32EFEA}"/>
              </a:ext>
            </a:extLst>
          </p:cNvPr>
          <p:cNvSpPr txBox="1"/>
          <p:nvPr/>
        </p:nvSpPr>
        <p:spPr>
          <a:xfrm>
            <a:off x="7689617" y="6529295"/>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You think</a:t>
            </a:r>
          </a:p>
        </p:txBody>
      </p:sp>
      <p:sp>
        <p:nvSpPr>
          <p:cNvPr id="77" name="TextBox 76">
            <a:extLst>
              <a:ext uri="{FF2B5EF4-FFF2-40B4-BE49-F238E27FC236}">
                <a16:creationId xmlns:a16="http://schemas.microsoft.com/office/drawing/2014/main" id="{783D7302-AD4E-465E-ACD3-225DAFF21596}"/>
              </a:ext>
            </a:extLst>
          </p:cNvPr>
          <p:cNvSpPr txBox="1"/>
          <p:nvPr/>
        </p:nvSpPr>
        <p:spPr>
          <a:xfrm>
            <a:off x="214009" y="3665480"/>
            <a:ext cx="36677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a:t>
            </a:r>
          </a:p>
        </p:txBody>
      </p:sp>
      <p:sp>
        <p:nvSpPr>
          <p:cNvPr id="78" name="TextBox 77">
            <a:extLst>
              <a:ext uri="{FF2B5EF4-FFF2-40B4-BE49-F238E27FC236}">
                <a16:creationId xmlns:a16="http://schemas.microsoft.com/office/drawing/2014/main" id="{56359C0C-3B89-4FDD-9E18-1727C4C15C0C}"/>
              </a:ext>
            </a:extLst>
          </p:cNvPr>
          <p:cNvSpPr txBox="1"/>
          <p:nvPr/>
        </p:nvSpPr>
        <p:spPr>
          <a:xfrm>
            <a:off x="4357835" y="3633131"/>
            <a:ext cx="36677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B</a:t>
            </a:r>
          </a:p>
        </p:txBody>
      </p:sp>
      <p:pic>
        <p:nvPicPr>
          <p:cNvPr id="79" name="Picture 78">
            <a:extLst>
              <a:ext uri="{FF2B5EF4-FFF2-40B4-BE49-F238E27FC236}">
                <a16:creationId xmlns:a16="http://schemas.microsoft.com/office/drawing/2014/main" id="{2C74C4D5-2095-4F5B-A23E-F678E18E2886}"/>
              </a:ext>
            </a:extLst>
          </p:cNvPr>
          <p:cNvPicPr>
            <a:picLocks noChangeAspect="1"/>
          </p:cNvPicPr>
          <p:nvPr/>
        </p:nvPicPr>
        <p:blipFill>
          <a:blip r:embed="rId23"/>
          <a:stretch>
            <a:fillRect/>
          </a:stretch>
        </p:blipFill>
        <p:spPr>
          <a:xfrm>
            <a:off x="57993" y="13059"/>
            <a:ext cx="524301" cy="481626"/>
          </a:xfrm>
          <a:prstGeom prst="rect">
            <a:avLst/>
          </a:prstGeom>
        </p:spPr>
      </p:pic>
      <p:sp>
        <p:nvSpPr>
          <p:cNvPr id="80" name="Title 1">
            <a:extLst>
              <a:ext uri="{FF2B5EF4-FFF2-40B4-BE49-F238E27FC236}">
                <a16:creationId xmlns:a16="http://schemas.microsoft.com/office/drawing/2014/main" id="{C4047F48-7C17-4238-B209-1784EE267B0E}"/>
              </a:ext>
            </a:extLst>
          </p:cNvPr>
          <p:cNvSpPr txBox="1">
            <a:spLocks/>
          </p:cNvSpPr>
          <p:nvPr/>
        </p:nvSpPr>
        <p:spPr>
          <a:xfrm>
            <a:off x="-1010570" y="-137629"/>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err="1">
                <a:solidFill>
                  <a:srgbClr val="002060"/>
                </a:solidFill>
                <a:latin typeface="Century Gothic"/>
                <a:ea typeface="Century Gothic"/>
                <a:cs typeface="Century Gothic"/>
                <a:sym typeface="Century Gothic"/>
              </a:rPr>
              <a:t>Ostern</a:t>
            </a:r>
            <a:endParaRPr lang="en-GB" sz="3200" dirty="0"/>
          </a:p>
        </p:txBody>
      </p:sp>
    </p:spTree>
    <p:extLst>
      <p:ext uri="{BB962C8B-B14F-4D97-AF65-F5344CB8AC3E}">
        <p14:creationId xmlns:p14="http://schemas.microsoft.com/office/powerpoint/2010/main" val="18377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40" grpId="0" animBg="1"/>
      <p:bldP spid="43" grpId="0" animBg="1"/>
      <p:bldP spid="44" grpId="0" animBg="1"/>
      <p:bldP spid="45" grpId="0" animBg="1"/>
      <p:bldP spid="46" grpId="0" animBg="1"/>
      <p:bldP spid="47" grpId="0" animBg="1"/>
      <p:bldP spid="64" grpId="0"/>
      <p:bldP spid="66" grpId="0"/>
      <p:bldP spid="67" grpId="0"/>
      <p:bldP spid="68" grpId="0"/>
      <p:bldP spid="69" grpId="0"/>
      <p:bldP spid="70" grpId="0"/>
      <p:bldP spid="71" grpId="0"/>
      <p:bldP spid="72" grpId="0"/>
      <p:bldP spid="73" grpId="0"/>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45DC1A2-A91C-4AAF-9F8D-CFEECAB9E109}"/>
              </a:ext>
            </a:extLst>
          </p:cNvPr>
          <p:cNvPicPr>
            <a:picLocks noChangeAspect="1"/>
          </p:cNvPicPr>
          <p:nvPr/>
        </p:nvPicPr>
        <p:blipFill>
          <a:blip r:embed="rId3"/>
          <a:stretch>
            <a:fillRect/>
          </a:stretch>
        </p:blipFill>
        <p:spPr>
          <a:xfrm>
            <a:off x="3243075" y="1484553"/>
            <a:ext cx="1643757" cy="2045952"/>
          </a:xfrm>
          <a:prstGeom prst="rect">
            <a:avLst/>
          </a:prstGeom>
        </p:spPr>
      </p:pic>
      <p:pic>
        <p:nvPicPr>
          <p:cNvPr id="2" name="Picture 1">
            <a:extLst>
              <a:ext uri="{FF2B5EF4-FFF2-40B4-BE49-F238E27FC236}">
                <a16:creationId xmlns:a16="http://schemas.microsoft.com/office/drawing/2014/main" id="{E4A252F7-D604-424C-B1CB-F474EC8A2C1A}"/>
              </a:ext>
            </a:extLst>
          </p:cNvPr>
          <p:cNvPicPr>
            <a:picLocks noChangeAspect="1"/>
          </p:cNvPicPr>
          <p:nvPr/>
        </p:nvPicPr>
        <p:blipFill>
          <a:blip r:embed="rId4"/>
          <a:stretch>
            <a:fillRect/>
          </a:stretch>
        </p:blipFill>
        <p:spPr>
          <a:xfrm>
            <a:off x="-186812" y="-701329"/>
            <a:ext cx="12378812" cy="8980047"/>
          </a:xfrm>
          <a:prstGeom prst="rect">
            <a:avLst/>
          </a:prstGeom>
        </p:spPr>
      </p:pic>
      <p:pic>
        <p:nvPicPr>
          <p:cNvPr id="49" name="Picture 48">
            <a:extLst>
              <a:ext uri="{FF2B5EF4-FFF2-40B4-BE49-F238E27FC236}">
                <a16:creationId xmlns:a16="http://schemas.microsoft.com/office/drawing/2014/main" id="{ABE805A6-BEB9-4E68-A693-C7E9582C52D8}"/>
              </a:ext>
            </a:extLst>
          </p:cNvPr>
          <p:cNvPicPr>
            <a:picLocks noChangeAspect="1"/>
          </p:cNvPicPr>
          <p:nvPr/>
        </p:nvPicPr>
        <p:blipFill>
          <a:blip r:embed="rId5"/>
          <a:stretch>
            <a:fillRect/>
          </a:stretch>
        </p:blipFill>
        <p:spPr>
          <a:xfrm>
            <a:off x="5252028" y="3078449"/>
            <a:ext cx="658425" cy="701101"/>
          </a:xfrm>
          <a:prstGeom prst="rect">
            <a:avLst/>
          </a:prstGeom>
        </p:spPr>
      </p:pic>
      <p:pic>
        <p:nvPicPr>
          <p:cNvPr id="3" name="Picture 2">
            <a:extLst>
              <a:ext uri="{FF2B5EF4-FFF2-40B4-BE49-F238E27FC236}">
                <a16:creationId xmlns:a16="http://schemas.microsoft.com/office/drawing/2014/main" id="{B88E5E4C-EB84-45B5-A42D-6AB97E1635B6}"/>
              </a:ext>
            </a:extLst>
          </p:cNvPr>
          <p:cNvPicPr>
            <a:picLocks noChangeAspect="1"/>
          </p:cNvPicPr>
          <p:nvPr/>
        </p:nvPicPr>
        <p:blipFill>
          <a:blip r:embed="rId6"/>
          <a:stretch>
            <a:fillRect/>
          </a:stretch>
        </p:blipFill>
        <p:spPr>
          <a:xfrm>
            <a:off x="1583265" y="4875989"/>
            <a:ext cx="530398" cy="566977"/>
          </a:xfrm>
          <a:prstGeom prst="rect">
            <a:avLst/>
          </a:prstGeom>
        </p:spPr>
      </p:pic>
      <p:pic>
        <p:nvPicPr>
          <p:cNvPr id="4" name="Picture 3">
            <a:extLst>
              <a:ext uri="{FF2B5EF4-FFF2-40B4-BE49-F238E27FC236}">
                <a16:creationId xmlns:a16="http://schemas.microsoft.com/office/drawing/2014/main" id="{E082D89C-C47C-40C3-9839-6FB85A2AF38B}"/>
              </a:ext>
            </a:extLst>
          </p:cNvPr>
          <p:cNvPicPr>
            <a:picLocks noChangeAspect="1"/>
          </p:cNvPicPr>
          <p:nvPr/>
        </p:nvPicPr>
        <p:blipFill>
          <a:blip r:embed="rId6"/>
          <a:stretch>
            <a:fillRect/>
          </a:stretch>
        </p:blipFill>
        <p:spPr>
          <a:xfrm>
            <a:off x="1135896" y="4875988"/>
            <a:ext cx="530398" cy="566977"/>
          </a:xfrm>
          <a:prstGeom prst="rect">
            <a:avLst/>
          </a:prstGeom>
        </p:spPr>
      </p:pic>
      <p:pic>
        <p:nvPicPr>
          <p:cNvPr id="5" name="Picture 4">
            <a:extLst>
              <a:ext uri="{FF2B5EF4-FFF2-40B4-BE49-F238E27FC236}">
                <a16:creationId xmlns:a16="http://schemas.microsoft.com/office/drawing/2014/main" id="{9BC63BC5-7915-417B-9E42-263229F3775A}"/>
              </a:ext>
            </a:extLst>
          </p:cNvPr>
          <p:cNvPicPr>
            <a:picLocks noChangeAspect="1"/>
          </p:cNvPicPr>
          <p:nvPr/>
        </p:nvPicPr>
        <p:blipFill>
          <a:blip r:embed="rId6"/>
          <a:stretch>
            <a:fillRect/>
          </a:stretch>
        </p:blipFill>
        <p:spPr>
          <a:xfrm>
            <a:off x="2030634" y="4875989"/>
            <a:ext cx="530398" cy="566977"/>
          </a:xfrm>
          <a:prstGeom prst="rect">
            <a:avLst/>
          </a:prstGeom>
        </p:spPr>
      </p:pic>
      <p:pic>
        <p:nvPicPr>
          <p:cNvPr id="6" name="Picture 5">
            <a:extLst>
              <a:ext uri="{FF2B5EF4-FFF2-40B4-BE49-F238E27FC236}">
                <a16:creationId xmlns:a16="http://schemas.microsoft.com/office/drawing/2014/main" id="{64C9DD5C-597B-47E9-A7D8-79FA40EF1C27}"/>
              </a:ext>
            </a:extLst>
          </p:cNvPr>
          <p:cNvPicPr>
            <a:picLocks noChangeAspect="1"/>
          </p:cNvPicPr>
          <p:nvPr/>
        </p:nvPicPr>
        <p:blipFill>
          <a:blip r:embed="rId7"/>
          <a:stretch>
            <a:fillRect/>
          </a:stretch>
        </p:blipFill>
        <p:spPr>
          <a:xfrm>
            <a:off x="693203" y="4871212"/>
            <a:ext cx="525722" cy="571753"/>
          </a:xfrm>
          <a:prstGeom prst="rect">
            <a:avLst/>
          </a:prstGeom>
        </p:spPr>
      </p:pic>
      <p:pic>
        <p:nvPicPr>
          <p:cNvPr id="7" name="Picture 6">
            <a:extLst>
              <a:ext uri="{FF2B5EF4-FFF2-40B4-BE49-F238E27FC236}">
                <a16:creationId xmlns:a16="http://schemas.microsoft.com/office/drawing/2014/main" id="{A54DA624-9EC8-46F2-903D-474EB3CD131C}"/>
              </a:ext>
            </a:extLst>
          </p:cNvPr>
          <p:cNvPicPr>
            <a:picLocks noChangeAspect="1"/>
          </p:cNvPicPr>
          <p:nvPr/>
        </p:nvPicPr>
        <p:blipFill>
          <a:blip r:embed="rId6"/>
          <a:stretch>
            <a:fillRect/>
          </a:stretch>
        </p:blipFill>
        <p:spPr>
          <a:xfrm>
            <a:off x="8367524" y="6016530"/>
            <a:ext cx="530398" cy="566977"/>
          </a:xfrm>
          <a:prstGeom prst="rect">
            <a:avLst/>
          </a:prstGeom>
        </p:spPr>
      </p:pic>
      <p:pic>
        <p:nvPicPr>
          <p:cNvPr id="8" name="Picture 7">
            <a:extLst>
              <a:ext uri="{FF2B5EF4-FFF2-40B4-BE49-F238E27FC236}">
                <a16:creationId xmlns:a16="http://schemas.microsoft.com/office/drawing/2014/main" id="{C0B29DC6-1319-4980-A3E7-407700912A96}"/>
              </a:ext>
            </a:extLst>
          </p:cNvPr>
          <p:cNvPicPr>
            <a:picLocks noChangeAspect="1"/>
          </p:cNvPicPr>
          <p:nvPr/>
        </p:nvPicPr>
        <p:blipFill>
          <a:blip r:embed="rId8"/>
          <a:stretch>
            <a:fillRect/>
          </a:stretch>
        </p:blipFill>
        <p:spPr>
          <a:xfrm>
            <a:off x="5736305" y="3069305"/>
            <a:ext cx="719390" cy="719390"/>
          </a:xfrm>
          <a:prstGeom prst="rect">
            <a:avLst/>
          </a:prstGeom>
        </p:spPr>
      </p:pic>
      <p:pic>
        <p:nvPicPr>
          <p:cNvPr id="9" name="Picture 8">
            <a:extLst>
              <a:ext uri="{FF2B5EF4-FFF2-40B4-BE49-F238E27FC236}">
                <a16:creationId xmlns:a16="http://schemas.microsoft.com/office/drawing/2014/main" id="{D6EA6D6E-2D19-476B-816A-DF989408469A}"/>
              </a:ext>
            </a:extLst>
          </p:cNvPr>
          <p:cNvPicPr>
            <a:picLocks noChangeAspect="1"/>
          </p:cNvPicPr>
          <p:nvPr/>
        </p:nvPicPr>
        <p:blipFill>
          <a:blip r:embed="rId8"/>
          <a:stretch>
            <a:fillRect/>
          </a:stretch>
        </p:blipFill>
        <p:spPr>
          <a:xfrm>
            <a:off x="6455695" y="4009172"/>
            <a:ext cx="1190521" cy="1190521"/>
          </a:xfrm>
          <a:prstGeom prst="rect">
            <a:avLst/>
          </a:prstGeom>
        </p:spPr>
      </p:pic>
      <p:pic>
        <p:nvPicPr>
          <p:cNvPr id="10" name="Picture 9">
            <a:extLst>
              <a:ext uri="{FF2B5EF4-FFF2-40B4-BE49-F238E27FC236}">
                <a16:creationId xmlns:a16="http://schemas.microsoft.com/office/drawing/2014/main" id="{8E49AAB0-CC70-4B40-ABBB-7C8E08302DC2}"/>
              </a:ext>
            </a:extLst>
          </p:cNvPr>
          <p:cNvPicPr>
            <a:picLocks noChangeAspect="1"/>
          </p:cNvPicPr>
          <p:nvPr/>
        </p:nvPicPr>
        <p:blipFill>
          <a:blip r:embed="rId8"/>
          <a:stretch>
            <a:fillRect/>
          </a:stretch>
        </p:blipFill>
        <p:spPr>
          <a:xfrm>
            <a:off x="5288937" y="3240247"/>
            <a:ext cx="719390" cy="719390"/>
          </a:xfrm>
          <a:prstGeom prst="rect">
            <a:avLst/>
          </a:prstGeom>
        </p:spPr>
      </p:pic>
      <p:pic>
        <p:nvPicPr>
          <p:cNvPr id="11" name="Picture 10">
            <a:extLst>
              <a:ext uri="{FF2B5EF4-FFF2-40B4-BE49-F238E27FC236}">
                <a16:creationId xmlns:a16="http://schemas.microsoft.com/office/drawing/2014/main" id="{BE0492EF-54E4-4169-B95C-EB14EF860930}"/>
              </a:ext>
            </a:extLst>
          </p:cNvPr>
          <p:cNvPicPr>
            <a:picLocks noChangeAspect="1"/>
          </p:cNvPicPr>
          <p:nvPr/>
        </p:nvPicPr>
        <p:blipFill>
          <a:blip r:embed="rId8"/>
          <a:stretch>
            <a:fillRect/>
          </a:stretch>
        </p:blipFill>
        <p:spPr>
          <a:xfrm>
            <a:off x="7263858" y="4155016"/>
            <a:ext cx="1102030" cy="1102030"/>
          </a:xfrm>
          <a:prstGeom prst="rect">
            <a:avLst/>
          </a:prstGeom>
        </p:spPr>
      </p:pic>
      <p:pic>
        <p:nvPicPr>
          <p:cNvPr id="12" name="Picture 11">
            <a:extLst>
              <a:ext uri="{FF2B5EF4-FFF2-40B4-BE49-F238E27FC236}">
                <a16:creationId xmlns:a16="http://schemas.microsoft.com/office/drawing/2014/main" id="{CF565FB5-2F9C-471C-ADD4-08165EBC2BB4}"/>
              </a:ext>
            </a:extLst>
          </p:cNvPr>
          <p:cNvPicPr>
            <a:picLocks noChangeAspect="1"/>
          </p:cNvPicPr>
          <p:nvPr/>
        </p:nvPicPr>
        <p:blipFill>
          <a:blip r:embed="rId9"/>
          <a:stretch>
            <a:fillRect/>
          </a:stretch>
        </p:blipFill>
        <p:spPr>
          <a:xfrm>
            <a:off x="-199238" y="5232639"/>
            <a:ext cx="1005927" cy="1005927"/>
          </a:xfrm>
          <a:prstGeom prst="rect">
            <a:avLst/>
          </a:prstGeom>
        </p:spPr>
      </p:pic>
      <p:pic>
        <p:nvPicPr>
          <p:cNvPr id="13" name="Picture 12">
            <a:extLst>
              <a:ext uri="{FF2B5EF4-FFF2-40B4-BE49-F238E27FC236}">
                <a16:creationId xmlns:a16="http://schemas.microsoft.com/office/drawing/2014/main" id="{ACF11AEB-C8E3-4176-9F83-456592DE0F07}"/>
              </a:ext>
            </a:extLst>
          </p:cNvPr>
          <p:cNvPicPr>
            <a:picLocks noChangeAspect="1"/>
          </p:cNvPicPr>
          <p:nvPr/>
        </p:nvPicPr>
        <p:blipFill>
          <a:blip r:embed="rId9"/>
          <a:stretch>
            <a:fillRect/>
          </a:stretch>
        </p:blipFill>
        <p:spPr>
          <a:xfrm>
            <a:off x="11147430" y="5104632"/>
            <a:ext cx="1005927" cy="1005927"/>
          </a:xfrm>
          <a:prstGeom prst="rect">
            <a:avLst/>
          </a:prstGeom>
        </p:spPr>
      </p:pic>
      <p:pic>
        <p:nvPicPr>
          <p:cNvPr id="14" name="Picture 13">
            <a:extLst>
              <a:ext uri="{FF2B5EF4-FFF2-40B4-BE49-F238E27FC236}">
                <a16:creationId xmlns:a16="http://schemas.microsoft.com/office/drawing/2014/main" id="{CDF33C33-7BF4-4CA9-AC23-E9F8A4B2EE25}"/>
              </a:ext>
            </a:extLst>
          </p:cNvPr>
          <p:cNvPicPr>
            <a:picLocks noChangeAspect="1"/>
          </p:cNvPicPr>
          <p:nvPr/>
        </p:nvPicPr>
        <p:blipFill>
          <a:blip r:embed="rId9"/>
          <a:stretch>
            <a:fillRect/>
          </a:stretch>
        </p:blipFill>
        <p:spPr>
          <a:xfrm>
            <a:off x="11409757" y="4368248"/>
            <a:ext cx="1005927" cy="1005927"/>
          </a:xfrm>
          <a:prstGeom prst="rect">
            <a:avLst/>
          </a:prstGeom>
        </p:spPr>
      </p:pic>
      <p:pic>
        <p:nvPicPr>
          <p:cNvPr id="15" name="Picture 14">
            <a:extLst>
              <a:ext uri="{FF2B5EF4-FFF2-40B4-BE49-F238E27FC236}">
                <a16:creationId xmlns:a16="http://schemas.microsoft.com/office/drawing/2014/main" id="{1706D9D5-B3C2-4000-A00E-2E48F9758531}"/>
              </a:ext>
            </a:extLst>
          </p:cNvPr>
          <p:cNvPicPr>
            <a:picLocks noChangeAspect="1"/>
          </p:cNvPicPr>
          <p:nvPr/>
        </p:nvPicPr>
        <p:blipFill>
          <a:blip r:embed="rId9"/>
          <a:stretch>
            <a:fillRect/>
          </a:stretch>
        </p:blipFill>
        <p:spPr>
          <a:xfrm>
            <a:off x="-111191" y="3233621"/>
            <a:ext cx="1005927" cy="726016"/>
          </a:xfrm>
          <a:prstGeom prst="rect">
            <a:avLst/>
          </a:prstGeom>
        </p:spPr>
      </p:pic>
      <p:pic>
        <p:nvPicPr>
          <p:cNvPr id="16" name="Picture 15">
            <a:extLst>
              <a:ext uri="{FF2B5EF4-FFF2-40B4-BE49-F238E27FC236}">
                <a16:creationId xmlns:a16="http://schemas.microsoft.com/office/drawing/2014/main" id="{0769B0B5-F7D7-42A4-9154-324CAE9735A9}"/>
              </a:ext>
            </a:extLst>
          </p:cNvPr>
          <p:cNvPicPr>
            <a:picLocks noChangeAspect="1"/>
          </p:cNvPicPr>
          <p:nvPr/>
        </p:nvPicPr>
        <p:blipFill>
          <a:blip r:embed="rId8"/>
          <a:stretch>
            <a:fillRect/>
          </a:stretch>
        </p:blipFill>
        <p:spPr>
          <a:xfrm>
            <a:off x="5686185" y="3448733"/>
            <a:ext cx="719390" cy="719390"/>
          </a:xfrm>
          <a:prstGeom prst="rect">
            <a:avLst/>
          </a:prstGeom>
        </p:spPr>
      </p:pic>
      <p:pic>
        <p:nvPicPr>
          <p:cNvPr id="17" name="Picture 16">
            <a:extLst>
              <a:ext uri="{FF2B5EF4-FFF2-40B4-BE49-F238E27FC236}">
                <a16:creationId xmlns:a16="http://schemas.microsoft.com/office/drawing/2014/main" id="{93BC78A3-B5C5-4EDA-9D7C-57E118BDAFAD}"/>
              </a:ext>
            </a:extLst>
          </p:cNvPr>
          <p:cNvPicPr>
            <a:picLocks noChangeAspect="1"/>
          </p:cNvPicPr>
          <p:nvPr/>
        </p:nvPicPr>
        <p:blipFill>
          <a:blip r:embed="rId8"/>
          <a:stretch>
            <a:fillRect/>
          </a:stretch>
        </p:blipFill>
        <p:spPr>
          <a:xfrm>
            <a:off x="4793231" y="3468396"/>
            <a:ext cx="719390" cy="719390"/>
          </a:xfrm>
          <a:prstGeom prst="rect">
            <a:avLst/>
          </a:prstGeom>
        </p:spPr>
      </p:pic>
      <p:pic>
        <p:nvPicPr>
          <p:cNvPr id="18" name="Picture 17">
            <a:extLst>
              <a:ext uri="{FF2B5EF4-FFF2-40B4-BE49-F238E27FC236}">
                <a16:creationId xmlns:a16="http://schemas.microsoft.com/office/drawing/2014/main" id="{E29BC608-7F97-4064-A9C4-AA967DAC24A6}"/>
              </a:ext>
            </a:extLst>
          </p:cNvPr>
          <p:cNvPicPr>
            <a:picLocks noChangeAspect="1"/>
          </p:cNvPicPr>
          <p:nvPr/>
        </p:nvPicPr>
        <p:blipFill>
          <a:blip r:embed="rId10"/>
          <a:stretch>
            <a:fillRect/>
          </a:stretch>
        </p:blipFill>
        <p:spPr>
          <a:xfrm>
            <a:off x="9164219" y="3596629"/>
            <a:ext cx="451143" cy="725487"/>
          </a:xfrm>
          <a:prstGeom prst="rect">
            <a:avLst/>
          </a:prstGeom>
        </p:spPr>
      </p:pic>
      <p:pic>
        <p:nvPicPr>
          <p:cNvPr id="19" name="Picture 18">
            <a:extLst>
              <a:ext uri="{FF2B5EF4-FFF2-40B4-BE49-F238E27FC236}">
                <a16:creationId xmlns:a16="http://schemas.microsoft.com/office/drawing/2014/main" id="{D4E7C555-4EF1-4001-AA93-123809C274FF}"/>
              </a:ext>
            </a:extLst>
          </p:cNvPr>
          <p:cNvPicPr>
            <a:picLocks noChangeAspect="1"/>
          </p:cNvPicPr>
          <p:nvPr/>
        </p:nvPicPr>
        <p:blipFill>
          <a:blip r:embed="rId10"/>
          <a:stretch>
            <a:fillRect/>
          </a:stretch>
        </p:blipFill>
        <p:spPr>
          <a:xfrm>
            <a:off x="10188121" y="3585685"/>
            <a:ext cx="451143" cy="725487"/>
          </a:xfrm>
          <a:prstGeom prst="rect">
            <a:avLst/>
          </a:prstGeom>
        </p:spPr>
      </p:pic>
      <p:pic>
        <p:nvPicPr>
          <p:cNvPr id="20" name="Picture 19">
            <a:extLst>
              <a:ext uri="{FF2B5EF4-FFF2-40B4-BE49-F238E27FC236}">
                <a16:creationId xmlns:a16="http://schemas.microsoft.com/office/drawing/2014/main" id="{C0802CEF-89EC-45BF-AB3D-8F99B15567EE}"/>
              </a:ext>
            </a:extLst>
          </p:cNvPr>
          <p:cNvPicPr>
            <a:picLocks noChangeAspect="1"/>
          </p:cNvPicPr>
          <p:nvPr/>
        </p:nvPicPr>
        <p:blipFill>
          <a:blip r:embed="rId10"/>
          <a:stretch>
            <a:fillRect/>
          </a:stretch>
        </p:blipFill>
        <p:spPr>
          <a:xfrm>
            <a:off x="9848155" y="3581399"/>
            <a:ext cx="451143" cy="725487"/>
          </a:xfrm>
          <a:prstGeom prst="rect">
            <a:avLst/>
          </a:prstGeom>
        </p:spPr>
      </p:pic>
      <p:pic>
        <p:nvPicPr>
          <p:cNvPr id="21" name="Picture 20">
            <a:extLst>
              <a:ext uri="{FF2B5EF4-FFF2-40B4-BE49-F238E27FC236}">
                <a16:creationId xmlns:a16="http://schemas.microsoft.com/office/drawing/2014/main" id="{734A6D15-7512-4A1F-BDB7-3B15D7EDCF15}"/>
              </a:ext>
            </a:extLst>
          </p:cNvPr>
          <p:cNvPicPr>
            <a:picLocks noChangeAspect="1"/>
          </p:cNvPicPr>
          <p:nvPr/>
        </p:nvPicPr>
        <p:blipFill>
          <a:blip r:embed="rId10"/>
          <a:stretch>
            <a:fillRect/>
          </a:stretch>
        </p:blipFill>
        <p:spPr>
          <a:xfrm>
            <a:off x="9488092" y="3581399"/>
            <a:ext cx="451143" cy="725487"/>
          </a:xfrm>
          <a:prstGeom prst="rect">
            <a:avLst/>
          </a:prstGeom>
        </p:spPr>
      </p:pic>
      <p:pic>
        <p:nvPicPr>
          <p:cNvPr id="22" name="Picture 21">
            <a:extLst>
              <a:ext uri="{FF2B5EF4-FFF2-40B4-BE49-F238E27FC236}">
                <a16:creationId xmlns:a16="http://schemas.microsoft.com/office/drawing/2014/main" id="{CA9F165E-0D64-466E-9E93-C054E491D228}"/>
              </a:ext>
            </a:extLst>
          </p:cNvPr>
          <p:cNvPicPr>
            <a:picLocks noChangeAspect="1"/>
          </p:cNvPicPr>
          <p:nvPr/>
        </p:nvPicPr>
        <p:blipFill>
          <a:blip r:embed="rId10"/>
          <a:stretch>
            <a:fillRect/>
          </a:stretch>
        </p:blipFill>
        <p:spPr>
          <a:xfrm>
            <a:off x="9428594" y="3878945"/>
            <a:ext cx="451143" cy="725487"/>
          </a:xfrm>
          <a:prstGeom prst="rect">
            <a:avLst/>
          </a:prstGeom>
        </p:spPr>
      </p:pic>
      <p:pic>
        <p:nvPicPr>
          <p:cNvPr id="23" name="Picture 22">
            <a:extLst>
              <a:ext uri="{FF2B5EF4-FFF2-40B4-BE49-F238E27FC236}">
                <a16:creationId xmlns:a16="http://schemas.microsoft.com/office/drawing/2014/main" id="{9B1926DD-A178-4D73-80F6-BEBF290EEEF7}"/>
              </a:ext>
            </a:extLst>
          </p:cNvPr>
          <p:cNvPicPr>
            <a:picLocks noChangeAspect="1"/>
          </p:cNvPicPr>
          <p:nvPr/>
        </p:nvPicPr>
        <p:blipFill>
          <a:blip r:embed="rId10"/>
          <a:stretch>
            <a:fillRect/>
          </a:stretch>
        </p:blipFill>
        <p:spPr>
          <a:xfrm>
            <a:off x="9811965" y="3951758"/>
            <a:ext cx="451143" cy="725487"/>
          </a:xfrm>
          <a:prstGeom prst="rect">
            <a:avLst/>
          </a:prstGeom>
        </p:spPr>
      </p:pic>
      <p:pic>
        <p:nvPicPr>
          <p:cNvPr id="25" name="Picture 24">
            <a:extLst>
              <a:ext uri="{FF2B5EF4-FFF2-40B4-BE49-F238E27FC236}">
                <a16:creationId xmlns:a16="http://schemas.microsoft.com/office/drawing/2014/main" id="{A66DCA5A-A9C9-4B4F-B2DD-A0582C5AF5BF}"/>
              </a:ext>
            </a:extLst>
          </p:cNvPr>
          <p:cNvPicPr>
            <a:picLocks noChangeAspect="1"/>
          </p:cNvPicPr>
          <p:nvPr/>
        </p:nvPicPr>
        <p:blipFill>
          <a:blip r:embed="rId11"/>
          <a:stretch>
            <a:fillRect/>
          </a:stretch>
        </p:blipFill>
        <p:spPr>
          <a:xfrm>
            <a:off x="1135896" y="2628268"/>
            <a:ext cx="447854" cy="724190"/>
          </a:xfrm>
          <a:prstGeom prst="rect">
            <a:avLst/>
          </a:prstGeom>
        </p:spPr>
      </p:pic>
      <p:pic>
        <p:nvPicPr>
          <p:cNvPr id="26" name="Picture 25">
            <a:extLst>
              <a:ext uri="{FF2B5EF4-FFF2-40B4-BE49-F238E27FC236}">
                <a16:creationId xmlns:a16="http://schemas.microsoft.com/office/drawing/2014/main" id="{2018254C-F7C9-468B-A9E6-525B34FF9722}"/>
              </a:ext>
            </a:extLst>
          </p:cNvPr>
          <p:cNvPicPr>
            <a:picLocks noChangeAspect="1"/>
          </p:cNvPicPr>
          <p:nvPr/>
        </p:nvPicPr>
        <p:blipFill>
          <a:blip r:embed="rId10"/>
          <a:stretch>
            <a:fillRect/>
          </a:stretch>
        </p:blipFill>
        <p:spPr>
          <a:xfrm>
            <a:off x="1452192" y="2574708"/>
            <a:ext cx="451143" cy="725487"/>
          </a:xfrm>
          <a:prstGeom prst="rect">
            <a:avLst/>
          </a:prstGeom>
        </p:spPr>
      </p:pic>
      <p:pic>
        <p:nvPicPr>
          <p:cNvPr id="27" name="Picture 26">
            <a:extLst>
              <a:ext uri="{FF2B5EF4-FFF2-40B4-BE49-F238E27FC236}">
                <a16:creationId xmlns:a16="http://schemas.microsoft.com/office/drawing/2014/main" id="{F0632E61-18DF-48B6-AB60-B2D99ED2E10F}"/>
              </a:ext>
            </a:extLst>
          </p:cNvPr>
          <p:cNvPicPr>
            <a:picLocks noChangeAspect="1"/>
          </p:cNvPicPr>
          <p:nvPr/>
        </p:nvPicPr>
        <p:blipFill>
          <a:blip r:embed="rId10"/>
          <a:stretch>
            <a:fillRect/>
          </a:stretch>
        </p:blipFill>
        <p:spPr>
          <a:xfrm>
            <a:off x="1768488" y="2564534"/>
            <a:ext cx="451143" cy="725487"/>
          </a:xfrm>
          <a:prstGeom prst="rect">
            <a:avLst/>
          </a:prstGeom>
        </p:spPr>
      </p:pic>
      <p:pic>
        <p:nvPicPr>
          <p:cNvPr id="28" name="Picture 27">
            <a:extLst>
              <a:ext uri="{FF2B5EF4-FFF2-40B4-BE49-F238E27FC236}">
                <a16:creationId xmlns:a16="http://schemas.microsoft.com/office/drawing/2014/main" id="{50AEE454-E4CA-48F5-8E18-66E011077D16}"/>
              </a:ext>
            </a:extLst>
          </p:cNvPr>
          <p:cNvPicPr>
            <a:picLocks noChangeAspect="1"/>
          </p:cNvPicPr>
          <p:nvPr/>
        </p:nvPicPr>
        <p:blipFill>
          <a:blip r:embed="rId10"/>
          <a:stretch>
            <a:fillRect/>
          </a:stretch>
        </p:blipFill>
        <p:spPr>
          <a:xfrm>
            <a:off x="1440722" y="2959975"/>
            <a:ext cx="451143" cy="725487"/>
          </a:xfrm>
          <a:prstGeom prst="rect">
            <a:avLst/>
          </a:prstGeom>
        </p:spPr>
      </p:pic>
      <p:pic>
        <p:nvPicPr>
          <p:cNvPr id="29" name="Picture 28">
            <a:extLst>
              <a:ext uri="{FF2B5EF4-FFF2-40B4-BE49-F238E27FC236}">
                <a16:creationId xmlns:a16="http://schemas.microsoft.com/office/drawing/2014/main" id="{4296C4AE-1E9B-4CA8-B619-BDC3168E4422}"/>
              </a:ext>
            </a:extLst>
          </p:cNvPr>
          <p:cNvPicPr>
            <a:picLocks noChangeAspect="1"/>
          </p:cNvPicPr>
          <p:nvPr/>
        </p:nvPicPr>
        <p:blipFill>
          <a:blip r:embed="rId10"/>
          <a:stretch>
            <a:fillRect/>
          </a:stretch>
        </p:blipFill>
        <p:spPr>
          <a:xfrm>
            <a:off x="1780001" y="2893850"/>
            <a:ext cx="451143" cy="725487"/>
          </a:xfrm>
          <a:prstGeom prst="rect">
            <a:avLst/>
          </a:prstGeom>
        </p:spPr>
      </p:pic>
      <p:pic>
        <p:nvPicPr>
          <p:cNvPr id="30" name="Picture 29">
            <a:extLst>
              <a:ext uri="{FF2B5EF4-FFF2-40B4-BE49-F238E27FC236}">
                <a16:creationId xmlns:a16="http://schemas.microsoft.com/office/drawing/2014/main" id="{C80A2997-6B27-465B-A3EB-A9B4F8C5AC29}"/>
              </a:ext>
            </a:extLst>
          </p:cNvPr>
          <p:cNvPicPr>
            <a:picLocks noChangeAspect="1"/>
          </p:cNvPicPr>
          <p:nvPr/>
        </p:nvPicPr>
        <p:blipFill>
          <a:blip r:embed="rId12"/>
          <a:stretch>
            <a:fillRect/>
          </a:stretch>
        </p:blipFill>
        <p:spPr>
          <a:xfrm>
            <a:off x="7814873" y="2250563"/>
            <a:ext cx="396274" cy="627942"/>
          </a:xfrm>
          <a:prstGeom prst="rect">
            <a:avLst/>
          </a:prstGeom>
        </p:spPr>
      </p:pic>
      <p:pic>
        <p:nvPicPr>
          <p:cNvPr id="31" name="Picture 30">
            <a:extLst>
              <a:ext uri="{FF2B5EF4-FFF2-40B4-BE49-F238E27FC236}">
                <a16:creationId xmlns:a16="http://schemas.microsoft.com/office/drawing/2014/main" id="{5EA67DE6-C47D-449F-91A0-A2CA78DEE50E}"/>
              </a:ext>
            </a:extLst>
          </p:cNvPr>
          <p:cNvPicPr>
            <a:picLocks noChangeAspect="1"/>
          </p:cNvPicPr>
          <p:nvPr/>
        </p:nvPicPr>
        <p:blipFill>
          <a:blip r:embed="rId12"/>
          <a:stretch>
            <a:fillRect/>
          </a:stretch>
        </p:blipFill>
        <p:spPr>
          <a:xfrm>
            <a:off x="8262568" y="2591986"/>
            <a:ext cx="396274" cy="627942"/>
          </a:xfrm>
          <a:prstGeom prst="rect">
            <a:avLst/>
          </a:prstGeom>
        </p:spPr>
      </p:pic>
      <p:pic>
        <p:nvPicPr>
          <p:cNvPr id="32" name="Picture 31">
            <a:extLst>
              <a:ext uri="{FF2B5EF4-FFF2-40B4-BE49-F238E27FC236}">
                <a16:creationId xmlns:a16="http://schemas.microsoft.com/office/drawing/2014/main" id="{D25D3B41-78ED-42FF-A6F9-5ECB6D108278}"/>
              </a:ext>
            </a:extLst>
          </p:cNvPr>
          <p:cNvPicPr>
            <a:picLocks noChangeAspect="1"/>
          </p:cNvPicPr>
          <p:nvPr/>
        </p:nvPicPr>
        <p:blipFill>
          <a:blip r:embed="rId12"/>
          <a:stretch>
            <a:fillRect/>
          </a:stretch>
        </p:blipFill>
        <p:spPr>
          <a:xfrm>
            <a:off x="8699785" y="2309509"/>
            <a:ext cx="396274" cy="627942"/>
          </a:xfrm>
          <a:prstGeom prst="rect">
            <a:avLst/>
          </a:prstGeom>
        </p:spPr>
      </p:pic>
      <p:pic>
        <p:nvPicPr>
          <p:cNvPr id="33" name="Picture 32">
            <a:extLst>
              <a:ext uri="{FF2B5EF4-FFF2-40B4-BE49-F238E27FC236}">
                <a16:creationId xmlns:a16="http://schemas.microsoft.com/office/drawing/2014/main" id="{72C6E4E1-6743-4CE3-B110-2A7CBB5C994A}"/>
              </a:ext>
            </a:extLst>
          </p:cNvPr>
          <p:cNvPicPr>
            <a:picLocks noChangeAspect="1"/>
          </p:cNvPicPr>
          <p:nvPr/>
        </p:nvPicPr>
        <p:blipFill>
          <a:blip r:embed="rId12"/>
          <a:stretch>
            <a:fillRect/>
          </a:stretch>
        </p:blipFill>
        <p:spPr>
          <a:xfrm>
            <a:off x="3428203" y="6113587"/>
            <a:ext cx="396274" cy="627942"/>
          </a:xfrm>
          <a:prstGeom prst="rect">
            <a:avLst/>
          </a:prstGeom>
        </p:spPr>
      </p:pic>
      <p:pic>
        <p:nvPicPr>
          <p:cNvPr id="34" name="Picture 33">
            <a:extLst>
              <a:ext uri="{FF2B5EF4-FFF2-40B4-BE49-F238E27FC236}">
                <a16:creationId xmlns:a16="http://schemas.microsoft.com/office/drawing/2014/main" id="{BECC8844-A949-48CB-A900-2042E4B6C2E1}"/>
              </a:ext>
            </a:extLst>
          </p:cNvPr>
          <p:cNvPicPr>
            <a:picLocks noChangeAspect="1"/>
          </p:cNvPicPr>
          <p:nvPr/>
        </p:nvPicPr>
        <p:blipFill>
          <a:blip r:embed="rId12"/>
          <a:stretch>
            <a:fillRect/>
          </a:stretch>
        </p:blipFill>
        <p:spPr>
          <a:xfrm>
            <a:off x="3824477" y="5924595"/>
            <a:ext cx="396274" cy="627942"/>
          </a:xfrm>
          <a:prstGeom prst="rect">
            <a:avLst/>
          </a:prstGeom>
        </p:spPr>
      </p:pic>
      <p:pic>
        <p:nvPicPr>
          <p:cNvPr id="36" name="Picture 35">
            <a:extLst>
              <a:ext uri="{FF2B5EF4-FFF2-40B4-BE49-F238E27FC236}">
                <a16:creationId xmlns:a16="http://schemas.microsoft.com/office/drawing/2014/main" id="{B33BC820-FD8C-422E-8B3D-F1050573446F}"/>
              </a:ext>
            </a:extLst>
          </p:cNvPr>
          <p:cNvPicPr>
            <a:picLocks noChangeAspect="1"/>
          </p:cNvPicPr>
          <p:nvPr/>
        </p:nvPicPr>
        <p:blipFill>
          <a:blip r:embed="rId12"/>
          <a:stretch>
            <a:fillRect/>
          </a:stretch>
        </p:blipFill>
        <p:spPr>
          <a:xfrm>
            <a:off x="2968574" y="6155449"/>
            <a:ext cx="396274" cy="627942"/>
          </a:xfrm>
          <a:prstGeom prst="rect">
            <a:avLst/>
          </a:prstGeom>
        </p:spPr>
      </p:pic>
      <p:pic>
        <p:nvPicPr>
          <p:cNvPr id="39" name="Picture 38">
            <a:extLst>
              <a:ext uri="{FF2B5EF4-FFF2-40B4-BE49-F238E27FC236}">
                <a16:creationId xmlns:a16="http://schemas.microsoft.com/office/drawing/2014/main" id="{354E63ED-9D42-46E3-841D-BD3E019810B7}"/>
              </a:ext>
            </a:extLst>
          </p:cNvPr>
          <p:cNvPicPr>
            <a:picLocks noChangeAspect="1"/>
          </p:cNvPicPr>
          <p:nvPr/>
        </p:nvPicPr>
        <p:blipFill>
          <a:blip r:embed="rId13"/>
          <a:stretch>
            <a:fillRect/>
          </a:stretch>
        </p:blipFill>
        <p:spPr>
          <a:xfrm>
            <a:off x="10670380" y="1938806"/>
            <a:ext cx="1646063" cy="2042337"/>
          </a:xfrm>
          <a:prstGeom prst="rect">
            <a:avLst/>
          </a:prstGeom>
        </p:spPr>
      </p:pic>
      <p:pic>
        <p:nvPicPr>
          <p:cNvPr id="24" name="Picture 23">
            <a:extLst>
              <a:ext uri="{FF2B5EF4-FFF2-40B4-BE49-F238E27FC236}">
                <a16:creationId xmlns:a16="http://schemas.microsoft.com/office/drawing/2014/main" id="{FFD5A913-0B39-43DF-A16A-557B0144D70F}"/>
              </a:ext>
            </a:extLst>
          </p:cNvPr>
          <p:cNvPicPr>
            <a:picLocks noChangeAspect="1"/>
          </p:cNvPicPr>
          <p:nvPr/>
        </p:nvPicPr>
        <p:blipFill>
          <a:blip r:embed="rId10"/>
          <a:stretch>
            <a:fillRect/>
          </a:stretch>
        </p:blipFill>
        <p:spPr>
          <a:xfrm>
            <a:off x="10550839" y="3672305"/>
            <a:ext cx="451143" cy="725487"/>
          </a:xfrm>
          <a:prstGeom prst="rect">
            <a:avLst/>
          </a:prstGeom>
        </p:spPr>
      </p:pic>
      <p:pic>
        <p:nvPicPr>
          <p:cNvPr id="40" name="Picture 39">
            <a:extLst>
              <a:ext uri="{FF2B5EF4-FFF2-40B4-BE49-F238E27FC236}">
                <a16:creationId xmlns:a16="http://schemas.microsoft.com/office/drawing/2014/main" id="{557BE393-8F90-4BA5-9B4D-C3E403804BFE}"/>
              </a:ext>
            </a:extLst>
          </p:cNvPr>
          <p:cNvPicPr>
            <a:picLocks noChangeAspect="1"/>
          </p:cNvPicPr>
          <p:nvPr/>
        </p:nvPicPr>
        <p:blipFill>
          <a:blip r:embed="rId5"/>
          <a:stretch>
            <a:fillRect/>
          </a:stretch>
        </p:blipFill>
        <p:spPr>
          <a:xfrm>
            <a:off x="8329629" y="4673074"/>
            <a:ext cx="658425" cy="701101"/>
          </a:xfrm>
          <a:prstGeom prst="rect">
            <a:avLst/>
          </a:prstGeom>
        </p:spPr>
      </p:pic>
      <p:pic>
        <p:nvPicPr>
          <p:cNvPr id="41" name="Picture 40">
            <a:extLst>
              <a:ext uri="{FF2B5EF4-FFF2-40B4-BE49-F238E27FC236}">
                <a16:creationId xmlns:a16="http://schemas.microsoft.com/office/drawing/2014/main" id="{875B0498-8811-4F44-8EF8-38CB72F36D6B}"/>
              </a:ext>
            </a:extLst>
          </p:cNvPr>
          <p:cNvPicPr>
            <a:picLocks noChangeAspect="1"/>
          </p:cNvPicPr>
          <p:nvPr/>
        </p:nvPicPr>
        <p:blipFill>
          <a:blip r:embed="rId5"/>
          <a:stretch>
            <a:fillRect/>
          </a:stretch>
        </p:blipFill>
        <p:spPr>
          <a:xfrm>
            <a:off x="2258460" y="5804899"/>
            <a:ext cx="658425" cy="701101"/>
          </a:xfrm>
          <a:prstGeom prst="rect">
            <a:avLst/>
          </a:prstGeom>
        </p:spPr>
      </p:pic>
      <p:pic>
        <p:nvPicPr>
          <p:cNvPr id="42" name="Picture 41">
            <a:extLst>
              <a:ext uri="{FF2B5EF4-FFF2-40B4-BE49-F238E27FC236}">
                <a16:creationId xmlns:a16="http://schemas.microsoft.com/office/drawing/2014/main" id="{25711239-A34E-47F1-B789-0B86CD9F70C9}"/>
              </a:ext>
            </a:extLst>
          </p:cNvPr>
          <p:cNvPicPr>
            <a:picLocks noChangeAspect="1"/>
          </p:cNvPicPr>
          <p:nvPr/>
        </p:nvPicPr>
        <p:blipFill>
          <a:blip r:embed="rId5"/>
          <a:stretch>
            <a:fillRect/>
          </a:stretch>
        </p:blipFill>
        <p:spPr>
          <a:xfrm>
            <a:off x="1689169" y="5907462"/>
            <a:ext cx="658425" cy="701101"/>
          </a:xfrm>
          <a:prstGeom prst="rect">
            <a:avLst/>
          </a:prstGeom>
        </p:spPr>
      </p:pic>
      <p:pic>
        <p:nvPicPr>
          <p:cNvPr id="43" name="Picture 42">
            <a:extLst>
              <a:ext uri="{FF2B5EF4-FFF2-40B4-BE49-F238E27FC236}">
                <a16:creationId xmlns:a16="http://schemas.microsoft.com/office/drawing/2014/main" id="{99518B87-FBB7-4C8B-B774-BD91322BE919}"/>
              </a:ext>
            </a:extLst>
          </p:cNvPr>
          <p:cNvPicPr>
            <a:picLocks noChangeAspect="1"/>
          </p:cNvPicPr>
          <p:nvPr/>
        </p:nvPicPr>
        <p:blipFill>
          <a:blip r:embed="rId5"/>
          <a:stretch>
            <a:fillRect/>
          </a:stretch>
        </p:blipFill>
        <p:spPr>
          <a:xfrm>
            <a:off x="1245756" y="6203793"/>
            <a:ext cx="658425" cy="701101"/>
          </a:xfrm>
          <a:prstGeom prst="rect">
            <a:avLst/>
          </a:prstGeom>
        </p:spPr>
      </p:pic>
      <p:pic>
        <p:nvPicPr>
          <p:cNvPr id="44" name="Picture 43">
            <a:extLst>
              <a:ext uri="{FF2B5EF4-FFF2-40B4-BE49-F238E27FC236}">
                <a16:creationId xmlns:a16="http://schemas.microsoft.com/office/drawing/2014/main" id="{642F7A87-512C-401B-B8F8-F012124848AA}"/>
              </a:ext>
            </a:extLst>
          </p:cNvPr>
          <p:cNvPicPr>
            <a:picLocks noChangeAspect="1"/>
          </p:cNvPicPr>
          <p:nvPr/>
        </p:nvPicPr>
        <p:blipFill>
          <a:blip r:embed="rId5"/>
          <a:stretch>
            <a:fillRect/>
          </a:stretch>
        </p:blipFill>
        <p:spPr>
          <a:xfrm>
            <a:off x="9324952" y="4901978"/>
            <a:ext cx="715056" cy="761403"/>
          </a:xfrm>
          <a:prstGeom prst="rect">
            <a:avLst/>
          </a:prstGeom>
        </p:spPr>
      </p:pic>
      <p:pic>
        <p:nvPicPr>
          <p:cNvPr id="45" name="Picture 44">
            <a:extLst>
              <a:ext uri="{FF2B5EF4-FFF2-40B4-BE49-F238E27FC236}">
                <a16:creationId xmlns:a16="http://schemas.microsoft.com/office/drawing/2014/main" id="{87B6D342-F66A-436C-A2BD-179CC35345D0}"/>
              </a:ext>
            </a:extLst>
          </p:cNvPr>
          <p:cNvPicPr>
            <a:picLocks noChangeAspect="1"/>
          </p:cNvPicPr>
          <p:nvPr/>
        </p:nvPicPr>
        <p:blipFill>
          <a:blip r:embed="rId5"/>
          <a:stretch>
            <a:fillRect/>
          </a:stretch>
        </p:blipFill>
        <p:spPr>
          <a:xfrm>
            <a:off x="8795191" y="4906495"/>
            <a:ext cx="658425" cy="701101"/>
          </a:xfrm>
          <a:prstGeom prst="rect">
            <a:avLst/>
          </a:prstGeom>
        </p:spPr>
      </p:pic>
      <p:pic>
        <p:nvPicPr>
          <p:cNvPr id="46" name="Picture 45">
            <a:extLst>
              <a:ext uri="{FF2B5EF4-FFF2-40B4-BE49-F238E27FC236}">
                <a16:creationId xmlns:a16="http://schemas.microsoft.com/office/drawing/2014/main" id="{4BEFFB64-2143-4655-A82B-ECC310635CD9}"/>
              </a:ext>
            </a:extLst>
          </p:cNvPr>
          <p:cNvPicPr>
            <a:picLocks noChangeAspect="1"/>
          </p:cNvPicPr>
          <p:nvPr/>
        </p:nvPicPr>
        <p:blipFill>
          <a:blip r:embed="rId5"/>
          <a:stretch>
            <a:fillRect/>
          </a:stretch>
        </p:blipFill>
        <p:spPr>
          <a:xfrm>
            <a:off x="2060323" y="6300018"/>
            <a:ext cx="658425" cy="701101"/>
          </a:xfrm>
          <a:prstGeom prst="rect">
            <a:avLst/>
          </a:prstGeom>
        </p:spPr>
      </p:pic>
      <p:pic>
        <p:nvPicPr>
          <p:cNvPr id="50" name="Picture 49">
            <a:extLst>
              <a:ext uri="{FF2B5EF4-FFF2-40B4-BE49-F238E27FC236}">
                <a16:creationId xmlns:a16="http://schemas.microsoft.com/office/drawing/2014/main" id="{D089CB1F-30A8-4F7C-86FE-6873B5F84CE3}"/>
              </a:ext>
            </a:extLst>
          </p:cNvPr>
          <p:cNvPicPr>
            <a:picLocks noChangeAspect="1"/>
          </p:cNvPicPr>
          <p:nvPr/>
        </p:nvPicPr>
        <p:blipFill>
          <a:blip r:embed="rId5"/>
          <a:stretch>
            <a:fillRect/>
          </a:stretch>
        </p:blipFill>
        <p:spPr>
          <a:xfrm>
            <a:off x="882111" y="2975776"/>
            <a:ext cx="658425" cy="701101"/>
          </a:xfrm>
          <a:prstGeom prst="rect">
            <a:avLst/>
          </a:prstGeom>
        </p:spPr>
      </p:pic>
      <p:pic>
        <p:nvPicPr>
          <p:cNvPr id="48" name="Picture 47">
            <a:extLst>
              <a:ext uri="{FF2B5EF4-FFF2-40B4-BE49-F238E27FC236}">
                <a16:creationId xmlns:a16="http://schemas.microsoft.com/office/drawing/2014/main" id="{E7B3A15F-0A0C-4054-99E5-EA0B5B4067EC}"/>
              </a:ext>
            </a:extLst>
          </p:cNvPr>
          <p:cNvPicPr>
            <a:picLocks noChangeAspect="1"/>
          </p:cNvPicPr>
          <p:nvPr/>
        </p:nvPicPr>
        <p:blipFill>
          <a:blip r:embed="rId5"/>
          <a:stretch>
            <a:fillRect/>
          </a:stretch>
        </p:blipFill>
        <p:spPr>
          <a:xfrm>
            <a:off x="4254846" y="5640103"/>
            <a:ext cx="658425" cy="701101"/>
          </a:xfrm>
          <a:prstGeom prst="rect">
            <a:avLst/>
          </a:prstGeom>
        </p:spPr>
      </p:pic>
      <p:pic>
        <p:nvPicPr>
          <p:cNvPr id="47" name="Picture 46">
            <a:extLst>
              <a:ext uri="{FF2B5EF4-FFF2-40B4-BE49-F238E27FC236}">
                <a16:creationId xmlns:a16="http://schemas.microsoft.com/office/drawing/2014/main" id="{8EFE3640-16C0-452A-9091-9249A11A902B}"/>
              </a:ext>
            </a:extLst>
          </p:cNvPr>
          <p:cNvPicPr>
            <a:picLocks noChangeAspect="1"/>
          </p:cNvPicPr>
          <p:nvPr/>
        </p:nvPicPr>
        <p:blipFill>
          <a:blip r:embed="rId5"/>
          <a:stretch>
            <a:fillRect/>
          </a:stretch>
        </p:blipFill>
        <p:spPr>
          <a:xfrm>
            <a:off x="8824940" y="4317875"/>
            <a:ext cx="658425" cy="701101"/>
          </a:xfrm>
          <a:prstGeom prst="rect">
            <a:avLst/>
          </a:prstGeom>
        </p:spPr>
      </p:pic>
      <p:pic>
        <p:nvPicPr>
          <p:cNvPr id="35" name="Picture 34">
            <a:extLst>
              <a:ext uri="{FF2B5EF4-FFF2-40B4-BE49-F238E27FC236}">
                <a16:creationId xmlns:a16="http://schemas.microsoft.com/office/drawing/2014/main" id="{0E0D725E-40FD-4661-A3D3-E726FBC00E4B}"/>
              </a:ext>
            </a:extLst>
          </p:cNvPr>
          <p:cNvPicPr>
            <a:picLocks noChangeAspect="1"/>
          </p:cNvPicPr>
          <p:nvPr/>
        </p:nvPicPr>
        <p:blipFill>
          <a:blip r:embed="rId12"/>
          <a:stretch>
            <a:fillRect/>
          </a:stretch>
        </p:blipFill>
        <p:spPr>
          <a:xfrm>
            <a:off x="4254846" y="6155449"/>
            <a:ext cx="396274" cy="627942"/>
          </a:xfrm>
          <a:prstGeom prst="rect">
            <a:avLst/>
          </a:prstGeom>
        </p:spPr>
      </p:pic>
      <p:pic>
        <p:nvPicPr>
          <p:cNvPr id="51" name="Picture 50">
            <a:extLst>
              <a:ext uri="{FF2B5EF4-FFF2-40B4-BE49-F238E27FC236}">
                <a16:creationId xmlns:a16="http://schemas.microsoft.com/office/drawing/2014/main" id="{655B0476-E2BF-478B-9084-29C9AB31A218}"/>
              </a:ext>
            </a:extLst>
          </p:cNvPr>
          <p:cNvPicPr>
            <a:picLocks noChangeAspect="1"/>
          </p:cNvPicPr>
          <p:nvPr/>
        </p:nvPicPr>
        <p:blipFill>
          <a:blip r:embed="rId14"/>
          <a:stretch>
            <a:fillRect/>
          </a:stretch>
        </p:blipFill>
        <p:spPr>
          <a:xfrm>
            <a:off x="7364343" y="3828091"/>
            <a:ext cx="719390" cy="719390"/>
          </a:xfrm>
          <a:prstGeom prst="rect">
            <a:avLst/>
          </a:prstGeom>
        </p:spPr>
      </p:pic>
      <p:pic>
        <p:nvPicPr>
          <p:cNvPr id="52" name="Picture 51">
            <a:extLst>
              <a:ext uri="{FF2B5EF4-FFF2-40B4-BE49-F238E27FC236}">
                <a16:creationId xmlns:a16="http://schemas.microsoft.com/office/drawing/2014/main" id="{4200794E-3566-49CE-8E02-45C645F04364}"/>
              </a:ext>
            </a:extLst>
          </p:cNvPr>
          <p:cNvPicPr>
            <a:picLocks noChangeAspect="1"/>
          </p:cNvPicPr>
          <p:nvPr/>
        </p:nvPicPr>
        <p:blipFill>
          <a:blip r:embed="rId14"/>
          <a:stretch>
            <a:fillRect/>
          </a:stretch>
        </p:blipFill>
        <p:spPr>
          <a:xfrm>
            <a:off x="10639264" y="5684976"/>
            <a:ext cx="719390" cy="719390"/>
          </a:xfrm>
          <a:prstGeom prst="rect">
            <a:avLst/>
          </a:prstGeom>
        </p:spPr>
      </p:pic>
      <p:sp>
        <p:nvSpPr>
          <p:cNvPr id="53" name="TextBox 52">
            <a:hlinkClick r:id="" action="ppaction://noaction">
              <a:snd r:embed="rId15" name="T2_AsseP_12.1.wav"/>
            </a:hlinkClick>
            <a:extLst>
              <a:ext uri="{FF2B5EF4-FFF2-40B4-BE49-F238E27FC236}">
                <a16:creationId xmlns:a16="http://schemas.microsoft.com/office/drawing/2014/main" id="{32CDC2EA-361A-4675-92A4-334ABB36BAC4}"/>
              </a:ext>
            </a:extLst>
          </p:cNvPr>
          <p:cNvSpPr txBox="1"/>
          <p:nvPr/>
        </p:nvSpPr>
        <p:spPr>
          <a:xfrm>
            <a:off x="1452192" y="281220"/>
            <a:ext cx="3291297" cy="830997"/>
          </a:xfrm>
          <a:prstGeom prst="rect">
            <a:avLst/>
          </a:prstGeom>
          <a:noFill/>
        </p:spPr>
        <p:txBody>
          <a:bodyPr wrap="square" rtlCol="0">
            <a:spAutoFit/>
          </a:bodyPr>
          <a:lstStyle/>
          <a:p>
            <a:r>
              <a:rPr lang="en-GB" sz="2400" b="1" dirty="0">
                <a:solidFill>
                  <a:srgbClr val="002060"/>
                </a:solidFill>
                <a:latin typeface="Segoe Print" panose="02000600000000000000" pitchFamily="2" charset="0"/>
              </a:rPr>
              <a:t>Ich </a:t>
            </a:r>
            <a:r>
              <a:rPr lang="en-GB" sz="2400" b="1" dirty="0" err="1">
                <a:solidFill>
                  <a:srgbClr val="002060"/>
                </a:solidFill>
                <a:latin typeface="Segoe Print" panose="02000600000000000000" pitchFamily="2" charset="0"/>
              </a:rPr>
              <a:t>sehe</a:t>
            </a:r>
            <a:r>
              <a:rPr lang="en-GB" sz="2400" b="1" dirty="0">
                <a:solidFill>
                  <a:srgbClr val="002060"/>
                </a:solidFill>
                <a:latin typeface="Segoe Print" panose="02000600000000000000" pitchFamily="2" charset="0"/>
              </a:rPr>
              <a:t> was, was du </a:t>
            </a:r>
            <a:r>
              <a:rPr lang="en-GB" sz="2400" b="1" dirty="0" err="1">
                <a:solidFill>
                  <a:srgbClr val="002060"/>
                </a:solidFill>
                <a:latin typeface="Segoe Print" panose="02000600000000000000" pitchFamily="2" charset="0"/>
              </a:rPr>
              <a:t>nicht</a:t>
            </a:r>
            <a:r>
              <a:rPr lang="en-GB" sz="2400" b="1" dirty="0">
                <a:solidFill>
                  <a:srgbClr val="002060"/>
                </a:solidFill>
                <a:latin typeface="Segoe Print" panose="02000600000000000000" pitchFamily="2" charset="0"/>
              </a:rPr>
              <a:t> </a:t>
            </a:r>
            <a:r>
              <a:rPr lang="en-GB" sz="2400" b="1" dirty="0" err="1">
                <a:solidFill>
                  <a:srgbClr val="002060"/>
                </a:solidFill>
                <a:latin typeface="Segoe Print" panose="02000600000000000000" pitchFamily="2" charset="0"/>
              </a:rPr>
              <a:t>siehst</a:t>
            </a:r>
            <a:r>
              <a:rPr lang="en-GB" sz="2400" b="1" dirty="0">
                <a:solidFill>
                  <a:srgbClr val="002060"/>
                </a:solidFill>
                <a:latin typeface="Segoe Print" panose="02000600000000000000" pitchFamily="2" charset="0"/>
              </a:rPr>
              <a:t>…</a:t>
            </a:r>
          </a:p>
        </p:txBody>
      </p:sp>
    </p:spTree>
    <p:extLst>
      <p:ext uri="{BB962C8B-B14F-4D97-AF65-F5344CB8AC3E}">
        <p14:creationId xmlns:p14="http://schemas.microsoft.com/office/powerpoint/2010/main" val="224755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848282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Wie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schreibt</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 man das auf Deutsch…und auf </a:t>
            </a:r>
            <a:r>
              <a:rPr lang="en-GB" sz="2800" b="1" dirty="0" err="1">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Englisch</a:t>
            </a:r>
            <a:r>
              <a:rPr lang="en-GB" sz="2800" b="1" dirty="0">
                <a:solidFill>
                  <a:srgbClr val="002060"/>
                </a:solidFill>
                <a:latin typeface="Century Gothic" panose="020B0502020202020204" pitchFamily="34" charset="0"/>
                <a:ea typeface="Century Gothic"/>
                <a:cs typeface="Century Gothic"/>
                <a:sym typeface="Century Gothic"/>
                <a:hlinkClick r:id="" action="ppaction://noaction">
                  <a:snd r:embed="rId3" name="T2_AsseP_13.1.wav"/>
                  <a:extLst>
                    <a:ext uri="{A12FA001-AC4F-418D-AE19-62706E023703}">
                      <ahyp:hlinkClr xmlns:ahyp="http://schemas.microsoft.com/office/drawing/2018/hyperlinkcolor" val="tx"/>
                    </a:ext>
                  </a:extLst>
                </a:hlinkClick>
              </a:rPr>
              <a:t>? </a:t>
            </a:r>
            <a:endParaRPr lang="en-GB" sz="2800" dirty="0">
              <a:solidFill>
                <a:srgbClr val="002060"/>
              </a:solidFill>
              <a:latin typeface="Century Gothic" panose="020B0502020202020204" pitchFamily="34" charset="0"/>
              <a:hlinkClick r:id="" action="ppaction://noaction">
                <a:snd r:embed="rId3" name="T2_AsseP_13.1.wav"/>
                <a:extLst>
                  <a:ext uri="{A12FA001-AC4F-418D-AE19-62706E023703}">
                    <ahyp:hlinkClr xmlns:ahyp="http://schemas.microsoft.com/office/drawing/2018/hyperlinkcolor" val="tx"/>
                  </a:ext>
                </a:extLst>
              </a:hlinkClick>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19359" y="1063801"/>
          <a:ext cx="5437944" cy="5347266"/>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1. Ich _______ </a:t>
                      </a:r>
                      <a:r>
                        <a:rPr lang="en-GB" sz="2400" dirty="0" err="1">
                          <a:solidFill>
                            <a:srgbClr val="002060"/>
                          </a:solidFill>
                          <a:latin typeface="Century Gothic" panose="020B0502020202020204" pitchFamily="34" charset="0"/>
                        </a:rPr>
                        <a:t>zehn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Ostereier</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2. _____ _____ den </a:t>
                      </a:r>
                      <a:r>
                        <a:rPr lang="en-GB" sz="2400" dirty="0" err="1">
                          <a:solidFill>
                            <a:srgbClr val="002060"/>
                          </a:solidFill>
                          <a:latin typeface="Century Gothic" panose="020B0502020202020204" pitchFamily="34" charset="0"/>
                        </a:rPr>
                        <a:t>Korb</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3. Er hat ______ 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a:solidFill>
                            <a:srgbClr val="002060"/>
                          </a:solidFill>
                          <a:latin typeface="Century Gothic" panose="020B0502020202020204" pitchFamily="34" charset="0"/>
                        </a:rPr>
                        <a:t>4.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______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5. Hast du ______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6. _____ _______ </a:t>
                      </a:r>
                      <a:r>
                        <a:rPr lang="en-GB" sz="2400" dirty="0" err="1">
                          <a:solidFill>
                            <a:srgbClr val="002060"/>
                          </a:solidFill>
                          <a:latin typeface="Century Gothic" panose="020B0502020202020204" pitchFamily="34" charset="0"/>
                        </a:rPr>
                        <a:t>Osterspiele</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5470563" cy="5360622"/>
        </p:xfrm>
        <a:graphic>
          <a:graphicData uri="http://schemas.openxmlformats.org/drawingml/2006/table">
            <a:tbl>
              <a:tblPr firstRow="1" bandRow="1">
                <a:tableStyleId>{5940675A-B579-460E-94D1-54222C63F5DA}</a:tableStyleId>
              </a:tblPr>
              <a:tblGrid>
                <a:gridCol w="5470563">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1. ____ have ________ Easter eggs.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2. Do you have ______ basket?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3. _____ _______ two baskets.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4. ____ _________ a flower!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5. ____ _____ _______ three flowers?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6. </a:t>
                      </a:r>
                      <a:r>
                        <a:rPr lang="en-GB" sz="2200" dirty="0">
                          <a:solidFill>
                            <a:srgbClr val="002060"/>
                          </a:solidFill>
                          <a:latin typeface="Century Gothic" panose="020B0502020202020204" pitchFamily="34" charset="0"/>
                        </a:rPr>
                        <a:t>She is playing ________ 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311572" y="64530"/>
            <a:ext cx="934094" cy="934094"/>
          </a:xfrm>
          <a:prstGeom prst="rect">
            <a:avLst/>
          </a:prstGeom>
        </p:spPr>
      </p:pic>
      <p:sp>
        <p:nvSpPr>
          <p:cNvPr id="54" name="TextBox 53">
            <a:extLst>
              <a:ext uri="{FF2B5EF4-FFF2-40B4-BE49-F238E27FC236}">
                <a16:creationId xmlns:a16="http://schemas.microsoft.com/office/drawing/2014/main" id="{11FAC20A-6512-49B8-A73A-52D66C3E428C}"/>
              </a:ext>
            </a:extLst>
          </p:cNvPr>
          <p:cNvSpPr txBox="1"/>
          <p:nvPr/>
        </p:nvSpPr>
        <p:spPr>
          <a:xfrm>
            <a:off x="8226453" y="1277799"/>
            <a:ext cx="11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C331501D-2141-46C1-B8AC-AAC51F8CA384}"/>
              </a:ext>
            </a:extLst>
          </p:cNvPr>
          <p:cNvSpPr txBox="1"/>
          <p:nvPr/>
        </p:nvSpPr>
        <p:spPr>
          <a:xfrm>
            <a:off x="6741456" y="1277799"/>
            <a:ext cx="308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58" name="TextBox 57">
            <a:extLst>
              <a:ext uri="{FF2B5EF4-FFF2-40B4-BE49-F238E27FC236}">
                <a16:creationId xmlns:a16="http://schemas.microsoft.com/office/drawing/2014/main" id="{348F370C-0BF4-4F56-B3FC-F96ABDC60B11}"/>
              </a:ext>
            </a:extLst>
          </p:cNvPr>
          <p:cNvSpPr txBox="1"/>
          <p:nvPr/>
        </p:nvSpPr>
        <p:spPr>
          <a:xfrm>
            <a:off x="964086" y="2134150"/>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Hast     du</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18F32A2-131D-4CCA-A7FE-85B25B71355B}"/>
              </a:ext>
            </a:extLst>
          </p:cNvPr>
          <p:cNvSpPr txBox="1"/>
          <p:nvPr/>
        </p:nvSpPr>
        <p:spPr>
          <a:xfrm>
            <a:off x="8581277" y="5756453"/>
            <a:ext cx="23946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Easter   games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3DB081DC-F7F5-4E71-A071-9F192D0AB529}"/>
              </a:ext>
            </a:extLst>
          </p:cNvPr>
          <p:cNvSpPr txBox="1"/>
          <p:nvPr/>
        </p:nvSpPr>
        <p:spPr>
          <a:xfrm>
            <a:off x="8728533" y="2139212"/>
            <a:ext cx="7976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the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208AFDB3-A821-40ED-8A44-53BB32F6C494}"/>
              </a:ext>
            </a:extLst>
          </p:cNvPr>
          <p:cNvSpPr txBox="1"/>
          <p:nvPr/>
        </p:nvSpPr>
        <p:spPr>
          <a:xfrm>
            <a:off x="965607" y="5704157"/>
            <a:ext cx="2123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Sie      </a:t>
            </a:r>
            <a:r>
              <a:rPr lang="en-GB" sz="2400" b="1" dirty="0" err="1">
                <a:solidFill>
                  <a:srgbClr val="92D050"/>
                </a:solidFill>
                <a:latin typeface="Century Gothic" panose="020B0502020202020204" pitchFamily="34" charset="0"/>
              </a:rPr>
              <a:t>spielt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1E82327E-F95F-4F42-809A-9935B801EA4D}"/>
              </a:ext>
            </a:extLst>
          </p:cNvPr>
          <p:cNvSpPr txBox="1"/>
          <p:nvPr/>
        </p:nvSpPr>
        <p:spPr>
          <a:xfrm>
            <a:off x="2027160" y="3002141"/>
            <a:ext cx="2622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zwei</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Körbe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3EADDBD3-93BE-434C-965F-84C367E16F89}"/>
              </a:ext>
            </a:extLst>
          </p:cNvPr>
          <p:cNvSpPr txBox="1"/>
          <p:nvPr/>
        </p:nvSpPr>
        <p:spPr>
          <a:xfrm>
            <a:off x="6635754" y="4847272"/>
            <a:ext cx="2890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Do   you    have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F45878ED-15DF-4D53-8C4B-0E8238C89C8C}"/>
              </a:ext>
            </a:extLst>
          </p:cNvPr>
          <p:cNvSpPr txBox="1"/>
          <p:nvPr/>
        </p:nvSpPr>
        <p:spPr>
          <a:xfrm>
            <a:off x="2481158" y="4847273"/>
            <a:ext cx="2622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drei</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Blumen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4776ACD2-4707-4A7F-B8B1-B1FC3EBB44B2}"/>
              </a:ext>
            </a:extLst>
          </p:cNvPr>
          <p:cNvSpPr txBox="1"/>
          <p:nvPr/>
        </p:nvSpPr>
        <p:spPr>
          <a:xfrm>
            <a:off x="6741456" y="3002141"/>
            <a:ext cx="22870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He      has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6F03C0F-FDAC-4AD1-9AB9-4694E3DDAF77}"/>
              </a:ext>
            </a:extLst>
          </p:cNvPr>
          <p:cNvSpPr txBox="1"/>
          <p:nvPr/>
        </p:nvSpPr>
        <p:spPr>
          <a:xfrm>
            <a:off x="1551409" y="1277800"/>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habe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68B2D274-FD5C-4FBE-8EAA-8A0EF6A4527A}"/>
              </a:ext>
            </a:extLst>
          </p:cNvPr>
          <p:cNvSpPr txBox="1"/>
          <p:nvPr/>
        </p:nvSpPr>
        <p:spPr>
          <a:xfrm>
            <a:off x="2481158" y="3925183"/>
            <a:ext cx="2814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eine</a:t>
            </a:r>
            <a:r>
              <a:rPr lang="en-GB" sz="2400" b="1" dirty="0">
                <a:solidFill>
                  <a:srgbClr val="92D050"/>
                </a:solidFill>
                <a:latin typeface="Century Gothic" panose="020B0502020202020204" pitchFamily="34" charset="0"/>
              </a:rPr>
              <a:t>       Blume!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6E33BE40-A2BA-42F1-848B-B85ABFBBAF35}"/>
              </a:ext>
            </a:extLst>
          </p:cNvPr>
          <p:cNvSpPr txBox="1"/>
          <p:nvPr/>
        </p:nvSpPr>
        <p:spPr>
          <a:xfrm>
            <a:off x="6856233" y="3929879"/>
            <a:ext cx="1755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      have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15C8E451-B3E4-4083-9B4B-0C7D8D72D9F5}"/>
              </a:ext>
            </a:extLst>
          </p:cNvPr>
          <p:cNvPicPr>
            <a:picLocks noChangeAspect="1"/>
          </p:cNvPicPr>
          <p:nvPr/>
        </p:nvPicPr>
        <p:blipFill>
          <a:blip r:embed="rId5"/>
          <a:stretch>
            <a:fillRect/>
          </a:stretch>
        </p:blipFill>
        <p:spPr>
          <a:xfrm>
            <a:off x="53236" y="146270"/>
            <a:ext cx="530398" cy="493819"/>
          </a:xfrm>
          <a:prstGeom prst="rect">
            <a:avLst/>
          </a:prstGeom>
        </p:spPr>
      </p:pic>
      <p:sp>
        <p:nvSpPr>
          <p:cNvPr id="42" name="Title 2">
            <a:extLst>
              <a:ext uri="{FF2B5EF4-FFF2-40B4-BE49-F238E27FC236}">
                <a16:creationId xmlns:a16="http://schemas.microsoft.com/office/drawing/2014/main" id="{EBB9D32E-B587-419D-B760-A6760F1DDC54}"/>
              </a:ext>
            </a:extLst>
          </p:cNvPr>
          <p:cNvSpPr txBox="1">
            <a:spLocks/>
          </p:cNvSpPr>
          <p:nvPr/>
        </p:nvSpPr>
        <p:spPr>
          <a:xfrm>
            <a:off x="10720440" y="680561"/>
            <a:ext cx="1456268" cy="316738"/>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43" name="Graphic 42" descr="Blackboard">
            <a:extLst>
              <a:ext uri="{FF2B5EF4-FFF2-40B4-BE49-F238E27FC236}">
                <a16:creationId xmlns:a16="http://schemas.microsoft.com/office/drawing/2014/main" id="{76145A1F-9316-4EC1-9A1C-F5DF7CCCAE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19121" y="-296359"/>
            <a:ext cx="1256675" cy="1256675"/>
          </a:xfrm>
          <a:prstGeom prst="rect">
            <a:avLst/>
          </a:prstGeom>
        </p:spPr>
      </p:pic>
      <p:pic>
        <p:nvPicPr>
          <p:cNvPr id="8" name="Picture 7">
            <a:extLst>
              <a:ext uri="{FF2B5EF4-FFF2-40B4-BE49-F238E27FC236}">
                <a16:creationId xmlns:a16="http://schemas.microsoft.com/office/drawing/2014/main" id="{3BD2EBC0-E85E-4954-A716-B35CA864DF8C}"/>
              </a:ext>
            </a:extLst>
          </p:cNvPr>
          <p:cNvPicPr>
            <a:picLocks noChangeAspect="1"/>
          </p:cNvPicPr>
          <p:nvPr/>
        </p:nvPicPr>
        <p:blipFill>
          <a:blip r:embed="rId8"/>
          <a:stretch>
            <a:fillRect/>
          </a:stretch>
        </p:blipFill>
        <p:spPr>
          <a:xfrm>
            <a:off x="15292" y="625551"/>
            <a:ext cx="572792" cy="669530"/>
          </a:xfrm>
          <a:prstGeom prst="rect">
            <a:avLst/>
          </a:prstGeom>
        </p:spPr>
      </p:pic>
      <p:pic>
        <p:nvPicPr>
          <p:cNvPr id="9" name="Picture 8">
            <a:extLst>
              <a:ext uri="{FF2B5EF4-FFF2-40B4-BE49-F238E27FC236}">
                <a16:creationId xmlns:a16="http://schemas.microsoft.com/office/drawing/2014/main" id="{71A254DF-3114-4BCD-9542-8E798FB9A85B}"/>
              </a:ext>
            </a:extLst>
          </p:cNvPr>
          <p:cNvPicPr>
            <a:picLocks noChangeAspect="1"/>
          </p:cNvPicPr>
          <p:nvPr/>
        </p:nvPicPr>
        <p:blipFill>
          <a:blip r:embed="rId9"/>
          <a:stretch>
            <a:fillRect/>
          </a:stretch>
        </p:blipFill>
        <p:spPr>
          <a:xfrm>
            <a:off x="11669310" y="5794199"/>
            <a:ext cx="451143" cy="725487"/>
          </a:xfrm>
          <a:prstGeom prst="rect">
            <a:avLst/>
          </a:prstGeom>
        </p:spPr>
      </p:pic>
      <p:pic>
        <p:nvPicPr>
          <p:cNvPr id="10" name="Picture 9">
            <a:extLst>
              <a:ext uri="{FF2B5EF4-FFF2-40B4-BE49-F238E27FC236}">
                <a16:creationId xmlns:a16="http://schemas.microsoft.com/office/drawing/2014/main" id="{A7107F53-A06D-4D07-8353-F7C18E4C8325}"/>
              </a:ext>
            </a:extLst>
          </p:cNvPr>
          <p:cNvPicPr>
            <a:picLocks noChangeAspect="1"/>
          </p:cNvPicPr>
          <p:nvPr/>
        </p:nvPicPr>
        <p:blipFill>
          <a:blip r:embed="rId10"/>
          <a:stretch>
            <a:fillRect/>
          </a:stretch>
        </p:blipFill>
        <p:spPr>
          <a:xfrm>
            <a:off x="-134189" y="6024056"/>
            <a:ext cx="926672" cy="932769"/>
          </a:xfrm>
          <a:prstGeom prst="rect">
            <a:avLst/>
          </a:prstGeom>
        </p:spPr>
      </p:pic>
      <p:pic>
        <p:nvPicPr>
          <p:cNvPr id="11" name="Picture 10">
            <a:extLst>
              <a:ext uri="{FF2B5EF4-FFF2-40B4-BE49-F238E27FC236}">
                <a16:creationId xmlns:a16="http://schemas.microsoft.com/office/drawing/2014/main" id="{AB5F4423-2AFE-403D-A501-F2D043734101}"/>
              </a:ext>
            </a:extLst>
          </p:cNvPr>
          <p:cNvPicPr>
            <a:picLocks noChangeAspect="1"/>
          </p:cNvPicPr>
          <p:nvPr/>
        </p:nvPicPr>
        <p:blipFill>
          <a:blip r:embed="rId11"/>
          <a:stretch>
            <a:fillRect/>
          </a:stretch>
        </p:blipFill>
        <p:spPr>
          <a:xfrm>
            <a:off x="11724179" y="1062594"/>
            <a:ext cx="396274" cy="627942"/>
          </a:xfrm>
          <a:prstGeom prst="rect">
            <a:avLst/>
          </a:prstGeom>
        </p:spPr>
      </p:pic>
      <p:pic>
        <p:nvPicPr>
          <p:cNvPr id="12" name="Picture 11" descr="A picture containing text, clipart&#10;&#10;Description automatically generated">
            <a:hlinkClick r:id="" action="ppaction://noaction">
              <a:snd r:embed="rId12" name="T2_AsseP_13.2.wav"/>
            </a:hlinkClick>
            <a:extLst>
              <a:ext uri="{FF2B5EF4-FFF2-40B4-BE49-F238E27FC236}">
                <a16:creationId xmlns:a16="http://schemas.microsoft.com/office/drawing/2014/main" id="{82535CFF-4D24-1238-97E8-AE0DE72FBEA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5" y="1295081"/>
            <a:ext cx="609653" cy="627942"/>
          </a:xfrm>
          <a:prstGeom prst="rect">
            <a:avLst/>
          </a:prstGeom>
        </p:spPr>
      </p:pic>
      <p:pic>
        <p:nvPicPr>
          <p:cNvPr id="13" name="Picture 12" descr="A picture containing text, clipart&#10;&#10;Description automatically generated">
            <a:hlinkClick r:id="" action="ppaction://noaction">
              <a:snd r:embed="rId14" name="T2_AsseP_13.3.wav"/>
            </a:hlinkClick>
            <a:extLst>
              <a:ext uri="{FF2B5EF4-FFF2-40B4-BE49-F238E27FC236}">
                <a16:creationId xmlns:a16="http://schemas.microsoft.com/office/drawing/2014/main" id="{5CAE217F-6AB0-D047-5C6E-40B121D13F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2" y="2154303"/>
            <a:ext cx="609653" cy="627942"/>
          </a:xfrm>
          <a:prstGeom prst="rect">
            <a:avLst/>
          </a:prstGeom>
        </p:spPr>
      </p:pic>
      <p:pic>
        <p:nvPicPr>
          <p:cNvPr id="14" name="Picture 13" descr="A picture containing text, clipart&#10;&#10;Description automatically generated">
            <a:hlinkClick r:id="" action="ppaction://noaction">
              <a:snd r:embed="rId15" name="T2_AsseP_13.4.wav"/>
            </a:hlinkClick>
            <a:extLst>
              <a:ext uri="{FF2B5EF4-FFF2-40B4-BE49-F238E27FC236}">
                <a16:creationId xmlns:a16="http://schemas.microsoft.com/office/drawing/2014/main" id="{05EE6706-0E75-3255-A08F-E7B05EDF4F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2" y="3002141"/>
            <a:ext cx="609653" cy="627942"/>
          </a:xfrm>
          <a:prstGeom prst="rect">
            <a:avLst/>
          </a:prstGeom>
        </p:spPr>
      </p:pic>
      <p:pic>
        <p:nvPicPr>
          <p:cNvPr id="15" name="Picture 14" descr="A picture containing text, clipart&#10;&#10;Description automatically generated">
            <a:hlinkClick r:id="" action="ppaction://noaction">
              <a:snd r:embed="rId16" name="T2_AsseP_13.5.wav"/>
            </a:hlinkClick>
            <a:extLst>
              <a:ext uri="{FF2B5EF4-FFF2-40B4-BE49-F238E27FC236}">
                <a16:creationId xmlns:a16="http://schemas.microsoft.com/office/drawing/2014/main" id="{56AACD7D-789B-06BE-97BE-1707F507DA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5" y="3925183"/>
            <a:ext cx="609653" cy="627942"/>
          </a:xfrm>
          <a:prstGeom prst="rect">
            <a:avLst/>
          </a:prstGeom>
        </p:spPr>
      </p:pic>
      <p:pic>
        <p:nvPicPr>
          <p:cNvPr id="16" name="Picture 15" descr="A picture containing text, clipart&#10;&#10;Description automatically generated">
            <a:hlinkClick r:id="" action="ppaction://noaction">
              <a:snd r:embed="rId17" name="T2_AsseP_13.6.wav"/>
            </a:hlinkClick>
            <a:extLst>
              <a:ext uri="{FF2B5EF4-FFF2-40B4-BE49-F238E27FC236}">
                <a16:creationId xmlns:a16="http://schemas.microsoft.com/office/drawing/2014/main" id="{E1862B05-CE53-2367-6D41-A335BB7054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5" y="4788651"/>
            <a:ext cx="609653" cy="627942"/>
          </a:xfrm>
          <a:prstGeom prst="rect">
            <a:avLst/>
          </a:prstGeom>
        </p:spPr>
      </p:pic>
      <p:pic>
        <p:nvPicPr>
          <p:cNvPr id="17" name="Picture 16" descr="A picture containing text, clipart&#10;&#10;Description automatically generated">
            <a:hlinkClick r:id="" action="ppaction://noaction">
              <a:snd r:embed="rId18" name="T2_AsseP_13.7.wav"/>
            </a:hlinkClick>
            <a:extLst>
              <a:ext uri="{FF2B5EF4-FFF2-40B4-BE49-F238E27FC236}">
                <a16:creationId xmlns:a16="http://schemas.microsoft.com/office/drawing/2014/main" id="{BD8E6137-0B6A-F9AD-0787-CC80EC9B1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062" y="5627394"/>
            <a:ext cx="609653" cy="627942"/>
          </a:xfrm>
          <a:prstGeom prst="rect">
            <a:avLst/>
          </a:prstGeom>
        </p:spPr>
      </p:pic>
    </p:spTree>
    <p:extLst>
      <p:ext uri="{BB962C8B-B14F-4D97-AF65-F5344CB8AC3E}">
        <p14:creationId xmlns:p14="http://schemas.microsoft.com/office/powerpoint/2010/main" val="51417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8" grpId="0"/>
      <p:bldP spid="59" grpId="0"/>
      <p:bldP spid="61" grpId="0"/>
      <p:bldP spid="62" grpId="0"/>
      <p:bldP spid="64" grpId="0"/>
      <p:bldP spid="65" grpId="0"/>
      <p:bldP spid="66" grpId="0"/>
      <p:bldP spid="35" grpId="0"/>
      <p:bldP spid="38" grpId="0"/>
      <p:bldP spid="39"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94DEC25A-591E-4E90-94B2-F1D9FA71D53A}"/>
              </a:ext>
            </a:extLst>
          </p:cNvPr>
          <p:cNvPicPr>
            <a:picLocks noChangeAspect="1"/>
          </p:cNvPicPr>
          <p:nvPr/>
        </p:nvPicPr>
        <p:blipFill>
          <a:blip r:embed="rId3"/>
          <a:stretch>
            <a:fillRect/>
          </a:stretch>
        </p:blipFill>
        <p:spPr>
          <a:xfrm>
            <a:off x="2458353" y="717068"/>
            <a:ext cx="5647093" cy="5992506"/>
          </a:xfrm>
          <a:prstGeom prst="rect">
            <a:avLst/>
          </a:prstGeom>
        </p:spPr>
      </p:pic>
      <p:sp>
        <p:nvSpPr>
          <p:cNvPr id="2" name="TextBox 1">
            <a:extLst>
              <a:ext uri="{FF2B5EF4-FFF2-40B4-BE49-F238E27FC236}">
                <a16:creationId xmlns:a16="http://schemas.microsoft.com/office/drawing/2014/main" id="{DFB4B696-476F-4890-ABC0-57CED3D09872}"/>
              </a:ext>
            </a:extLst>
          </p:cNvPr>
          <p:cNvSpPr txBox="1"/>
          <p:nvPr/>
        </p:nvSpPr>
        <p:spPr>
          <a:xfrm>
            <a:off x="4455677" y="718636"/>
            <a:ext cx="639416" cy="6001643"/>
          </a:xfrm>
          <a:prstGeom prst="rect">
            <a:avLst/>
          </a:prstGeom>
          <a:noFill/>
        </p:spPr>
        <p:txBody>
          <a:bodyPr wrap="square" rtlCol="0">
            <a:spAutoFit/>
          </a:bodyPr>
          <a:lstStyle/>
          <a:p>
            <a:r>
              <a:rPr lang="en-GB" sz="3200" dirty="0">
                <a:solidFill>
                  <a:schemeClr val="bg1"/>
                </a:solidFill>
                <a:latin typeface="Segoe Print" panose="02000600000000000000" pitchFamily="2" charset="0"/>
              </a:rPr>
              <a:t>F</a:t>
            </a:r>
          </a:p>
          <a:p>
            <a:r>
              <a:rPr lang="en-GB" sz="3200" dirty="0">
                <a:solidFill>
                  <a:schemeClr val="bg1"/>
                </a:solidFill>
                <a:latin typeface="Segoe Print" panose="02000600000000000000" pitchFamily="2" charset="0"/>
              </a:rPr>
              <a:t>R</a:t>
            </a:r>
          </a:p>
          <a:p>
            <a:r>
              <a:rPr lang="en-GB" sz="3200" dirty="0">
                <a:solidFill>
                  <a:schemeClr val="bg1"/>
                </a:solidFill>
                <a:latin typeface="Segoe Print" panose="02000600000000000000" pitchFamily="2" charset="0"/>
              </a:rPr>
              <a:t>O</a:t>
            </a:r>
          </a:p>
          <a:p>
            <a:r>
              <a:rPr lang="en-GB" sz="3200" dirty="0">
                <a:solidFill>
                  <a:schemeClr val="bg1"/>
                </a:solidFill>
                <a:latin typeface="Segoe Print" panose="02000600000000000000" pitchFamily="2" charset="0"/>
              </a:rPr>
              <a:t>H</a:t>
            </a:r>
          </a:p>
          <a:p>
            <a:r>
              <a:rPr lang="en-GB" sz="3200" dirty="0">
                <a:solidFill>
                  <a:schemeClr val="bg1"/>
                </a:solidFill>
                <a:latin typeface="Segoe Print" panose="02000600000000000000" pitchFamily="2" charset="0"/>
              </a:rPr>
              <a:t>E</a:t>
            </a:r>
          </a:p>
          <a:p>
            <a:endParaRPr lang="en-GB" sz="3200" dirty="0">
              <a:solidFill>
                <a:schemeClr val="bg1"/>
              </a:solidFill>
              <a:latin typeface="Segoe Print" panose="02000600000000000000" pitchFamily="2" charset="0"/>
            </a:endParaRPr>
          </a:p>
          <a:p>
            <a:r>
              <a:rPr lang="en-GB" sz="3200" dirty="0">
                <a:solidFill>
                  <a:schemeClr val="bg1"/>
                </a:solidFill>
                <a:latin typeface="Segoe Print" panose="02000600000000000000" pitchFamily="2" charset="0"/>
              </a:rPr>
              <a:t>O</a:t>
            </a:r>
          </a:p>
          <a:p>
            <a:r>
              <a:rPr lang="en-GB" sz="3200" dirty="0">
                <a:solidFill>
                  <a:schemeClr val="bg1"/>
                </a:solidFill>
                <a:latin typeface="Segoe Print" panose="02000600000000000000" pitchFamily="2" charset="0"/>
              </a:rPr>
              <a:t>S</a:t>
            </a:r>
          </a:p>
          <a:p>
            <a:r>
              <a:rPr lang="en-GB" sz="3200" dirty="0">
                <a:solidFill>
                  <a:schemeClr val="bg1"/>
                </a:solidFill>
                <a:latin typeface="Segoe Print" panose="02000600000000000000" pitchFamily="2" charset="0"/>
              </a:rPr>
              <a:t>T</a:t>
            </a:r>
          </a:p>
          <a:p>
            <a:r>
              <a:rPr lang="en-GB" sz="3200" dirty="0">
                <a:solidFill>
                  <a:schemeClr val="bg1"/>
                </a:solidFill>
                <a:latin typeface="Segoe Print" panose="02000600000000000000" pitchFamily="2" charset="0"/>
              </a:rPr>
              <a:t>E</a:t>
            </a:r>
          </a:p>
          <a:p>
            <a:r>
              <a:rPr lang="en-GB" sz="3200" dirty="0">
                <a:solidFill>
                  <a:schemeClr val="bg1"/>
                </a:solidFill>
                <a:latin typeface="Segoe Print" panose="02000600000000000000" pitchFamily="2" charset="0"/>
              </a:rPr>
              <a:t>R</a:t>
            </a:r>
          </a:p>
          <a:p>
            <a:r>
              <a:rPr lang="en-GB" sz="3200" dirty="0">
                <a:solidFill>
                  <a:schemeClr val="bg1"/>
                </a:solidFill>
                <a:latin typeface="Segoe Print" panose="02000600000000000000" pitchFamily="2" charset="0"/>
              </a:rPr>
              <a:t>N</a:t>
            </a:r>
          </a:p>
        </p:txBody>
      </p:sp>
      <p:sp>
        <p:nvSpPr>
          <p:cNvPr id="3" name="TextBox 2">
            <a:extLst>
              <a:ext uri="{FF2B5EF4-FFF2-40B4-BE49-F238E27FC236}">
                <a16:creationId xmlns:a16="http://schemas.microsoft.com/office/drawing/2014/main" id="{AD3F1DE2-4F79-47CE-B650-4B556A8E0615}"/>
              </a:ext>
            </a:extLst>
          </p:cNvPr>
          <p:cNvSpPr txBox="1"/>
          <p:nvPr/>
        </p:nvSpPr>
        <p:spPr>
          <a:xfrm>
            <a:off x="4769473" y="4217610"/>
            <a:ext cx="1242391" cy="461665"/>
          </a:xfrm>
          <a:prstGeom prst="rect">
            <a:avLst/>
          </a:prstGeom>
          <a:noFill/>
        </p:spPr>
        <p:txBody>
          <a:bodyPr wrap="square" rtlCol="0">
            <a:spAutoFit/>
          </a:bodyPr>
          <a:lstStyle/>
          <a:p>
            <a:r>
              <a:rPr lang="en-GB" sz="2400" dirty="0" err="1">
                <a:solidFill>
                  <a:srgbClr val="FF0000"/>
                </a:solidFill>
                <a:latin typeface="Segoe Print" panose="02000600000000000000" pitchFamily="2" charset="0"/>
              </a:rPr>
              <a:t>ingen</a:t>
            </a:r>
            <a:endParaRPr lang="en-GB" sz="2400" dirty="0">
              <a:solidFill>
                <a:srgbClr val="FF0000"/>
              </a:solidFill>
              <a:latin typeface="Segoe Print" panose="02000600000000000000" pitchFamily="2" charset="0"/>
            </a:endParaRPr>
          </a:p>
        </p:txBody>
      </p:sp>
      <p:sp>
        <p:nvSpPr>
          <p:cNvPr id="4" name="TextBox 3">
            <a:extLst>
              <a:ext uri="{FF2B5EF4-FFF2-40B4-BE49-F238E27FC236}">
                <a16:creationId xmlns:a16="http://schemas.microsoft.com/office/drawing/2014/main" id="{FD64BCF0-84FB-4B04-926B-BCF7C1F958E7}"/>
              </a:ext>
            </a:extLst>
          </p:cNvPr>
          <p:cNvSpPr txBox="1"/>
          <p:nvPr/>
        </p:nvSpPr>
        <p:spPr>
          <a:xfrm>
            <a:off x="4846116" y="1257494"/>
            <a:ext cx="1242391" cy="461665"/>
          </a:xfrm>
          <a:prstGeom prst="rect">
            <a:avLst/>
          </a:prstGeom>
          <a:noFill/>
        </p:spPr>
        <p:txBody>
          <a:bodyPr wrap="square" rtlCol="0">
            <a:spAutoFit/>
          </a:bodyPr>
          <a:lstStyle/>
          <a:p>
            <a:r>
              <a:rPr lang="en-GB" sz="2400" dirty="0" err="1">
                <a:solidFill>
                  <a:srgbClr val="FF0000"/>
                </a:solidFill>
                <a:latin typeface="Segoe Print" panose="02000600000000000000" pitchFamily="2" charset="0"/>
              </a:rPr>
              <a:t>ot</a:t>
            </a:r>
            <a:endParaRPr lang="en-GB" sz="2400" dirty="0">
              <a:solidFill>
                <a:srgbClr val="FF0000"/>
              </a:solidFill>
              <a:latin typeface="Segoe Print" panose="02000600000000000000" pitchFamily="2" charset="0"/>
            </a:endParaRPr>
          </a:p>
        </p:txBody>
      </p:sp>
      <p:sp>
        <p:nvSpPr>
          <p:cNvPr id="5" name="TextBox 4">
            <a:extLst>
              <a:ext uri="{FF2B5EF4-FFF2-40B4-BE49-F238E27FC236}">
                <a16:creationId xmlns:a16="http://schemas.microsoft.com/office/drawing/2014/main" id="{B2BC1AE2-B170-4740-8266-7973E500144E}"/>
              </a:ext>
            </a:extLst>
          </p:cNvPr>
          <p:cNvSpPr txBox="1"/>
          <p:nvPr/>
        </p:nvSpPr>
        <p:spPr>
          <a:xfrm>
            <a:off x="4875728" y="1773028"/>
            <a:ext cx="1242391" cy="461665"/>
          </a:xfrm>
          <a:prstGeom prst="rect">
            <a:avLst/>
          </a:prstGeom>
          <a:noFill/>
        </p:spPr>
        <p:txBody>
          <a:bodyPr wrap="square" rtlCol="0">
            <a:spAutoFit/>
          </a:bodyPr>
          <a:lstStyle/>
          <a:p>
            <a:r>
              <a:rPr lang="en-GB" sz="2400" dirty="0">
                <a:solidFill>
                  <a:srgbClr val="0070C0"/>
                </a:solidFill>
                <a:latin typeface="Segoe Print" panose="02000600000000000000" pitchFamily="2" charset="0"/>
              </a:rPr>
              <a:t>rt</a:t>
            </a:r>
          </a:p>
        </p:txBody>
      </p:sp>
      <p:sp>
        <p:nvSpPr>
          <p:cNvPr id="6" name="TextBox 5">
            <a:extLst>
              <a:ext uri="{FF2B5EF4-FFF2-40B4-BE49-F238E27FC236}">
                <a16:creationId xmlns:a16="http://schemas.microsoft.com/office/drawing/2014/main" id="{B2FFC9A8-BBEA-4C09-BE1A-E3A3A61E758B}"/>
              </a:ext>
            </a:extLst>
          </p:cNvPr>
          <p:cNvSpPr txBox="1"/>
          <p:nvPr/>
        </p:nvSpPr>
        <p:spPr>
          <a:xfrm>
            <a:off x="4846117" y="2261354"/>
            <a:ext cx="1242391" cy="461665"/>
          </a:xfrm>
          <a:prstGeom prst="rect">
            <a:avLst/>
          </a:prstGeom>
          <a:noFill/>
        </p:spPr>
        <p:txBody>
          <a:bodyPr wrap="square" rtlCol="0">
            <a:spAutoFit/>
          </a:bodyPr>
          <a:lstStyle/>
          <a:p>
            <a:r>
              <a:rPr lang="en-GB" sz="2400" dirty="0" err="1">
                <a:solidFill>
                  <a:srgbClr val="FFC000"/>
                </a:solidFill>
                <a:latin typeface="Segoe Print" panose="02000600000000000000" pitchFamily="2" charset="0"/>
              </a:rPr>
              <a:t>austier</a:t>
            </a:r>
            <a:endParaRPr lang="en-GB" sz="2400" dirty="0">
              <a:solidFill>
                <a:srgbClr val="FFC000"/>
              </a:solidFill>
              <a:latin typeface="Segoe Print" panose="02000600000000000000" pitchFamily="2" charset="0"/>
            </a:endParaRPr>
          </a:p>
        </p:txBody>
      </p:sp>
      <p:sp>
        <p:nvSpPr>
          <p:cNvPr id="7" name="TextBox 6">
            <a:extLst>
              <a:ext uri="{FF2B5EF4-FFF2-40B4-BE49-F238E27FC236}">
                <a16:creationId xmlns:a16="http://schemas.microsoft.com/office/drawing/2014/main" id="{F0B6867D-0244-4A81-A46A-6CDF84DADBA0}"/>
              </a:ext>
            </a:extLst>
          </p:cNvPr>
          <p:cNvSpPr txBox="1"/>
          <p:nvPr/>
        </p:nvSpPr>
        <p:spPr>
          <a:xfrm>
            <a:off x="4846119" y="2727866"/>
            <a:ext cx="1242391" cy="461665"/>
          </a:xfrm>
          <a:prstGeom prst="rect">
            <a:avLst/>
          </a:prstGeom>
          <a:noFill/>
        </p:spPr>
        <p:txBody>
          <a:bodyPr wrap="square" rtlCol="0">
            <a:spAutoFit/>
          </a:bodyPr>
          <a:lstStyle/>
          <a:p>
            <a:r>
              <a:rPr lang="en-GB" sz="2400" dirty="0">
                <a:solidFill>
                  <a:srgbClr val="7030A0"/>
                </a:solidFill>
                <a:latin typeface="Segoe Print" panose="02000600000000000000" pitchFamily="2" charset="0"/>
              </a:rPr>
              <a:t>ins</a:t>
            </a:r>
          </a:p>
        </p:txBody>
      </p:sp>
      <p:sp>
        <p:nvSpPr>
          <p:cNvPr id="8" name="TextBox 7">
            <a:extLst>
              <a:ext uri="{FF2B5EF4-FFF2-40B4-BE49-F238E27FC236}">
                <a16:creationId xmlns:a16="http://schemas.microsoft.com/office/drawing/2014/main" id="{D33E5C30-73B6-4DCD-BD5E-1B9505FBC580}"/>
              </a:ext>
            </a:extLst>
          </p:cNvPr>
          <p:cNvSpPr txBox="1"/>
          <p:nvPr/>
        </p:nvSpPr>
        <p:spPr>
          <a:xfrm>
            <a:off x="4846118" y="3721982"/>
            <a:ext cx="1242391" cy="461665"/>
          </a:xfrm>
          <a:prstGeom prst="rect">
            <a:avLst/>
          </a:prstGeom>
          <a:noFill/>
        </p:spPr>
        <p:txBody>
          <a:bodyPr wrap="square" rtlCol="0">
            <a:spAutoFit/>
          </a:bodyPr>
          <a:lstStyle/>
          <a:p>
            <a:r>
              <a:rPr lang="en-GB" sz="2400" dirty="0">
                <a:solidFill>
                  <a:srgbClr val="00B050"/>
                </a:solidFill>
                <a:latin typeface="Segoe Print" panose="02000600000000000000" pitchFamily="2" charset="0"/>
              </a:rPr>
              <a:t>stern</a:t>
            </a:r>
          </a:p>
        </p:txBody>
      </p:sp>
      <p:sp>
        <p:nvSpPr>
          <p:cNvPr id="9" name="TextBox 8">
            <a:extLst>
              <a:ext uri="{FF2B5EF4-FFF2-40B4-BE49-F238E27FC236}">
                <a16:creationId xmlns:a16="http://schemas.microsoft.com/office/drawing/2014/main" id="{10A26F6B-D1EB-4D90-9345-341ED2810EB5}"/>
              </a:ext>
            </a:extLst>
          </p:cNvPr>
          <p:cNvSpPr txBox="1"/>
          <p:nvPr/>
        </p:nvSpPr>
        <p:spPr>
          <a:xfrm>
            <a:off x="4807264" y="783963"/>
            <a:ext cx="1242391" cy="461665"/>
          </a:xfrm>
          <a:prstGeom prst="rect">
            <a:avLst/>
          </a:prstGeom>
          <a:noFill/>
        </p:spPr>
        <p:txBody>
          <a:bodyPr wrap="square" rtlCol="0">
            <a:spAutoFit/>
          </a:bodyPr>
          <a:lstStyle/>
          <a:p>
            <a:r>
              <a:rPr lang="en-GB" sz="2400" dirty="0" err="1">
                <a:solidFill>
                  <a:srgbClr val="00B050"/>
                </a:solidFill>
                <a:latin typeface="Segoe Print" panose="02000600000000000000" pitchFamily="2" charset="0"/>
              </a:rPr>
              <a:t>oto</a:t>
            </a:r>
            <a:endParaRPr lang="en-GB" sz="2400" dirty="0">
              <a:solidFill>
                <a:srgbClr val="00B050"/>
              </a:solidFill>
              <a:latin typeface="Segoe Print" panose="02000600000000000000" pitchFamily="2" charset="0"/>
            </a:endParaRPr>
          </a:p>
        </p:txBody>
      </p:sp>
      <p:sp>
        <p:nvSpPr>
          <p:cNvPr id="10" name="TextBox 9">
            <a:extLst>
              <a:ext uri="{FF2B5EF4-FFF2-40B4-BE49-F238E27FC236}">
                <a16:creationId xmlns:a16="http://schemas.microsoft.com/office/drawing/2014/main" id="{83FFC9AF-6A3D-4BBB-B6B3-B00250292CA0}"/>
              </a:ext>
            </a:extLst>
          </p:cNvPr>
          <p:cNvSpPr txBox="1"/>
          <p:nvPr/>
        </p:nvSpPr>
        <p:spPr>
          <a:xfrm>
            <a:off x="4815817" y="4716098"/>
            <a:ext cx="1242391" cy="461665"/>
          </a:xfrm>
          <a:prstGeom prst="rect">
            <a:avLst/>
          </a:prstGeom>
          <a:noFill/>
        </p:spPr>
        <p:txBody>
          <a:bodyPr wrap="square" rtlCol="0">
            <a:spAutoFit/>
          </a:bodyPr>
          <a:lstStyle/>
          <a:p>
            <a:r>
              <a:rPr lang="en-GB" sz="2400" dirty="0" err="1">
                <a:solidFill>
                  <a:srgbClr val="0070C0"/>
                </a:solidFill>
                <a:latin typeface="Segoe Print" panose="02000600000000000000" pitchFamily="2" charset="0"/>
              </a:rPr>
              <a:t>afel</a:t>
            </a:r>
            <a:endParaRPr lang="en-GB" sz="2400" dirty="0">
              <a:solidFill>
                <a:srgbClr val="0070C0"/>
              </a:solidFill>
              <a:latin typeface="Segoe Print" panose="02000600000000000000" pitchFamily="2" charset="0"/>
            </a:endParaRPr>
          </a:p>
        </p:txBody>
      </p:sp>
      <p:sp>
        <p:nvSpPr>
          <p:cNvPr id="11" name="TextBox 10">
            <a:extLst>
              <a:ext uri="{FF2B5EF4-FFF2-40B4-BE49-F238E27FC236}">
                <a16:creationId xmlns:a16="http://schemas.microsoft.com/office/drawing/2014/main" id="{EEB4C29F-BB23-4FFB-A1CE-D52A9CDF3908}"/>
              </a:ext>
            </a:extLst>
          </p:cNvPr>
          <p:cNvSpPr txBox="1"/>
          <p:nvPr/>
        </p:nvSpPr>
        <p:spPr>
          <a:xfrm>
            <a:off x="4769473" y="5182610"/>
            <a:ext cx="1242391" cy="461665"/>
          </a:xfrm>
          <a:prstGeom prst="rect">
            <a:avLst/>
          </a:prstGeom>
          <a:noFill/>
        </p:spPr>
        <p:txBody>
          <a:bodyPr wrap="square" rtlCol="0">
            <a:spAutoFit/>
          </a:bodyPr>
          <a:lstStyle/>
          <a:p>
            <a:r>
              <a:rPr lang="en-GB" sz="2400" dirty="0">
                <a:solidFill>
                  <a:srgbClr val="FFC000"/>
                </a:solidFill>
                <a:latin typeface="Segoe Print" panose="02000600000000000000" pitchFamily="2" charset="0"/>
              </a:rPr>
              <a:t>s </a:t>
            </a:r>
            <a:r>
              <a:rPr lang="en-GB" sz="2400" dirty="0" err="1">
                <a:solidFill>
                  <a:srgbClr val="FFC000"/>
                </a:solidFill>
                <a:latin typeface="Segoe Print" panose="02000600000000000000" pitchFamily="2" charset="0"/>
              </a:rPr>
              <a:t>gibt</a:t>
            </a:r>
            <a:endParaRPr lang="en-GB" sz="2400" dirty="0">
              <a:solidFill>
                <a:srgbClr val="FFC000"/>
              </a:solidFill>
              <a:latin typeface="Segoe Print" panose="02000600000000000000" pitchFamily="2" charset="0"/>
            </a:endParaRPr>
          </a:p>
        </p:txBody>
      </p:sp>
      <p:sp>
        <p:nvSpPr>
          <p:cNvPr id="12" name="TextBox 11">
            <a:extLst>
              <a:ext uri="{FF2B5EF4-FFF2-40B4-BE49-F238E27FC236}">
                <a16:creationId xmlns:a16="http://schemas.microsoft.com/office/drawing/2014/main" id="{A692FA00-47A1-4F0E-A12F-56E427C71A5F}"/>
              </a:ext>
            </a:extLst>
          </p:cNvPr>
          <p:cNvSpPr txBox="1"/>
          <p:nvPr/>
        </p:nvSpPr>
        <p:spPr>
          <a:xfrm>
            <a:off x="4815817" y="5668006"/>
            <a:ext cx="1242391" cy="461665"/>
          </a:xfrm>
          <a:prstGeom prst="rect">
            <a:avLst/>
          </a:prstGeom>
          <a:noFill/>
        </p:spPr>
        <p:txBody>
          <a:bodyPr wrap="square" rtlCol="0">
            <a:spAutoFit/>
          </a:bodyPr>
          <a:lstStyle/>
          <a:p>
            <a:r>
              <a:rPr lang="en-GB" sz="2400" dirty="0" err="1">
                <a:solidFill>
                  <a:srgbClr val="7030A0"/>
                </a:solidFill>
                <a:latin typeface="Segoe Print" panose="02000600000000000000" pitchFamily="2" charset="0"/>
              </a:rPr>
              <a:t>echts</a:t>
            </a:r>
            <a:endParaRPr lang="en-GB" sz="2400" dirty="0">
              <a:solidFill>
                <a:srgbClr val="7030A0"/>
              </a:solidFill>
              <a:latin typeface="Segoe Print" panose="02000600000000000000" pitchFamily="2" charset="0"/>
            </a:endParaRPr>
          </a:p>
        </p:txBody>
      </p:sp>
      <p:sp>
        <p:nvSpPr>
          <p:cNvPr id="13" name="TextBox 12">
            <a:extLst>
              <a:ext uri="{FF2B5EF4-FFF2-40B4-BE49-F238E27FC236}">
                <a16:creationId xmlns:a16="http://schemas.microsoft.com/office/drawing/2014/main" id="{A8115414-1F22-4A36-B751-B0E5A8B7A0F6}"/>
              </a:ext>
            </a:extLst>
          </p:cNvPr>
          <p:cNvSpPr txBox="1"/>
          <p:nvPr/>
        </p:nvSpPr>
        <p:spPr>
          <a:xfrm>
            <a:off x="4807265" y="6139364"/>
            <a:ext cx="1242391" cy="461665"/>
          </a:xfrm>
          <a:prstGeom prst="rect">
            <a:avLst/>
          </a:prstGeom>
          <a:noFill/>
        </p:spPr>
        <p:txBody>
          <a:bodyPr wrap="square" rtlCol="0">
            <a:spAutoFit/>
          </a:bodyPr>
          <a:lstStyle/>
          <a:p>
            <a:r>
              <a:rPr lang="en-GB" sz="2400" dirty="0" err="1">
                <a:solidFill>
                  <a:srgbClr val="00B050"/>
                </a:solidFill>
                <a:latin typeface="Segoe Print" panose="02000600000000000000" pitchFamily="2" charset="0"/>
              </a:rPr>
              <a:t>icht</a:t>
            </a:r>
            <a:endParaRPr lang="en-GB" sz="2400" dirty="0">
              <a:solidFill>
                <a:srgbClr val="00B050"/>
              </a:solidFill>
              <a:latin typeface="Segoe Print" panose="02000600000000000000" pitchFamily="2" charset="0"/>
            </a:endParaRPr>
          </a:p>
        </p:txBody>
      </p:sp>
      <p:pic>
        <p:nvPicPr>
          <p:cNvPr id="19" name="Picture 18">
            <a:extLst>
              <a:ext uri="{FF2B5EF4-FFF2-40B4-BE49-F238E27FC236}">
                <a16:creationId xmlns:a16="http://schemas.microsoft.com/office/drawing/2014/main" id="{A45658FA-C613-463B-B735-54C0F3DCE1E9}"/>
              </a:ext>
            </a:extLst>
          </p:cNvPr>
          <p:cNvPicPr>
            <a:picLocks noChangeAspect="1"/>
          </p:cNvPicPr>
          <p:nvPr/>
        </p:nvPicPr>
        <p:blipFill>
          <a:blip r:embed="rId4"/>
          <a:stretch>
            <a:fillRect/>
          </a:stretch>
        </p:blipFill>
        <p:spPr>
          <a:xfrm>
            <a:off x="126826" y="51051"/>
            <a:ext cx="524301" cy="481626"/>
          </a:xfrm>
          <a:prstGeom prst="rect">
            <a:avLst/>
          </a:prstGeom>
        </p:spPr>
      </p:pic>
      <p:grpSp>
        <p:nvGrpSpPr>
          <p:cNvPr id="28" name="Group 27">
            <a:extLst>
              <a:ext uri="{FF2B5EF4-FFF2-40B4-BE49-F238E27FC236}">
                <a16:creationId xmlns:a16="http://schemas.microsoft.com/office/drawing/2014/main" id="{D3EE985E-D72A-4A31-890A-5ABD94697642}"/>
              </a:ext>
            </a:extLst>
          </p:cNvPr>
          <p:cNvGrpSpPr/>
          <p:nvPr/>
        </p:nvGrpSpPr>
        <p:grpSpPr>
          <a:xfrm>
            <a:off x="10596693" y="248863"/>
            <a:ext cx="1240568" cy="1008631"/>
            <a:chOff x="10818487" y="2376307"/>
            <a:chExt cx="1240568" cy="1008631"/>
          </a:xfrm>
        </p:grpSpPr>
        <p:sp>
          <p:nvSpPr>
            <p:cNvPr id="29" name="Oval 28">
              <a:extLst>
                <a:ext uri="{FF2B5EF4-FFF2-40B4-BE49-F238E27FC236}">
                  <a16:creationId xmlns:a16="http://schemas.microsoft.com/office/drawing/2014/main" id="{A50B3FB2-2F77-402E-AF33-C776B655329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Explosion: 8 Points 29">
              <a:extLst>
                <a:ext uri="{FF2B5EF4-FFF2-40B4-BE49-F238E27FC236}">
                  <a16:creationId xmlns:a16="http://schemas.microsoft.com/office/drawing/2014/main" id="{ED785E84-1350-4CEF-ACA2-60C8C649268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14D67C3A-F28D-45D9-BA20-733C41BE1B06}"/>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3" name="TextBox 32">
              <a:extLst>
                <a:ext uri="{FF2B5EF4-FFF2-40B4-BE49-F238E27FC236}">
                  <a16:creationId xmlns:a16="http://schemas.microsoft.com/office/drawing/2014/main" id="{FC1BFB36-F6FD-473C-8269-CB50C77F7FBF}"/>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34" name="Title 1">
            <a:extLst>
              <a:ext uri="{FF2B5EF4-FFF2-40B4-BE49-F238E27FC236}">
                <a16:creationId xmlns:a16="http://schemas.microsoft.com/office/drawing/2014/main" id="{BD619AF3-4CC9-4571-B569-DF25D25153B8}"/>
              </a:ext>
            </a:extLst>
          </p:cNvPr>
          <p:cNvSpPr txBox="1">
            <a:spLocks/>
          </p:cNvSpPr>
          <p:nvPr/>
        </p:nvSpPr>
        <p:spPr>
          <a:xfrm>
            <a:off x="8197119" y="2241285"/>
            <a:ext cx="3496334" cy="1460628"/>
          </a:xfrm>
          <a:prstGeom prst="rect">
            <a:avLst/>
          </a:prstGeom>
          <a:solidFill>
            <a:srgbClr val="002060"/>
          </a:solidFill>
          <a:ln>
            <a:solidFill>
              <a:srgbClr val="FFC000"/>
            </a:solid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000" b="1" dirty="0">
                <a:solidFill>
                  <a:schemeClr val="bg1"/>
                </a:solidFill>
                <a:latin typeface="Century Gothic"/>
                <a:sym typeface="Century Gothic"/>
              </a:rPr>
              <a:t>To say ‘Happy Easter’ in German, we say ‘</a:t>
            </a:r>
            <a:r>
              <a:rPr lang="en-GB" sz="2000" b="1" dirty="0" err="1">
                <a:solidFill>
                  <a:schemeClr val="bg1"/>
                </a:solidFill>
                <a:latin typeface="Century Gothic"/>
                <a:sym typeface="Century Gothic"/>
              </a:rPr>
              <a:t>Frohe</a:t>
            </a:r>
            <a:r>
              <a:rPr lang="en-GB" sz="2000" b="1" dirty="0">
                <a:solidFill>
                  <a:schemeClr val="bg1"/>
                </a:solidFill>
                <a:latin typeface="Century Gothic"/>
                <a:sym typeface="Century Gothic"/>
              </a:rPr>
              <a:t> </a:t>
            </a:r>
            <a:r>
              <a:rPr lang="en-GB" sz="2000" b="1" dirty="0" err="1">
                <a:solidFill>
                  <a:schemeClr val="bg1"/>
                </a:solidFill>
                <a:latin typeface="Century Gothic"/>
                <a:sym typeface="Century Gothic"/>
              </a:rPr>
              <a:t>Ostern</a:t>
            </a:r>
            <a:r>
              <a:rPr lang="en-GB" sz="2000" b="1" dirty="0">
                <a:solidFill>
                  <a:schemeClr val="bg1"/>
                </a:solidFill>
                <a:latin typeface="Century Gothic"/>
                <a:sym typeface="Century Gothic"/>
              </a:rPr>
              <a:t>’. Can you think of a German word you have learnt for each letter? </a:t>
            </a:r>
            <a:endParaRPr lang="en-GB" sz="2000" dirty="0">
              <a:solidFill>
                <a:schemeClr val="bg1"/>
              </a:solidFill>
            </a:endParaRPr>
          </a:p>
        </p:txBody>
      </p:sp>
      <p:sp>
        <p:nvSpPr>
          <p:cNvPr id="26" name="Title 1">
            <a:extLst>
              <a:ext uri="{FF2B5EF4-FFF2-40B4-BE49-F238E27FC236}">
                <a16:creationId xmlns:a16="http://schemas.microsoft.com/office/drawing/2014/main" id="{2B8CDB72-FA97-4791-BEC8-44409FFA97EC}"/>
              </a:ext>
            </a:extLst>
          </p:cNvPr>
          <p:cNvSpPr txBox="1">
            <a:spLocks/>
          </p:cNvSpPr>
          <p:nvPr/>
        </p:nvSpPr>
        <p:spPr>
          <a:xfrm>
            <a:off x="-611330" y="-81472"/>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err="1">
                <a:solidFill>
                  <a:srgbClr val="002060"/>
                </a:solidFill>
                <a:latin typeface="Century Gothic" panose="020B0502020202020204" pitchFamily="34" charset="0"/>
              </a:rPr>
              <a:t>Vokabeln</a:t>
            </a:r>
            <a:endParaRPr lang="en-GB"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878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011B-16A2-4DD3-AED7-102A8BC35BE9}"/>
              </a:ext>
            </a:extLst>
          </p:cNvPr>
          <p:cNvSpPr>
            <a:spLocks noGrp="1"/>
          </p:cNvSpPr>
          <p:nvPr>
            <p:ph type="title"/>
          </p:nvPr>
        </p:nvSpPr>
        <p:spPr/>
        <p:txBody>
          <a:bodyPr/>
          <a:lstStyle/>
          <a:p>
            <a:r>
              <a:rPr lang="en-GB" dirty="0"/>
              <a:t>Poem</a:t>
            </a:r>
          </a:p>
        </p:txBody>
      </p:sp>
      <p:pic>
        <p:nvPicPr>
          <p:cNvPr id="4" name="Content Placeholder 3">
            <a:extLst>
              <a:ext uri="{FF2B5EF4-FFF2-40B4-BE49-F238E27FC236}">
                <a16:creationId xmlns:a16="http://schemas.microsoft.com/office/drawing/2014/main" id="{E72C7A9B-1CEC-49C1-B3BF-97FACC0B9E04}"/>
              </a:ext>
            </a:extLst>
          </p:cNvPr>
          <p:cNvPicPr>
            <a:picLocks noGrp="1" noChangeAspect="1"/>
          </p:cNvPicPr>
          <p:nvPr>
            <p:ph idx="1"/>
          </p:nvPr>
        </p:nvPicPr>
        <p:blipFill>
          <a:blip r:embed="rId2"/>
          <a:stretch>
            <a:fillRect/>
          </a:stretch>
        </p:blipFill>
        <p:spPr>
          <a:xfrm>
            <a:off x="0" y="0"/>
            <a:ext cx="12754596" cy="6858000"/>
          </a:xfrm>
          <a:prstGeom prst="rect">
            <a:avLst/>
          </a:prstGeom>
        </p:spPr>
      </p:pic>
      <p:sp>
        <p:nvSpPr>
          <p:cNvPr id="5" name="Rectangle 4">
            <a:extLst>
              <a:ext uri="{FF2B5EF4-FFF2-40B4-BE49-F238E27FC236}">
                <a16:creationId xmlns:a16="http://schemas.microsoft.com/office/drawing/2014/main" id="{8BCDC3FC-EAC4-4AE8-8512-7D8D19B29A58}"/>
              </a:ext>
            </a:extLst>
          </p:cNvPr>
          <p:cNvSpPr/>
          <p:nvPr/>
        </p:nvSpPr>
        <p:spPr>
          <a:xfrm>
            <a:off x="3470120" y="365125"/>
            <a:ext cx="5251759" cy="1015663"/>
          </a:xfrm>
          <a:prstGeom prst="rect">
            <a:avLst/>
          </a:prstGeom>
          <a:noFill/>
        </p:spPr>
        <p:txBody>
          <a:bodyPr wrap="none" lIns="91440" tIns="45720" rIns="91440" bIns="45720">
            <a:spAutoFit/>
          </a:bodyPr>
          <a:lstStyle/>
          <a:p>
            <a:pPr algn="ctr"/>
            <a:r>
              <a:rPr lang="en-US" sz="6000" b="1" cap="none" spc="0" dirty="0" err="1">
                <a:ln w="13462">
                  <a:solidFill>
                    <a:schemeClr val="bg1"/>
                  </a:solidFill>
                  <a:prstDash val="solid"/>
                </a:ln>
                <a:solidFill>
                  <a:schemeClr val="accent4"/>
                </a:solidFill>
                <a:effectLst>
                  <a:outerShdw dist="38100" dir="2700000" algn="bl" rotWithShape="0">
                    <a:schemeClr val="accent5"/>
                  </a:outerShdw>
                </a:effectLst>
                <a:latin typeface="Segoe Print" panose="02000600000000000000" pitchFamily="2" charset="0"/>
              </a:rPr>
              <a:t>Frohe</a:t>
            </a:r>
            <a:r>
              <a:rPr lang="en-US" sz="6000" b="1" cap="none" spc="0" dirty="0">
                <a:ln w="13462">
                  <a:solidFill>
                    <a:schemeClr val="bg1"/>
                  </a:solidFill>
                  <a:prstDash val="solid"/>
                </a:ln>
                <a:solidFill>
                  <a:schemeClr val="accent4"/>
                </a:solidFill>
                <a:effectLst>
                  <a:outerShdw dist="38100" dir="2700000" algn="bl" rotWithShape="0">
                    <a:schemeClr val="accent5"/>
                  </a:outerShdw>
                </a:effectLst>
                <a:latin typeface="Segoe Print" panose="02000600000000000000" pitchFamily="2" charset="0"/>
              </a:rPr>
              <a:t> </a:t>
            </a:r>
            <a:r>
              <a:rPr lang="en-US" sz="6000" b="1" cap="none" spc="0" dirty="0" err="1">
                <a:ln w="13462">
                  <a:solidFill>
                    <a:schemeClr val="bg1"/>
                  </a:solidFill>
                  <a:prstDash val="solid"/>
                </a:ln>
                <a:solidFill>
                  <a:schemeClr val="accent4"/>
                </a:solidFill>
                <a:effectLst>
                  <a:outerShdw dist="38100" dir="2700000" algn="bl" rotWithShape="0">
                    <a:schemeClr val="accent5"/>
                  </a:outerShdw>
                </a:effectLst>
                <a:latin typeface="Segoe Print" panose="02000600000000000000" pitchFamily="2" charset="0"/>
              </a:rPr>
              <a:t>Ostern</a:t>
            </a:r>
            <a:endParaRPr lang="en-US" sz="6000" b="1" cap="none" spc="0" dirty="0">
              <a:ln w="13462">
                <a:solidFill>
                  <a:schemeClr val="bg1"/>
                </a:solidFill>
                <a:prstDash val="solid"/>
              </a:ln>
              <a:solidFill>
                <a:schemeClr val="accent4"/>
              </a:solidFill>
              <a:effectLst>
                <a:outerShdw dist="38100" dir="2700000" algn="bl" rotWithShape="0">
                  <a:schemeClr val="accent5"/>
                </a:outerShdw>
              </a:effectLst>
              <a:latin typeface="Segoe Print" panose="02000600000000000000" pitchFamily="2" charset="0"/>
            </a:endParaRPr>
          </a:p>
        </p:txBody>
      </p:sp>
      <p:sp>
        <p:nvSpPr>
          <p:cNvPr id="6" name="TextBox 5">
            <a:extLst>
              <a:ext uri="{FF2B5EF4-FFF2-40B4-BE49-F238E27FC236}">
                <a16:creationId xmlns:a16="http://schemas.microsoft.com/office/drawing/2014/main" id="{2FDFC317-3BCA-41CD-9530-5E7114AC14A8}"/>
              </a:ext>
            </a:extLst>
          </p:cNvPr>
          <p:cNvSpPr txBox="1"/>
          <p:nvPr/>
        </p:nvSpPr>
        <p:spPr>
          <a:xfrm>
            <a:off x="668740" y="1815152"/>
            <a:ext cx="8598090" cy="369332"/>
          </a:xfrm>
          <a:prstGeom prst="rect">
            <a:avLst/>
          </a:prstGeom>
          <a:noFill/>
        </p:spPr>
        <p:txBody>
          <a:bodyPr wrap="square" rtlCol="0">
            <a:spAutoFit/>
          </a:bodyPr>
          <a:lstStyle/>
          <a:p>
            <a:r>
              <a:rPr lang="en-GB" dirty="0"/>
              <a:t>1. </a:t>
            </a:r>
          </a:p>
        </p:txBody>
      </p:sp>
    </p:spTree>
    <p:extLst>
      <p:ext uri="{BB962C8B-B14F-4D97-AF65-F5344CB8AC3E}">
        <p14:creationId xmlns:p14="http://schemas.microsoft.com/office/powerpoint/2010/main" val="410940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rot</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4" name="Picture 3">
            <a:extLst>
              <a:ext uri="{FF2B5EF4-FFF2-40B4-BE49-F238E27FC236}">
                <a16:creationId xmlns:a16="http://schemas.microsoft.com/office/drawing/2014/main" id="{1B62842E-E7E8-481C-9DA7-130095050796}"/>
              </a:ext>
            </a:extLst>
          </p:cNvPr>
          <p:cNvPicPr>
            <a:picLocks noChangeAspect="1"/>
          </p:cNvPicPr>
          <p:nvPr/>
        </p:nvPicPr>
        <p:blipFill>
          <a:blip r:embed="rId3"/>
          <a:stretch>
            <a:fillRect/>
          </a:stretch>
        </p:blipFill>
        <p:spPr>
          <a:xfrm>
            <a:off x="69074" y="1362988"/>
            <a:ext cx="4281166" cy="4549438"/>
          </a:xfrm>
          <a:prstGeom prst="rect">
            <a:avLst/>
          </a:prstGeom>
        </p:spPr>
      </p:pic>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48666" y="2705905"/>
            <a:ext cx="4355255" cy="1144800"/>
          </a:xfrm>
        </p:spPr>
        <p:txBody>
          <a:bodyPr/>
          <a:lstStyle/>
          <a:p>
            <a:pPr algn="ctr"/>
            <a:r>
              <a:rPr lang="en-GB" sz="6000" b="1" dirty="0" err="1">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5"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9AF30-0EFB-4CF2-8523-905A122EFCF0}"/>
              </a:ext>
            </a:extLst>
          </p:cNvPr>
          <p:cNvPicPr>
            <a:picLocks noChangeAspect="1"/>
          </p:cNvPicPr>
          <p:nvPr/>
        </p:nvPicPr>
        <p:blipFill>
          <a:blip r:embed="rId3"/>
          <a:stretch>
            <a:fillRect/>
          </a:stretch>
        </p:blipFill>
        <p:spPr>
          <a:xfrm>
            <a:off x="403124" y="851259"/>
            <a:ext cx="7325031" cy="2113577"/>
          </a:xfrm>
          <a:prstGeom prst="rect">
            <a:avLst/>
          </a:prstGeom>
        </p:spPr>
      </p:pic>
      <p:sp>
        <p:nvSpPr>
          <p:cNvPr id="5" name="TextBox 4">
            <a:extLst>
              <a:ext uri="{FF2B5EF4-FFF2-40B4-BE49-F238E27FC236}">
                <a16:creationId xmlns:a16="http://schemas.microsoft.com/office/drawing/2014/main" id="{B0EAAC25-096D-4F11-84FE-E2B0967E5CFC}"/>
              </a:ext>
            </a:extLst>
          </p:cNvPr>
          <p:cNvSpPr txBox="1"/>
          <p:nvPr/>
        </p:nvSpPr>
        <p:spPr>
          <a:xfrm>
            <a:off x="651963"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eins</a:t>
            </a:r>
            <a:endParaRPr lang="en-GB" sz="2000"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2DA793DC-2CEB-4CB8-A4BD-EFD0CB27183A}"/>
              </a:ext>
            </a:extLst>
          </p:cNvPr>
          <p:cNvSpPr txBox="1"/>
          <p:nvPr/>
        </p:nvSpPr>
        <p:spPr>
          <a:xfrm>
            <a:off x="2658578"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drei</a:t>
            </a:r>
            <a:endParaRPr lang="en-GB" sz="200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8E0E987A-8D2D-4E6C-97A3-E1736E37F86F}"/>
              </a:ext>
            </a:extLst>
          </p:cNvPr>
          <p:cNvSpPr txBox="1"/>
          <p:nvPr/>
        </p:nvSpPr>
        <p:spPr>
          <a:xfrm>
            <a:off x="4707769" y="1833716"/>
            <a:ext cx="729574"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fünf</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ABD86EC0-34C1-4868-B9AA-5271F6A7311B}"/>
              </a:ext>
            </a:extLst>
          </p:cNvPr>
          <p:cNvSpPr txBox="1"/>
          <p:nvPr/>
        </p:nvSpPr>
        <p:spPr>
          <a:xfrm>
            <a:off x="6577781" y="1833716"/>
            <a:ext cx="1004775" cy="400110"/>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sieben</a:t>
            </a:r>
            <a:endParaRPr lang="en-GB" sz="2000"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6E016724-BF6D-4D45-9E5A-9A24B5CC895F}"/>
              </a:ext>
            </a:extLst>
          </p:cNvPr>
          <p:cNvSpPr txBox="1"/>
          <p:nvPr/>
        </p:nvSpPr>
        <p:spPr>
          <a:xfrm>
            <a:off x="78032" y="476903"/>
            <a:ext cx="7994252"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1. Fill in the missing numbers on the eggs</a:t>
            </a:r>
            <a:r>
              <a:rPr lang="en-GB" dirty="0"/>
              <a:t>.</a:t>
            </a:r>
          </a:p>
        </p:txBody>
      </p:sp>
      <p:sp>
        <p:nvSpPr>
          <p:cNvPr id="13" name="TextBox 12">
            <a:extLst>
              <a:ext uri="{FF2B5EF4-FFF2-40B4-BE49-F238E27FC236}">
                <a16:creationId xmlns:a16="http://schemas.microsoft.com/office/drawing/2014/main" id="{6CA05801-B586-4A94-A98B-B2D3D9778CFC}"/>
              </a:ext>
            </a:extLst>
          </p:cNvPr>
          <p:cNvSpPr txBox="1"/>
          <p:nvPr/>
        </p:nvSpPr>
        <p:spPr>
          <a:xfrm>
            <a:off x="145288" y="3049242"/>
            <a:ext cx="813455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 Match each chick to an egg. Write the English translations below.</a:t>
            </a:r>
          </a:p>
        </p:txBody>
      </p:sp>
      <p:pic>
        <p:nvPicPr>
          <p:cNvPr id="14" name="Picture 13">
            <a:extLst>
              <a:ext uri="{FF2B5EF4-FFF2-40B4-BE49-F238E27FC236}">
                <a16:creationId xmlns:a16="http://schemas.microsoft.com/office/drawing/2014/main" id="{C932A4B0-3ED4-4FAD-A0AC-89CCD40B5B91}"/>
              </a:ext>
            </a:extLst>
          </p:cNvPr>
          <p:cNvPicPr>
            <a:picLocks noChangeAspect="1"/>
          </p:cNvPicPr>
          <p:nvPr/>
        </p:nvPicPr>
        <p:blipFill>
          <a:blip r:embed="rId4"/>
          <a:stretch>
            <a:fillRect/>
          </a:stretch>
        </p:blipFill>
        <p:spPr>
          <a:xfrm>
            <a:off x="501542" y="3613505"/>
            <a:ext cx="1055638" cy="1349311"/>
          </a:xfrm>
          <a:prstGeom prst="rect">
            <a:avLst/>
          </a:prstGeom>
        </p:spPr>
      </p:pic>
      <p:pic>
        <p:nvPicPr>
          <p:cNvPr id="15" name="Picture 14">
            <a:extLst>
              <a:ext uri="{FF2B5EF4-FFF2-40B4-BE49-F238E27FC236}">
                <a16:creationId xmlns:a16="http://schemas.microsoft.com/office/drawing/2014/main" id="{46E76ED1-F4F5-4C7B-BF9C-1F6C34D5A8EA}"/>
              </a:ext>
            </a:extLst>
          </p:cNvPr>
          <p:cNvPicPr>
            <a:picLocks noChangeAspect="1"/>
          </p:cNvPicPr>
          <p:nvPr/>
        </p:nvPicPr>
        <p:blipFill>
          <a:blip r:embed="rId5"/>
          <a:stretch>
            <a:fillRect/>
          </a:stretch>
        </p:blipFill>
        <p:spPr>
          <a:xfrm>
            <a:off x="1818860" y="3588263"/>
            <a:ext cx="1028202" cy="1432740"/>
          </a:xfrm>
          <a:prstGeom prst="rect">
            <a:avLst/>
          </a:prstGeom>
        </p:spPr>
      </p:pic>
      <p:pic>
        <p:nvPicPr>
          <p:cNvPr id="16" name="Picture 15">
            <a:extLst>
              <a:ext uri="{FF2B5EF4-FFF2-40B4-BE49-F238E27FC236}">
                <a16:creationId xmlns:a16="http://schemas.microsoft.com/office/drawing/2014/main" id="{B229853C-34C0-406B-8A22-6D9652983410}"/>
              </a:ext>
            </a:extLst>
          </p:cNvPr>
          <p:cNvPicPr>
            <a:picLocks noChangeAspect="1"/>
          </p:cNvPicPr>
          <p:nvPr/>
        </p:nvPicPr>
        <p:blipFill>
          <a:blip r:embed="rId6"/>
          <a:stretch>
            <a:fillRect/>
          </a:stretch>
        </p:blipFill>
        <p:spPr>
          <a:xfrm>
            <a:off x="3025816" y="3586483"/>
            <a:ext cx="1028202" cy="1376333"/>
          </a:xfrm>
          <a:prstGeom prst="rect">
            <a:avLst/>
          </a:prstGeom>
        </p:spPr>
      </p:pic>
      <p:pic>
        <p:nvPicPr>
          <p:cNvPr id="18" name="Picture 17">
            <a:extLst>
              <a:ext uri="{FF2B5EF4-FFF2-40B4-BE49-F238E27FC236}">
                <a16:creationId xmlns:a16="http://schemas.microsoft.com/office/drawing/2014/main" id="{5853BBBC-F9FE-4406-91A5-5F3E7C32F010}"/>
              </a:ext>
            </a:extLst>
          </p:cNvPr>
          <p:cNvPicPr>
            <a:picLocks noChangeAspect="1"/>
          </p:cNvPicPr>
          <p:nvPr/>
        </p:nvPicPr>
        <p:blipFill>
          <a:blip r:embed="rId7"/>
          <a:stretch>
            <a:fillRect/>
          </a:stretch>
        </p:blipFill>
        <p:spPr>
          <a:xfrm>
            <a:off x="4453631" y="3503333"/>
            <a:ext cx="1374685" cy="1606161"/>
          </a:xfrm>
          <a:prstGeom prst="rect">
            <a:avLst/>
          </a:prstGeom>
        </p:spPr>
      </p:pic>
      <p:pic>
        <p:nvPicPr>
          <p:cNvPr id="19" name="Picture 18">
            <a:extLst>
              <a:ext uri="{FF2B5EF4-FFF2-40B4-BE49-F238E27FC236}">
                <a16:creationId xmlns:a16="http://schemas.microsoft.com/office/drawing/2014/main" id="{B827C03A-E60C-4798-B88A-8A3021BD59CA}"/>
              </a:ext>
            </a:extLst>
          </p:cNvPr>
          <p:cNvPicPr>
            <a:picLocks noChangeAspect="1"/>
          </p:cNvPicPr>
          <p:nvPr/>
        </p:nvPicPr>
        <p:blipFill>
          <a:blip r:embed="rId8"/>
          <a:stretch>
            <a:fillRect/>
          </a:stretch>
        </p:blipFill>
        <p:spPr>
          <a:xfrm>
            <a:off x="6047205" y="3586061"/>
            <a:ext cx="1032567" cy="1376755"/>
          </a:xfrm>
          <a:prstGeom prst="rect">
            <a:avLst/>
          </a:prstGeom>
        </p:spPr>
      </p:pic>
      <p:pic>
        <p:nvPicPr>
          <p:cNvPr id="21" name="Picture 20">
            <a:extLst>
              <a:ext uri="{FF2B5EF4-FFF2-40B4-BE49-F238E27FC236}">
                <a16:creationId xmlns:a16="http://schemas.microsoft.com/office/drawing/2014/main" id="{A100FF2A-29D6-4ADF-9CE8-DB6DA1C0BEDD}"/>
              </a:ext>
            </a:extLst>
          </p:cNvPr>
          <p:cNvPicPr>
            <a:picLocks noChangeAspect="1"/>
          </p:cNvPicPr>
          <p:nvPr/>
        </p:nvPicPr>
        <p:blipFill>
          <a:blip r:embed="rId9"/>
          <a:stretch>
            <a:fillRect/>
          </a:stretch>
        </p:blipFill>
        <p:spPr>
          <a:xfrm>
            <a:off x="6978795" y="3426409"/>
            <a:ext cx="1410539" cy="1694640"/>
          </a:xfrm>
          <a:prstGeom prst="rect">
            <a:avLst/>
          </a:prstGeom>
        </p:spPr>
      </p:pic>
      <p:pic>
        <p:nvPicPr>
          <p:cNvPr id="22" name="Picture 21">
            <a:extLst>
              <a:ext uri="{FF2B5EF4-FFF2-40B4-BE49-F238E27FC236}">
                <a16:creationId xmlns:a16="http://schemas.microsoft.com/office/drawing/2014/main" id="{8469D4F0-35B6-440D-A54B-A57155D271C1}"/>
              </a:ext>
            </a:extLst>
          </p:cNvPr>
          <p:cNvPicPr>
            <a:picLocks noChangeAspect="1"/>
          </p:cNvPicPr>
          <p:nvPr/>
        </p:nvPicPr>
        <p:blipFill>
          <a:blip r:embed="rId10"/>
          <a:stretch>
            <a:fillRect/>
          </a:stretch>
        </p:blipFill>
        <p:spPr>
          <a:xfrm>
            <a:off x="400685" y="5318561"/>
            <a:ext cx="1325238" cy="1237860"/>
          </a:xfrm>
          <a:prstGeom prst="rect">
            <a:avLst/>
          </a:prstGeom>
        </p:spPr>
      </p:pic>
      <p:pic>
        <p:nvPicPr>
          <p:cNvPr id="23" name="Picture 22">
            <a:extLst>
              <a:ext uri="{FF2B5EF4-FFF2-40B4-BE49-F238E27FC236}">
                <a16:creationId xmlns:a16="http://schemas.microsoft.com/office/drawing/2014/main" id="{4778B700-25CD-484A-ABF4-BF44293F623E}"/>
              </a:ext>
            </a:extLst>
          </p:cNvPr>
          <p:cNvPicPr>
            <a:picLocks noChangeAspect="1"/>
          </p:cNvPicPr>
          <p:nvPr/>
        </p:nvPicPr>
        <p:blipFill>
          <a:blip r:embed="rId11"/>
          <a:stretch>
            <a:fillRect/>
          </a:stretch>
        </p:blipFill>
        <p:spPr>
          <a:xfrm>
            <a:off x="1927234" y="5313202"/>
            <a:ext cx="1103200" cy="1202205"/>
          </a:xfrm>
          <a:prstGeom prst="rect">
            <a:avLst/>
          </a:prstGeom>
        </p:spPr>
      </p:pic>
      <p:pic>
        <p:nvPicPr>
          <p:cNvPr id="24" name="Picture 23">
            <a:extLst>
              <a:ext uri="{FF2B5EF4-FFF2-40B4-BE49-F238E27FC236}">
                <a16:creationId xmlns:a16="http://schemas.microsoft.com/office/drawing/2014/main" id="{E9423855-5FA1-485A-B65E-B5CE985368B4}"/>
              </a:ext>
            </a:extLst>
          </p:cNvPr>
          <p:cNvPicPr>
            <a:picLocks noChangeAspect="1"/>
          </p:cNvPicPr>
          <p:nvPr/>
        </p:nvPicPr>
        <p:blipFill>
          <a:blip r:embed="rId12"/>
          <a:stretch>
            <a:fillRect/>
          </a:stretch>
        </p:blipFill>
        <p:spPr>
          <a:xfrm>
            <a:off x="3253072" y="5275942"/>
            <a:ext cx="873367" cy="1202206"/>
          </a:xfrm>
          <a:prstGeom prst="rect">
            <a:avLst/>
          </a:prstGeom>
        </p:spPr>
      </p:pic>
      <p:pic>
        <p:nvPicPr>
          <p:cNvPr id="25" name="Picture 24">
            <a:extLst>
              <a:ext uri="{FF2B5EF4-FFF2-40B4-BE49-F238E27FC236}">
                <a16:creationId xmlns:a16="http://schemas.microsoft.com/office/drawing/2014/main" id="{B99A62B1-9C12-4086-BCEC-EC7986493F56}"/>
              </a:ext>
            </a:extLst>
          </p:cNvPr>
          <p:cNvPicPr>
            <a:picLocks noChangeAspect="1"/>
          </p:cNvPicPr>
          <p:nvPr/>
        </p:nvPicPr>
        <p:blipFill>
          <a:blip r:embed="rId13"/>
          <a:stretch>
            <a:fillRect/>
          </a:stretch>
        </p:blipFill>
        <p:spPr>
          <a:xfrm>
            <a:off x="4668415" y="4962816"/>
            <a:ext cx="1103730" cy="1550695"/>
          </a:xfrm>
          <a:prstGeom prst="rect">
            <a:avLst/>
          </a:prstGeom>
        </p:spPr>
      </p:pic>
      <p:pic>
        <p:nvPicPr>
          <p:cNvPr id="26" name="Picture 25">
            <a:extLst>
              <a:ext uri="{FF2B5EF4-FFF2-40B4-BE49-F238E27FC236}">
                <a16:creationId xmlns:a16="http://schemas.microsoft.com/office/drawing/2014/main" id="{DE5B6D2E-D2D9-4DE7-A066-09D542EA774F}"/>
              </a:ext>
            </a:extLst>
          </p:cNvPr>
          <p:cNvPicPr>
            <a:picLocks noChangeAspect="1"/>
          </p:cNvPicPr>
          <p:nvPr/>
        </p:nvPicPr>
        <p:blipFill>
          <a:blip r:embed="rId14"/>
          <a:stretch>
            <a:fillRect/>
          </a:stretch>
        </p:blipFill>
        <p:spPr>
          <a:xfrm>
            <a:off x="5912025" y="5194348"/>
            <a:ext cx="1355389" cy="1290847"/>
          </a:xfrm>
          <a:prstGeom prst="rect">
            <a:avLst/>
          </a:prstGeom>
        </p:spPr>
      </p:pic>
      <p:pic>
        <p:nvPicPr>
          <p:cNvPr id="27" name="Picture 26">
            <a:extLst>
              <a:ext uri="{FF2B5EF4-FFF2-40B4-BE49-F238E27FC236}">
                <a16:creationId xmlns:a16="http://schemas.microsoft.com/office/drawing/2014/main" id="{E3610DDE-C246-4648-8CB5-BEAB19443E4E}"/>
              </a:ext>
            </a:extLst>
          </p:cNvPr>
          <p:cNvPicPr>
            <a:picLocks noChangeAspect="1"/>
          </p:cNvPicPr>
          <p:nvPr/>
        </p:nvPicPr>
        <p:blipFill>
          <a:blip r:embed="rId15"/>
          <a:stretch>
            <a:fillRect/>
          </a:stretch>
        </p:blipFill>
        <p:spPr>
          <a:xfrm>
            <a:off x="7267452" y="4844407"/>
            <a:ext cx="1637541" cy="1637541"/>
          </a:xfrm>
          <a:prstGeom prst="rect">
            <a:avLst/>
          </a:prstGeom>
        </p:spPr>
      </p:pic>
      <p:sp>
        <p:nvSpPr>
          <p:cNvPr id="28" name="TextBox 27">
            <a:extLst>
              <a:ext uri="{FF2B5EF4-FFF2-40B4-BE49-F238E27FC236}">
                <a16:creationId xmlns:a16="http://schemas.microsoft.com/office/drawing/2014/main" id="{031FD01C-80F2-46F2-82BC-FED92E8E400E}"/>
              </a:ext>
            </a:extLst>
          </p:cNvPr>
          <p:cNvSpPr txBox="1"/>
          <p:nvPr/>
        </p:nvSpPr>
        <p:spPr>
          <a:xfrm>
            <a:off x="1917761" y="4119967"/>
            <a:ext cx="859604" cy="369332"/>
          </a:xfrm>
          <a:prstGeom prst="rect">
            <a:avLst/>
          </a:prstGeom>
          <a:solidFill>
            <a:schemeClr val="accent4">
              <a:lumMod val="60000"/>
              <a:lumOff val="40000"/>
            </a:schemeClr>
          </a:solidFill>
        </p:spPr>
        <p:txBody>
          <a:bodyPr wrap="square" rtlCol="0">
            <a:spAutoFit/>
          </a:bodyPr>
          <a:lstStyle/>
          <a:p>
            <a:r>
              <a:rPr lang="en-GB" dirty="0" err="1">
                <a:solidFill>
                  <a:srgbClr val="002060"/>
                </a:solidFill>
                <a:latin typeface="Century Gothic" panose="020B0502020202020204" pitchFamily="34" charset="0"/>
              </a:rPr>
              <a:t>spiele</a:t>
            </a:r>
            <a:endParaRPr lang="en-GB"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7F813460-3AEF-4CE4-9251-B4F79ABAFE5F}"/>
              </a:ext>
            </a:extLst>
          </p:cNvPr>
          <p:cNvSpPr txBox="1"/>
          <p:nvPr/>
        </p:nvSpPr>
        <p:spPr>
          <a:xfrm>
            <a:off x="787283" y="5608940"/>
            <a:ext cx="649557" cy="461665"/>
          </a:xfrm>
          <a:prstGeom prst="rect">
            <a:avLst/>
          </a:prstGeom>
          <a:noFill/>
        </p:spPr>
        <p:txBody>
          <a:bodyPr wrap="square" rtlCol="0">
            <a:spAutoFit/>
          </a:bodyPr>
          <a:lstStyle/>
          <a:p>
            <a:r>
              <a:rPr lang="en-GB" sz="2400" dirty="0">
                <a:latin typeface="Century Gothic" panose="020B0502020202020204" pitchFamily="34" charset="0"/>
              </a:rPr>
              <a:t>ich</a:t>
            </a:r>
          </a:p>
        </p:txBody>
      </p:sp>
      <p:sp>
        <p:nvSpPr>
          <p:cNvPr id="30" name="TextBox 29">
            <a:extLst>
              <a:ext uri="{FF2B5EF4-FFF2-40B4-BE49-F238E27FC236}">
                <a16:creationId xmlns:a16="http://schemas.microsoft.com/office/drawing/2014/main" id="{CF863FE4-92CA-445A-AC96-DF336A365D48}"/>
              </a:ext>
            </a:extLst>
          </p:cNvPr>
          <p:cNvSpPr txBox="1"/>
          <p:nvPr/>
        </p:nvSpPr>
        <p:spPr>
          <a:xfrm>
            <a:off x="2328959" y="5594518"/>
            <a:ext cx="649557" cy="461665"/>
          </a:xfrm>
          <a:prstGeom prst="rect">
            <a:avLst/>
          </a:prstGeom>
          <a:noFill/>
        </p:spPr>
        <p:txBody>
          <a:bodyPr wrap="square" rtlCol="0">
            <a:spAutoFit/>
          </a:bodyPr>
          <a:lstStyle/>
          <a:p>
            <a:r>
              <a:rPr lang="en-GB" sz="2400" dirty="0">
                <a:latin typeface="Century Gothic" panose="020B0502020202020204" pitchFamily="34" charset="0"/>
              </a:rPr>
              <a:t>du</a:t>
            </a:r>
          </a:p>
        </p:txBody>
      </p:sp>
      <p:sp>
        <p:nvSpPr>
          <p:cNvPr id="31" name="TextBox 30">
            <a:extLst>
              <a:ext uri="{FF2B5EF4-FFF2-40B4-BE49-F238E27FC236}">
                <a16:creationId xmlns:a16="http://schemas.microsoft.com/office/drawing/2014/main" id="{AB1CC466-5D33-4B3C-8792-076BEC432962}"/>
              </a:ext>
            </a:extLst>
          </p:cNvPr>
          <p:cNvSpPr txBox="1"/>
          <p:nvPr/>
        </p:nvSpPr>
        <p:spPr>
          <a:xfrm>
            <a:off x="3448386" y="5761501"/>
            <a:ext cx="649557" cy="461665"/>
          </a:xfrm>
          <a:prstGeom prst="rect">
            <a:avLst/>
          </a:prstGeom>
          <a:noFill/>
        </p:spPr>
        <p:txBody>
          <a:bodyPr wrap="square" rtlCol="0">
            <a:spAutoFit/>
          </a:bodyPr>
          <a:lstStyle/>
          <a:p>
            <a:r>
              <a:rPr lang="en-GB" sz="2400" dirty="0">
                <a:latin typeface="Century Gothic" panose="020B0502020202020204" pitchFamily="34" charset="0"/>
              </a:rPr>
              <a:t>er</a:t>
            </a:r>
          </a:p>
        </p:txBody>
      </p:sp>
      <p:sp>
        <p:nvSpPr>
          <p:cNvPr id="32" name="TextBox 31">
            <a:extLst>
              <a:ext uri="{FF2B5EF4-FFF2-40B4-BE49-F238E27FC236}">
                <a16:creationId xmlns:a16="http://schemas.microsoft.com/office/drawing/2014/main" id="{708782E1-B0BD-4566-A619-C406B4C2EAF2}"/>
              </a:ext>
            </a:extLst>
          </p:cNvPr>
          <p:cNvSpPr txBox="1"/>
          <p:nvPr/>
        </p:nvSpPr>
        <p:spPr>
          <a:xfrm>
            <a:off x="4895501" y="5802524"/>
            <a:ext cx="649557" cy="461665"/>
          </a:xfrm>
          <a:prstGeom prst="rect">
            <a:avLst/>
          </a:prstGeom>
          <a:noFill/>
        </p:spPr>
        <p:txBody>
          <a:bodyPr wrap="square" rtlCol="0">
            <a:spAutoFit/>
          </a:bodyPr>
          <a:lstStyle/>
          <a:p>
            <a:r>
              <a:rPr lang="en-GB" sz="2400" dirty="0">
                <a:latin typeface="Century Gothic" panose="020B0502020202020204" pitchFamily="34" charset="0"/>
              </a:rPr>
              <a:t>ich</a:t>
            </a:r>
          </a:p>
        </p:txBody>
      </p:sp>
      <p:sp>
        <p:nvSpPr>
          <p:cNvPr id="33" name="TextBox 32">
            <a:extLst>
              <a:ext uri="{FF2B5EF4-FFF2-40B4-BE49-F238E27FC236}">
                <a16:creationId xmlns:a16="http://schemas.microsoft.com/office/drawing/2014/main" id="{8F6CFBD4-A92C-4AAB-BAD0-0D5143ADD16F}"/>
              </a:ext>
            </a:extLst>
          </p:cNvPr>
          <p:cNvSpPr txBox="1"/>
          <p:nvPr/>
        </p:nvSpPr>
        <p:spPr>
          <a:xfrm>
            <a:off x="6228956" y="5529932"/>
            <a:ext cx="649557" cy="461665"/>
          </a:xfrm>
          <a:prstGeom prst="rect">
            <a:avLst/>
          </a:prstGeom>
          <a:noFill/>
        </p:spPr>
        <p:txBody>
          <a:bodyPr wrap="square" rtlCol="0">
            <a:spAutoFit/>
          </a:bodyPr>
          <a:lstStyle/>
          <a:p>
            <a:r>
              <a:rPr lang="en-GB" sz="2400" dirty="0" err="1">
                <a:latin typeface="Century Gothic" panose="020B0502020202020204" pitchFamily="34" charset="0"/>
              </a:rPr>
              <a:t>sie</a:t>
            </a:r>
            <a:endParaRPr lang="en-GB" sz="2400" dirty="0">
              <a:latin typeface="Century Gothic" panose="020B0502020202020204" pitchFamily="34" charset="0"/>
            </a:endParaRPr>
          </a:p>
        </p:txBody>
      </p:sp>
      <p:sp>
        <p:nvSpPr>
          <p:cNvPr id="34" name="TextBox 33">
            <a:extLst>
              <a:ext uri="{FF2B5EF4-FFF2-40B4-BE49-F238E27FC236}">
                <a16:creationId xmlns:a16="http://schemas.microsoft.com/office/drawing/2014/main" id="{C238A73D-83CE-44FD-A116-C6021797570E}"/>
              </a:ext>
            </a:extLst>
          </p:cNvPr>
          <p:cNvSpPr txBox="1"/>
          <p:nvPr/>
        </p:nvSpPr>
        <p:spPr>
          <a:xfrm>
            <a:off x="7784932" y="5594517"/>
            <a:ext cx="649557" cy="461665"/>
          </a:xfrm>
          <a:prstGeom prst="rect">
            <a:avLst/>
          </a:prstGeom>
          <a:noFill/>
        </p:spPr>
        <p:txBody>
          <a:bodyPr wrap="square" rtlCol="0">
            <a:spAutoFit/>
          </a:bodyPr>
          <a:lstStyle/>
          <a:p>
            <a:r>
              <a:rPr lang="en-GB" sz="2400" dirty="0">
                <a:latin typeface="Century Gothic" panose="020B0502020202020204" pitchFamily="34" charset="0"/>
              </a:rPr>
              <a:t>du</a:t>
            </a:r>
          </a:p>
        </p:txBody>
      </p:sp>
      <p:sp>
        <p:nvSpPr>
          <p:cNvPr id="35" name="TextBox 34">
            <a:extLst>
              <a:ext uri="{FF2B5EF4-FFF2-40B4-BE49-F238E27FC236}">
                <a16:creationId xmlns:a16="http://schemas.microsoft.com/office/drawing/2014/main" id="{3B5F37EA-122E-43DF-BF0C-906239D12A61}"/>
              </a:ext>
            </a:extLst>
          </p:cNvPr>
          <p:cNvSpPr txBox="1"/>
          <p:nvPr/>
        </p:nvSpPr>
        <p:spPr>
          <a:xfrm>
            <a:off x="6164949" y="4132132"/>
            <a:ext cx="818655" cy="369332"/>
          </a:xfrm>
          <a:prstGeom prst="rect">
            <a:avLst/>
          </a:prstGeom>
          <a:solidFill>
            <a:srgbClr val="92D050"/>
          </a:solidFill>
        </p:spPr>
        <p:txBody>
          <a:bodyPr wrap="square" rtlCol="0">
            <a:spAutoFit/>
          </a:bodyPr>
          <a:lstStyle/>
          <a:p>
            <a:r>
              <a:rPr lang="en-GB" dirty="0" err="1">
                <a:solidFill>
                  <a:schemeClr val="bg1"/>
                </a:solidFill>
                <a:latin typeface="Century Gothic" panose="020B0502020202020204" pitchFamily="34" charset="0"/>
              </a:rPr>
              <a:t>habe</a:t>
            </a:r>
            <a:endParaRPr lang="en-GB" dirty="0">
              <a:solidFill>
                <a:schemeClr val="bg1"/>
              </a:solidFill>
              <a:latin typeface="Century Gothic" panose="020B0502020202020204" pitchFamily="34" charset="0"/>
            </a:endParaRPr>
          </a:p>
        </p:txBody>
      </p:sp>
      <p:sp>
        <p:nvSpPr>
          <p:cNvPr id="36" name="TextBox 35">
            <a:extLst>
              <a:ext uri="{FF2B5EF4-FFF2-40B4-BE49-F238E27FC236}">
                <a16:creationId xmlns:a16="http://schemas.microsoft.com/office/drawing/2014/main" id="{F489BE2F-4E3E-4BE1-912F-FA770F7EE627}"/>
              </a:ext>
            </a:extLst>
          </p:cNvPr>
          <p:cNvSpPr txBox="1"/>
          <p:nvPr/>
        </p:nvSpPr>
        <p:spPr>
          <a:xfrm>
            <a:off x="7250861" y="4081169"/>
            <a:ext cx="954587" cy="369332"/>
          </a:xfrm>
          <a:prstGeom prst="rect">
            <a:avLst/>
          </a:prstGeom>
          <a:solidFill>
            <a:srgbClr val="FF66CC"/>
          </a:solidFill>
        </p:spPr>
        <p:txBody>
          <a:bodyPr wrap="square" rtlCol="0">
            <a:spAutoFit/>
          </a:bodyPr>
          <a:lstStyle/>
          <a:p>
            <a:r>
              <a:rPr lang="en-GB" dirty="0" err="1">
                <a:solidFill>
                  <a:schemeClr val="bg1"/>
                </a:solidFill>
                <a:latin typeface="Century Gothic" panose="020B0502020202020204" pitchFamily="34" charset="0"/>
              </a:rPr>
              <a:t>macht</a:t>
            </a:r>
            <a:endParaRPr lang="en-GB" dirty="0">
              <a:solidFill>
                <a:schemeClr val="bg1"/>
              </a:solidFill>
              <a:latin typeface="Century Gothic" panose="020B0502020202020204" pitchFamily="34" charset="0"/>
            </a:endParaRPr>
          </a:p>
        </p:txBody>
      </p:sp>
      <p:sp>
        <p:nvSpPr>
          <p:cNvPr id="37" name="TextBox 36">
            <a:extLst>
              <a:ext uri="{FF2B5EF4-FFF2-40B4-BE49-F238E27FC236}">
                <a16:creationId xmlns:a16="http://schemas.microsoft.com/office/drawing/2014/main" id="{BD277FA0-B5F8-46E7-A9C7-B0AAF2B1A2DC}"/>
              </a:ext>
            </a:extLst>
          </p:cNvPr>
          <p:cNvSpPr txBox="1"/>
          <p:nvPr/>
        </p:nvSpPr>
        <p:spPr>
          <a:xfrm>
            <a:off x="4668415" y="4181773"/>
            <a:ext cx="954219" cy="369332"/>
          </a:xfrm>
          <a:prstGeom prst="rect">
            <a:avLst/>
          </a:prstGeom>
          <a:solidFill>
            <a:srgbClr val="FF66CC"/>
          </a:solidFill>
        </p:spPr>
        <p:txBody>
          <a:bodyPr wrap="square" rtlCol="0">
            <a:spAutoFit/>
          </a:bodyPr>
          <a:lstStyle/>
          <a:p>
            <a:r>
              <a:rPr lang="en-GB" dirty="0" err="1">
                <a:solidFill>
                  <a:schemeClr val="bg1"/>
                </a:solidFill>
                <a:latin typeface="Century Gothic" panose="020B0502020202020204" pitchFamily="34" charset="0"/>
              </a:rPr>
              <a:t>denkst</a:t>
            </a:r>
            <a:endParaRPr lang="en-GB" dirty="0">
              <a:solidFill>
                <a:schemeClr val="bg1"/>
              </a:solidFill>
              <a:latin typeface="Century Gothic" panose="020B0502020202020204" pitchFamily="34" charset="0"/>
            </a:endParaRPr>
          </a:p>
        </p:txBody>
      </p:sp>
      <p:sp>
        <p:nvSpPr>
          <p:cNvPr id="38" name="TextBox 37">
            <a:extLst>
              <a:ext uri="{FF2B5EF4-FFF2-40B4-BE49-F238E27FC236}">
                <a16:creationId xmlns:a16="http://schemas.microsoft.com/office/drawing/2014/main" id="{CCEC9738-DC29-4F7F-995D-FAB63CC91C03}"/>
              </a:ext>
            </a:extLst>
          </p:cNvPr>
          <p:cNvSpPr txBox="1"/>
          <p:nvPr/>
        </p:nvSpPr>
        <p:spPr>
          <a:xfrm>
            <a:off x="3226623" y="4102184"/>
            <a:ext cx="685842" cy="369332"/>
          </a:xfrm>
          <a:prstGeom prst="rect">
            <a:avLst/>
          </a:prstGeom>
          <a:solidFill>
            <a:schemeClr val="accent3">
              <a:lumMod val="40000"/>
              <a:lumOff val="60000"/>
            </a:schemeClr>
          </a:solidFill>
        </p:spPr>
        <p:txBody>
          <a:bodyPr wrap="square" rtlCol="0">
            <a:spAutoFit/>
          </a:bodyPr>
          <a:lstStyle/>
          <a:p>
            <a:r>
              <a:rPr lang="en-GB" dirty="0" err="1">
                <a:solidFill>
                  <a:srgbClr val="002060"/>
                </a:solidFill>
                <a:latin typeface="Century Gothic" panose="020B0502020202020204" pitchFamily="34" charset="0"/>
              </a:rPr>
              <a:t>hört</a:t>
            </a:r>
            <a:endParaRPr lang="en-GB"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3BE19BFD-DC91-4982-9102-1BEEE4305F6D}"/>
              </a:ext>
            </a:extLst>
          </p:cNvPr>
          <p:cNvSpPr txBox="1"/>
          <p:nvPr/>
        </p:nvSpPr>
        <p:spPr>
          <a:xfrm>
            <a:off x="707202" y="4111947"/>
            <a:ext cx="639615" cy="338554"/>
          </a:xfrm>
          <a:prstGeom prst="rect">
            <a:avLst/>
          </a:prstGeom>
          <a:solidFill>
            <a:schemeClr val="accent5">
              <a:lumMod val="40000"/>
              <a:lumOff val="60000"/>
            </a:schemeClr>
          </a:solidFill>
        </p:spPr>
        <p:txBody>
          <a:bodyPr wrap="square" rtlCol="0">
            <a:spAutoFit/>
          </a:bodyPr>
          <a:lstStyle/>
          <a:p>
            <a:r>
              <a:rPr lang="en-GB" sz="1600" dirty="0">
                <a:solidFill>
                  <a:srgbClr val="002060"/>
                </a:solidFill>
                <a:latin typeface="Century Gothic" panose="020B0502020202020204" pitchFamily="34" charset="0"/>
              </a:rPr>
              <a:t>hast</a:t>
            </a:r>
          </a:p>
        </p:txBody>
      </p:sp>
      <p:graphicFrame>
        <p:nvGraphicFramePr>
          <p:cNvPr id="53" name="Table 53">
            <a:extLst>
              <a:ext uri="{FF2B5EF4-FFF2-40B4-BE49-F238E27FC236}">
                <a16:creationId xmlns:a16="http://schemas.microsoft.com/office/drawing/2014/main" id="{A5657927-26D7-4378-928A-A56D3F977973}"/>
              </a:ext>
            </a:extLst>
          </p:cNvPr>
          <p:cNvGraphicFramePr>
            <a:graphicFrameLocks noGrp="1"/>
          </p:cNvGraphicFramePr>
          <p:nvPr/>
        </p:nvGraphicFramePr>
        <p:xfrm>
          <a:off x="8634574" y="1053185"/>
          <a:ext cx="3102418" cy="5120640"/>
        </p:xfrm>
        <a:graphic>
          <a:graphicData uri="http://schemas.openxmlformats.org/drawingml/2006/table">
            <a:tbl>
              <a:tblPr firstRow="1" bandRow="1">
                <a:tableStyleId>{8799B23B-EC83-4686-B30A-512413B5E67A}</a:tableStyleId>
              </a:tblPr>
              <a:tblGrid>
                <a:gridCol w="2021604">
                  <a:extLst>
                    <a:ext uri="{9D8B030D-6E8A-4147-A177-3AD203B41FA5}">
                      <a16:colId xmlns:a16="http://schemas.microsoft.com/office/drawing/2014/main" val="932043298"/>
                    </a:ext>
                  </a:extLst>
                </a:gridCol>
                <a:gridCol w="1080814">
                  <a:extLst>
                    <a:ext uri="{9D8B030D-6E8A-4147-A177-3AD203B41FA5}">
                      <a16:colId xmlns:a16="http://schemas.microsoft.com/office/drawing/2014/main" val="1776326166"/>
                    </a:ext>
                  </a:extLst>
                </a:gridCol>
              </a:tblGrid>
              <a:tr h="370840">
                <a:tc>
                  <a:txBody>
                    <a:bodyPr/>
                    <a:lstStyle/>
                    <a:p>
                      <a:r>
                        <a:rPr lang="en-GB" dirty="0">
                          <a:solidFill>
                            <a:srgbClr val="002060"/>
                          </a:solidFill>
                        </a:rPr>
                        <a:t>Was? </a:t>
                      </a:r>
                      <a:endParaRPr lang="en-GB" dirty="0">
                        <a:solidFill>
                          <a:srgbClr val="002060"/>
                        </a:solidFill>
                        <a:latin typeface="Century Gothic" panose="020B0502020202020204" pitchFamily="34" charset="0"/>
                      </a:endParaRPr>
                    </a:p>
                  </a:txBody>
                  <a:tcPr/>
                </a:tc>
                <a:tc>
                  <a:txBody>
                    <a:bodyPr/>
                    <a:lstStyle/>
                    <a:p>
                      <a:r>
                        <a:rPr lang="en-GB" dirty="0">
                          <a:solidFill>
                            <a:srgbClr val="002060"/>
                          </a:solidFill>
                        </a:rPr>
                        <a:t>Wie </a:t>
                      </a:r>
                      <a:r>
                        <a:rPr lang="en-GB" dirty="0" err="1">
                          <a:solidFill>
                            <a:srgbClr val="002060"/>
                          </a:solidFill>
                        </a:rPr>
                        <a:t>viele</a:t>
                      </a:r>
                      <a:r>
                        <a:rPr lang="en-GB" dirty="0">
                          <a:solidFill>
                            <a:srgbClr val="002060"/>
                          </a:solidFill>
                        </a:rPr>
                        <a:t>?</a:t>
                      </a:r>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550193870"/>
                  </a:ext>
                </a:extLst>
              </a:tr>
              <a:tr h="370840">
                <a:tc>
                  <a:txBody>
                    <a:bodyPr/>
                    <a:lstStyle/>
                    <a:p>
                      <a:r>
                        <a:rPr lang="en-GB" dirty="0" err="1">
                          <a:solidFill>
                            <a:srgbClr val="002060"/>
                          </a:solidFill>
                        </a:rPr>
                        <a:t>Küken</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855660753"/>
                  </a:ext>
                </a:extLst>
              </a:tr>
              <a:tr h="370840">
                <a:tc>
                  <a:txBody>
                    <a:bodyPr/>
                    <a:lstStyle/>
                    <a:p>
                      <a:r>
                        <a:rPr lang="en-GB" dirty="0" err="1">
                          <a:solidFill>
                            <a:srgbClr val="002060"/>
                          </a:solidFill>
                        </a:rPr>
                        <a:t>Lämmer</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2040194080"/>
                  </a:ext>
                </a:extLst>
              </a:tr>
              <a:tr h="370840">
                <a:tc>
                  <a:txBody>
                    <a:bodyPr/>
                    <a:lstStyle/>
                    <a:p>
                      <a:r>
                        <a:rPr lang="en-GB" dirty="0" err="1">
                          <a:solidFill>
                            <a:srgbClr val="002060"/>
                          </a:solidFill>
                        </a:rPr>
                        <a:t>Osterkörbe</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287781572"/>
                  </a:ext>
                </a:extLst>
              </a:tr>
              <a:tr h="370840">
                <a:tc>
                  <a:txBody>
                    <a:bodyPr/>
                    <a:lstStyle/>
                    <a:p>
                      <a:r>
                        <a:rPr lang="en-GB" dirty="0" err="1">
                          <a:solidFill>
                            <a:srgbClr val="002060"/>
                          </a:solidFill>
                        </a:rPr>
                        <a:t>Osterglocken</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1935651789"/>
                  </a:ext>
                </a:extLst>
              </a:tr>
              <a:tr h="370840">
                <a:tc>
                  <a:txBody>
                    <a:bodyPr/>
                    <a:lstStyle/>
                    <a:p>
                      <a:r>
                        <a:rPr lang="en-GB" dirty="0" err="1">
                          <a:solidFill>
                            <a:srgbClr val="002060"/>
                          </a:solidFill>
                        </a:rPr>
                        <a:t>Osterhasen</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598286083"/>
                  </a:ext>
                </a:extLst>
              </a:tr>
              <a:tr h="370840">
                <a:tc>
                  <a:txBody>
                    <a:bodyPr/>
                    <a:lstStyle/>
                    <a:p>
                      <a:r>
                        <a:rPr lang="en-GB" dirty="0" err="1">
                          <a:solidFill>
                            <a:srgbClr val="002060"/>
                          </a:solidFill>
                        </a:rPr>
                        <a:t>Kirchen</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704858194"/>
                  </a:ext>
                </a:extLst>
              </a:tr>
              <a:tr h="370840">
                <a:tc>
                  <a:txBody>
                    <a:bodyPr/>
                    <a:lstStyle/>
                    <a:p>
                      <a:r>
                        <a:rPr lang="en-GB" dirty="0" err="1">
                          <a:solidFill>
                            <a:srgbClr val="002060"/>
                          </a:solidFill>
                        </a:rPr>
                        <a:t>Ostereier</a:t>
                      </a:r>
                      <a:endParaRPr lang="en-GB" dirty="0">
                        <a:solidFill>
                          <a:srgbClr val="002060"/>
                        </a:solidFill>
                      </a:endParaRPr>
                    </a:p>
                    <a:p>
                      <a:endParaRPr lang="en-GB" dirty="0">
                        <a:solidFill>
                          <a:srgbClr val="002060"/>
                        </a:solidFill>
                        <a:latin typeface="Century Gothic" panose="020B0502020202020204" pitchFamily="34" charset="0"/>
                      </a:endParaRPr>
                    </a:p>
                  </a:txBody>
                  <a:tcPr/>
                </a:tc>
                <a:tc>
                  <a:txBody>
                    <a:bodyPr/>
                    <a:lstStyle/>
                    <a:p>
                      <a:endParaRPr lang="en-GB" dirty="0"/>
                    </a:p>
                  </a:txBody>
                  <a:tcPr/>
                </a:tc>
                <a:extLst>
                  <a:ext uri="{0D108BD9-81ED-4DB2-BD59-A6C34878D82A}">
                    <a16:rowId xmlns:a16="http://schemas.microsoft.com/office/drawing/2014/main" val="3597446262"/>
                  </a:ext>
                </a:extLst>
              </a:tr>
            </a:tbl>
          </a:graphicData>
        </a:graphic>
      </p:graphicFrame>
      <p:pic>
        <p:nvPicPr>
          <p:cNvPr id="54" name="Picture 53">
            <a:extLst>
              <a:ext uri="{FF2B5EF4-FFF2-40B4-BE49-F238E27FC236}">
                <a16:creationId xmlns:a16="http://schemas.microsoft.com/office/drawing/2014/main" id="{270CD827-8067-4130-A1FB-2CB48DBF8AAB}"/>
              </a:ext>
            </a:extLst>
          </p:cNvPr>
          <p:cNvPicPr>
            <a:picLocks noChangeAspect="1"/>
          </p:cNvPicPr>
          <p:nvPr/>
        </p:nvPicPr>
        <p:blipFill>
          <a:blip r:embed="rId16"/>
          <a:stretch>
            <a:fillRect/>
          </a:stretch>
        </p:blipFill>
        <p:spPr>
          <a:xfrm>
            <a:off x="10036597" y="1722440"/>
            <a:ext cx="525722" cy="571753"/>
          </a:xfrm>
          <a:prstGeom prst="rect">
            <a:avLst/>
          </a:prstGeom>
        </p:spPr>
      </p:pic>
      <p:sp>
        <p:nvSpPr>
          <p:cNvPr id="55" name="TextBox 54">
            <a:extLst>
              <a:ext uri="{FF2B5EF4-FFF2-40B4-BE49-F238E27FC236}">
                <a16:creationId xmlns:a16="http://schemas.microsoft.com/office/drawing/2014/main" id="{E0E7403B-88ED-4763-A608-5DBED2018E78}"/>
              </a:ext>
            </a:extLst>
          </p:cNvPr>
          <p:cNvSpPr txBox="1"/>
          <p:nvPr/>
        </p:nvSpPr>
        <p:spPr>
          <a:xfrm>
            <a:off x="8101604" y="393815"/>
            <a:ext cx="4056733"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3. Count the Easter pictures and write how many you see.</a:t>
            </a:r>
          </a:p>
        </p:txBody>
      </p:sp>
      <p:pic>
        <p:nvPicPr>
          <p:cNvPr id="56" name="Picture 55">
            <a:extLst>
              <a:ext uri="{FF2B5EF4-FFF2-40B4-BE49-F238E27FC236}">
                <a16:creationId xmlns:a16="http://schemas.microsoft.com/office/drawing/2014/main" id="{E8815085-97CB-4F49-A773-2F35D9021811}"/>
              </a:ext>
            </a:extLst>
          </p:cNvPr>
          <p:cNvPicPr>
            <a:picLocks noChangeAspect="1"/>
          </p:cNvPicPr>
          <p:nvPr/>
        </p:nvPicPr>
        <p:blipFill>
          <a:blip r:embed="rId17"/>
          <a:stretch>
            <a:fillRect/>
          </a:stretch>
        </p:blipFill>
        <p:spPr>
          <a:xfrm>
            <a:off x="10057852" y="5529932"/>
            <a:ext cx="661452" cy="699002"/>
          </a:xfrm>
          <a:prstGeom prst="rect">
            <a:avLst/>
          </a:prstGeom>
        </p:spPr>
      </p:pic>
      <p:pic>
        <p:nvPicPr>
          <p:cNvPr id="57" name="Picture 56">
            <a:extLst>
              <a:ext uri="{FF2B5EF4-FFF2-40B4-BE49-F238E27FC236}">
                <a16:creationId xmlns:a16="http://schemas.microsoft.com/office/drawing/2014/main" id="{DC897DB7-D83B-4013-9749-DE0EB46323D5}"/>
              </a:ext>
            </a:extLst>
          </p:cNvPr>
          <p:cNvPicPr>
            <a:picLocks noChangeAspect="1"/>
          </p:cNvPicPr>
          <p:nvPr/>
        </p:nvPicPr>
        <p:blipFill>
          <a:blip r:embed="rId18"/>
          <a:stretch>
            <a:fillRect/>
          </a:stretch>
        </p:blipFill>
        <p:spPr>
          <a:xfrm>
            <a:off x="10164651" y="3542668"/>
            <a:ext cx="447854" cy="724190"/>
          </a:xfrm>
          <a:prstGeom prst="rect">
            <a:avLst/>
          </a:prstGeom>
        </p:spPr>
      </p:pic>
      <p:pic>
        <p:nvPicPr>
          <p:cNvPr id="58" name="Picture 57">
            <a:extLst>
              <a:ext uri="{FF2B5EF4-FFF2-40B4-BE49-F238E27FC236}">
                <a16:creationId xmlns:a16="http://schemas.microsoft.com/office/drawing/2014/main" id="{A5B67B16-1393-426F-B959-78A76984C514}"/>
              </a:ext>
            </a:extLst>
          </p:cNvPr>
          <p:cNvPicPr>
            <a:picLocks noChangeAspect="1"/>
          </p:cNvPicPr>
          <p:nvPr/>
        </p:nvPicPr>
        <p:blipFill>
          <a:blip r:embed="rId19"/>
          <a:stretch>
            <a:fillRect/>
          </a:stretch>
        </p:blipFill>
        <p:spPr>
          <a:xfrm>
            <a:off x="10164651" y="4261792"/>
            <a:ext cx="395373" cy="626740"/>
          </a:xfrm>
          <a:prstGeom prst="rect">
            <a:avLst/>
          </a:prstGeom>
        </p:spPr>
      </p:pic>
      <p:pic>
        <p:nvPicPr>
          <p:cNvPr id="60" name="Picture 59" descr="A picture containing indoor, basket, container, dark&#10;&#10;Description automatically generated">
            <a:extLst>
              <a:ext uri="{FF2B5EF4-FFF2-40B4-BE49-F238E27FC236}">
                <a16:creationId xmlns:a16="http://schemas.microsoft.com/office/drawing/2014/main" id="{1407D0CC-02D5-4A63-9780-1F7189E8C2A3}"/>
              </a:ext>
            </a:extLst>
          </p:cNvPr>
          <p:cNvPicPr>
            <a:picLocks noChangeAspect="1"/>
          </p:cNvPicPr>
          <p:nvPr/>
        </p:nvPicPr>
        <p:blipFill>
          <a:blip r:embed="rId20"/>
          <a:stretch>
            <a:fillRect/>
          </a:stretch>
        </p:blipFill>
        <p:spPr>
          <a:xfrm>
            <a:off x="9875654" y="2805788"/>
            <a:ext cx="928443" cy="928443"/>
          </a:xfrm>
          <a:prstGeom prst="rect">
            <a:avLst/>
          </a:prstGeom>
        </p:spPr>
      </p:pic>
      <p:pic>
        <p:nvPicPr>
          <p:cNvPr id="62" name="Picture 61" descr="A picture containing mammal, sheep&#10;&#10;Description automatically generated">
            <a:extLst>
              <a:ext uri="{FF2B5EF4-FFF2-40B4-BE49-F238E27FC236}">
                <a16:creationId xmlns:a16="http://schemas.microsoft.com/office/drawing/2014/main" id="{EAB6D592-E958-4815-8E84-AD5BFF7C0C74}"/>
              </a:ext>
            </a:extLst>
          </p:cNvPr>
          <p:cNvPicPr>
            <a:picLocks noChangeAspect="1"/>
          </p:cNvPicPr>
          <p:nvPr/>
        </p:nvPicPr>
        <p:blipFill>
          <a:blip r:embed="rId21"/>
          <a:stretch>
            <a:fillRect/>
          </a:stretch>
        </p:blipFill>
        <p:spPr>
          <a:xfrm>
            <a:off x="9966416" y="2233826"/>
            <a:ext cx="719501" cy="719501"/>
          </a:xfrm>
          <a:prstGeom prst="rect">
            <a:avLst/>
          </a:prstGeom>
        </p:spPr>
      </p:pic>
      <p:pic>
        <p:nvPicPr>
          <p:cNvPr id="63" name="Picture 62">
            <a:extLst>
              <a:ext uri="{FF2B5EF4-FFF2-40B4-BE49-F238E27FC236}">
                <a16:creationId xmlns:a16="http://schemas.microsoft.com/office/drawing/2014/main" id="{4836A6EC-F65F-404B-8744-1D980E3695AD}"/>
              </a:ext>
            </a:extLst>
          </p:cNvPr>
          <p:cNvPicPr>
            <a:picLocks noChangeAspect="1"/>
          </p:cNvPicPr>
          <p:nvPr/>
        </p:nvPicPr>
        <p:blipFill>
          <a:blip r:embed="rId22"/>
          <a:stretch>
            <a:fillRect/>
          </a:stretch>
        </p:blipFill>
        <p:spPr>
          <a:xfrm>
            <a:off x="10075356" y="4854420"/>
            <a:ext cx="573961" cy="709624"/>
          </a:xfrm>
          <a:prstGeom prst="rect">
            <a:avLst/>
          </a:prstGeom>
        </p:spPr>
      </p:pic>
      <p:sp>
        <p:nvSpPr>
          <p:cNvPr id="65" name="TextBox 64">
            <a:extLst>
              <a:ext uri="{FF2B5EF4-FFF2-40B4-BE49-F238E27FC236}">
                <a16:creationId xmlns:a16="http://schemas.microsoft.com/office/drawing/2014/main" id="{15258AF2-65EE-41EF-9CC4-B6F60E11FBE8}"/>
              </a:ext>
            </a:extLst>
          </p:cNvPr>
          <p:cNvSpPr txBox="1"/>
          <p:nvPr/>
        </p:nvSpPr>
        <p:spPr>
          <a:xfrm>
            <a:off x="10702857" y="1741221"/>
            <a:ext cx="1001710" cy="369332"/>
          </a:xfrm>
          <a:prstGeom prst="rect">
            <a:avLst/>
          </a:prstGeom>
          <a:noFill/>
        </p:spPr>
        <p:txBody>
          <a:bodyPr wrap="square" rtlCol="0">
            <a:spAutoFit/>
          </a:bodyPr>
          <a:lstStyle/>
          <a:p>
            <a:r>
              <a:rPr lang="en-GB" dirty="0" err="1">
                <a:solidFill>
                  <a:srgbClr val="002060"/>
                </a:solidFill>
                <a:latin typeface="Century Gothic" panose="020B0502020202020204" pitchFamily="34" charset="0"/>
              </a:rPr>
              <a:t>fünf</a:t>
            </a:r>
            <a:r>
              <a:rPr lang="en-GB" dirty="0">
                <a:solidFill>
                  <a:srgbClr val="002060"/>
                </a:solidFill>
                <a:latin typeface="Century Gothic" panose="020B0502020202020204" pitchFamily="34" charset="0"/>
              </a:rPr>
              <a:t> [5]</a:t>
            </a:r>
          </a:p>
        </p:txBody>
      </p:sp>
      <p:sp>
        <p:nvSpPr>
          <p:cNvPr id="71" name="TextBox 70">
            <a:extLst>
              <a:ext uri="{FF2B5EF4-FFF2-40B4-BE49-F238E27FC236}">
                <a16:creationId xmlns:a16="http://schemas.microsoft.com/office/drawing/2014/main" id="{996B7AEB-6325-48C5-9F82-9FB342E76E62}"/>
              </a:ext>
            </a:extLst>
          </p:cNvPr>
          <p:cNvSpPr txBox="1"/>
          <p:nvPr/>
        </p:nvSpPr>
        <p:spPr>
          <a:xfrm>
            <a:off x="339150" y="6473210"/>
            <a:ext cx="1383749" cy="369332"/>
          </a:xfrm>
          <a:prstGeom prst="rect">
            <a:avLst/>
          </a:prstGeom>
          <a:noFill/>
          <a:ln>
            <a:solidFill>
              <a:srgbClr val="002060"/>
            </a:solidFill>
          </a:ln>
        </p:spPr>
        <p:txBody>
          <a:bodyPr wrap="square" rtlCol="0">
            <a:spAutoFit/>
          </a:bodyPr>
          <a:lstStyle/>
          <a:p>
            <a:r>
              <a:rPr lang="en-GB" dirty="0">
                <a:solidFill>
                  <a:srgbClr val="002060"/>
                </a:solidFill>
                <a:latin typeface="Century Gothic" panose="020B0502020202020204" pitchFamily="34" charset="0"/>
              </a:rPr>
              <a:t>_________</a:t>
            </a:r>
          </a:p>
        </p:txBody>
      </p:sp>
      <p:sp>
        <p:nvSpPr>
          <p:cNvPr id="72" name="TextBox 71">
            <a:extLst>
              <a:ext uri="{FF2B5EF4-FFF2-40B4-BE49-F238E27FC236}">
                <a16:creationId xmlns:a16="http://schemas.microsoft.com/office/drawing/2014/main" id="{21462298-CBAB-4550-86D9-FC36711643E2}"/>
              </a:ext>
            </a:extLst>
          </p:cNvPr>
          <p:cNvSpPr txBox="1"/>
          <p:nvPr/>
        </p:nvSpPr>
        <p:spPr>
          <a:xfrm>
            <a:off x="1984463" y="6497724"/>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_________</a:t>
            </a:r>
          </a:p>
        </p:txBody>
      </p:sp>
      <p:sp>
        <p:nvSpPr>
          <p:cNvPr id="73" name="TextBox 72">
            <a:extLst>
              <a:ext uri="{FF2B5EF4-FFF2-40B4-BE49-F238E27FC236}">
                <a16:creationId xmlns:a16="http://schemas.microsoft.com/office/drawing/2014/main" id="{1E11E521-FA3D-4CDA-904D-EEAEE010584C}"/>
              </a:ext>
            </a:extLst>
          </p:cNvPr>
          <p:cNvSpPr txBox="1"/>
          <p:nvPr/>
        </p:nvSpPr>
        <p:spPr>
          <a:xfrm>
            <a:off x="3327209" y="6513511"/>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________</a:t>
            </a:r>
          </a:p>
        </p:txBody>
      </p:sp>
      <p:sp>
        <p:nvSpPr>
          <p:cNvPr id="74" name="TextBox 73">
            <a:extLst>
              <a:ext uri="{FF2B5EF4-FFF2-40B4-BE49-F238E27FC236}">
                <a16:creationId xmlns:a16="http://schemas.microsoft.com/office/drawing/2014/main" id="{EBBEDDEC-4172-41AC-B7C7-0FB067BB54B2}"/>
              </a:ext>
            </a:extLst>
          </p:cNvPr>
          <p:cNvSpPr txBox="1"/>
          <p:nvPr/>
        </p:nvSpPr>
        <p:spPr>
          <a:xfrm>
            <a:off x="4680119" y="6493935"/>
            <a:ext cx="1387894"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_________</a:t>
            </a:r>
          </a:p>
        </p:txBody>
      </p:sp>
      <p:sp>
        <p:nvSpPr>
          <p:cNvPr id="75" name="TextBox 74">
            <a:extLst>
              <a:ext uri="{FF2B5EF4-FFF2-40B4-BE49-F238E27FC236}">
                <a16:creationId xmlns:a16="http://schemas.microsoft.com/office/drawing/2014/main" id="{8A7D3011-F947-47C3-B04C-C666002D07E9}"/>
              </a:ext>
            </a:extLst>
          </p:cNvPr>
          <p:cNvSpPr txBox="1"/>
          <p:nvPr/>
        </p:nvSpPr>
        <p:spPr>
          <a:xfrm>
            <a:off x="5877279" y="6483666"/>
            <a:ext cx="2064452"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 _____________</a:t>
            </a:r>
          </a:p>
        </p:txBody>
      </p:sp>
      <p:sp>
        <p:nvSpPr>
          <p:cNvPr id="76" name="TextBox 75">
            <a:extLst>
              <a:ext uri="{FF2B5EF4-FFF2-40B4-BE49-F238E27FC236}">
                <a16:creationId xmlns:a16="http://schemas.microsoft.com/office/drawing/2014/main" id="{ABD50045-F3F4-4838-80C4-B553FB32EFEA}"/>
              </a:ext>
            </a:extLst>
          </p:cNvPr>
          <p:cNvSpPr txBox="1"/>
          <p:nvPr/>
        </p:nvSpPr>
        <p:spPr>
          <a:xfrm>
            <a:off x="7703162" y="6487102"/>
            <a:ext cx="1387894"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___________</a:t>
            </a:r>
          </a:p>
        </p:txBody>
      </p:sp>
      <p:sp>
        <p:nvSpPr>
          <p:cNvPr id="77" name="TextBox 76">
            <a:extLst>
              <a:ext uri="{FF2B5EF4-FFF2-40B4-BE49-F238E27FC236}">
                <a16:creationId xmlns:a16="http://schemas.microsoft.com/office/drawing/2014/main" id="{783D7302-AD4E-465E-ACD3-225DAFF21596}"/>
              </a:ext>
            </a:extLst>
          </p:cNvPr>
          <p:cNvSpPr txBox="1"/>
          <p:nvPr/>
        </p:nvSpPr>
        <p:spPr>
          <a:xfrm>
            <a:off x="214009" y="3665480"/>
            <a:ext cx="36677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a:t>
            </a:r>
          </a:p>
        </p:txBody>
      </p:sp>
      <p:sp>
        <p:nvSpPr>
          <p:cNvPr id="78" name="TextBox 77">
            <a:extLst>
              <a:ext uri="{FF2B5EF4-FFF2-40B4-BE49-F238E27FC236}">
                <a16:creationId xmlns:a16="http://schemas.microsoft.com/office/drawing/2014/main" id="{56359C0C-3B89-4FDD-9E18-1727C4C15C0C}"/>
              </a:ext>
            </a:extLst>
          </p:cNvPr>
          <p:cNvSpPr txBox="1"/>
          <p:nvPr/>
        </p:nvSpPr>
        <p:spPr>
          <a:xfrm>
            <a:off x="4357835" y="3633131"/>
            <a:ext cx="36677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B</a:t>
            </a:r>
          </a:p>
        </p:txBody>
      </p:sp>
      <p:pic>
        <p:nvPicPr>
          <p:cNvPr id="79" name="Picture 78">
            <a:extLst>
              <a:ext uri="{FF2B5EF4-FFF2-40B4-BE49-F238E27FC236}">
                <a16:creationId xmlns:a16="http://schemas.microsoft.com/office/drawing/2014/main" id="{2C74C4D5-2095-4F5B-A23E-F678E18E2886}"/>
              </a:ext>
            </a:extLst>
          </p:cNvPr>
          <p:cNvPicPr>
            <a:picLocks noChangeAspect="1"/>
          </p:cNvPicPr>
          <p:nvPr/>
        </p:nvPicPr>
        <p:blipFill>
          <a:blip r:embed="rId23"/>
          <a:stretch>
            <a:fillRect/>
          </a:stretch>
        </p:blipFill>
        <p:spPr>
          <a:xfrm>
            <a:off x="57993" y="13059"/>
            <a:ext cx="524301" cy="481626"/>
          </a:xfrm>
          <a:prstGeom prst="rect">
            <a:avLst/>
          </a:prstGeom>
        </p:spPr>
      </p:pic>
      <p:sp>
        <p:nvSpPr>
          <p:cNvPr id="80" name="Title 1">
            <a:extLst>
              <a:ext uri="{FF2B5EF4-FFF2-40B4-BE49-F238E27FC236}">
                <a16:creationId xmlns:a16="http://schemas.microsoft.com/office/drawing/2014/main" id="{C4047F48-7C17-4238-B209-1784EE267B0E}"/>
              </a:ext>
            </a:extLst>
          </p:cNvPr>
          <p:cNvSpPr txBox="1">
            <a:spLocks/>
          </p:cNvSpPr>
          <p:nvPr/>
        </p:nvSpPr>
        <p:spPr>
          <a:xfrm>
            <a:off x="-1010570" y="-137629"/>
            <a:ext cx="4865030"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err="1">
                <a:solidFill>
                  <a:srgbClr val="002060"/>
                </a:solidFill>
                <a:latin typeface="Century Gothic"/>
                <a:ea typeface="Century Gothic"/>
                <a:cs typeface="Century Gothic"/>
                <a:sym typeface="Century Gothic"/>
              </a:rPr>
              <a:t>Ostern</a:t>
            </a:r>
            <a:endParaRPr lang="en-GB" sz="3200" dirty="0"/>
          </a:p>
        </p:txBody>
      </p:sp>
      <p:sp>
        <p:nvSpPr>
          <p:cNvPr id="2" name="TextBox 1">
            <a:extLst>
              <a:ext uri="{FF2B5EF4-FFF2-40B4-BE49-F238E27FC236}">
                <a16:creationId xmlns:a16="http://schemas.microsoft.com/office/drawing/2014/main" id="{22D54D1F-5C01-4A7E-AA73-42B86CF090C6}"/>
              </a:ext>
            </a:extLst>
          </p:cNvPr>
          <p:cNvSpPr txBox="1"/>
          <p:nvPr/>
        </p:nvSpPr>
        <p:spPr>
          <a:xfrm>
            <a:off x="1631373" y="1908047"/>
            <a:ext cx="729574" cy="369332"/>
          </a:xfrm>
          <a:prstGeom prst="rect">
            <a:avLst/>
          </a:prstGeom>
          <a:solidFill>
            <a:schemeClr val="bg1"/>
          </a:solidFill>
        </p:spPr>
        <p:txBody>
          <a:bodyPr wrap="square" rtlCol="0">
            <a:spAutoFit/>
          </a:bodyPr>
          <a:lstStyle/>
          <a:p>
            <a:endParaRPr lang="en-GB" dirty="0"/>
          </a:p>
        </p:txBody>
      </p:sp>
      <p:sp>
        <p:nvSpPr>
          <p:cNvPr id="81" name="TextBox 80">
            <a:extLst>
              <a:ext uri="{FF2B5EF4-FFF2-40B4-BE49-F238E27FC236}">
                <a16:creationId xmlns:a16="http://schemas.microsoft.com/office/drawing/2014/main" id="{B25B4F98-F7A0-417D-9087-D517E593846B}"/>
              </a:ext>
            </a:extLst>
          </p:cNvPr>
          <p:cNvSpPr txBox="1"/>
          <p:nvPr/>
        </p:nvSpPr>
        <p:spPr>
          <a:xfrm>
            <a:off x="3666857" y="1900935"/>
            <a:ext cx="729574" cy="369332"/>
          </a:xfrm>
          <a:prstGeom prst="rect">
            <a:avLst/>
          </a:prstGeom>
          <a:solidFill>
            <a:schemeClr val="bg1"/>
          </a:solidFill>
        </p:spPr>
        <p:txBody>
          <a:bodyPr wrap="square" rtlCol="0">
            <a:spAutoFit/>
          </a:bodyPr>
          <a:lstStyle/>
          <a:p>
            <a:endParaRPr lang="en-GB" dirty="0"/>
          </a:p>
        </p:txBody>
      </p:sp>
      <p:sp>
        <p:nvSpPr>
          <p:cNvPr id="82" name="TextBox 81">
            <a:extLst>
              <a:ext uri="{FF2B5EF4-FFF2-40B4-BE49-F238E27FC236}">
                <a16:creationId xmlns:a16="http://schemas.microsoft.com/office/drawing/2014/main" id="{E6CB7E8A-A5CC-41B7-A227-10AFCFD2F405}"/>
              </a:ext>
            </a:extLst>
          </p:cNvPr>
          <p:cNvSpPr txBox="1"/>
          <p:nvPr/>
        </p:nvSpPr>
        <p:spPr>
          <a:xfrm>
            <a:off x="5682583" y="1914650"/>
            <a:ext cx="729574"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66267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73" grpId="0"/>
      <p:bldP spid="74" grpId="0"/>
      <p:bldP spid="75" grpId="0"/>
      <p:bldP spid="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848282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Wie </a:t>
            </a:r>
            <a:r>
              <a:rPr lang="en-GB" sz="2800" b="1" dirty="0" err="1">
                <a:solidFill>
                  <a:srgbClr val="002060"/>
                </a:solidFill>
                <a:latin typeface="Century Gothic" panose="020B0502020202020204" pitchFamily="34" charset="0"/>
                <a:ea typeface="Century Gothic"/>
                <a:cs typeface="Century Gothic"/>
                <a:sym typeface="Century Gothic"/>
              </a:rPr>
              <a:t>schreibt</a:t>
            </a:r>
            <a:r>
              <a:rPr lang="en-GB" sz="2800" b="1" dirty="0">
                <a:solidFill>
                  <a:srgbClr val="002060"/>
                </a:solidFill>
                <a:latin typeface="Century Gothic" panose="020B0502020202020204" pitchFamily="34" charset="0"/>
                <a:ea typeface="Century Gothic"/>
                <a:cs typeface="Century Gothic"/>
                <a:sym typeface="Century Gothic"/>
              </a:rPr>
              <a:t> man das auf Deutsch…und auf </a:t>
            </a:r>
            <a:r>
              <a:rPr lang="en-GB" sz="2800" b="1" dirty="0" err="1">
                <a:solidFill>
                  <a:srgbClr val="002060"/>
                </a:solidFill>
                <a:latin typeface="Century Gothic" panose="020B0502020202020204" pitchFamily="34" charset="0"/>
                <a:ea typeface="Century Gothic"/>
                <a:cs typeface="Century Gothic"/>
                <a:sym typeface="Century Gothic"/>
              </a:rPr>
              <a:t>Englisch</a:t>
            </a:r>
            <a:r>
              <a:rPr lang="en-GB" sz="2800" b="1" dirty="0">
                <a:solidFill>
                  <a:srgbClr val="002060"/>
                </a:solidFill>
                <a:latin typeface="Century Gothic" panose="020B0502020202020204" pitchFamily="34" charset="0"/>
                <a:ea typeface="Century Gothic"/>
                <a:cs typeface="Century Gothic"/>
                <a:sym typeface="Century Gothic"/>
              </a:rPr>
              <a:t>? </a:t>
            </a:r>
            <a:endParaRPr lang="en-GB" sz="2800" dirty="0">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19359" y="1063801"/>
          <a:ext cx="5437944" cy="5347266"/>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891211">
                <a:tc>
                  <a:txBody>
                    <a:bodyPr/>
                    <a:lstStyle/>
                    <a:p>
                      <a:r>
                        <a:rPr lang="en-GB" sz="2400" dirty="0">
                          <a:solidFill>
                            <a:srgbClr val="002060"/>
                          </a:solidFill>
                          <a:latin typeface="Century Gothic" panose="020B0502020202020204" pitchFamily="34" charset="0"/>
                        </a:rPr>
                        <a:t>1. Ich _______ </a:t>
                      </a:r>
                      <a:r>
                        <a:rPr lang="en-GB" sz="2400" dirty="0" err="1">
                          <a:solidFill>
                            <a:srgbClr val="002060"/>
                          </a:solidFill>
                          <a:latin typeface="Century Gothic" panose="020B0502020202020204" pitchFamily="34" charset="0"/>
                        </a:rPr>
                        <a:t>zehn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Ostereier</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1211">
                <a:tc>
                  <a:txBody>
                    <a:bodyPr/>
                    <a:lstStyle/>
                    <a:p>
                      <a:r>
                        <a:rPr lang="en-GB" sz="2400" dirty="0">
                          <a:solidFill>
                            <a:srgbClr val="002060"/>
                          </a:solidFill>
                          <a:latin typeface="Century Gothic" panose="020B0502020202020204" pitchFamily="34" charset="0"/>
                        </a:rPr>
                        <a:t>2. _____ _____ den </a:t>
                      </a:r>
                      <a:r>
                        <a:rPr lang="en-GB" sz="2400" dirty="0" err="1">
                          <a:solidFill>
                            <a:srgbClr val="002060"/>
                          </a:solidFill>
                          <a:latin typeface="Century Gothic" panose="020B0502020202020204" pitchFamily="34" charset="0"/>
                        </a:rPr>
                        <a:t>Korb</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1211">
                <a:tc>
                  <a:txBody>
                    <a:bodyPr/>
                    <a:lstStyle/>
                    <a:p>
                      <a:r>
                        <a:rPr lang="en-GB" sz="2400" dirty="0">
                          <a:solidFill>
                            <a:srgbClr val="002060"/>
                          </a:solidFill>
                          <a:latin typeface="Century Gothic" panose="020B0502020202020204" pitchFamily="34" charset="0"/>
                        </a:rPr>
                        <a:t>3. Er hat ______ ________.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1211">
                <a:tc>
                  <a:txBody>
                    <a:bodyPr/>
                    <a:lstStyle/>
                    <a:p>
                      <a:r>
                        <a:rPr lang="en-GB" sz="2400" dirty="0">
                          <a:solidFill>
                            <a:srgbClr val="002060"/>
                          </a:solidFill>
                          <a:latin typeface="Century Gothic" panose="020B0502020202020204" pitchFamily="34" charset="0"/>
                        </a:rPr>
                        <a:t>4. Ich </a:t>
                      </a:r>
                      <a:r>
                        <a:rPr lang="en-GB" sz="2400" dirty="0" err="1">
                          <a:solidFill>
                            <a:srgbClr val="002060"/>
                          </a:solidFill>
                          <a:latin typeface="Century Gothic" panose="020B0502020202020204" pitchFamily="34" charset="0"/>
                        </a:rPr>
                        <a:t>habe</a:t>
                      </a:r>
                      <a:r>
                        <a:rPr lang="en-GB" sz="2400" dirty="0">
                          <a:solidFill>
                            <a:srgbClr val="002060"/>
                          </a:solidFill>
                          <a:latin typeface="Century Gothic" panose="020B0502020202020204" pitchFamily="34" charset="0"/>
                        </a:rPr>
                        <a:t> ______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1211">
                <a:tc>
                  <a:txBody>
                    <a:bodyPr/>
                    <a:lstStyle/>
                    <a:p>
                      <a:r>
                        <a:rPr lang="en-GB" sz="2400" dirty="0">
                          <a:solidFill>
                            <a:srgbClr val="002060"/>
                          </a:solidFill>
                          <a:latin typeface="Century Gothic" panose="020B0502020202020204" pitchFamily="34" charset="0"/>
                        </a:rPr>
                        <a:t>5. Hast du ______ 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1211">
                <a:tc>
                  <a:txBody>
                    <a:bodyPr/>
                    <a:lstStyle/>
                    <a:p>
                      <a:r>
                        <a:rPr lang="en-GB" sz="2400" dirty="0">
                          <a:solidFill>
                            <a:srgbClr val="002060"/>
                          </a:solidFill>
                          <a:latin typeface="Century Gothic" panose="020B0502020202020204" pitchFamily="34" charset="0"/>
                        </a:rPr>
                        <a:t>6. _____ _______ </a:t>
                      </a:r>
                      <a:r>
                        <a:rPr lang="en-GB" sz="2400" dirty="0" err="1">
                          <a:solidFill>
                            <a:srgbClr val="002060"/>
                          </a:solidFill>
                          <a:latin typeface="Century Gothic" panose="020B0502020202020204" pitchFamily="34" charset="0"/>
                        </a:rPr>
                        <a:t>Osterspiele</a:t>
                      </a:r>
                      <a:r>
                        <a:rPr lang="en-GB" sz="2400" dirty="0">
                          <a:solidFill>
                            <a:srgbClr val="002060"/>
                          </a:solidFill>
                          <a:latin typeface="Century Gothic" panose="020B0502020202020204" pitchFamily="34" charset="0"/>
                        </a:rPr>
                        <a:t>.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3666305013"/>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5470563" cy="5360622"/>
        </p:xfrm>
        <a:graphic>
          <a:graphicData uri="http://schemas.openxmlformats.org/drawingml/2006/table">
            <a:tbl>
              <a:tblPr firstRow="1" bandRow="1">
                <a:tableStyleId>{5940675A-B579-460E-94D1-54222C63F5DA}</a:tableStyleId>
              </a:tblPr>
              <a:tblGrid>
                <a:gridCol w="5470563">
                  <a:extLst>
                    <a:ext uri="{9D8B030D-6E8A-4147-A177-3AD203B41FA5}">
                      <a16:colId xmlns:a16="http://schemas.microsoft.com/office/drawing/2014/main" val="904959870"/>
                    </a:ext>
                  </a:extLst>
                </a:gridCol>
              </a:tblGrid>
              <a:tr h="893437">
                <a:tc>
                  <a:txBody>
                    <a:bodyPr/>
                    <a:lstStyle/>
                    <a:p>
                      <a:r>
                        <a:rPr lang="en-GB" sz="2400" dirty="0">
                          <a:solidFill>
                            <a:srgbClr val="002060"/>
                          </a:solidFill>
                          <a:latin typeface="Century Gothic" panose="020B0502020202020204" pitchFamily="34" charset="0"/>
                        </a:rPr>
                        <a:t>1. ____ have ________ Easter eggs.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893437">
                <a:tc>
                  <a:txBody>
                    <a:bodyPr/>
                    <a:lstStyle/>
                    <a:p>
                      <a:r>
                        <a:rPr lang="en-GB" sz="2400" dirty="0">
                          <a:solidFill>
                            <a:srgbClr val="002060"/>
                          </a:solidFill>
                          <a:latin typeface="Century Gothic" panose="020B0502020202020204" pitchFamily="34" charset="0"/>
                        </a:rPr>
                        <a:t>2. Do you have ______ basket?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893437">
                <a:tc>
                  <a:txBody>
                    <a:bodyPr/>
                    <a:lstStyle/>
                    <a:p>
                      <a:r>
                        <a:rPr lang="en-GB" sz="2400" dirty="0">
                          <a:solidFill>
                            <a:srgbClr val="002060"/>
                          </a:solidFill>
                          <a:latin typeface="Century Gothic" panose="020B0502020202020204" pitchFamily="34" charset="0"/>
                        </a:rPr>
                        <a:t>3. _____ _______ two baskets.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893437">
                <a:tc>
                  <a:txBody>
                    <a:bodyPr/>
                    <a:lstStyle/>
                    <a:p>
                      <a:r>
                        <a:rPr lang="en-GB" sz="2400" dirty="0">
                          <a:solidFill>
                            <a:srgbClr val="002060"/>
                          </a:solidFill>
                          <a:latin typeface="Century Gothic" panose="020B0502020202020204" pitchFamily="34" charset="0"/>
                        </a:rPr>
                        <a:t>4. ____ _________ a flower!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893437">
                <a:tc>
                  <a:txBody>
                    <a:bodyPr/>
                    <a:lstStyle/>
                    <a:p>
                      <a:r>
                        <a:rPr lang="en-GB" sz="2400" dirty="0">
                          <a:solidFill>
                            <a:srgbClr val="002060"/>
                          </a:solidFill>
                          <a:latin typeface="Century Gothic" panose="020B0502020202020204" pitchFamily="34" charset="0"/>
                        </a:rPr>
                        <a:t>5. ____ _____ _______ three flowers?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89343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002060"/>
                          </a:solidFill>
                          <a:latin typeface="Century Gothic" panose="020B0502020202020204" pitchFamily="34" charset="0"/>
                        </a:rPr>
                        <a:t>6. </a:t>
                      </a:r>
                      <a:r>
                        <a:rPr lang="en-GB" sz="2200" dirty="0">
                          <a:solidFill>
                            <a:srgbClr val="002060"/>
                          </a:solidFill>
                          <a:latin typeface="Century Gothic" panose="020B0502020202020204" pitchFamily="34" charset="0"/>
                        </a:rPr>
                        <a:t>She is playing ________ 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844745908"/>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311572" y="64530"/>
            <a:ext cx="934094" cy="934094"/>
          </a:xfrm>
          <a:prstGeom prst="rect">
            <a:avLst/>
          </a:prstGeom>
        </p:spPr>
      </p:pic>
      <p:pic>
        <p:nvPicPr>
          <p:cNvPr id="4" name="Picture 3">
            <a:extLst>
              <a:ext uri="{FF2B5EF4-FFF2-40B4-BE49-F238E27FC236}">
                <a16:creationId xmlns:a16="http://schemas.microsoft.com/office/drawing/2014/main" id="{15C8E451-B3E4-4083-9B4B-0C7D8D72D9F5}"/>
              </a:ext>
            </a:extLst>
          </p:cNvPr>
          <p:cNvPicPr>
            <a:picLocks noChangeAspect="1"/>
          </p:cNvPicPr>
          <p:nvPr/>
        </p:nvPicPr>
        <p:blipFill>
          <a:blip r:embed="rId4"/>
          <a:stretch>
            <a:fillRect/>
          </a:stretch>
        </p:blipFill>
        <p:spPr>
          <a:xfrm>
            <a:off x="53236" y="146270"/>
            <a:ext cx="530398" cy="493819"/>
          </a:xfrm>
          <a:prstGeom prst="rect">
            <a:avLst/>
          </a:prstGeom>
        </p:spPr>
      </p:pic>
      <p:sp>
        <p:nvSpPr>
          <p:cNvPr id="42" name="Title 2">
            <a:extLst>
              <a:ext uri="{FF2B5EF4-FFF2-40B4-BE49-F238E27FC236}">
                <a16:creationId xmlns:a16="http://schemas.microsoft.com/office/drawing/2014/main" id="{EBB9D32E-B587-419D-B760-A6760F1DDC54}"/>
              </a:ext>
            </a:extLst>
          </p:cNvPr>
          <p:cNvSpPr txBox="1">
            <a:spLocks/>
          </p:cNvSpPr>
          <p:nvPr/>
        </p:nvSpPr>
        <p:spPr>
          <a:xfrm>
            <a:off x="10720440" y="680561"/>
            <a:ext cx="1456268" cy="316738"/>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43" name="Graphic 42" descr="Blackboard">
            <a:extLst>
              <a:ext uri="{FF2B5EF4-FFF2-40B4-BE49-F238E27FC236}">
                <a16:creationId xmlns:a16="http://schemas.microsoft.com/office/drawing/2014/main" id="{76145A1F-9316-4EC1-9A1C-F5DF7CCCAE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296359"/>
            <a:ext cx="1256675" cy="1256675"/>
          </a:xfrm>
          <a:prstGeom prst="rect">
            <a:avLst/>
          </a:prstGeom>
        </p:spPr>
      </p:pic>
      <p:pic>
        <p:nvPicPr>
          <p:cNvPr id="8" name="Picture 7">
            <a:extLst>
              <a:ext uri="{FF2B5EF4-FFF2-40B4-BE49-F238E27FC236}">
                <a16:creationId xmlns:a16="http://schemas.microsoft.com/office/drawing/2014/main" id="{3BD2EBC0-E85E-4954-A716-B35CA864DF8C}"/>
              </a:ext>
            </a:extLst>
          </p:cNvPr>
          <p:cNvPicPr>
            <a:picLocks noChangeAspect="1"/>
          </p:cNvPicPr>
          <p:nvPr/>
        </p:nvPicPr>
        <p:blipFill>
          <a:blip r:embed="rId7"/>
          <a:stretch>
            <a:fillRect/>
          </a:stretch>
        </p:blipFill>
        <p:spPr>
          <a:xfrm>
            <a:off x="29317" y="1161440"/>
            <a:ext cx="572792" cy="669530"/>
          </a:xfrm>
          <a:prstGeom prst="rect">
            <a:avLst/>
          </a:prstGeom>
        </p:spPr>
      </p:pic>
      <p:pic>
        <p:nvPicPr>
          <p:cNvPr id="9" name="Picture 8">
            <a:extLst>
              <a:ext uri="{FF2B5EF4-FFF2-40B4-BE49-F238E27FC236}">
                <a16:creationId xmlns:a16="http://schemas.microsoft.com/office/drawing/2014/main" id="{71A254DF-3114-4BCD-9542-8E798FB9A85B}"/>
              </a:ext>
            </a:extLst>
          </p:cNvPr>
          <p:cNvPicPr>
            <a:picLocks noChangeAspect="1"/>
          </p:cNvPicPr>
          <p:nvPr/>
        </p:nvPicPr>
        <p:blipFill>
          <a:blip r:embed="rId8"/>
          <a:stretch>
            <a:fillRect/>
          </a:stretch>
        </p:blipFill>
        <p:spPr>
          <a:xfrm>
            <a:off x="11669310" y="5794199"/>
            <a:ext cx="451143" cy="725487"/>
          </a:xfrm>
          <a:prstGeom prst="rect">
            <a:avLst/>
          </a:prstGeom>
        </p:spPr>
      </p:pic>
      <p:pic>
        <p:nvPicPr>
          <p:cNvPr id="10" name="Picture 9">
            <a:extLst>
              <a:ext uri="{FF2B5EF4-FFF2-40B4-BE49-F238E27FC236}">
                <a16:creationId xmlns:a16="http://schemas.microsoft.com/office/drawing/2014/main" id="{A7107F53-A06D-4D07-8353-F7C18E4C8325}"/>
              </a:ext>
            </a:extLst>
          </p:cNvPr>
          <p:cNvPicPr>
            <a:picLocks noChangeAspect="1"/>
          </p:cNvPicPr>
          <p:nvPr/>
        </p:nvPicPr>
        <p:blipFill>
          <a:blip r:embed="rId9"/>
          <a:stretch>
            <a:fillRect/>
          </a:stretch>
        </p:blipFill>
        <p:spPr>
          <a:xfrm>
            <a:off x="-164934" y="5794199"/>
            <a:ext cx="926672" cy="932769"/>
          </a:xfrm>
          <a:prstGeom prst="rect">
            <a:avLst/>
          </a:prstGeom>
        </p:spPr>
      </p:pic>
      <p:pic>
        <p:nvPicPr>
          <p:cNvPr id="11" name="Picture 10">
            <a:extLst>
              <a:ext uri="{FF2B5EF4-FFF2-40B4-BE49-F238E27FC236}">
                <a16:creationId xmlns:a16="http://schemas.microsoft.com/office/drawing/2014/main" id="{AB5F4423-2AFE-403D-A501-F2D043734101}"/>
              </a:ext>
            </a:extLst>
          </p:cNvPr>
          <p:cNvPicPr>
            <a:picLocks noChangeAspect="1"/>
          </p:cNvPicPr>
          <p:nvPr/>
        </p:nvPicPr>
        <p:blipFill>
          <a:blip r:embed="rId10"/>
          <a:stretch>
            <a:fillRect/>
          </a:stretch>
        </p:blipFill>
        <p:spPr>
          <a:xfrm>
            <a:off x="11724179" y="1062594"/>
            <a:ext cx="396274" cy="627942"/>
          </a:xfrm>
          <a:prstGeom prst="rect">
            <a:avLst/>
          </a:prstGeom>
        </p:spPr>
      </p:pic>
    </p:spTree>
    <p:extLst>
      <p:ext uri="{BB962C8B-B14F-4D97-AF65-F5344CB8AC3E}">
        <p14:creationId xmlns:p14="http://schemas.microsoft.com/office/powerpoint/2010/main" val="3754173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12BE5591-C9AA-4FFA-8CBE-9AE38D8F9828}"/>
              </a:ext>
            </a:extLst>
          </p:cNvPr>
          <p:cNvSpPr/>
          <p:nvPr/>
        </p:nvSpPr>
        <p:spPr>
          <a:xfrm>
            <a:off x="487654" y="511241"/>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[au]</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D540D00-BF60-4628-839C-F35A58E2D25B}"/>
              </a:ext>
            </a:extLst>
          </p:cNvPr>
          <p:cNvSpPr txBox="1"/>
          <p:nvPr/>
        </p:nvSpPr>
        <p:spPr>
          <a:xfrm>
            <a:off x="976230" y="5206845"/>
            <a:ext cx="4204500" cy="1015663"/>
          </a:xfrm>
          <a:prstGeom prst="rect">
            <a:avLst/>
          </a:prstGeom>
          <a:noFill/>
        </p:spPr>
        <p:txBody>
          <a:bodyPr wrap="square" rtlCol="0">
            <a:spAutoFit/>
          </a:bodyPr>
          <a:lstStyle/>
          <a:p>
            <a:pPr algn="ctr"/>
            <a:r>
              <a:rPr lang="en-GB" sz="6000" b="1" dirty="0">
                <a:solidFill>
                  <a:srgbClr val="002060"/>
                </a:solidFill>
                <a:latin typeface="Century Gothic" panose="020B0502020202020204" pitchFamily="34" charset="0"/>
              </a:rPr>
              <a:t>n</a:t>
            </a:r>
            <a:r>
              <a:rPr lang="en-GB" sz="6000" b="1" dirty="0">
                <a:solidFill>
                  <a:srgbClr val="FF0066"/>
                </a:solidFill>
                <a:latin typeface="Century Gothic" panose="020B0502020202020204" pitchFamily="34" charset="0"/>
              </a:rPr>
              <a:t>eu</a:t>
            </a:r>
            <a:endParaRPr lang="en-GB" sz="6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algn="ctr"/>
            <a:r>
              <a:rPr lang="en-GB" sz="6000" b="1" dirty="0">
                <a:solidFill>
                  <a:srgbClr val="002060"/>
                </a:solidFill>
                <a:latin typeface="Century Gothic" panose="020B0502020202020204" pitchFamily="34" charset="0"/>
              </a:rPr>
              <a:t>P</a:t>
            </a:r>
            <a:r>
              <a:rPr lang="en-GB" sz="6000" b="1" dirty="0">
                <a:solidFill>
                  <a:srgbClr val="FF0066"/>
                </a:solidFill>
                <a:latin typeface="Century Gothic" panose="020B0502020202020204" pitchFamily="34" charset="0"/>
              </a:rPr>
              <a:t>au</a:t>
            </a:r>
            <a:r>
              <a:rPr lang="en-GB" sz="6000" b="1" dirty="0">
                <a:solidFill>
                  <a:srgbClr val="002060"/>
                </a:solidFill>
                <a:latin typeface="Century Gothic" panose="020B0502020202020204" pitchFamily="34" charset="0"/>
              </a:rPr>
              <a:t>se</a:t>
            </a:r>
          </a:p>
        </p:txBody>
      </p:sp>
      <p:pic>
        <p:nvPicPr>
          <p:cNvPr id="4" name="Picture 2" descr="Free vector graphics of Button">
            <a:extLst>
              <a:ext uri="{FF2B5EF4-FFF2-40B4-BE49-F238E27FC236}">
                <a16:creationId xmlns:a16="http://schemas.microsoft.com/office/drawing/2014/main" id="{A5F212B0-EC91-D6EA-17E8-BBF6AC813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180" y="2708231"/>
            <a:ext cx="1938679" cy="18439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Stars New vector and picture">
            <a:extLst>
              <a:ext uri="{FF2B5EF4-FFF2-40B4-BE49-F238E27FC236}">
                <a16:creationId xmlns:a16="http://schemas.microsoft.com/office/drawing/2014/main" id="{8249D524-2811-2C3C-E785-00D5668B0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500" y="2561602"/>
            <a:ext cx="2322806" cy="23228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on&#10;&#10;Description automatically generated">
            <a:extLst>
              <a:ext uri="{FF2B5EF4-FFF2-40B4-BE49-F238E27FC236}">
                <a16:creationId xmlns:a16="http://schemas.microsoft.com/office/drawing/2014/main" id="{3D1DCCC0-F5D3-9E57-B4EE-6020D6A44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5" name="CustomShape 3">
            <a:extLst>
              <a:ext uri="{FF2B5EF4-FFF2-40B4-BE49-F238E27FC236}">
                <a16:creationId xmlns:a16="http://schemas.microsoft.com/office/drawing/2014/main" id="{F1C50587-C381-46A3-9A03-F58BD9DA1464}"/>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Title 4">
            <a:extLst>
              <a:ext uri="{FF2B5EF4-FFF2-40B4-BE49-F238E27FC236}">
                <a16:creationId xmlns:a16="http://schemas.microsoft.com/office/drawing/2014/main" id="{26D628DB-84D1-928C-49D4-9A1F506470B2}"/>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7" name="Picture 16" descr="Icon&#10;&#10;Description automatically generated">
            <a:extLst>
              <a:ext uri="{FF2B5EF4-FFF2-40B4-BE49-F238E27FC236}">
                <a16:creationId xmlns:a16="http://schemas.microsoft.com/office/drawing/2014/main" id="{AD1903B5-7432-75B5-045D-CA523C616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18" name="Title 4">
            <a:extLst>
              <a:ext uri="{FF2B5EF4-FFF2-40B4-BE49-F238E27FC236}">
                <a16:creationId xmlns:a16="http://schemas.microsoft.com/office/drawing/2014/main" id="{15D48EFC-7C99-2DBA-6569-3E6AC28A6463}"/>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6757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ö</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sch</a:t>
            </a:r>
            <a:r>
              <a:rPr lang="en-GB" sz="6000" b="1" dirty="0" err="1">
                <a:solidFill>
                  <a:srgbClr val="FF0066"/>
                </a:solidFill>
                <a:latin typeface="Century Gothic" panose="020B0502020202020204" pitchFamily="34" charset="0"/>
              </a:rPr>
              <a:t>ö</a:t>
            </a:r>
            <a:r>
              <a:rPr lang="en-GB" sz="6000" b="1" dirty="0" err="1">
                <a:solidFill>
                  <a:srgbClr val="002060"/>
                </a:solidFill>
                <a:latin typeface="Century Gothic" panose="020B0502020202020204" pitchFamily="34" charset="0"/>
              </a:rPr>
              <a:t>n</a:t>
            </a:r>
            <a:endParaRPr lang="en-GB" sz="6000" b="1" dirty="0">
              <a:solidFill>
                <a:srgbClr val="002060"/>
              </a:solidFill>
              <a:latin typeface="Century Gothic" panose="020B0502020202020204" pitchFamily="34" charset="0"/>
            </a:endParaRPr>
          </a:p>
        </p:txBody>
      </p:sp>
      <p:sp>
        <p:nvSpPr>
          <p:cNvPr id="4" name="CustomShape 1">
            <a:extLst>
              <a:ext uri="{FF2B5EF4-FFF2-40B4-BE49-F238E27FC236}">
                <a16:creationId xmlns:a16="http://schemas.microsoft.com/office/drawing/2014/main" id="{81241187-759D-F863-47D4-EE969C3C0BB6}"/>
              </a:ext>
            </a:extLst>
          </p:cNvPr>
          <p:cNvSpPr/>
          <p:nvPr/>
        </p:nvSpPr>
        <p:spPr>
          <a:xfrm>
            <a:off x="404080" y="516074"/>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ä</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2C814E3D-33AF-A17C-1FB3-44152574A996}"/>
              </a:ext>
            </a:extLst>
          </p:cNvPr>
          <p:cNvSpPr txBox="1"/>
          <p:nvPr/>
        </p:nvSpPr>
        <p:spPr>
          <a:xfrm>
            <a:off x="892656" y="5211678"/>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Bl</a:t>
            </a:r>
            <a:r>
              <a:rPr lang="en-GB" sz="6000" b="1" dirty="0" err="1">
                <a:solidFill>
                  <a:srgbClr val="FF0066"/>
                </a:solidFill>
                <a:latin typeface="Century Gothic" panose="020B0502020202020204" pitchFamily="34" charset="0"/>
              </a:rPr>
              <a:t>ä</a:t>
            </a:r>
            <a:r>
              <a:rPr lang="en-GB" sz="6000" b="1" dirty="0" err="1">
                <a:solidFill>
                  <a:srgbClr val="002060"/>
                </a:solidFill>
                <a:latin typeface="Century Gothic" panose="020B0502020202020204" pitchFamily="34" charset="0"/>
              </a:rPr>
              <a:t>tter</a:t>
            </a:r>
            <a:endParaRPr lang="en-GB" sz="6000" b="1" dirty="0">
              <a:solidFill>
                <a:srgbClr val="002060"/>
              </a:solidFill>
              <a:latin typeface="Century Gothic" panose="020B0502020202020204" pitchFamily="34" charset="0"/>
            </a:endParaRPr>
          </a:p>
        </p:txBody>
      </p:sp>
      <p:grpSp>
        <p:nvGrpSpPr>
          <p:cNvPr id="6" name="Group 5">
            <a:extLst>
              <a:ext uri="{FF2B5EF4-FFF2-40B4-BE49-F238E27FC236}">
                <a16:creationId xmlns:a16="http://schemas.microsoft.com/office/drawing/2014/main" id="{B0871808-827E-9A32-67BD-6736CE332E70}"/>
              </a:ext>
            </a:extLst>
          </p:cNvPr>
          <p:cNvGrpSpPr/>
          <p:nvPr/>
        </p:nvGrpSpPr>
        <p:grpSpPr>
          <a:xfrm>
            <a:off x="1448311" y="2548934"/>
            <a:ext cx="3260338" cy="2137325"/>
            <a:chOff x="10248159" y="5644040"/>
            <a:chExt cx="1837369" cy="1016012"/>
          </a:xfrm>
        </p:grpSpPr>
        <p:pic>
          <p:nvPicPr>
            <p:cNvPr id="7" name="Graphic 6" descr="Paper with solid fill">
              <a:extLst>
                <a:ext uri="{FF2B5EF4-FFF2-40B4-BE49-F238E27FC236}">
                  <a16:creationId xmlns:a16="http://schemas.microsoft.com/office/drawing/2014/main" id="{D81045DB-91C0-A3A5-D9DD-6B97FD6425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48159" y="5644041"/>
              <a:ext cx="1016011" cy="1016011"/>
            </a:xfrm>
            <a:prstGeom prst="rect">
              <a:avLst/>
            </a:prstGeom>
          </p:spPr>
        </p:pic>
        <p:pic>
          <p:nvPicPr>
            <p:cNvPr id="12" name="Graphic 11" descr="Paper with solid fill">
              <a:extLst>
                <a:ext uri="{FF2B5EF4-FFF2-40B4-BE49-F238E27FC236}">
                  <a16:creationId xmlns:a16="http://schemas.microsoft.com/office/drawing/2014/main" id="{E28BA54D-902E-27D3-026B-44C48B22B1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69517" y="5644040"/>
              <a:ext cx="1016011" cy="1016011"/>
            </a:xfrm>
            <a:prstGeom prst="rect">
              <a:avLst/>
            </a:prstGeom>
          </p:spPr>
        </p:pic>
      </p:grpSp>
      <p:pic>
        <p:nvPicPr>
          <p:cNvPr id="14" name="Picture 8" descr="Free illustrations of Roses">
            <a:extLst>
              <a:ext uri="{FF2B5EF4-FFF2-40B4-BE49-F238E27FC236}">
                <a16:creationId xmlns:a16="http://schemas.microsoft.com/office/drawing/2014/main" id="{0287EE7F-D91E-8341-AE31-AF71A5C51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324" y="2355161"/>
            <a:ext cx="3156092" cy="25248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con&#10;&#10;Description automatically generated">
            <a:extLst>
              <a:ext uri="{FF2B5EF4-FFF2-40B4-BE49-F238E27FC236}">
                <a16:creationId xmlns:a16="http://schemas.microsoft.com/office/drawing/2014/main" id="{70A79A7D-FC74-2E86-5468-AED0FC9EA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8" name="CustomShape 3">
            <a:extLst>
              <a:ext uri="{FF2B5EF4-FFF2-40B4-BE49-F238E27FC236}">
                <a16:creationId xmlns:a16="http://schemas.microsoft.com/office/drawing/2014/main" id="{E061E2DD-F906-374D-0FFC-282A5A9F6866}"/>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Title 4">
            <a:extLst>
              <a:ext uri="{FF2B5EF4-FFF2-40B4-BE49-F238E27FC236}">
                <a16:creationId xmlns:a16="http://schemas.microsoft.com/office/drawing/2014/main" id="{B4520C79-65A4-4A83-3C0F-ECA563D0CD20}"/>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0" name="Picture 19" descr="Icon&#10;&#10;Description automatically generated">
            <a:extLst>
              <a:ext uri="{FF2B5EF4-FFF2-40B4-BE49-F238E27FC236}">
                <a16:creationId xmlns:a16="http://schemas.microsoft.com/office/drawing/2014/main" id="{B0900BDA-AC04-47E2-79F9-F3D15D0E0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21" name="Title 4">
            <a:extLst>
              <a:ext uri="{FF2B5EF4-FFF2-40B4-BE49-F238E27FC236}">
                <a16:creationId xmlns:a16="http://schemas.microsoft.com/office/drawing/2014/main" id="{566B5ABB-D5EE-E852-10E2-80EA96F389F7}"/>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44035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522307" y="492228"/>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ü</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1142022" y="52096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gr</a:t>
            </a:r>
            <a:r>
              <a:rPr lang="en-GB" sz="6000" b="1" dirty="0" err="1">
                <a:solidFill>
                  <a:srgbClr val="FF0066"/>
                </a:solidFill>
                <a:latin typeface="Century Gothic" panose="020B0502020202020204" pitchFamily="34" charset="0"/>
              </a:rPr>
              <a:t>ü</a:t>
            </a:r>
            <a:r>
              <a:rPr lang="en-GB" sz="6000" b="1" dirty="0" err="1">
                <a:solidFill>
                  <a:srgbClr val="002060"/>
                </a:solidFill>
                <a:latin typeface="Century Gothic" panose="020B0502020202020204" pitchFamily="34" charset="0"/>
              </a:rPr>
              <a:t>n</a:t>
            </a:r>
            <a:endParaRPr lang="en-GB" sz="6000" b="1" dirty="0">
              <a:solidFill>
                <a:srgbClr val="002060"/>
              </a:solidFill>
              <a:latin typeface="Century Gothic" panose="020B0502020202020204" pitchFamily="34" charset="0"/>
            </a:endParaRPr>
          </a:p>
        </p:txBody>
      </p:sp>
      <p:sp>
        <p:nvSpPr>
          <p:cNvPr id="4" name="CustomShape 1">
            <a:extLst>
              <a:ext uri="{FF2B5EF4-FFF2-40B4-BE49-F238E27FC236}">
                <a16:creationId xmlns:a16="http://schemas.microsoft.com/office/drawing/2014/main" id="{EA934C36-4795-3AF6-27D2-81B2608AD55A}"/>
              </a:ext>
            </a:extLst>
          </p:cNvPr>
          <p:cNvSpPr/>
          <p:nvPr/>
        </p:nvSpPr>
        <p:spPr>
          <a:xfrm>
            <a:off x="6564374" y="497571"/>
            <a:ext cx="358076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b="1" spc="-1" dirty="0">
                <a:solidFill>
                  <a:srgbClr val="002060"/>
                </a:solidFill>
                <a:latin typeface="Century Gothic" panose="020B0502020202020204" pitchFamily="34" charset="0"/>
                <a:ea typeface="Century Gothic"/>
              </a:rPr>
              <a:t>s</a:t>
            </a:r>
            <a:r>
              <a:rPr kumimoji="0" lang="en-GB" sz="6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hort</a:t>
            </a:r>
            <a:r>
              <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061ED9B3-5FFA-57AC-BACF-32C72ED56DE1}"/>
              </a:ext>
            </a:extLst>
          </p:cNvPr>
          <p:cNvSpPr txBox="1"/>
          <p:nvPr/>
        </p:nvSpPr>
        <p:spPr>
          <a:xfrm>
            <a:off x="7052951" y="519317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latin typeface="Century Gothic" panose="020B0502020202020204" pitchFamily="34" charset="0"/>
              </a:rPr>
              <a:t>K</a:t>
            </a:r>
            <a:r>
              <a:rPr lang="en-GB" sz="6000" b="1" dirty="0">
                <a:solidFill>
                  <a:srgbClr val="FF0066"/>
                </a:solidFill>
                <a:latin typeface="Century Gothic" panose="020B0502020202020204" pitchFamily="34" charset="0"/>
              </a:rPr>
              <a:t>i</a:t>
            </a:r>
            <a:r>
              <a:rPr lang="en-GB" sz="6000" b="1" dirty="0">
                <a:solidFill>
                  <a:srgbClr val="002060"/>
                </a:solidFill>
                <a:latin typeface="Century Gothic" panose="020B0502020202020204" pitchFamily="34" charset="0"/>
              </a:rPr>
              <a:t>nd</a:t>
            </a:r>
          </a:p>
        </p:txBody>
      </p:sp>
      <p:pic>
        <p:nvPicPr>
          <p:cNvPr id="1026" name="Picture 2" descr="Free Splash Spot vector and picture">
            <a:extLst>
              <a:ext uri="{FF2B5EF4-FFF2-40B4-BE49-F238E27FC236}">
                <a16:creationId xmlns:a16="http://schemas.microsoft.com/office/drawing/2014/main" id="{74D4A073-9B5D-919D-D6CB-E63013303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677" y="2372905"/>
            <a:ext cx="3126889" cy="2581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ackground pattern&#10;&#10;Description automatically generated">
            <a:extLst>
              <a:ext uri="{FF2B5EF4-FFF2-40B4-BE49-F238E27FC236}">
                <a16:creationId xmlns:a16="http://schemas.microsoft.com/office/drawing/2014/main" id="{84A90CA5-5077-B127-0EF0-63920DE8276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l="34486" t="53867" r="30026" b="6749"/>
          <a:stretch/>
        </p:blipFill>
        <p:spPr>
          <a:xfrm>
            <a:off x="8283388" y="2574627"/>
            <a:ext cx="1861749" cy="2178389"/>
          </a:xfrm>
          <a:prstGeom prst="rect">
            <a:avLst/>
          </a:prstGeom>
        </p:spPr>
      </p:pic>
      <p:pic>
        <p:nvPicPr>
          <p:cNvPr id="14" name="Picture 13" descr="Icon&#10;&#10;Description automatically generated">
            <a:extLst>
              <a:ext uri="{FF2B5EF4-FFF2-40B4-BE49-F238E27FC236}">
                <a16:creationId xmlns:a16="http://schemas.microsoft.com/office/drawing/2014/main" id="{B486F53E-E297-3F1B-9039-C95823CB5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5" name="CustomShape 3">
            <a:extLst>
              <a:ext uri="{FF2B5EF4-FFF2-40B4-BE49-F238E27FC236}">
                <a16:creationId xmlns:a16="http://schemas.microsoft.com/office/drawing/2014/main" id="{5E98DBC6-A467-4435-A820-88508B3E53E4}"/>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Title 4">
            <a:extLst>
              <a:ext uri="{FF2B5EF4-FFF2-40B4-BE49-F238E27FC236}">
                <a16:creationId xmlns:a16="http://schemas.microsoft.com/office/drawing/2014/main" id="{6D13D395-E214-EA25-1CF2-C9BCF39A6335}"/>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7" name="Picture 16" descr="Icon&#10;&#10;Description automatically generated">
            <a:extLst>
              <a:ext uri="{FF2B5EF4-FFF2-40B4-BE49-F238E27FC236}">
                <a16:creationId xmlns:a16="http://schemas.microsoft.com/office/drawing/2014/main" id="{9F45098D-79BC-D6DC-5C21-00C27C1AE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18" name="Title 4">
            <a:extLst>
              <a:ext uri="{FF2B5EF4-FFF2-40B4-BE49-F238E27FC236}">
                <a16:creationId xmlns:a16="http://schemas.microsoft.com/office/drawing/2014/main" id="{4D6D44B1-C46B-0C72-E5E5-4135B7F4BA93}"/>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7312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12BE5591-C9AA-4FFA-8CBE-9AE38D8F9828}"/>
              </a:ext>
            </a:extLst>
          </p:cNvPr>
          <p:cNvSpPr/>
          <p:nvPr/>
        </p:nvSpPr>
        <p:spPr>
          <a:xfrm>
            <a:off x="487654" y="511241"/>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r>
              <a:rPr lang="en-GB" sz="8800" b="1" dirty="0">
                <a:solidFill>
                  <a:srgbClr val="002060"/>
                </a:solidFill>
                <a:latin typeface="Century Gothic" panose="020B0502020202020204" pitchFamily="34" charset="0"/>
              </a:rPr>
              <a:t>p</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95122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D540D00-BF60-4628-839C-F35A58E2D25B}"/>
              </a:ext>
            </a:extLst>
          </p:cNvPr>
          <p:cNvSpPr txBox="1"/>
          <p:nvPr/>
        </p:nvSpPr>
        <p:spPr>
          <a:xfrm>
            <a:off x="976230" y="520684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66"/>
                </a:solidFill>
                <a:latin typeface="Century Gothic" panose="020B0502020202020204" pitchFamily="34" charset="0"/>
              </a:rPr>
              <a:t>Sp</a:t>
            </a:r>
            <a:r>
              <a:rPr lang="en-GB" sz="6000" b="1" dirty="0">
                <a:solidFill>
                  <a:srgbClr val="002060"/>
                </a:solidFill>
                <a:latin typeface="Century Gothic" panose="020B0502020202020204" pitchFamily="34" charset="0"/>
              </a:rPr>
              <a:t>eck</a:t>
            </a: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srgbClr val="FF0066"/>
                </a:solidFill>
                <a:latin typeface="Century Gothic" panose="020B0502020202020204" pitchFamily="34" charset="0"/>
              </a:rPr>
              <a:t>sch</a:t>
            </a:r>
            <a:r>
              <a:rPr lang="en-GB" sz="6000" b="1" dirty="0">
                <a:solidFill>
                  <a:srgbClr val="002060"/>
                </a:solidFill>
                <a:latin typeface="Century Gothic" panose="020B0502020202020204" pitchFamily="34" charset="0"/>
              </a:rPr>
              <a:t>nell</a:t>
            </a:r>
          </a:p>
        </p:txBody>
      </p:sp>
      <p:pic>
        <p:nvPicPr>
          <p:cNvPr id="2050" name="Picture 2" descr="Free Bacon Pork Belly vector and picture">
            <a:extLst>
              <a:ext uri="{FF2B5EF4-FFF2-40B4-BE49-F238E27FC236}">
                <a16:creationId xmlns:a16="http://schemas.microsoft.com/office/drawing/2014/main" id="{1C03E386-6FF2-2F47-306B-6DAD82D43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918" y="2496706"/>
            <a:ext cx="2129411" cy="25724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ree vector graphics of Speedometer">
            <a:extLst>
              <a:ext uri="{FF2B5EF4-FFF2-40B4-BE49-F238E27FC236}">
                <a16:creationId xmlns:a16="http://schemas.microsoft.com/office/drawing/2014/main" id="{9141A4A3-326B-DED7-367F-50B9B4AD9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693" y="2728313"/>
            <a:ext cx="2656882" cy="18238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Icon&#10;&#10;Description automatically generated">
            <a:extLst>
              <a:ext uri="{FF2B5EF4-FFF2-40B4-BE49-F238E27FC236}">
                <a16:creationId xmlns:a16="http://schemas.microsoft.com/office/drawing/2014/main" id="{E0789FC8-058A-698C-8BFB-AAD520AF5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5" name="CustomShape 3">
            <a:extLst>
              <a:ext uri="{FF2B5EF4-FFF2-40B4-BE49-F238E27FC236}">
                <a16:creationId xmlns:a16="http://schemas.microsoft.com/office/drawing/2014/main" id="{501A3198-53C5-F21C-ACD4-FE596ACCC1E3}"/>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Title 4">
            <a:extLst>
              <a:ext uri="{FF2B5EF4-FFF2-40B4-BE49-F238E27FC236}">
                <a16:creationId xmlns:a16="http://schemas.microsoft.com/office/drawing/2014/main" id="{61699561-9EE2-E660-BBE6-3056CC7924CA}"/>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7" name="Picture 16" descr="Icon&#10;&#10;Description automatically generated">
            <a:extLst>
              <a:ext uri="{FF2B5EF4-FFF2-40B4-BE49-F238E27FC236}">
                <a16:creationId xmlns:a16="http://schemas.microsoft.com/office/drawing/2014/main" id="{51D10F16-A9B8-2107-5686-E9B9E2261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18" name="Title 4">
            <a:extLst>
              <a:ext uri="{FF2B5EF4-FFF2-40B4-BE49-F238E27FC236}">
                <a16:creationId xmlns:a16="http://schemas.microsoft.com/office/drawing/2014/main" id="{4BC51586-4EB2-0827-E116-F0198C525AE3}"/>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7453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12BE5591-C9AA-4FFA-8CBE-9AE38D8F9828}"/>
              </a:ext>
            </a:extLst>
          </p:cNvPr>
          <p:cNvSpPr/>
          <p:nvPr/>
        </p:nvSpPr>
        <p:spPr>
          <a:xfrm>
            <a:off x="487654" y="511241"/>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dirty="0">
                <a:solidFill>
                  <a:srgbClr val="002060"/>
                </a:solidFill>
                <a:latin typeface="Century Gothic" panose="020B0502020202020204" pitchFamily="34" charset="0"/>
              </a:rPr>
              <a:t>ß</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D540D00-BF60-4628-839C-F35A58E2D25B}"/>
              </a:ext>
            </a:extLst>
          </p:cNvPr>
          <p:cNvSpPr txBox="1"/>
          <p:nvPr/>
        </p:nvSpPr>
        <p:spPr>
          <a:xfrm>
            <a:off x="976230" y="5206845"/>
            <a:ext cx="4204500" cy="1015663"/>
          </a:xfrm>
          <a:prstGeom prst="rect">
            <a:avLst/>
          </a:prstGeom>
          <a:noFill/>
        </p:spPr>
        <p:txBody>
          <a:bodyPr wrap="square" rtlCol="0">
            <a:spAutoFit/>
          </a:bodyPr>
          <a:lstStyle/>
          <a:p>
            <a:pPr algn="ctr">
              <a:defRPr/>
            </a:pPr>
            <a:r>
              <a:rPr lang="en-GB" sz="6000" b="1" dirty="0" err="1">
                <a:solidFill>
                  <a:srgbClr val="FF0066"/>
                </a:solidFill>
                <a:latin typeface="Century Gothic" panose="020B0502020202020204" pitchFamily="34" charset="0"/>
              </a:rPr>
              <a:t>s</a:t>
            </a:r>
            <a:r>
              <a:rPr lang="en-GB" sz="6000" b="1" dirty="0" err="1">
                <a:solidFill>
                  <a:srgbClr val="002060"/>
                </a:solidFill>
                <a:latin typeface="Century Gothic" panose="020B0502020202020204" pitchFamily="34" charset="0"/>
              </a:rPr>
              <a:t>uchen</a:t>
            </a:r>
            <a:endParaRPr lang="en-GB" sz="6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algn="ctr">
              <a:defRPr/>
            </a:pPr>
            <a:r>
              <a:rPr lang="en-GB" sz="6000" b="1" dirty="0" err="1">
                <a:solidFill>
                  <a:srgbClr val="002060"/>
                </a:solidFill>
                <a:latin typeface="Century Gothic" panose="020B0502020202020204" pitchFamily="34" charset="0"/>
              </a:rPr>
              <a:t>Stra</a:t>
            </a:r>
            <a:r>
              <a:rPr lang="en-GB" sz="6000" b="1" dirty="0" err="1">
                <a:solidFill>
                  <a:srgbClr val="FF0066"/>
                </a:solidFill>
                <a:latin typeface="Century Gothic" panose="020B0502020202020204" pitchFamily="34" charset="0"/>
              </a:rPr>
              <a:t>ß</a:t>
            </a:r>
            <a:r>
              <a:rPr lang="en-GB" sz="6000" b="1" dirty="0" err="1">
                <a:solidFill>
                  <a:srgbClr val="002060"/>
                </a:solidFill>
                <a:latin typeface="Century Gothic" panose="020B0502020202020204" pitchFamily="34" charset="0"/>
              </a:rPr>
              <a:t>e</a:t>
            </a:r>
            <a:endParaRPr lang="en-GB" sz="6000" b="1" dirty="0">
              <a:solidFill>
                <a:srgbClr val="002060"/>
              </a:solidFill>
              <a:latin typeface="Century Gothic" panose="020B0502020202020204" pitchFamily="34" charset="0"/>
            </a:endParaRPr>
          </a:p>
        </p:txBody>
      </p:sp>
      <p:pic>
        <p:nvPicPr>
          <p:cNvPr id="4" name="Picture 3" descr="Logo&#10;&#10;Description automatically generated">
            <a:extLst>
              <a:ext uri="{FF2B5EF4-FFF2-40B4-BE49-F238E27FC236}">
                <a16:creationId xmlns:a16="http://schemas.microsoft.com/office/drawing/2014/main" id="{A67E5E7C-4C33-AAC3-5D47-2B007E05E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077" y="2243456"/>
            <a:ext cx="2743710" cy="2769676"/>
          </a:xfrm>
          <a:prstGeom prst="rect">
            <a:avLst/>
          </a:prstGeom>
        </p:spPr>
      </p:pic>
      <p:pic>
        <p:nvPicPr>
          <p:cNvPr id="5" name="Picture 4">
            <a:extLst>
              <a:ext uri="{FF2B5EF4-FFF2-40B4-BE49-F238E27FC236}">
                <a16:creationId xmlns:a16="http://schemas.microsoft.com/office/drawing/2014/main" id="{32AB8A52-18B7-B02B-538F-B19EF91FFCBF}"/>
              </a:ext>
            </a:extLst>
          </p:cNvPr>
          <p:cNvPicPr>
            <a:picLocks noChangeAspect="1"/>
          </p:cNvPicPr>
          <p:nvPr/>
        </p:nvPicPr>
        <p:blipFill>
          <a:blip r:embed="rId4"/>
          <a:stretch>
            <a:fillRect/>
          </a:stretch>
        </p:blipFill>
        <p:spPr>
          <a:xfrm>
            <a:off x="7763543" y="2243456"/>
            <a:ext cx="2499654" cy="2499654"/>
          </a:xfrm>
          <a:prstGeom prst="rect">
            <a:avLst/>
          </a:prstGeom>
        </p:spPr>
      </p:pic>
      <p:pic>
        <p:nvPicPr>
          <p:cNvPr id="15" name="Picture 14" descr="Icon&#10;&#10;Description automatically generated">
            <a:extLst>
              <a:ext uri="{FF2B5EF4-FFF2-40B4-BE49-F238E27FC236}">
                <a16:creationId xmlns:a16="http://schemas.microsoft.com/office/drawing/2014/main" id="{8A16AB3B-0DEF-1C04-0B26-09848CD1C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6" name="CustomShape 3">
            <a:extLst>
              <a:ext uri="{FF2B5EF4-FFF2-40B4-BE49-F238E27FC236}">
                <a16:creationId xmlns:a16="http://schemas.microsoft.com/office/drawing/2014/main" id="{15B31940-C866-2EA1-0888-80EA320F5225}"/>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Title 4">
            <a:extLst>
              <a:ext uri="{FF2B5EF4-FFF2-40B4-BE49-F238E27FC236}">
                <a16:creationId xmlns:a16="http://schemas.microsoft.com/office/drawing/2014/main" id="{6CD1D55C-6F42-1F2B-7F16-D1F02E3BB961}"/>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9F8EAF7F-1DCD-179D-887F-A3D5D8197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19" name="Title 4">
            <a:extLst>
              <a:ext uri="{FF2B5EF4-FFF2-40B4-BE49-F238E27FC236}">
                <a16:creationId xmlns:a16="http://schemas.microsoft.com/office/drawing/2014/main" id="{01D45C72-DCE6-A044-C281-8FD5CD5D1CED}"/>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1375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12BE5591-C9AA-4FFA-8CBE-9AE38D8F9828}"/>
              </a:ext>
            </a:extLst>
          </p:cNvPr>
          <p:cNvSpPr/>
          <p:nvPr/>
        </p:nvSpPr>
        <p:spPr>
          <a:xfrm>
            <a:off x="487654" y="511241"/>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ie</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ei</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D540D00-BF60-4628-839C-F35A58E2D25B}"/>
              </a:ext>
            </a:extLst>
          </p:cNvPr>
          <p:cNvSpPr txBox="1"/>
          <p:nvPr/>
        </p:nvSpPr>
        <p:spPr>
          <a:xfrm>
            <a:off x="1167344" y="5206845"/>
            <a:ext cx="3822273" cy="1015663"/>
          </a:xfrm>
          <a:prstGeom prst="rect">
            <a:avLst/>
          </a:prstGeom>
          <a:noFill/>
        </p:spPr>
        <p:txBody>
          <a:bodyPr wrap="square" rtlCol="0">
            <a:spAutoFit/>
          </a:bodyPr>
          <a:lstStyle/>
          <a:p>
            <a:pPr algn="ctr"/>
            <a:r>
              <a:rPr lang="en-GB" sz="6000" b="1" dirty="0">
                <a:solidFill>
                  <a:srgbClr val="002060"/>
                </a:solidFill>
                <a:latin typeface="Century Gothic" panose="020B0502020202020204" pitchFamily="34" charset="0"/>
              </a:rPr>
              <a:t>Br</a:t>
            </a:r>
            <a:r>
              <a:rPr lang="en-GB" sz="6000" b="1" dirty="0">
                <a:solidFill>
                  <a:srgbClr val="FF0066"/>
                </a:solidFill>
                <a:latin typeface="Century Gothic" panose="020B0502020202020204" pitchFamily="34" charset="0"/>
              </a:rPr>
              <a:t>ie</a:t>
            </a:r>
            <a:r>
              <a:rPr lang="en-GB" sz="6000" b="1" dirty="0">
                <a:solidFill>
                  <a:srgbClr val="002060"/>
                </a:solidFill>
                <a:latin typeface="Century Gothic" panose="020B0502020202020204" pitchFamily="34" charset="0"/>
              </a:rPr>
              <a:t>f</a:t>
            </a:r>
          </a:p>
        </p:txBody>
      </p:sp>
      <p:sp>
        <p:nvSpPr>
          <p:cNvPr id="13" name="TextBox 12">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algn="ctr">
              <a:defRPr/>
            </a:pPr>
            <a:r>
              <a:rPr lang="en-GB" sz="6000" b="1" dirty="0">
                <a:solidFill>
                  <a:srgbClr val="002060"/>
                </a:solidFill>
                <a:latin typeface="Century Gothic" panose="020B0502020202020204" pitchFamily="34" charset="0"/>
              </a:rPr>
              <a:t>Arb</a:t>
            </a:r>
            <a:r>
              <a:rPr lang="en-GB" sz="6000" b="1" dirty="0">
                <a:solidFill>
                  <a:srgbClr val="FF0066"/>
                </a:solidFill>
                <a:latin typeface="Century Gothic" panose="020B0502020202020204" pitchFamily="34" charset="0"/>
              </a:rPr>
              <a:t>ei</a:t>
            </a:r>
            <a:r>
              <a:rPr lang="en-GB" sz="6000" b="1" dirty="0">
                <a:solidFill>
                  <a:srgbClr val="002060"/>
                </a:solidFill>
                <a:latin typeface="Century Gothic" panose="020B0502020202020204" pitchFamily="34" charset="0"/>
              </a:rPr>
              <a:t>t</a:t>
            </a:r>
          </a:p>
        </p:txBody>
      </p:sp>
      <p:pic>
        <p:nvPicPr>
          <p:cNvPr id="3074" name="Picture 2" descr="Free Envelope Icon vector and picture">
            <a:extLst>
              <a:ext uri="{FF2B5EF4-FFF2-40B4-BE49-F238E27FC236}">
                <a16:creationId xmlns:a16="http://schemas.microsoft.com/office/drawing/2014/main" id="{BE11DDD5-9DA0-C5E0-108A-DE04B7388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953" y="2938272"/>
            <a:ext cx="3069512" cy="15347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vector graphics of African">
            <a:extLst>
              <a:ext uri="{FF2B5EF4-FFF2-40B4-BE49-F238E27FC236}">
                <a16:creationId xmlns:a16="http://schemas.microsoft.com/office/drawing/2014/main" id="{5DC7DE99-D429-4D50-74CC-DB2A0F360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963" y="2543312"/>
            <a:ext cx="2865114" cy="21368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con&#10;&#10;Description automatically generated">
            <a:extLst>
              <a:ext uri="{FF2B5EF4-FFF2-40B4-BE49-F238E27FC236}">
                <a16:creationId xmlns:a16="http://schemas.microsoft.com/office/drawing/2014/main" id="{E5C3A12B-0F43-B925-E430-927DCCF329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21" name="CustomShape 3">
            <a:extLst>
              <a:ext uri="{FF2B5EF4-FFF2-40B4-BE49-F238E27FC236}">
                <a16:creationId xmlns:a16="http://schemas.microsoft.com/office/drawing/2014/main" id="{0025FFCB-1E57-3F1A-4489-2E353DADB351}"/>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Title 4">
            <a:extLst>
              <a:ext uri="{FF2B5EF4-FFF2-40B4-BE49-F238E27FC236}">
                <a16:creationId xmlns:a16="http://schemas.microsoft.com/office/drawing/2014/main" id="{25548AE5-5634-2A23-9BD4-45CBCC2A86E2}"/>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23" name="Picture 22" descr="Icon&#10;&#10;Description automatically generated">
            <a:extLst>
              <a:ext uri="{FF2B5EF4-FFF2-40B4-BE49-F238E27FC236}">
                <a16:creationId xmlns:a16="http://schemas.microsoft.com/office/drawing/2014/main" id="{260517EA-32A2-4DAC-AF8D-2EEC45104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24" name="Title 4">
            <a:extLst>
              <a:ext uri="{FF2B5EF4-FFF2-40B4-BE49-F238E27FC236}">
                <a16:creationId xmlns:a16="http://schemas.microsoft.com/office/drawing/2014/main" id="{E2E39BB0-4E8C-64A7-0648-3709EF5570D4}"/>
              </a:ext>
            </a:extLst>
          </p:cNvPr>
          <p:cNvSpPr txBox="1">
            <a:spLocks/>
          </p:cNvSpPr>
          <p:nvPr/>
        </p:nvSpPr>
        <p:spPr>
          <a:xfrm>
            <a:off x="3960422" y="1215983"/>
            <a:ext cx="1800180" cy="494975"/>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41420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12BE5591-C9AA-4FFA-8CBE-9AE38D8F9828}"/>
              </a:ext>
            </a:extLst>
          </p:cNvPr>
          <p:cNvSpPr/>
          <p:nvPr/>
        </p:nvSpPr>
        <p:spPr>
          <a:xfrm>
            <a:off x="487654" y="511241"/>
            <a:ext cx="252515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[z]</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lang="en-GB" sz="8800" b="1" spc="-1" dirty="0">
                <a:solidFill>
                  <a:srgbClr val="002060"/>
                </a:solidFill>
                <a:latin typeface="Century Gothic" panose="020B0502020202020204" pitchFamily="34" charset="0"/>
                <a:ea typeface="Century Gothic"/>
              </a:rPr>
              <a:t>w</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CD540D00-BF60-4628-839C-F35A58E2D25B}"/>
              </a:ext>
            </a:extLst>
          </p:cNvPr>
          <p:cNvSpPr txBox="1"/>
          <p:nvPr/>
        </p:nvSpPr>
        <p:spPr>
          <a:xfrm>
            <a:off x="976230" y="520684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latin typeface="Century Gothic" panose="020B0502020202020204" pitchFamily="34" charset="0"/>
              </a:rPr>
              <a:t>Kon</a:t>
            </a:r>
            <a:r>
              <a:rPr lang="en-GB" sz="6000" b="1" dirty="0" err="1">
                <a:solidFill>
                  <a:srgbClr val="FF0066"/>
                </a:solidFill>
                <a:latin typeface="Century Gothic" panose="020B0502020202020204" pitchFamily="34" charset="0"/>
              </a:rPr>
              <a:t>z</a:t>
            </a:r>
            <a:r>
              <a:rPr lang="en-GB" sz="6000" b="1" dirty="0" err="1">
                <a:solidFill>
                  <a:srgbClr val="002060"/>
                </a:solidFill>
                <a:latin typeface="Century Gothic" panose="020B0502020202020204" pitchFamily="34" charset="0"/>
              </a:rPr>
              <a:t>ert</a:t>
            </a:r>
            <a:endParaRPr lang="en-GB" sz="60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D50BDC62-6653-4D63-A6C0-061CBB44ABB0}"/>
              </a:ext>
            </a:extLst>
          </p:cNvPr>
          <p:cNvSpPr txBox="1"/>
          <p:nvPr/>
        </p:nvSpPr>
        <p:spPr>
          <a:xfrm>
            <a:off x="6575842" y="5228656"/>
            <a:ext cx="52260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srgbClr val="FF0066"/>
                </a:solidFill>
                <a:latin typeface="Century Gothic" panose="020B0502020202020204" pitchFamily="34" charset="0"/>
              </a:rPr>
              <a:t>W</a:t>
            </a:r>
            <a:r>
              <a:rPr lang="en-GB" sz="6000" b="1" dirty="0" err="1">
                <a:solidFill>
                  <a:srgbClr val="002060"/>
                </a:solidFill>
                <a:latin typeface="Century Gothic" panose="020B0502020202020204" pitchFamily="34" charset="0"/>
              </a:rPr>
              <a:t>oche</a:t>
            </a:r>
            <a:endParaRPr lang="en-GB" sz="6000" b="1" dirty="0">
              <a:solidFill>
                <a:srgbClr val="002060"/>
              </a:solidFill>
              <a:latin typeface="Century Gothic" panose="020B0502020202020204" pitchFamily="34" charset="0"/>
            </a:endParaRPr>
          </a:p>
        </p:txBody>
      </p:sp>
      <p:pic>
        <p:nvPicPr>
          <p:cNvPr id="4100" name="Picture 4" descr="Free Vintage Retro illustration and picture">
            <a:extLst>
              <a:ext uri="{FF2B5EF4-FFF2-40B4-BE49-F238E27FC236}">
                <a16:creationId xmlns:a16="http://schemas.microsoft.com/office/drawing/2014/main" id="{31528F92-3BF1-57CE-3940-9FBCC962F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39" y="2718797"/>
            <a:ext cx="4957482" cy="16163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FBA660D-1D2A-050E-A5BC-7E4919DF2F0C}"/>
              </a:ext>
            </a:extLst>
          </p:cNvPr>
          <p:cNvGrpSpPr/>
          <p:nvPr/>
        </p:nvGrpSpPr>
        <p:grpSpPr>
          <a:xfrm>
            <a:off x="7627810" y="2660506"/>
            <a:ext cx="2881770" cy="2147679"/>
            <a:chOff x="3841760" y="4155141"/>
            <a:chExt cx="2254240" cy="1648261"/>
          </a:xfrm>
        </p:grpSpPr>
        <p:pic>
          <p:nvPicPr>
            <p:cNvPr id="5" name="Picture 4">
              <a:extLst>
                <a:ext uri="{FF2B5EF4-FFF2-40B4-BE49-F238E27FC236}">
                  <a16:creationId xmlns:a16="http://schemas.microsoft.com/office/drawing/2014/main" id="{EF6375B5-1553-B5B9-BD51-7D2589A4DEA4}"/>
                </a:ext>
              </a:extLst>
            </p:cNvPr>
            <p:cNvPicPr>
              <a:picLocks noChangeAspect="1"/>
            </p:cNvPicPr>
            <p:nvPr/>
          </p:nvPicPr>
          <p:blipFill>
            <a:blip r:embed="rId4"/>
            <a:stretch>
              <a:fillRect/>
            </a:stretch>
          </p:blipFill>
          <p:spPr>
            <a:xfrm>
              <a:off x="3841760" y="4155141"/>
              <a:ext cx="2254240" cy="1648261"/>
            </a:xfrm>
            <a:prstGeom prst="rect">
              <a:avLst/>
            </a:prstGeom>
          </p:spPr>
        </p:pic>
        <p:sp>
          <p:nvSpPr>
            <p:cNvPr id="6" name="Flowchart: Alternate Process 5">
              <a:extLst>
                <a:ext uri="{FF2B5EF4-FFF2-40B4-BE49-F238E27FC236}">
                  <a16:creationId xmlns:a16="http://schemas.microsoft.com/office/drawing/2014/main" id="{41AB215F-5C48-C564-DED0-EA26983A8DCE}"/>
                </a:ext>
              </a:extLst>
            </p:cNvPr>
            <p:cNvSpPr/>
            <p:nvPr/>
          </p:nvSpPr>
          <p:spPr>
            <a:xfrm>
              <a:off x="4256007" y="5029201"/>
              <a:ext cx="1497323" cy="174811"/>
            </a:xfrm>
            <a:prstGeom prst="flowChartAlternateProcess">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descr="Icon&#10;&#10;Description automatically generated">
            <a:extLst>
              <a:ext uri="{FF2B5EF4-FFF2-40B4-BE49-F238E27FC236}">
                <a16:creationId xmlns:a16="http://schemas.microsoft.com/office/drawing/2014/main" id="{EDDE9326-D865-F771-53A6-14F865A5F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456" y="407562"/>
            <a:ext cx="1271887" cy="775900"/>
          </a:xfrm>
          <a:prstGeom prst="rect">
            <a:avLst/>
          </a:prstGeom>
        </p:spPr>
      </p:pic>
      <p:sp>
        <p:nvSpPr>
          <p:cNvPr id="17" name="CustomShape 3">
            <a:extLst>
              <a:ext uri="{FF2B5EF4-FFF2-40B4-BE49-F238E27FC236}">
                <a16:creationId xmlns:a16="http://schemas.microsoft.com/office/drawing/2014/main" id="{9600D7EF-80B3-4119-9682-2D694907932F}"/>
              </a:ext>
            </a:extLst>
          </p:cNvPr>
          <p:cNvSpPr/>
          <p:nvPr/>
        </p:nvSpPr>
        <p:spPr>
          <a:xfrm>
            <a:off x="10001666"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Title 4">
            <a:extLst>
              <a:ext uri="{FF2B5EF4-FFF2-40B4-BE49-F238E27FC236}">
                <a16:creationId xmlns:a16="http://schemas.microsoft.com/office/drawing/2014/main" id="{77ABF08B-81B8-A113-07F8-709CD6F43692}"/>
              </a:ext>
            </a:extLst>
          </p:cNvPr>
          <p:cNvSpPr txBox="1">
            <a:spLocks/>
          </p:cNvSpPr>
          <p:nvPr/>
        </p:nvSpPr>
        <p:spPr>
          <a:xfrm>
            <a:off x="9997049"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A597F5C2-8C34-E6F5-6835-1B31997CBB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829" y="407562"/>
            <a:ext cx="1271887" cy="775900"/>
          </a:xfrm>
          <a:prstGeom prst="rect">
            <a:avLst/>
          </a:prstGeom>
        </p:spPr>
      </p:pic>
      <p:sp>
        <p:nvSpPr>
          <p:cNvPr id="20" name="CustomShape 3">
            <a:extLst>
              <a:ext uri="{FF2B5EF4-FFF2-40B4-BE49-F238E27FC236}">
                <a16:creationId xmlns:a16="http://schemas.microsoft.com/office/drawing/2014/main" id="{B90EB8B8-4709-5A4E-3074-E2644476F9C2}"/>
              </a:ext>
            </a:extLst>
          </p:cNvPr>
          <p:cNvSpPr/>
          <p:nvPr/>
        </p:nvSpPr>
        <p:spPr>
          <a:xfrm>
            <a:off x="3965039" y="1269326"/>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Title 4">
            <a:extLst>
              <a:ext uri="{FF2B5EF4-FFF2-40B4-BE49-F238E27FC236}">
                <a16:creationId xmlns:a16="http://schemas.microsoft.com/office/drawing/2014/main" id="{3E0CAE54-A43A-E669-81FD-CA2502F8A24F}"/>
              </a:ext>
            </a:extLst>
          </p:cNvPr>
          <p:cNvSpPr txBox="1">
            <a:spLocks/>
          </p:cNvSpPr>
          <p:nvPr/>
        </p:nvSpPr>
        <p:spPr>
          <a:xfrm>
            <a:off x="3960422" y="1215983"/>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2000" b="1" kern="0" dirty="0" err="1">
                <a:solidFill>
                  <a:schemeClr val="bg1"/>
                </a:solidFill>
                <a:latin typeface="Century Gothic" panose="020B0502020202020204" pitchFamily="34" charset="0"/>
              </a:rPr>
              <a:t>aussprechen</a:t>
            </a:r>
            <a:endParaRPr lang="en-GB" sz="20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47751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FDD52A8-5C47-44D2-A98E-740226D1BE34}"/>
              </a:ext>
            </a:extLst>
          </p:cNvPr>
          <p:cNvGraphicFramePr>
            <a:graphicFrameLocks noGrp="1"/>
          </p:cNvGraphicFramePr>
          <p:nvPr>
            <p:extLst>
              <p:ext uri="{D42A27DB-BD31-4B8C-83A1-F6EECF244321}">
                <p14:modId xmlns:p14="http://schemas.microsoft.com/office/powerpoint/2010/main" val="1002423118"/>
              </p:ext>
            </p:extLst>
          </p:nvPr>
        </p:nvGraphicFramePr>
        <p:xfrm>
          <a:off x="343106" y="646401"/>
          <a:ext cx="4422858" cy="594360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389247">
                <a:tc>
                  <a:txBody>
                    <a:bodyPr/>
                    <a:lstStyle/>
                    <a:p>
                      <a:r>
                        <a:rPr lang="en-GB" sz="2000" b="1" dirty="0">
                          <a:latin typeface="Century Gothic" panose="020B0502020202020204" pitchFamily="34" charset="0"/>
                        </a:rPr>
                        <a:t>SSC and word</a:t>
                      </a:r>
                    </a:p>
                  </a:txBody>
                  <a:tcP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tc>
                <a:extLst>
                  <a:ext uri="{0D108BD9-81ED-4DB2-BD59-A6C34878D82A}">
                    <a16:rowId xmlns:a16="http://schemas.microsoft.com/office/drawing/2014/main" val="371758247"/>
                  </a:ext>
                </a:extLst>
              </a:tr>
              <a:tr h="389247">
                <a:tc>
                  <a:txBody>
                    <a:bodyPr/>
                    <a:lstStyle/>
                    <a:p>
                      <a:r>
                        <a:rPr lang="en-GB" sz="2000" b="1" dirty="0">
                          <a:solidFill>
                            <a:schemeClr val="tx1"/>
                          </a:solidFill>
                          <a:latin typeface="Century Gothic" panose="020B0502020202020204" pitchFamily="34" charset="0"/>
                        </a:rPr>
                        <a:t>n</a:t>
                      </a:r>
                      <a:r>
                        <a:rPr lang="en-GB" sz="2000" b="1" dirty="0">
                          <a:solidFill>
                            <a:srgbClr val="FF0066"/>
                          </a:solidFill>
                          <a:latin typeface="Century Gothic" panose="020B0502020202020204" pitchFamily="34" charset="0"/>
                        </a:rPr>
                        <a:t>eu</a:t>
                      </a:r>
                      <a:endParaRPr lang="en-GB" sz="2000" b="1" dirty="0">
                        <a:solidFill>
                          <a:schemeClr val="tx1"/>
                        </a:solidFill>
                        <a:latin typeface="Century Gothic" panose="020B0502020202020204" pitchFamily="34" charset="0"/>
                      </a:endParaRPr>
                    </a:p>
                  </a:txBody>
                  <a:tcPr/>
                </a:tc>
                <a:tc>
                  <a:txBody>
                    <a:bodyPr/>
                    <a:lstStyle/>
                    <a:p>
                      <a:endParaRPr lang="en-GB" sz="2000" b="1"/>
                    </a:p>
                  </a:txBody>
                  <a:tcPr/>
                </a:tc>
                <a:extLst>
                  <a:ext uri="{0D108BD9-81ED-4DB2-BD59-A6C34878D82A}">
                    <a16:rowId xmlns:a16="http://schemas.microsoft.com/office/drawing/2014/main" val="1776483759"/>
                  </a:ext>
                </a:extLst>
              </a:tr>
              <a:tr h="389247">
                <a:tc>
                  <a:txBody>
                    <a:bodyPr/>
                    <a:lstStyle/>
                    <a:p>
                      <a:r>
                        <a:rPr lang="en-GB" sz="2000" b="1" dirty="0">
                          <a:latin typeface="Century Gothic" panose="020B0502020202020204" pitchFamily="34" charset="0"/>
                        </a:rPr>
                        <a:t>P</a:t>
                      </a: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se</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447149788"/>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Bl</a:t>
                      </a:r>
                      <a:r>
                        <a:rPr lang="en-GB" sz="2000" b="1" dirty="0" err="1">
                          <a:solidFill>
                            <a:srgbClr val="FF0066"/>
                          </a:solidFill>
                          <a:latin typeface="Century Gothic" panose="020B0502020202020204" pitchFamily="34" charset="0"/>
                        </a:rPr>
                        <a:t>ä</a:t>
                      </a:r>
                      <a:r>
                        <a:rPr lang="en-GB" sz="2000" b="1" dirty="0" err="1">
                          <a:latin typeface="Century Gothic" panose="020B0502020202020204" pitchFamily="34" charset="0"/>
                        </a:rPr>
                        <a:t>tter</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70592629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sch</a:t>
                      </a:r>
                      <a:r>
                        <a:rPr lang="en-GB" sz="2000" b="1" dirty="0" err="1">
                          <a:solidFill>
                            <a:srgbClr val="FF0066"/>
                          </a:solidFill>
                          <a:latin typeface="Century Gothic" panose="020B0502020202020204" pitchFamily="34" charset="0"/>
                        </a:rPr>
                        <a:t>ö</a:t>
                      </a:r>
                      <a:r>
                        <a:rPr lang="en-GB" sz="2000" b="1" dirty="0" err="1">
                          <a:solidFill>
                            <a:schemeClr val="tx1"/>
                          </a:solidFill>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7164832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ü</a:t>
                      </a:r>
                      <a:r>
                        <a:rPr lang="en-GB" sz="2000" b="1" dirty="0" err="1">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762767981"/>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K</a:t>
                      </a:r>
                      <a:r>
                        <a:rPr lang="en-GB" sz="2000" b="1" dirty="0">
                          <a:solidFill>
                            <a:srgbClr val="FF0066"/>
                          </a:solidFill>
                          <a:latin typeface="Century Gothic" panose="020B0502020202020204" pitchFamily="34" charset="0"/>
                        </a:rPr>
                        <a:t>i</a:t>
                      </a:r>
                      <a:r>
                        <a:rPr lang="en-GB" sz="2000" b="1" dirty="0">
                          <a:solidFill>
                            <a:schemeClr val="tx1"/>
                          </a:solidFill>
                          <a:latin typeface="Century Gothic" panose="020B0502020202020204" pitchFamily="34" charset="0"/>
                        </a:rPr>
                        <a:t>nd</a:t>
                      </a:r>
                    </a:p>
                  </a:txBody>
                  <a:tcPr/>
                </a:tc>
                <a:tc>
                  <a:txBody>
                    <a:bodyPr/>
                    <a:lstStyle/>
                    <a:p>
                      <a:endParaRPr lang="en-GB" sz="2000" b="1" dirty="0"/>
                    </a:p>
                  </a:txBody>
                  <a:tcPr/>
                </a:tc>
                <a:extLst>
                  <a:ext uri="{0D108BD9-81ED-4DB2-BD59-A6C34878D82A}">
                    <a16:rowId xmlns:a16="http://schemas.microsoft.com/office/drawing/2014/main" val="1645396609"/>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Sp</a:t>
                      </a:r>
                      <a:r>
                        <a:rPr lang="en-GB" sz="2000" b="1" dirty="0">
                          <a:latin typeface="Century Gothic" panose="020B0502020202020204" pitchFamily="34" charset="0"/>
                        </a:rPr>
                        <a:t>eck</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279498232"/>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nell</a:t>
                      </a:r>
                    </a:p>
                  </a:txBody>
                  <a:tcPr/>
                </a:tc>
                <a:tc>
                  <a:txBody>
                    <a:bodyPr/>
                    <a:lstStyle/>
                    <a:p>
                      <a:endParaRPr lang="en-GB" sz="2000" b="1" dirty="0"/>
                    </a:p>
                  </a:txBody>
                  <a:tcPr/>
                </a:tc>
                <a:extLst>
                  <a:ext uri="{0D108BD9-81ED-4DB2-BD59-A6C34878D82A}">
                    <a16:rowId xmlns:a16="http://schemas.microsoft.com/office/drawing/2014/main" val="1050026697"/>
                  </a:ext>
                </a:extLst>
              </a:tr>
              <a:tr h="389247">
                <a:tc>
                  <a:txBody>
                    <a:bodyPr/>
                    <a:lstStyle/>
                    <a:p>
                      <a:r>
                        <a:rPr lang="en-GB" sz="2000" b="1" dirty="0" err="1">
                          <a:solidFill>
                            <a:srgbClr val="FF0066"/>
                          </a:solidFill>
                          <a:latin typeface="Century Gothic" panose="020B0502020202020204" pitchFamily="34" charset="0"/>
                        </a:rPr>
                        <a:t>s</a:t>
                      </a:r>
                      <a:r>
                        <a:rPr lang="en-GB" sz="2000" b="1" dirty="0" err="1">
                          <a:solidFill>
                            <a:schemeClr val="tx1"/>
                          </a:solidFill>
                          <a:latin typeface="Century Gothic" panose="020B0502020202020204" pitchFamily="34" charset="0"/>
                        </a:rPr>
                        <a:t>uchen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3326035189"/>
                  </a:ext>
                </a:extLst>
              </a:tr>
              <a:tr h="389247">
                <a:tc>
                  <a:txBody>
                    <a:bodyPr/>
                    <a:lstStyle/>
                    <a:p>
                      <a:r>
                        <a:rPr lang="en-GB" sz="2000" b="1" dirty="0" err="1">
                          <a:latin typeface="Century Gothic" panose="020B0502020202020204" pitchFamily="34" charset="0"/>
                        </a:rPr>
                        <a:t>Stra</a:t>
                      </a:r>
                      <a:r>
                        <a:rPr lang="en-GB" sz="2000" b="1" dirty="0" err="1">
                          <a:solidFill>
                            <a:srgbClr val="FF0066"/>
                          </a:solidFill>
                          <a:latin typeface="Century Gothic" panose="020B0502020202020204" pitchFamily="34" charset="0"/>
                        </a:rPr>
                        <a:t>ß</a:t>
                      </a:r>
                      <a:r>
                        <a:rPr lang="en-GB" sz="2000" b="1" dirty="0" err="1">
                          <a:latin typeface="Century Gothic" panose="020B0502020202020204" pitchFamily="34" charset="0"/>
                        </a:rPr>
                        <a:t>e</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194079011"/>
                  </a:ext>
                </a:extLst>
              </a:tr>
              <a:tr h="389247">
                <a:tc>
                  <a:txBody>
                    <a:bodyPr/>
                    <a:lstStyle/>
                    <a:p>
                      <a:r>
                        <a:rPr lang="en-GB" sz="2000" b="1" dirty="0">
                          <a:solidFill>
                            <a:schemeClr val="tx1"/>
                          </a:solidFill>
                          <a:latin typeface="Century Gothic" panose="020B0502020202020204" pitchFamily="34" charset="0"/>
                        </a:rPr>
                        <a:t>Br</a:t>
                      </a:r>
                      <a:r>
                        <a:rPr lang="en-GB" sz="2000" b="1" dirty="0">
                          <a:solidFill>
                            <a:srgbClr val="FF0066"/>
                          </a:solidFill>
                          <a:latin typeface="Century Gothic" panose="020B0502020202020204" pitchFamily="34" charset="0"/>
                        </a:rPr>
                        <a:t>ie</a:t>
                      </a:r>
                      <a:r>
                        <a:rPr lang="en-GB" sz="2000" b="1" dirty="0">
                          <a:solidFill>
                            <a:schemeClr val="tx1"/>
                          </a:solidFill>
                          <a:latin typeface="Century Gothic" panose="020B0502020202020204" pitchFamily="34" charset="0"/>
                        </a:rPr>
                        <a:t>f</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03435426"/>
                  </a:ext>
                </a:extLst>
              </a:tr>
              <a:tr h="389247">
                <a:tc>
                  <a:txBody>
                    <a:bodyPr/>
                    <a:lstStyle/>
                    <a:p>
                      <a:r>
                        <a:rPr lang="en-GB" sz="2000" b="1" dirty="0">
                          <a:latin typeface="Century Gothic" panose="020B0502020202020204" pitchFamily="34" charset="0"/>
                        </a:rPr>
                        <a:t>Arb</a:t>
                      </a:r>
                      <a:r>
                        <a:rPr lang="en-GB" sz="2000" b="1" dirty="0">
                          <a:solidFill>
                            <a:srgbClr val="FF0066"/>
                          </a:solidFill>
                          <a:latin typeface="Century Gothic" panose="020B0502020202020204" pitchFamily="34" charset="0"/>
                        </a:rPr>
                        <a:t>ei</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981097108"/>
                  </a:ext>
                </a:extLst>
              </a:tr>
              <a:tr h="389247">
                <a:tc>
                  <a:txBody>
                    <a:bodyPr/>
                    <a:lstStyle/>
                    <a:p>
                      <a:r>
                        <a:rPr lang="en-GB" sz="2000" b="1" dirty="0" err="1">
                          <a:solidFill>
                            <a:schemeClr val="tx1"/>
                          </a:solidFill>
                          <a:latin typeface="Century Gothic" panose="020B0502020202020204" pitchFamily="34" charset="0"/>
                        </a:rPr>
                        <a:t>Kon</a:t>
                      </a:r>
                      <a:r>
                        <a:rPr lang="en-GB" sz="2000" b="1" dirty="0" err="1">
                          <a:solidFill>
                            <a:srgbClr val="FF0066"/>
                          </a:solidFill>
                          <a:latin typeface="Century Gothic" panose="020B0502020202020204" pitchFamily="34" charset="0"/>
                        </a:rPr>
                        <a:t>z</a:t>
                      </a:r>
                      <a:r>
                        <a:rPr lang="en-GB" sz="2000" b="1" dirty="0" err="1">
                          <a:solidFill>
                            <a:schemeClr val="tx1"/>
                          </a:solidFill>
                          <a:latin typeface="Century Gothic" panose="020B0502020202020204" pitchFamily="34" charset="0"/>
                        </a:rPr>
                        <a:t>ert</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3948024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FF0066"/>
                          </a:solidFill>
                          <a:latin typeface="Century Gothic" panose="020B0502020202020204" pitchFamily="34" charset="0"/>
                        </a:rPr>
                        <a:t>W</a:t>
                      </a:r>
                      <a:r>
                        <a:rPr lang="en-GB" sz="2000" b="1" dirty="0" err="1">
                          <a:latin typeface="Century Gothic" panose="020B0502020202020204" pitchFamily="34" charset="0"/>
                        </a:rPr>
                        <a:t>oche</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507261094"/>
                  </a:ext>
                </a:extLst>
              </a:tr>
            </a:tbl>
          </a:graphicData>
        </a:graphic>
      </p:graphicFrame>
      <p:sp>
        <p:nvSpPr>
          <p:cNvPr id="5" name="TextBox 4">
            <a:extLst>
              <a:ext uri="{FF2B5EF4-FFF2-40B4-BE49-F238E27FC236}">
                <a16:creationId xmlns:a16="http://schemas.microsoft.com/office/drawing/2014/main" id="{541702A1-C8D7-4346-B167-634AFC707F1A}"/>
              </a:ext>
            </a:extLst>
          </p:cNvPr>
          <p:cNvSpPr txBox="1"/>
          <p:nvPr/>
        </p:nvSpPr>
        <p:spPr>
          <a:xfrm>
            <a:off x="261461" y="237879"/>
            <a:ext cx="4755367" cy="400110"/>
          </a:xfrm>
          <a:prstGeom prst="rect">
            <a:avLst/>
          </a:prstGeom>
          <a:noFill/>
        </p:spPr>
        <p:txBody>
          <a:bodyPr wrap="square" rtlCol="0">
            <a:spAutoFit/>
          </a:bodyPr>
          <a:lstStyle/>
          <a:p>
            <a:r>
              <a:rPr lang="en-GB" sz="2000" b="1" dirty="0">
                <a:latin typeface="Century Gothic" panose="020B0502020202020204" pitchFamily="34" charset="0"/>
              </a:rPr>
              <a:t>Pupil name:</a:t>
            </a:r>
          </a:p>
        </p:txBody>
      </p:sp>
      <p:sp>
        <p:nvSpPr>
          <p:cNvPr id="18" name="TextBox 17">
            <a:extLst>
              <a:ext uri="{FF2B5EF4-FFF2-40B4-BE49-F238E27FC236}">
                <a16:creationId xmlns:a16="http://schemas.microsoft.com/office/drawing/2014/main" id="{DBC9CFA3-5082-45DE-B258-3BB6A1DEA3E2}"/>
              </a:ext>
            </a:extLst>
          </p:cNvPr>
          <p:cNvSpPr txBox="1"/>
          <p:nvPr/>
        </p:nvSpPr>
        <p:spPr>
          <a:xfrm>
            <a:off x="6015250" y="287452"/>
            <a:ext cx="4755367" cy="400110"/>
          </a:xfrm>
          <a:prstGeom prst="rect">
            <a:avLst/>
          </a:prstGeom>
          <a:noFill/>
        </p:spPr>
        <p:txBody>
          <a:bodyPr wrap="square" rtlCol="0">
            <a:spAutoFit/>
          </a:bodyPr>
          <a:lstStyle/>
          <a:p>
            <a:r>
              <a:rPr lang="en-GB" sz="2000" b="1" dirty="0">
                <a:latin typeface="Century Gothic" panose="020B0502020202020204" pitchFamily="34" charset="0"/>
              </a:rPr>
              <a:t>Pupil name:</a:t>
            </a:r>
          </a:p>
        </p:txBody>
      </p:sp>
      <p:graphicFrame>
        <p:nvGraphicFramePr>
          <p:cNvPr id="3" name="Table 4">
            <a:extLst>
              <a:ext uri="{FF2B5EF4-FFF2-40B4-BE49-F238E27FC236}">
                <a16:creationId xmlns:a16="http://schemas.microsoft.com/office/drawing/2014/main" id="{CF337F00-6F94-917D-7823-CE334E57275B}"/>
              </a:ext>
            </a:extLst>
          </p:cNvPr>
          <p:cNvGraphicFramePr>
            <a:graphicFrameLocks noGrp="1"/>
          </p:cNvGraphicFramePr>
          <p:nvPr>
            <p:extLst>
              <p:ext uri="{D42A27DB-BD31-4B8C-83A1-F6EECF244321}">
                <p14:modId xmlns:p14="http://schemas.microsoft.com/office/powerpoint/2010/main" val="3684312587"/>
              </p:ext>
            </p:extLst>
          </p:nvPr>
        </p:nvGraphicFramePr>
        <p:xfrm>
          <a:off x="6063440" y="683158"/>
          <a:ext cx="4422858" cy="5943600"/>
        </p:xfrm>
        <a:graphic>
          <a:graphicData uri="http://schemas.openxmlformats.org/drawingml/2006/table">
            <a:tbl>
              <a:tblPr firstRow="1" bandRow="1">
                <a:tableStyleId>{5940675A-B579-460E-94D1-54222C63F5DA}</a:tableStyleId>
              </a:tblPr>
              <a:tblGrid>
                <a:gridCol w="3480749">
                  <a:extLst>
                    <a:ext uri="{9D8B030D-6E8A-4147-A177-3AD203B41FA5}">
                      <a16:colId xmlns:a16="http://schemas.microsoft.com/office/drawing/2014/main" val="3944815274"/>
                    </a:ext>
                  </a:extLst>
                </a:gridCol>
                <a:gridCol w="942109">
                  <a:extLst>
                    <a:ext uri="{9D8B030D-6E8A-4147-A177-3AD203B41FA5}">
                      <a16:colId xmlns:a16="http://schemas.microsoft.com/office/drawing/2014/main" val="1771353896"/>
                    </a:ext>
                  </a:extLst>
                </a:gridCol>
              </a:tblGrid>
              <a:tr h="389247">
                <a:tc>
                  <a:txBody>
                    <a:bodyPr/>
                    <a:lstStyle/>
                    <a:p>
                      <a:r>
                        <a:rPr lang="en-GB" sz="2000" b="1" dirty="0">
                          <a:latin typeface="Century Gothic" panose="020B0502020202020204" pitchFamily="34" charset="0"/>
                        </a:rPr>
                        <a:t>SSC and word</a:t>
                      </a:r>
                    </a:p>
                  </a:txBody>
                  <a:tcPr/>
                </a:tc>
                <a:tc>
                  <a:txBody>
                    <a:bodyPr/>
                    <a:lstStyle/>
                    <a:p>
                      <a:pPr algn="ctr"/>
                      <a:r>
                        <a:rPr lang="en-GB" sz="2000" b="1" dirty="0">
                          <a:solidFill>
                            <a:srgbClr val="FF0066"/>
                          </a:solidFill>
                          <a:latin typeface="Bookshelf Symbol 7" panose="05010101010101010101" pitchFamily="2" charset="2"/>
                        </a:rPr>
                        <a:t>p</a:t>
                      </a:r>
                      <a:r>
                        <a:rPr lang="en-GB" sz="2000" b="1" dirty="0">
                          <a:solidFill>
                            <a:srgbClr val="FF0066"/>
                          </a:solidFill>
                          <a:latin typeface="Century Gothic" panose="020B0502020202020204" pitchFamily="34" charset="0"/>
                        </a:rPr>
                        <a:t>x</a:t>
                      </a:r>
                      <a:endParaRPr lang="en-GB" sz="2000" b="1" dirty="0">
                        <a:solidFill>
                          <a:srgbClr val="FF0066"/>
                        </a:solidFill>
                        <a:latin typeface="Bookshelf Symbol 7" panose="05010101010101010101" pitchFamily="2" charset="2"/>
                      </a:endParaRPr>
                    </a:p>
                  </a:txBody>
                  <a:tcPr/>
                </a:tc>
                <a:extLst>
                  <a:ext uri="{0D108BD9-81ED-4DB2-BD59-A6C34878D82A}">
                    <a16:rowId xmlns:a16="http://schemas.microsoft.com/office/drawing/2014/main" val="371758247"/>
                  </a:ext>
                </a:extLst>
              </a:tr>
              <a:tr h="389247">
                <a:tc>
                  <a:txBody>
                    <a:bodyPr/>
                    <a:lstStyle/>
                    <a:p>
                      <a:r>
                        <a:rPr lang="en-GB" sz="2000" b="1" dirty="0">
                          <a:solidFill>
                            <a:schemeClr val="tx1"/>
                          </a:solidFill>
                          <a:latin typeface="Century Gothic" panose="020B0502020202020204" pitchFamily="34" charset="0"/>
                        </a:rPr>
                        <a:t>n</a:t>
                      </a:r>
                      <a:r>
                        <a:rPr lang="en-GB" sz="2000" b="1" dirty="0">
                          <a:solidFill>
                            <a:srgbClr val="FF0066"/>
                          </a:solidFill>
                          <a:latin typeface="Century Gothic" panose="020B0502020202020204" pitchFamily="34" charset="0"/>
                        </a:rPr>
                        <a:t>eu</a:t>
                      </a:r>
                      <a:endParaRPr lang="en-GB" sz="2000" b="1" dirty="0">
                        <a:solidFill>
                          <a:schemeClr val="tx1"/>
                        </a:solidFill>
                        <a:latin typeface="Century Gothic" panose="020B0502020202020204" pitchFamily="34" charset="0"/>
                      </a:endParaRPr>
                    </a:p>
                  </a:txBody>
                  <a:tcPr/>
                </a:tc>
                <a:tc>
                  <a:txBody>
                    <a:bodyPr/>
                    <a:lstStyle/>
                    <a:p>
                      <a:endParaRPr lang="en-GB" sz="2000" b="1"/>
                    </a:p>
                  </a:txBody>
                  <a:tcPr/>
                </a:tc>
                <a:extLst>
                  <a:ext uri="{0D108BD9-81ED-4DB2-BD59-A6C34878D82A}">
                    <a16:rowId xmlns:a16="http://schemas.microsoft.com/office/drawing/2014/main" val="1776483759"/>
                  </a:ext>
                </a:extLst>
              </a:tr>
              <a:tr h="389247">
                <a:tc>
                  <a:txBody>
                    <a:bodyPr/>
                    <a:lstStyle/>
                    <a:p>
                      <a:r>
                        <a:rPr lang="en-GB" sz="2000" b="1" dirty="0">
                          <a:latin typeface="Century Gothic" panose="020B0502020202020204" pitchFamily="34" charset="0"/>
                        </a:rPr>
                        <a:t>P</a:t>
                      </a:r>
                      <a:r>
                        <a:rPr lang="en-GB" sz="2000" b="1" dirty="0">
                          <a:solidFill>
                            <a:srgbClr val="FF0066"/>
                          </a:solidFill>
                          <a:latin typeface="Century Gothic" panose="020B0502020202020204" pitchFamily="34" charset="0"/>
                        </a:rPr>
                        <a:t>au</a:t>
                      </a:r>
                      <a:r>
                        <a:rPr lang="en-GB" sz="2000" b="1" dirty="0">
                          <a:latin typeface="Century Gothic" panose="020B0502020202020204" pitchFamily="34" charset="0"/>
                        </a:rPr>
                        <a:t>se</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447149788"/>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Bl</a:t>
                      </a:r>
                      <a:r>
                        <a:rPr lang="en-GB" sz="2000" b="1" dirty="0" err="1">
                          <a:solidFill>
                            <a:srgbClr val="FF0066"/>
                          </a:solidFill>
                          <a:latin typeface="Century Gothic" panose="020B0502020202020204" pitchFamily="34" charset="0"/>
                        </a:rPr>
                        <a:t>ä</a:t>
                      </a:r>
                      <a:r>
                        <a:rPr lang="en-GB" sz="2000" b="1" dirty="0" err="1">
                          <a:latin typeface="Century Gothic" panose="020B0502020202020204" pitchFamily="34" charset="0"/>
                        </a:rPr>
                        <a:t>tter</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70592629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latin typeface="Century Gothic" panose="020B0502020202020204" pitchFamily="34" charset="0"/>
                        </a:rPr>
                        <a:t>sch</a:t>
                      </a:r>
                      <a:r>
                        <a:rPr lang="en-GB" sz="2000" b="1" dirty="0" err="1">
                          <a:solidFill>
                            <a:srgbClr val="FF0066"/>
                          </a:solidFill>
                          <a:latin typeface="Century Gothic" panose="020B0502020202020204" pitchFamily="34" charset="0"/>
                        </a:rPr>
                        <a:t>ö</a:t>
                      </a:r>
                      <a:r>
                        <a:rPr lang="en-GB" sz="2000" b="1" dirty="0" err="1">
                          <a:solidFill>
                            <a:schemeClr val="tx1"/>
                          </a:solidFill>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71648323"/>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latin typeface="Century Gothic" panose="020B0502020202020204" pitchFamily="34" charset="0"/>
                        </a:rPr>
                        <a:t>gr</a:t>
                      </a:r>
                      <a:r>
                        <a:rPr lang="en-GB" sz="2000" b="1" dirty="0" err="1">
                          <a:solidFill>
                            <a:srgbClr val="FF0066"/>
                          </a:solidFill>
                          <a:latin typeface="Century Gothic" panose="020B0502020202020204" pitchFamily="34" charset="0"/>
                        </a:rPr>
                        <a:t>ü</a:t>
                      </a:r>
                      <a:r>
                        <a:rPr lang="en-GB" sz="2000" b="1" dirty="0" err="1">
                          <a:latin typeface="Century Gothic" panose="020B0502020202020204" pitchFamily="34" charset="0"/>
                        </a:rPr>
                        <a:t>n</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762767981"/>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K</a:t>
                      </a:r>
                      <a:r>
                        <a:rPr lang="en-GB" sz="2000" b="1" dirty="0">
                          <a:solidFill>
                            <a:srgbClr val="FF0066"/>
                          </a:solidFill>
                          <a:latin typeface="Century Gothic" panose="020B0502020202020204" pitchFamily="34" charset="0"/>
                        </a:rPr>
                        <a:t>i</a:t>
                      </a:r>
                      <a:r>
                        <a:rPr lang="en-GB" sz="2000" b="1" dirty="0">
                          <a:solidFill>
                            <a:schemeClr val="tx1"/>
                          </a:solidFill>
                          <a:latin typeface="Century Gothic" panose="020B0502020202020204" pitchFamily="34" charset="0"/>
                        </a:rPr>
                        <a:t>nd</a:t>
                      </a:r>
                    </a:p>
                  </a:txBody>
                  <a:tcPr/>
                </a:tc>
                <a:tc>
                  <a:txBody>
                    <a:bodyPr/>
                    <a:lstStyle/>
                    <a:p>
                      <a:endParaRPr lang="en-GB" sz="2000" b="1" dirty="0"/>
                    </a:p>
                  </a:txBody>
                  <a:tcPr/>
                </a:tc>
                <a:extLst>
                  <a:ext uri="{0D108BD9-81ED-4DB2-BD59-A6C34878D82A}">
                    <a16:rowId xmlns:a16="http://schemas.microsoft.com/office/drawing/2014/main" val="1645396609"/>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Sp</a:t>
                      </a:r>
                      <a:r>
                        <a:rPr lang="en-GB" sz="2000" b="1" dirty="0">
                          <a:latin typeface="Century Gothic" panose="020B0502020202020204" pitchFamily="34" charset="0"/>
                        </a:rPr>
                        <a:t>eck</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279498232"/>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0066"/>
                          </a:solidFill>
                          <a:latin typeface="Century Gothic" panose="020B0502020202020204" pitchFamily="34" charset="0"/>
                        </a:rPr>
                        <a:t>sch</a:t>
                      </a:r>
                      <a:r>
                        <a:rPr lang="en-GB" sz="2000" b="1" dirty="0">
                          <a:solidFill>
                            <a:schemeClr val="tx1"/>
                          </a:solidFill>
                          <a:latin typeface="Century Gothic" panose="020B0502020202020204" pitchFamily="34" charset="0"/>
                        </a:rPr>
                        <a:t>nell</a:t>
                      </a:r>
                    </a:p>
                  </a:txBody>
                  <a:tcPr/>
                </a:tc>
                <a:tc>
                  <a:txBody>
                    <a:bodyPr/>
                    <a:lstStyle/>
                    <a:p>
                      <a:endParaRPr lang="en-GB" sz="2000" b="1" dirty="0"/>
                    </a:p>
                  </a:txBody>
                  <a:tcPr/>
                </a:tc>
                <a:extLst>
                  <a:ext uri="{0D108BD9-81ED-4DB2-BD59-A6C34878D82A}">
                    <a16:rowId xmlns:a16="http://schemas.microsoft.com/office/drawing/2014/main" val="1050026697"/>
                  </a:ext>
                </a:extLst>
              </a:tr>
              <a:tr h="389247">
                <a:tc>
                  <a:txBody>
                    <a:bodyPr/>
                    <a:lstStyle/>
                    <a:p>
                      <a:r>
                        <a:rPr lang="en-GB" sz="2000" b="1" dirty="0" err="1">
                          <a:solidFill>
                            <a:srgbClr val="FF0066"/>
                          </a:solidFill>
                          <a:latin typeface="Century Gothic" panose="020B0502020202020204" pitchFamily="34" charset="0"/>
                        </a:rPr>
                        <a:t>s</a:t>
                      </a:r>
                      <a:r>
                        <a:rPr lang="en-GB" sz="2000" b="1" dirty="0" err="1">
                          <a:solidFill>
                            <a:schemeClr val="tx1"/>
                          </a:solidFill>
                          <a:latin typeface="Century Gothic" panose="020B0502020202020204" pitchFamily="34" charset="0"/>
                        </a:rPr>
                        <a:t>uchen</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3326035189"/>
                  </a:ext>
                </a:extLst>
              </a:tr>
              <a:tr h="389247">
                <a:tc>
                  <a:txBody>
                    <a:bodyPr/>
                    <a:lstStyle/>
                    <a:p>
                      <a:r>
                        <a:rPr lang="en-GB" sz="2000" b="1" dirty="0" err="1">
                          <a:latin typeface="Century Gothic" panose="020B0502020202020204" pitchFamily="34" charset="0"/>
                        </a:rPr>
                        <a:t>Stra</a:t>
                      </a:r>
                      <a:r>
                        <a:rPr lang="en-GB" sz="2000" b="1" dirty="0" err="1">
                          <a:solidFill>
                            <a:srgbClr val="FF0066"/>
                          </a:solidFill>
                          <a:latin typeface="Century Gothic" panose="020B0502020202020204" pitchFamily="34" charset="0"/>
                        </a:rPr>
                        <a:t>ß</a:t>
                      </a:r>
                      <a:r>
                        <a:rPr lang="en-GB" sz="2000" b="1" dirty="0" err="1">
                          <a:latin typeface="Century Gothic" panose="020B0502020202020204" pitchFamily="34" charset="0"/>
                        </a:rPr>
                        <a:t>e</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4194079011"/>
                  </a:ext>
                </a:extLst>
              </a:tr>
              <a:tr h="389247">
                <a:tc>
                  <a:txBody>
                    <a:bodyPr/>
                    <a:lstStyle/>
                    <a:p>
                      <a:r>
                        <a:rPr lang="en-GB" sz="2000" b="1" dirty="0">
                          <a:solidFill>
                            <a:schemeClr val="tx1"/>
                          </a:solidFill>
                          <a:latin typeface="Century Gothic" panose="020B0502020202020204" pitchFamily="34" charset="0"/>
                        </a:rPr>
                        <a:t>Br</a:t>
                      </a:r>
                      <a:r>
                        <a:rPr lang="en-GB" sz="2000" b="1" dirty="0">
                          <a:solidFill>
                            <a:srgbClr val="FF0066"/>
                          </a:solidFill>
                          <a:latin typeface="Century Gothic" panose="020B0502020202020204" pitchFamily="34" charset="0"/>
                        </a:rPr>
                        <a:t>ie</a:t>
                      </a:r>
                      <a:r>
                        <a:rPr lang="en-GB" sz="2000" b="1" dirty="0">
                          <a:solidFill>
                            <a:schemeClr val="tx1"/>
                          </a:solidFill>
                          <a:latin typeface="Century Gothic" panose="020B0502020202020204" pitchFamily="34" charset="0"/>
                        </a:rPr>
                        <a:t>f</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03435426"/>
                  </a:ext>
                </a:extLst>
              </a:tr>
              <a:tr h="389247">
                <a:tc>
                  <a:txBody>
                    <a:bodyPr/>
                    <a:lstStyle/>
                    <a:p>
                      <a:r>
                        <a:rPr lang="en-GB" sz="2000" b="1" dirty="0">
                          <a:latin typeface="Century Gothic" panose="020B0502020202020204" pitchFamily="34" charset="0"/>
                        </a:rPr>
                        <a:t>Arb</a:t>
                      </a:r>
                      <a:r>
                        <a:rPr lang="en-GB" sz="2000" b="1" dirty="0">
                          <a:solidFill>
                            <a:srgbClr val="FF0066"/>
                          </a:solidFill>
                          <a:latin typeface="Century Gothic" panose="020B0502020202020204" pitchFamily="34" charset="0"/>
                        </a:rPr>
                        <a:t>ei</a:t>
                      </a:r>
                      <a:r>
                        <a:rPr lang="en-GB" sz="2000" b="1" dirty="0">
                          <a:latin typeface="Century Gothic" panose="020B0502020202020204" pitchFamily="34" charset="0"/>
                        </a:rPr>
                        <a:t>t</a:t>
                      </a:r>
                      <a:endParaRPr lang="en-GB" sz="2000" b="1" dirty="0">
                        <a:solidFill>
                          <a:srgbClr val="FF0066"/>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981097108"/>
                  </a:ext>
                </a:extLst>
              </a:tr>
              <a:tr h="389247">
                <a:tc>
                  <a:txBody>
                    <a:bodyPr/>
                    <a:lstStyle/>
                    <a:p>
                      <a:r>
                        <a:rPr lang="en-GB" sz="2000" b="1" dirty="0" err="1">
                          <a:solidFill>
                            <a:schemeClr val="tx1"/>
                          </a:solidFill>
                          <a:latin typeface="Century Gothic" panose="020B0502020202020204" pitchFamily="34" charset="0"/>
                        </a:rPr>
                        <a:t>Kon</a:t>
                      </a:r>
                      <a:r>
                        <a:rPr lang="en-GB" sz="2000" b="1" dirty="0" err="1">
                          <a:solidFill>
                            <a:srgbClr val="FF0066"/>
                          </a:solidFill>
                          <a:latin typeface="Century Gothic" panose="020B0502020202020204" pitchFamily="34" charset="0"/>
                        </a:rPr>
                        <a:t>z</a:t>
                      </a:r>
                      <a:r>
                        <a:rPr lang="en-GB" sz="2000" b="1" dirty="0" err="1">
                          <a:solidFill>
                            <a:schemeClr val="tx1"/>
                          </a:solidFill>
                          <a:latin typeface="Century Gothic" panose="020B0502020202020204" pitchFamily="34" charset="0"/>
                        </a:rPr>
                        <a:t>ert</a:t>
                      </a:r>
                      <a:endParaRPr lang="en-GB" sz="2000" b="1" dirty="0">
                        <a:solidFill>
                          <a:schemeClr val="tx1"/>
                        </a:solidFill>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2839480245"/>
                  </a:ext>
                </a:extLst>
              </a:tr>
              <a:tr h="389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FF0066"/>
                          </a:solidFill>
                          <a:latin typeface="Century Gothic" panose="020B0502020202020204" pitchFamily="34" charset="0"/>
                        </a:rPr>
                        <a:t>W</a:t>
                      </a:r>
                      <a:r>
                        <a:rPr lang="en-GB" sz="2000" b="1" dirty="0" err="1">
                          <a:latin typeface="Century Gothic" panose="020B0502020202020204" pitchFamily="34" charset="0"/>
                        </a:rPr>
                        <a:t>oche</a:t>
                      </a:r>
                      <a:endParaRPr lang="en-GB" sz="2000" b="1" dirty="0">
                        <a:latin typeface="Century Gothic" panose="020B0502020202020204" pitchFamily="34" charset="0"/>
                      </a:endParaRPr>
                    </a:p>
                  </a:txBody>
                  <a:tcPr/>
                </a:tc>
                <a:tc>
                  <a:txBody>
                    <a:bodyPr/>
                    <a:lstStyle/>
                    <a:p>
                      <a:endParaRPr lang="en-GB" sz="2000" b="1" dirty="0"/>
                    </a:p>
                  </a:txBody>
                  <a:tcPr/>
                </a:tc>
                <a:extLst>
                  <a:ext uri="{0D108BD9-81ED-4DB2-BD59-A6C34878D82A}">
                    <a16:rowId xmlns:a16="http://schemas.microsoft.com/office/drawing/2014/main" val="1507261094"/>
                  </a:ext>
                </a:extLst>
              </a:tr>
            </a:tbl>
          </a:graphicData>
        </a:graphic>
      </p:graphicFrame>
      <p:pic>
        <p:nvPicPr>
          <p:cNvPr id="8" name="Picture 7" descr="Icon&#10;&#10;Description automatically generated">
            <a:extLst>
              <a:ext uri="{FF2B5EF4-FFF2-40B4-BE49-F238E27FC236}">
                <a16:creationId xmlns:a16="http://schemas.microsoft.com/office/drawing/2014/main" id="{160BA91F-6701-AA51-CC34-AD163D26C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0674" y="99557"/>
            <a:ext cx="1271887" cy="775900"/>
          </a:xfrm>
          <a:prstGeom prst="rect">
            <a:avLst/>
          </a:prstGeom>
        </p:spPr>
      </p:pic>
      <p:sp>
        <p:nvSpPr>
          <p:cNvPr id="9" name="CustomShape 3">
            <a:extLst>
              <a:ext uri="{FF2B5EF4-FFF2-40B4-BE49-F238E27FC236}">
                <a16:creationId xmlns:a16="http://schemas.microsoft.com/office/drawing/2014/main" id="{C54DAF01-2394-85E8-117C-DD92BCEBB7B0}"/>
              </a:ext>
            </a:extLst>
          </p:cNvPr>
          <p:cNvSpPr/>
          <p:nvPr/>
        </p:nvSpPr>
        <p:spPr>
          <a:xfrm>
            <a:off x="10534488" y="982999"/>
            <a:ext cx="158939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Title 4">
            <a:extLst>
              <a:ext uri="{FF2B5EF4-FFF2-40B4-BE49-F238E27FC236}">
                <a16:creationId xmlns:a16="http://schemas.microsoft.com/office/drawing/2014/main" id="{3413C983-9C31-B0F7-6F65-D170684D919D}"/>
              </a:ext>
            </a:extLst>
          </p:cNvPr>
          <p:cNvSpPr txBox="1">
            <a:spLocks/>
          </p:cNvSpPr>
          <p:nvPr/>
        </p:nvSpPr>
        <p:spPr>
          <a:xfrm>
            <a:off x="10486297" y="929656"/>
            <a:ext cx="1632963"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1800" b="1" kern="0" dirty="0" err="1">
                <a:solidFill>
                  <a:schemeClr val="bg1"/>
                </a:solidFill>
                <a:latin typeface="Century Gothic" panose="020B0502020202020204" pitchFamily="34" charset="0"/>
              </a:rPr>
              <a:t>aussprechen</a:t>
            </a:r>
            <a:endParaRPr lang="en-GB" sz="1800" b="1"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70506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2137</Words>
  <Application>Microsoft Office PowerPoint</Application>
  <PresentationFormat>Widescreen</PresentationFormat>
  <Paragraphs>386</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Bookshelf Symbol 7</vt:lpstr>
      <vt:lpstr>Calibri</vt:lpstr>
      <vt:lpstr>Calibri Light</vt:lpstr>
      <vt:lpstr>Century Gothic</vt:lpstr>
      <vt:lpstr>Modern Love</vt:lpstr>
      <vt:lpstr>Segoe Print</vt:lpstr>
      <vt:lpstr>Office Theme</vt:lpstr>
      <vt:lpstr>Talking about things and things to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Teacher audio version</vt:lpstr>
      <vt:lpstr>PowerPoint Presentation</vt:lpstr>
      <vt:lpstr>PowerPoint Presentation</vt:lpstr>
      <vt:lpstr>Wie schreibt man das auf Deutsch…und auf Englisch? </vt:lpstr>
      <vt:lpstr>PowerPoint Presentation</vt:lpstr>
      <vt:lpstr>Poem</vt:lpstr>
      <vt:lpstr>Tschüss!</vt:lpstr>
      <vt:lpstr>PowerPoint Presentation</vt:lpstr>
      <vt:lpstr>Wie schreibt man das auf Deutsch…und auf Englisch?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Charlotte Moss</cp:lastModifiedBy>
  <cp:revision>27</cp:revision>
  <dcterms:created xsi:type="dcterms:W3CDTF">2022-01-14T11:53:29Z</dcterms:created>
  <dcterms:modified xsi:type="dcterms:W3CDTF">2024-02-20T14:28:56Z</dcterms:modified>
</cp:coreProperties>
</file>