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57" r:id="rId2"/>
    <p:sldId id="277" r:id="rId3"/>
    <p:sldId id="1002" r:id="rId4"/>
    <p:sldId id="982" r:id="rId5"/>
    <p:sldId id="992" r:id="rId6"/>
    <p:sldId id="1003" r:id="rId7"/>
    <p:sldId id="295" r:id="rId8"/>
    <p:sldId id="298" r:id="rId9"/>
    <p:sldId id="995" r:id="rId10"/>
    <p:sldId id="366" r:id="rId11"/>
    <p:sldId id="996" r:id="rId12"/>
    <p:sldId id="997" r:id="rId13"/>
    <p:sldId id="998" r:id="rId14"/>
    <p:sldId id="999" r:id="rId15"/>
    <p:sldId id="1000" r:id="rId16"/>
    <p:sldId id="100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D319"/>
    <a:srgbClr val="F9D8A3"/>
    <a:srgbClr val="5FAD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94" autoAdjust="0"/>
    <p:restoredTop sz="63265" autoAdjust="0"/>
  </p:normalViewPr>
  <p:slideViewPr>
    <p:cSldViewPr snapToGrid="0">
      <p:cViewPr varScale="1">
        <p:scale>
          <a:sx n="42" d="100"/>
          <a:sy n="42" d="100"/>
        </p:scale>
        <p:origin x="1505" y="67"/>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ike Krusemann" userId="S::jx903880@reading.ac.uk::22b930c6-ce99-468c-835c-dba6438d8ea3" providerId="AD" clId="Web-{AA0376BE-A745-DEA1-75C0-15ACC791020B}"/>
    <pc:docChg chg="modSld">
      <pc:chgData name="Heike Krusemann" userId="S::jx903880@reading.ac.uk::22b930c6-ce99-468c-835c-dba6438d8ea3" providerId="AD" clId="Web-{AA0376BE-A745-DEA1-75C0-15ACC791020B}" dt="2023-02-14T14:09:13.215" v="1"/>
      <pc:docMkLst>
        <pc:docMk/>
      </pc:docMkLst>
      <pc:sldChg chg="modNotes">
        <pc:chgData name="Heike Krusemann" userId="S::jx903880@reading.ac.uk::22b930c6-ce99-468c-835c-dba6438d8ea3" providerId="AD" clId="Web-{AA0376BE-A745-DEA1-75C0-15ACC791020B}" dt="2023-02-14T14:09:13.215" v="1"/>
        <pc:sldMkLst>
          <pc:docMk/>
          <pc:sldMk cId="0" sldId="25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14/02/2023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5900" indent="-215900"/>
            <a:r>
              <a:rPr lang="en-GB" sz="1800" b="0" strike="noStrike" spc="-1" dirty="0">
                <a:solidFill>
                  <a:srgbClr val="000000"/>
                </a:solidFill>
                <a:latin typeface="Calibri"/>
                <a:ea typeface="Calibri"/>
              </a:rPr>
              <a:t>Artwork by Steve Clarke. Pronoun pictures from NCELP (www.ncelp.org). All additional pictures selected from </a:t>
            </a:r>
            <a:r>
              <a:rPr lang="en-GB" sz="1800" b="0" strike="noStrike" spc="-1" dirty="0" err="1">
                <a:solidFill>
                  <a:srgbClr val="000000"/>
                </a:solidFill>
                <a:latin typeface="Calibri"/>
                <a:ea typeface="Calibri"/>
              </a:rPr>
              <a:t>Pixabay</a:t>
            </a:r>
            <a:r>
              <a:rPr lang="en-GB" sz="1800" b="0" strike="noStrike" spc="-1">
                <a:solidFill>
                  <a:srgbClr val="000000"/>
                </a:solidFill>
                <a:latin typeface="Calibri"/>
                <a:ea typeface="Calibri"/>
              </a:rPr>
              <a:t> and are available under a Creative Commons license, no</a:t>
            </a:r>
            <a:r>
              <a:rPr lang="en-GB" sz="1800" spc="-1">
                <a:solidFill>
                  <a:srgbClr val="000000"/>
                </a:solidFill>
                <a:latin typeface="Calibri"/>
                <a:ea typeface="Calibri"/>
              </a:rPr>
              <a:t> </a:t>
            </a:r>
            <a:r>
              <a:rPr lang="en-GB" sz="1800" b="0" strike="noStrike" spc="-1">
                <a:solidFill>
                  <a:srgbClr val="000000"/>
                </a:solidFill>
                <a:latin typeface="Calibri"/>
                <a:ea typeface="Calibri"/>
              </a:rPr>
              <a:t>attribution required.</a:t>
            </a:r>
            <a:endParaRPr lang="en-GB" sz="1800" b="0" strike="noStrike" spc="-1">
              <a:latin typeface="Arial"/>
              <a:cs typeface="Arial"/>
            </a:endParaRPr>
          </a:p>
          <a:p>
            <a:pPr marL="216000" indent="-216000">
              <a:lnSpc>
                <a:spcPct val="100000"/>
              </a:lnSpc>
            </a:pPr>
            <a:endParaRPr lang="en-GB" sz="1800" b="0" strike="noStrike" spc="-1" dirty="0">
              <a:latin typeface="Arial"/>
            </a:endParaRPr>
          </a:p>
          <a:p>
            <a:pPr marL="216000" indent="-216000">
              <a:lnSpc>
                <a:spcPct val="100000"/>
              </a:lnSpc>
            </a:pPr>
            <a:r>
              <a:rPr lang="en-GB" sz="1800" b="1" strike="noStrike" spc="-1" dirty="0">
                <a:solidFill>
                  <a:srgbClr val="002060"/>
                </a:solidFill>
                <a:latin typeface="Century Gothic"/>
                <a:ea typeface="Century Gothic"/>
              </a:rPr>
              <a:t>Phonics:  [v] </a:t>
            </a:r>
            <a:r>
              <a:rPr lang="en-GB" sz="1800" b="1" strike="noStrike" spc="-1" dirty="0" err="1">
                <a:solidFill>
                  <a:srgbClr val="002060"/>
                </a:solidFill>
                <a:latin typeface="Century Gothic"/>
                <a:ea typeface="Century Gothic"/>
              </a:rPr>
              <a:t>vier</a:t>
            </a:r>
            <a:r>
              <a:rPr lang="en-GB" sz="1800" b="1" strike="noStrike" spc="-1" dirty="0">
                <a:solidFill>
                  <a:srgbClr val="002060"/>
                </a:solidFill>
                <a:latin typeface="Century Gothic"/>
                <a:ea typeface="Century Gothic"/>
              </a:rPr>
              <a:t> </a:t>
            </a:r>
            <a:r>
              <a:rPr lang="en-GB" sz="1800" b="0" strike="noStrike" spc="-1" dirty="0">
                <a:solidFill>
                  <a:srgbClr val="002060"/>
                </a:solidFill>
                <a:latin typeface="Century Gothic"/>
                <a:ea typeface="Century Gothic"/>
              </a:rPr>
              <a:t>[200] </a:t>
            </a:r>
            <a:r>
              <a:rPr lang="en-GB" sz="1800" b="1" strike="noStrike" spc="-1" dirty="0" err="1">
                <a:solidFill>
                  <a:srgbClr val="002060"/>
                </a:solidFill>
                <a:latin typeface="Century Gothic"/>
                <a:ea typeface="Century Gothic"/>
              </a:rPr>
              <a:t>vergessen</a:t>
            </a:r>
            <a:r>
              <a:rPr lang="en-GB" sz="1800" b="1" strike="noStrike" spc="-1" dirty="0">
                <a:solidFill>
                  <a:srgbClr val="002060"/>
                </a:solidFill>
                <a:latin typeface="Century Gothic"/>
                <a:ea typeface="Century Gothic"/>
              </a:rPr>
              <a:t> </a:t>
            </a:r>
            <a:r>
              <a:rPr lang="en-GB" sz="1800" b="0" strike="noStrike" spc="-1" dirty="0">
                <a:solidFill>
                  <a:srgbClr val="002060"/>
                </a:solidFill>
                <a:latin typeface="Century Gothic"/>
                <a:ea typeface="Century Gothic"/>
              </a:rPr>
              <a:t>[584] </a:t>
            </a:r>
            <a:r>
              <a:rPr lang="en-GB" sz="1800" b="1" strike="noStrike" spc="-1" dirty="0" err="1">
                <a:solidFill>
                  <a:srgbClr val="002060"/>
                </a:solidFill>
                <a:latin typeface="Century Gothic"/>
                <a:ea typeface="Century Gothic"/>
              </a:rPr>
              <a:t>Vater</a:t>
            </a:r>
            <a:r>
              <a:rPr lang="en-GB" sz="1800" b="0" strike="noStrike" spc="-1" dirty="0">
                <a:solidFill>
                  <a:srgbClr val="002060"/>
                </a:solidFill>
                <a:latin typeface="Century Gothic"/>
                <a:ea typeface="Century Gothic"/>
              </a:rPr>
              <a:t> [232] </a:t>
            </a:r>
            <a:r>
              <a:rPr lang="en-GB" sz="1800" b="1" strike="noStrike" spc="-1" dirty="0" err="1">
                <a:solidFill>
                  <a:srgbClr val="002060"/>
                </a:solidFill>
                <a:latin typeface="Century Gothic"/>
                <a:ea typeface="Century Gothic"/>
              </a:rPr>
              <a:t>positiv</a:t>
            </a:r>
            <a:r>
              <a:rPr lang="en-GB" sz="1800" b="1" strike="noStrike" spc="-1" dirty="0">
                <a:solidFill>
                  <a:srgbClr val="002060"/>
                </a:solidFill>
                <a:latin typeface="Century Gothic"/>
                <a:ea typeface="Century Gothic"/>
              </a:rPr>
              <a:t> </a:t>
            </a:r>
            <a:r>
              <a:rPr lang="en-GB" sz="1800" b="0" strike="noStrike" spc="-1" dirty="0">
                <a:solidFill>
                  <a:srgbClr val="002060"/>
                </a:solidFill>
                <a:latin typeface="Century Gothic"/>
                <a:ea typeface="Century Gothic"/>
              </a:rPr>
              <a:t>[516] </a:t>
            </a:r>
            <a:r>
              <a:rPr lang="en-GB" sz="1800" b="1" strike="noStrike" spc="-1" dirty="0" err="1">
                <a:solidFill>
                  <a:srgbClr val="002060"/>
                </a:solidFill>
                <a:latin typeface="Century Gothic"/>
                <a:ea typeface="Century Gothic"/>
              </a:rPr>
              <a:t>viel</a:t>
            </a:r>
            <a:r>
              <a:rPr lang="en-GB" sz="1800" b="0" strike="noStrike" spc="-1" dirty="0">
                <a:solidFill>
                  <a:srgbClr val="002060"/>
                </a:solidFill>
                <a:latin typeface="Century Gothic"/>
                <a:ea typeface="Century Gothic"/>
              </a:rPr>
              <a:t> [56] </a:t>
            </a:r>
          </a:p>
          <a:p>
            <a:pPr marL="216000" indent="-216000">
              <a:lnSpc>
                <a:spcPct val="100000"/>
              </a:lnSpc>
            </a:pPr>
            <a:endParaRPr lang="en-GB" sz="1800" b="1" i="0" strike="noStrike" spc="-1" dirty="0">
              <a:solidFill>
                <a:srgbClr val="002060"/>
              </a:solidFill>
              <a:latin typeface="Century Gothic"/>
              <a:ea typeface="Century Gothic"/>
            </a:endParaRPr>
          </a:p>
          <a:p>
            <a:pPr marL="216000" indent="-216000">
              <a:lnSpc>
                <a:spcPct val="100000"/>
              </a:lnSpc>
            </a:pPr>
            <a:r>
              <a:rPr lang="it-IT" sz="1800" b="1" strike="noStrike" spc="-1" dirty="0">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de-DE" sz="1800" b="1" i="0" strike="noStrike" spc="-1" dirty="0">
                <a:solidFill>
                  <a:srgbClr val="002060"/>
                </a:solidFill>
                <a:latin typeface="Century Gothic"/>
                <a:ea typeface="Century Gothic"/>
              </a:rPr>
              <a:t>Montag </a:t>
            </a:r>
            <a:r>
              <a:rPr lang="de-DE" sz="1800" b="0" i="0" strike="noStrike" spc="-1" dirty="0">
                <a:solidFill>
                  <a:srgbClr val="002060"/>
                </a:solidFill>
                <a:latin typeface="Century Gothic"/>
                <a:ea typeface="Century Gothic"/>
              </a:rPr>
              <a:t>[1044] </a:t>
            </a:r>
            <a:r>
              <a:rPr lang="de-DE" sz="1800" b="1" i="0" strike="noStrike" spc="-1" dirty="0">
                <a:solidFill>
                  <a:srgbClr val="002060"/>
                </a:solidFill>
                <a:latin typeface="Century Gothic"/>
                <a:ea typeface="Century Gothic"/>
              </a:rPr>
              <a:t>Dienstag </a:t>
            </a:r>
            <a:r>
              <a:rPr lang="de-DE" sz="1800" b="0" i="0" strike="noStrike" spc="-1" dirty="0">
                <a:solidFill>
                  <a:srgbClr val="002060"/>
                </a:solidFill>
                <a:latin typeface="Century Gothic"/>
                <a:ea typeface="Century Gothic"/>
              </a:rPr>
              <a:t>[1356] </a:t>
            </a:r>
            <a:r>
              <a:rPr lang="de-DE" sz="1800" b="1" i="0" strike="noStrike" spc="-1" dirty="0">
                <a:solidFill>
                  <a:srgbClr val="002060"/>
                </a:solidFill>
                <a:latin typeface="Century Gothic"/>
                <a:ea typeface="Century Gothic"/>
              </a:rPr>
              <a:t>Mittwoch </a:t>
            </a:r>
            <a:r>
              <a:rPr lang="de-DE" sz="1800" b="0" i="0" strike="noStrike" spc="-1" dirty="0">
                <a:solidFill>
                  <a:srgbClr val="002060"/>
                </a:solidFill>
                <a:latin typeface="Century Gothic"/>
                <a:ea typeface="Century Gothic"/>
              </a:rPr>
              <a:t>[1187] </a:t>
            </a:r>
            <a:r>
              <a:rPr lang="de-DE" sz="1800" b="1" i="0" strike="noStrike" spc="-1" dirty="0">
                <a:solidFill>
                  <a:srgbClr val="002060"/>
                </a:solidFill>
                <a:latin typeface="Century Gothic"/>
                <a:ea typeface="Century Gothic"/>
              </a:rPr>
              <a:t>Donnerstag </a:t>
            </a:r>
            <a:r>
              <a:rPr lang="de-DE" sz="1800" b="0" i="0" strike="noStrike" spc="-1" dirty="0">
                <a:solidFill>
                  <a:srgbClr val="002060"/>
                </a:solidFill>
                <a:latin typeface="Century Gothic"/>
                <a:ea typeface="Century Gothic"/>
              </a:rPr>
              <a:t>[1244] </a:t>
            </a:r>
            <a:r>
              <a:rPr lang="de-DE" sz="1800" b="1" i="0" strike="noStrike" spc="-1" dirty="0">
                <a:solidFill>
                  <a:srgbClr val="002060"/>
                </a:solidFill>
                <a:latin typeface="Century Gothic"/>
                <a:ea typeface="Century Gothic"/>
              </a:rPr>
              <a:t>Freitag </a:t>
            </a:r>
            <a:r>
              <a:rPr lang="de-DE" sz="1800" b="0" i="0" strike="noStrike" spc="-1" dirty="0">
                <a:solidFill>
                  <a:srgbClr val="002060"/>
                </a:solidFill>
                <a:latin typeface="Century Gothic"/>
                <a:ea typeface="Century Gothic"/>
              </a:rPr>
              <a:t>[981] </a:t>
            </a:r>
            <a:r>
              <a:rPr lang="de-DE" sz="1800" b="1" i="0" strike="noStrike" spc="-1" dirty="0">
                <a:solidFill>
                  <a:srgbClr val="002060"/>
                </a:solidFill>
                <a:latin typeface="Century Gothic"/>
                <a:ea typeface="Century Gothic"/>
              </a:rPr>
              <a:t>Samstag </a:t>
            </a:r>
            <a:r>
              <a:rPr lang="de-DE" sz="1800" b="0" i="0" strike="noStrike" spc="-1" dirty="0">
                <a:solidFill>
                  <a:srgbClr val="002060"/>
                </a:solidFill>
                <a:latin typeface="Century Gothic"/>
                <a:ea typeface="Century Gothic"/>
              </a:rPr>
              <a:t>[1112] </a:t>
            </a:r>
            <a:r>
              <a:rPr lang="de-DE" sz="1800" b="1" i="0" strike="noStrike" spc="-1" dirty="0">
                <a:solidFill>
                  <a:srgbClr val="002060"/>
                </a:solidFill>
                <a:latin typeface="Century Gothic"/>
                <a:ea typeface="Century Gothic"/>
              </a:rPr>
              <a:t>Sonntag </a:t>
            </a:r>
            <a:r>
              <a:rPr lang="de-DE" sz="1800" b="0" i="0" strike="noStrike" spc="-1" dirty="0">
                <a:solidFill>
                  <a:srgbClr val="002060"/>
                </a:solidFill>
                <a:latin typeface="Century Gothic"/>
                <a:ea typeface="Century Gothic"/>
              </a:rPr>
              <a:t>[804] </a:t>
            </a:r>
            <a:r>
              <a:rPr lang="de-DE" sz="1800" b="1" i="0" strike="noStrike" spc="-1" dirty="0">
                <a:solidFill>
                  <a:srgbClr val="002060"/>
                </a:solidFill>
                <a:latin typeface="Century Gothic"/>
                <a:ea typeface="Century Gothic"/>
              </a:rPr>
              <a:t>Tag </a:t>
            </a:r>
            <a:r>
              <a:rPr lang="de-DE" sz="1800" b="0" i="0" strike="noStrike" spc="-1" dirty="0">
                <a:solidFill>
                  <a:srgbClr val="002060"/>
                </a:solidFill>
                <a:latin typeface="Century Gothic"/>
                <a:ea typeface="Century Gothic"/>
              </a:rPr>
              <a:t>[111] </a:t>
            </a:r>
            <a:r>
              <a:rPr lang="de-DE" sz="1800" b="1" i="0" strike="noStrike" spc="-1" dirty="0">
                <a:solidFill>
                  <a:srgbClr val="002060"/>
                </a:solidFill>
                <a:latin typeface="Century Gothic"/>
                <a:ea typeface="Century Gothic"/>
              </a:rPr>
              <a:t>Woche </a:t>
            </a:r>
            <a:r>
              <a:rPr lang="de-DE" sz="1800" b="0" i="0" strike="noStrike" spc="-1" dirty="0">
                <a:solidFill>
                  <a:srgbClr val="002060"/>
                </a:solidFill>
                <a:latin typeface="Century Gothic"/>
                <a:ea typeface="Century Gothic"/>
              </a:rPr>
              <a:t>[219] </a:t>
            </a:r>
            <a:r>
              <a:rPr lang="de-DE" sz="1800" b="1" i="0" strike="noStrike" spc="-1" dirty="0">
                <a:solidFill>
                  <a:srgbClr val="002060"/>
                </a:solidFill>
                <a:latin typeface="Century Gothic"/>
                <a:ea typeface="Century Gothic"/>
              </a:rPr>
              <a:t>heute </a:t>
            </a:r>
            <a:r>
              <a:rPr lang="de-DE" sz="1800" b="0" i="0" strike="noStrike" spc="-1" dirty="0">
                <a:solidFill>
                  <a:srgbClr val="002060"/>
                </a:solidFill>
                <a:latin typeface="Century Gothic"/>
                <a:ea typeface="Century Gothic"/>
              </a:rPr>
              <a:t>[116] </a:t>
            </a:r>
            <a:r>
              <a:rPr lang="de-DE" sz="1800" b="1" i="0" strike="noStrike" spc="-1" dirty="0">
                <a:solidFill>
                  <a:srgbClr val="002060"/>
                </a:solidFill>
                <a:latin typeface="Century Gothic"/>
                <a:ea typeface="Century Gothic"/>
              </a:rPr>
              <a:t>morgen </a:t>
            </a:r>
            <a:r>
              <a:rPr lang="de-DE" sz="1800" b="0" i="0" strike="noStrike" spc="-1" dirty="0">
                <a:solidFill>
                  <a:srgbClr val="002060"/>
                </a:solidFill>
                <a:latin typeface="Century Gothic"/>
                <a:ea typeface="Century Gothic"/>
              </a:rPr>
              <a:t>[752] </a:t>
            </a:r>
          </a:p>
          <a:p>
            <a:pPr marL="216000" indent="-216000">
              <a:lnSpc>
                <a:spcPct val="100000"/>
              </a:lnSpc>
            </a:pPr>
            <a:r>
              <a:rPr lang="de-DE" sz="1800" b="1" i="0" strike="noStrike" spc="-1" dirty="0">
                <a:solidFill>
                  <a:srgbClr val="002060"/>
                </a:solidFill>
                <a:effectLst/>
                <a:latin typeface="Century Gothic"/>
                <a:ea typeface="+mn-ea"/>
                <a:cs typeface="+mn-cs"/>
              </a:rPr>
              <a:t>Revisit 1: </a:t>
            </a:r>
            <a:r>
              <a:rPr lang="de-DE" sz="1800" b="0" i="0" strike="noStrike" spc="-1" dirty="0">
                <a:solidFill>
                  <a:srgbClr val="002060"/>
                </a:solidFill>
                <a:effectLst/>
                <a:latin typeface="Century Gothic"/>
                <a:ea typeface="+mn-ea"/>
                <a:cs typeface="+mn-cs"/>
              </a:rPr>
              <a:t>gewinnen [372] hören [146] machen [58]  zu Hause [n/a]</a:t>
            </a:r>
          </a:p>
          <a:p>
            <a:pPr marL="216000" indent="-216000">
              <a:lnSpc>
                <a:spcPct val="100000"/>
              </a:lnSpc>
            </a:pPr>
            <a:r>
              <a:rPr lang="de-DE" sz="1800" b="1" i="0" strike="noStrike" spc="-1" dirty="0">
                <a:solidFill>
                  <a:srgbClr val="002060"/>
                </a:solidFill>
                <a:effectLst/>
                <a:latin typeface="Century Gothic"/>
                <a:ea typeface="+mn-ea"/>
                <a:cs typeface="+mn-cs"/>
              </a:rPr>
              <a:t>Revisit 2: </a:t>
            </a:r>
            <a:r>
              <a:rPr lang="de-DE" sz="1800" b="0" i="0" strike="noStrike" spc="-1" dirty="0">
                <a:solidFill>
                  <a:srgbClr val="002060"/>
                </a:solidFill>
                <a:effectLst/>
                <a:latin typeface="Century Gothic"/>
                <a:ea typeface="+mn-ea"/>
                <a:cs typeface="+mn-cs"/>
              </a:rPr>
              <a:t>Frau [99] Herr [154] Lehrer, Lehrerin [695] Mann [121] sehr [81]</a:t>
            </a:r>
          </a:p>
          <a:p>
            <a:pPr marL="216000" indent="-216000">
              <a:lnSpc>
                <a:spcPct val="100000"/>
              </a:lnSpc>
            </a:pPr>
            <a:r>
              <a:rPr lang="en-GB" sz="1600" dirty="0">
                <a:solidFill>
                  <a:sysClr val="windowText" lastClr="000000"/>
                </a:solidFill>
                <a:effectLst/>
                <a:latin typeface="+mn-lt"/>
                <a:ea typeface="+mn-ea"/>
                <a:cs typeface="+mn-cs"/>
              </a:rPr>
              <a:t>Jones, R.L &amp; </a:t>
            </a:r>
            <a:r>
              <a:rPr lang="en-GB" sz="1600" dirty="0" err="1">
                <a:solidFill>
                  <a:sysClr val="windowText" lastClr="000000"/>
                </a:solidFill>
                <a:effectLst/>
                <a:latin typeface="+mn-lt"/>
                <a:ea typeface="+mn-ea"/>
                <a:cs typeface="+mn-cs"/>
              </a:rPr>
              <a:t>Tschirner</a:t>
            </a:r>
            <a:r>
              <a:rPr lang="en-GB" sz="1600" dirty="0">
                <a:solidFill>
                  <a:sysClr val="windowText" lastClr="000000"/>
                </a:solidFill>
                <a:effectLst/>
                <a:latin typeface="+mn-lt"/>
                <a:ea typeface="+mn-ea"/>
                <a:cs typeface="+mn-cs"/>
              </a:rPr>
              <a:t>, E. (2019). A frequency dictionary of German: Core vocabulary for learners. London: Routledge.</a:t>
            </a:r>
            <a:endParaRPr lang="en-GB" sz="1600" baseline="0" dirty="0">
              <a:solidFill>
                <a:sysClr val="windowText" lastClr="000000"/>
              </a:solidFill>
            </a:endParaRPr>
          </a:p>
          <a:p>
            <a:pPr marL="216000" indent="-216000">
              <a:lnSpc>
                <a:spcPct val="100000"/>
              </a:lnSpc>
            </a:pPr>
            <a:endParaRPr lang="en-GB" sz="1600" b="0" strike="noStrike" spc="-1" dirty="0">
              <a:latin typeface="Arial"/>
            </a:endParaRPr>
          </a:p>
          <a:p>
            <a:pPr marL="216000" indent="-216000">
              <a:lnSpc>
                <a:spcPct val="100000"/>
              </a:lnSpc>
            </a:pPr>
            <a:r>
              <a:rPr lang="en-GB" sz="1600" b="0" strike="noStrike" spc="-1" dirty="0">
                <a:solidFill>
                  <a:srgbClr val="000000"/>
                </a:solidFill>
                <a:latin typeface="Calibri"/>
                <a:ea typeface="Calibri"/>
              </a:rPr>
              <a:t>The frequency rankings for words that occur in this PowerPoint which have been</a:t>
            </a:r>
            <a:r>
              <a:rPr lang="en-GB" sz="1600" b="0" i="1" strike="noStrike" spc="-1" dirty="0">
                <a:solidFill>
                  <a:srgbClr val="000000"/>
                </a:solidFill>
                <a:latin typeface="Calibri"/>
                <a:ea typeface="Calibri"/>
              </a:rPr>
              <a:t> previously</a:t>
            </a:r>
            <a:r>
              <a:rPr lang="en-GB" sz="16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600" b="0" strike="noStrike" spc="-1" dirty="0">
                <a:solidFill>
                  <a:srgbClr val="000000"/>
                </a:solidFill>
                <a:latin typeface="Calibri"/>
                <a:ea typeface="Calibri"/>
              </a:rPr>
              <a:t>introduced and formally re-visited those words. </a:t>
            </a:r>
            <a:endParaRPr lang="en-GB" sz="1600" b="0" strike="noStrike" spc="-1" dirty="0">
              <a:latin typeface="Arial"/>
            </a:endParaRPr>
          </a:p>
          <a:p>
            <a:pPr marL="216000" indent="-216000">
              <a:lnSpc>
                <a:spcPct val="100000"/>
              </a:lnSpc>
            </a:pPr>
            <a:r>
              <a:rPr lang="en-GB" sz="1800" b="0" strike="noStrike" spc="-1" dirty="0">
                <a:solidFill>
                  <a:srgbClr val="000000"/>
                </a:solidFill>
                <a:latin typeface="Calibri"/>
                <a:ea typeface="Calibri"/>
              </a:rPr>
              <a:t>For any </a:t>
            </a:r>
            <a:r>
              <a:rPr lang="en-GB" sz="1800" b="0" i="1" strike="noStrike" spc="-1" dirty="0">
                <a:solidFill>
                  <a:srgbClr val="000000"/>
                </a:solidFill>
                <a:latin typeface="Calibri"/>
                <a:ea typeface="Calibri"/>
              </a:rPr>
              <a:t>other </a:t>
            </a:r>
            <a:r>
              <a:rPr lang="en-GB" sz="1800" b="0" strike="noStrike" spc="-1" dirty="0">
                <a:solidFill>
                  <a:srgbClr val="000000"/>
                </a:solidFill>
                <a:latin typeface="Calibri"/>
                <a:ea typeface="Calibri"/>
              </a:rPr>
              <a:t>words that occur incidentally in this PowerPoint, frequency rankings will be provided in the notes field wherever possible.</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OPTIONAL</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Timing: 5 minutes</a:t>
            </a:r>
            <a:br>
              <a:rPr lang="en-GB"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practise oral production of the days of the week (in a song that constrains the time and helps to speed up production).</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Procedure:</a:t>
            </a:r>
          </a:p>
          <a:p>
            <a:pPr marL="228600" indent="-228600">
              <a:lnSpc>
                <a:spcPct val="100000"/>
              </a:lnSpc>
              <a:buAutoNum type="arabicPeriod"/>
            </a:pPr>
            <a:r>
              <a:rPr lang="en-GB" sz="1200" b="0" strike="noStrike" spc="-1" dirty="0">
                <a:solidFill>
                  <a:srgbClr val="000000"/>
                </a:solidFill>
                <a:latin typeface="+mn-lt"/>
              </a:rPr>
              <a:t>Click to play the song.</a:t>
            </a:r>
          </a:p>
          <a:p>
            <a:pPr marL="228600" indent="-228600">
              <a:lnSpc>
                <a:spcPct val="100000"/>
              </a:lnSpc>
              <a:buAutoNum type="arabicPeriod"/>
            </a:pPr>
            <a:r>
              <a:rPr lang="en-GB" sz="1200" b="0" strike="noStrike" spc="-1" dirty="0">
                <a:solidFill>
                  <a:srgbClr val="000000"/>
                </a:solidFill>
                <a:latin typeface="+mn-lt"/>
              </a:rPr>
              <a:t>Encourage pupils to join in when they can.</a:t>
            </a:r>
          </a:p>
          <a:p>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Link to song</a:t>
            </a:r>
            <a:r>
              <a:rPr lang="en-GB" dirty="0"/>
              <a:t>: </a:t>
            </a:r>
          </a:p>
          <a:p>
            <a:pPr marL="0" marR="0" lvl="0" indent="0" algn="l" rtl="0">
              <a:lnSpc>
                <a:spcPct val="100000"/>
              </a:lnSpc>
              <a:spcBef>
                <a:spcPts val="0"/>
              </a:spcBef>
              <a:spcAft>
                <a:spcPts val="0"/>
              </a:spcAft>
              <a:buClr>
                <a:schemeClr val="dk1"/>
              </a:buClr>
              <a:buSzPts val="1200"/>
              <a:buFont typeface="Calibri"/>
              <a:buNone/>
            </a:pPr>
            <a:r>
              <a:rPr lang="en-GB" dirty="0"/>
              <a:t>https://www.youtube.com/watch?v=RjlfcpVBBNw</a:t>
            </a:r>
          </a:p>
          <a:p>
            <a:endParaRPr lang="en-GB" b="1" dirty="0"/>
          </a:p>
          <a:p>
            <a:r>
              <a:rPr lang="en-GB" b="1" dirty="0"/>
              <a:t>Notes</a:t>
            </a:r>
            <a:r>
              <a:rPr lang="en-GB" dirty="0"/>
              <a:t>: </a:t>
            </a:r>
            <a:br>
              <a:rPr lang="en-GB" dirty="0"/>
            </a:br>
            <a:r>
              <a:rPr lang="en-GB" dirty="0" err="1"/>
              <a:t>i</a:t>
            </a:r>
            <a:r>
              <a:rPr lang="en-GB" dirty="0"/>
              <a:t>) the song is just the days (repeated</a:t>
            </a:r>
            <a:r>
              <a:rPr lang="en-GB" baseline="0" dirty="0"/>
              <a:t> over and over) but the tune is catchy after a while and the harmonies make it not unpleasant to listen to, despite the minion-type voices!</a:t>
            </a:r>
          </a:p>
          <a:p>
            <a:r>
              <a:rPr lang="en-GB" baseline="0" dirty="0"/>
              <a:t>ii) we recommend opening the link in a separate window just prior to the start of the lesson and playing through the adverts, leaving the song paused at the start ready to go, when needed.</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381599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weeks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fld id="{532D0CC9-DEA3-4A63-A921-D94C06607CC8}" type="slidenum">
              <a:rPr lang="en-GB" smtClean="0"/>
              <a:t>11</a:t>
            </a:fld>
            <a:endParaRPr lang="en-GB"/>
          </a:p>
        </p:txBody>
      </p:sp>
    </p:spTree>
    <p:extLst>
      <p:ext uri="{BB962C8B-B14F-4D97-AF65-F5344CB8AC3E}">
        <p14:creationId xmlns:p14="http://schemas.microsoft.com/office/powerpoint/2010/main" val="10039843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German </a:t>
            </a:r>
            <a:r>
              <a:rPr lang="en-GB" b="0" dirty="0"/>
              <a:t>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further back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12</a:t>
            </a:fld>
            <a:endParaRPr lang="en-GB"/>
          </a:p>
        </p:txBody>
      </p:sp>
    </p:spTree>
    <p:extLst>
      <p:ext uri="{BB962C8B-B14F-4D97-AF65-F5344CB8AC3E}">
        <p14:creationId xmlns:p14="http://schemas.microsoft.com/office/powerpoint/2010/main" val="42252256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626575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a:t>
            </a:r>
          </a:p>
          <a:p>
            <a:pPr marL="0" marR="0" lvl="0" indent="0" algn="l" rtl="0">
              <a:lnSpc>
                <a:spcPct val="100000"/>
              </a:lnSpc>
              <a:spcBef>
                <a:spcPts val="0"/>
              </a:spcBef>
              <a:spcAft>
                <a:spcPts val="0"/>
              </a:spcAft>
              <a:buClr>
                <a:schemeClr val="dk1"/>
              </a:buClr>
              <a:buSzPts val="1200"/>
              <a:buFont typeface="Calibri"/>
              <a:buNone/>
            </a:pPr>
            <a:br>
              <a:rPr lang="en-GB" dirty="0"/>
            </a:b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207759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dirty="0"/>
              <a:t>HANDOUT</a:t>
            </a:r>
          </a:p>
        </p:txBody>
      </p:sp>
      <p:sp>
        <p:nvSpPr>
          <p:cNvPr id="4" name="Slide Number Placeholder 3"/>
          <p:cNvSpPr>
            <a:spLocks noGrp="1"/>
          </p:cNvSpPr>
          <p:nvPr>
            <p:ph type="sldNum" sz="quarter" idx="5"/>
          </p:nvPr>
        </p:nvSpPr>
        <p:spPr/>
        <p:txBody>
          <a:bodyPr/>
          <a:lstStyle/>
          <a:p>
            <a:fld id="{532D0CC9-DEA3-4A63-A921-D94C06607CC8}" type="slidenum">
              <a:rPr lang="en-GB" smtClean="0"/>
              <a:t>15</a:t>
            </a:fld>
            <a:endParaRPr lang="en-GB"/>
          </a:p>
        </p:txBody>
      </p:sp>
    </p:spTree>
    <p:extLst>
      <p:ext uri="{BB962C8B-B14F-4D97-AF65-F5344CB8AC3E}">
        <p14:creationId xmlns:p14="http://schemas.microsoft.com/office/powerpoint/2010/main" val="34844032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HANDOUT</a:t>
            </a:r>
          </a:p>
        </p:txBody>
      </p:sp>
      <p:sp>
        <p:nvSpPr>
          <p:cNvPr id="4" name="Slide Number Placeholder 3"/>
          <p:cNvSpPr>
            <a:spLocks noGrp="1"/>
          </p:cNvSpPr>
          <p:nvPr>
            <p:ph type="sldNum" sz="quarter" idx="5"/>
          </p:nvPr>
        </p:nvSpPr>
        <p:spPr/>
        <p:txBody>
          <a:bodyPr/>
          <a:lstStyle/>
          <a:p>
            <a:fld id="{532D0CC9-DEA3-4A63-A921-D94C06607CC8}" type="slidenum">
              <a:rPr lang="en-GB" smtClean="0"/>
              <a:t>16</a:t>
            </a:fld>
            <a:endParaRPr lang="en-GB"/>
          </a:p>
        </p:txBody>
      </p:sp>
    </p:spTree>
    <p:extLst>
      <p:ext uri="{BB962C8B-B14F-4D97-AF65-F5344CB8AC3E}">
        <p14:creationId xmlns:p14="http://schemas.microsoft.com/office/powerpoint/2010/main" val="1187169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a:t>
            </a:r>
            <a:r>
              <a:rPr lang="en-GB" sz="1200" b="1" strike="noStrike" spc="-1" dirty="0">
                <a:solidFill>
                  <a:srgbClr val="000000"/>
                </a:solidFill>
                <a:latin typeface="Calibri"/>
                <a:ea typeface="Calibri"/>
              </a:rPr>
              <a:t>[v].</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the SSC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vier</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vier</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a:t>
            </a:r>
            <a:r>
              <a:rPr lang="fr-FR" baseline="0" dirty="0" err="1"/>
              <a:t>gesture</a:t>
            </a:r>
            <a:r>
              <a:rPr lang="fr-FR" baseline="0" dirty="0"/>
              <a:t> for ‘</a:t>
            </a:r>
            <a:r>
              <a:rPr lang="fr-FR" b="1" baseline="0" dirty="0"/>
              <a:t>vier’ </a:t>
            </a:r>
            <a:r>
              <a:rPr lang="fr-FR" b="0" baseline="0" dirty="0" err="1"/>
              <a:t>might</a:t>
            </a:r>
            <a:r>
              <a:rPr lang="fr-FR" b="0" baseline="0" dirty="0"/>
              <a:t> </a:t>
            </a:r>
            <a:r>
              <a:rPr lang="fr-FR" b="0" baseline="0" dirty="0" err="1"/>
              <a:t>be</a:t>
            </a:r>
            <a:r>
              <a:rPr lang="fr-FR" b="0" baseline="0" dirty="0"/>
              <a:t> to </a:t>
            </a:r>
            <a:r>
              <a:rPr lang="fr-FR" b="0" baseline="0" dirty="0" err="1"/>
              <a:t>hold</a:t>
            </a:r>
            <a:r>
              <a:rPr lang="fr-FR" b="0" baseline="0" dirty="0"/>
              <a:t> 4 </a:t>
            </a:r>
            <a:r>
              <a:rPr lang="fr-FR" b="0" baseline="0" dirty="0" err="1"/>
              <a:t>fingers</a:t>
            </a:r>
            <a:r>
              <a:rPr lang="fr-FR" b="0" baseline="0" dirty="0"/>
              <a:t> up. </a:t>
            </a: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[v].</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err="1">
                <a:solidFill>
                  <a:srgbClr val="000000"/>
                </a:solidFill>
                <a:latin typeface="+mn-lt"/>
                <a:ea typeface="Calibri"/>
              </a:rPr>
              <a:t>vier</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vier</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2060"/>
                </a:solidFill>
                <a:latin typeface="Century Gothic"/>
                <a:ea typeface="Century Gothic"/>
              </a:rPr>
              <a:t>Frequency: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err="1">
                <a:solidFill>
                  <a:srgbClr val="002060"/>
                </a:solidFill>
                <a:latin typeface="Century Gothic"/>
                <a:ea typeface="Century Gothic"/>
              </a:rPr>
              <a:t>vier</a:t>
            </a:r>
            <a:r>
              <a:rPr lang="en-GB" sz="1200" b="1" strike="noStrike" spc="-1" dirty="0">
                <a:solidFill>
                  <a:srgbClr val="002060"/>
                </a:solidFill>
                <a:latin typeface="Century Gothic"/>
                <a:ea typeface="Century Gothic"/>
              </a:rPr>
              <a:t> </a:t>
            </a:r>
            <a:r>
              <a:rPr lang="en-GB" sz="1200" b="0" strike="noStrike" spc="-1" dirty="0">
                <a:solidFill>
                  <a:srgbClr val="002060"/>
                </a:solidFill>
                <a:latin typeface="Century Gothic"/>
                <a:ea typeface="Century Gothic"/>
              </a:rPr>
              <a:t>[200] </a:t>
            </a:r>
            <a:r>
              <a:rPr lang="en-GB" sz="1200" b="1" strike="noStrike" spc="-1" dirty="0" err="1">
                <a:solidFill>
                  <a:srgbClr val="002060"/>
                </a:solidFill>
                <a:latin typeface="Century Gothic"/>
                <a:ea typeface="Century Gothic"/>
              </a:rPr>
              <a:t>vergessen</a:t>
            </a:r>
            <a:r>
              <a:rPr lang="en-GB" sz="1200" b="1" strike="noStrike" spc="-1" dirty="0">
                <a:solidFill>
                  <a:srgbClr val="002060"/>
                </a:solidFill>
                <a:latin typeface="Century Gothic"/>
                <a:ea typeface="Century Gothic"/>
              </a:rPr>
              <a:t> </a:t>
            </a:r>
            <a:r>
              <a:rPr lang="en-GB" sz="1200" b="0" strike="noStrike" spc="-1" dirty="0">
                <a:solidFill>
                  <a:srgbClr val="002060"/>
                </a:solidFill>
                <a:latin typeface="Century Gothic"/>
                <a:ea typeface="Century Gothic"/>
              </a:rPr>
              <a:t>[584] </a:t>
            </a:r>
            <a:r>
              <a:rPr lang="en-GB" sz="1200" b="1" strike="noStrike" spc="-1" dirty="0" err="1">
                <a:solidFill>
                  <a:srgbClr val="002060"/>
                </a:solidFill>
                <a:latin typeface="Century Gothic"/>
                <a:ea typeface="Century Gothic"/>
              </a:rPr>
              <a:t>Vater</a:t>
            </a:r>
            <a:r>
              <a:rPr lang="en-GB" sz="1200" b="0" strike="noStrike" spc="-1" dirty="0">
                <a:solidFill>
                  <a:srgbClr val="002060"/>
                </a:solidFill>
                <a:latin typeface="Century Gothic"/>
                <a:ea typeface="Century Gothic"/>
              </a:rPr>
              <a:t> [232] </a:t>
            </a:r>
            <a:r>
              <a:rPr lang="en-GB" sz="1200" b="1" strike="noStrike" spc="-1" dirty="0" err="1">
                <a:solidFill>
                  <a:srgbClr val="002060"/>
                </a:solidFill>
                <a:latin typeface="Century Gothic"/>
                <a:ea typeface="Century Gothic"/>
              </a:rPr>
              <a:t>positiv</a:t>
            </a:r>
            <a:r>
              <a:rPr lang="en-GB" sz="1200" b="1" strike="noStrike" spc="-1" dirty="0">
                <a:solidFill>
                  <a:srgbClr val="002060"/>
                </a:solidFill>
                <a:latin typeface="Century Gothic"/>
                <a:ea typeface="Century Gothic"/>
              </a:rPr>
              <a:t> </a:t>
            </a:r>
            <a:r>
              <a:rPr lang="en-GB" sz="1200" b="0" strike="noStrike" spc="-1" dirty="0">
                <a:solidFill>
                  <a:srgbClr val="002060"/>
                </a:solidFill>
                <a:latin typeface="Century Gothic"/>
                <a:ea typeface="Century Gothic"/>
              </a:rPr>
              <a:t>[516] </a:t>
            </a:r>
            <a:r>
              <a:rPr lang="en-GB" sz="1200" b="1" strike="noStrike" spc="-1" dirty="0" err="1">
                <a:solidFill>
                  <a:srgbClr val="002060"/>
                </a:solidFill>
                <a:latin typeface="Century Gothic"/>
                <a:ea typeface="Century Gothic"/>
              </a:rPr>
              <a:t>viel</a:t>
            </a:r>
            <a:r>
              <a:rPr lang="en-GB" sz="1200" b="0" strike="noStrike" spc="-1" dirty="0">
                <a:solidFill>
                  <a:srgbClr val="002060"/>
                </a:solidFill>
                <a:latin typeface="Century Gothic"/>
                <a:ea typeface="Century Gothic"/>
              </a:rPr>
              <a:t> [56]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3</a:t>
            </a:fld>
            <a:endParaRPr lang="en-GB"/>
          </a:p>
        </p:txBody>
      </p:sp>
    </p:spTree>
    <p:extLst>
      <p:ext uri="{BB962C8B-B14F-4D97-AF65-F5344CB8AC3E}">
        <p14:creationId xmlns:p14="http://schemas.microsoft.com/office/powerpoint/2010/main" val="155201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revise the SSC </a:t>
            </a:r>
            <a:r>
              <a:rPr lang="en-GB" sz="1200" b="1" strike="noStrike" spc="-1" dirty="0">
                <a:solidFill>
                  <a:srgbClr val="000000"/>
                </a:solidFill>
                <a:latin typeface="+mn-lt"/>
                <a:ea typeface="Calibri"/>
              </a:rPr>
              <a:t>[W] </a:t>
            </a:r>
            <a:r>
              <a:rPr lang="en-GB" sz="1200" b="0" strike="noStrike" spc="-1" dirty="0">
                <a:solidFill>
                  <a:srgbClr val="000000"/>
                </a:solidFill>
                <a:latin typeface="+mn-lt"/>
                <a:ea typeface="Calibri"/>
              </a:rPr>
              <a:t>before contrasting it with the new SSC [V]</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Welt’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‘Welt’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r>
              <a:rPr kumimoji="0" lang="de-DE" sz="1800" b="1" i="0" u="none" strike="noStrike" kern="1200" cap="none" spc="0" normalizeH="0" baseline="0" noProof="0" dirty="0" err="1">
                <a:ln>
                  <a:noFill/>
                </a:ln>
                <a:solidFill>
                  <a:prstClr val="black"/>
                </a:solidFill>
                <a:effectLst/>
                <a:uLnTx/>
                <a:uFillTx/>
                <a:latin typeface="Century Gothic"/>
                <a:ea typeface="+mn-ea"/>
                <a:cs typeface="+mn-cs"/>
              </a:rPr>
              <a:t>Vocabulary</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 Antwort</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[522]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gewinnen</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[372]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wahr</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[737]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Wasser</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[245]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Welt</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[164] </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endParaRPr kumimoji="0" lang="de-DE" sz="1800" b="0" i="0" u="none" strike="noStrike" kern="1200" cap="none" spc="0" normalizeH="0" baseline="0" noProof="0" dirty="0">
              <a:ln>
                <a:noFill/>
              </a:ln>
              <a:solidFill>
                <a:prstClr val="black"/>
              </a:solidFill>
              <a:effectLst/>
              <a:uLnTx/>
              <a:uFillTx/>
              <a:latin typeface="Century Gothic"/>
              <a:ea typeface="+mn-ea"/>
              <a:cs typeface="+mn-cs"/>
            </a:endParaRP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4</a:t>
            </a:fld>
            <a:endParaRPr lang="en-GB"/>
          </a:p>
        </p:txBody>
      </p:sp>
    </p:spTree>
    <p:extLst>
      <p:ext uri="{BB962C8B-B14F-4D97-AF65-F5344CB8AC3E}">
        <p14:creationId xmlns:p14="http://schemas.microsoft.com/office/powerpoint/2010/main" val="1552010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written recognition of the [v] sound and to practise decoding at sentence level; to use cognates and known words to infer meaning of sentences. </a:t>
            </a:r>
          </a:p>
          <a:p>
            <a:pPr marL="0" marR="0" lvl="0" indent="0" algn="l" rtl="0">
              <a:lnSpc>
                <a:spcPct val="100000"/>
              </a:lnSpc>
              <a:spcBef>
                <a:spcPts val="0"/>
              </a:spcBef>
              <a:spcAft>
                <a:spcPts val="0"/>
              </a:spcAft>
              <a:buClr>
                <a:schemeClr val="dk1"/>
              </a:buClr>
              <a:buSzPts val="1200"/>
              <a:buFont typeface="Calibri"/>
              <a:buNone/>
            </a:pPr>
            <a:r>
              <a:rPr lang="en-GB" b="0" dirty="0"/>
              <a:t> </a:t>
            </a: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work as pairs and then as a whole class to work out where one word ends and another starts.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then focus on the [v] sound and find the examples in the sentences.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on sentences one by one with the [v] sounds highlighted and the words separated.</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Discuss meanings of tongue-twister sentences (using picture prompts to help) and then show English translations.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listen to the tongue twisters said by a native speaker at three different speeds: slow, medium, fast. Draw their attention to the fact that [f] and [v] sound the same here.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Give pupils time to practise saying them at whatever speed they can manage! Important to maintain clear pronunciation.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Word frequency:</a:t>
            </a:r>
          </a:p>
          <a:p>
            <a:pPr marL="0" marR="0" lvl="0" indent="0" algn="l" rtl="0">
              <a:lnSpc>
                <a:spcPct val="100000"/>
              </a:lnSpc>
              <a:spcBef>
                <a:spcPts val="0"/>
              </a:spcBef>
              <a:spcAft>
                <a:spcPts val="0"/>
              </a:spcAft>
              <a:buClr>
                <a:schemeClr val="dk1"/>
              </a:buClr>
              <a:buSzPts val="1200"/>
              <a:buFont typeface="Calibri"/>
              <a:buNone/>
            </a:pPr>
            <a:r>
              <a:rPr lang="en-GB" dirty="0" err="1"/>
              <a:t>finden</a:t>
            </a:r>
            <a:r>
              <a:rPr lang="en-GB" dirty="0"/>
              <a:t> [103] Finger [1019] am [616] </a:t>
            </a:r>
            <a:r>
              <a:rPr lang="en-GB" dirty="0" err="1"/>
              <a:t>fein</a:t>
            </a:r>
            <a:r>
              <a:rPr lang="en-GB" dirty="0"/>
              <a:t> [1676] Vogel [1701] von [9] Fisch [1959] </a:t>
            </a:r>
            <a:r>
              <a:rPr lang="en-GB" dirty="0" err="1"/>
              <a:t>vergessen</a:t>
            </a:r>
            <a:r>
              <a:rPr lang="en-GB" dirty="0"/>
              <a:t> [584] </a:t>
            </a:r>
            <a:r>
              <a:rPr lang="en-GB" dirty="0" err="1"/>
              <a:t>voll</a:t>
            </a:r>
            <a:r>
              <a:rPr lang="en-GB" dirty="0"/>
              <a:t> [388]</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604887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dirty="0"/>
              <a:t>:</a:t>
            </a:r>
            <a:r>
              <a:rPr lang="en-GB" b="1" dirty="0"/>
              <a:t>10 minutes</a:t>
            </a:r>
          </a:p>
          <a:p>
            <a:endParaRPr lang="en-GB" dirty="0"/>
          </a:p>
          <a:p>
            <a:r>
              <a:rPr lang="en-GB" b="1" dirty="0"/>
              <a:t>Aim:</a:t>
            </a:r>
            <a:r>
              <a:rPr lang="en-GB" dirty="0"/>
              <a:t> to practise aural recognition of the days of the week and new vocab (morgen, </a:t>
            </a:r>
            <a:r>
              <a:rPr lang="en-GB" dirty="0" err="1"/>
              <a:t>heute</a:t>
            </a:r>
            <a:r>
              <a:rPr lang="en-GB" dirty="0"/>
              <a:t>) and to revise some key verbs and vocabulary from previous weeks. </a:t>
            </a:r>
          </a:p>
          <a:p>
            <a:endParaRPr lang="en-GB" dirty="0"/>
          </a:p>
          <a:p>
            <a:r>
              <a:rPr lang="en-GB" b="1" dirty="0"/>
              <a:t>Procedure:</a:t>
            </a:r>
          </a:p>
          <a:p>
            <a:pPr marL="228600" indent="-228600">
              <a:buAutoNum type="arabicPeriod"/>
            </a:pPr>
            <a:r>
              <a:rPr lang="en-GB" dirty="0"/>
              <a:t>Explain the scenario. Moritz is practising his English. Johanna is saying the day of the week in German, and he must find the correct day in English and circle it. She then says an activity she does on that day, and Moritz has to translate it into English. </a:t>
            </a:r>
          </a:p>
          <a:p>
            <a:pPr marL="228600" indent="-228600">
              <a:buAutoNum type="arabicPeriod"/>
            </a:pPr>
            <a:r>
              <a:rPr lang="en-GB" dirty="0"/>
              <a:t>Pupils write down numbers 1-7,</a:t>
            </a:r>
          </a:p>
          <a:p>
            <a:pPr marL="228600" indent="-228600">
              <a:buAutoNum type="arabicPeriod"/>
            </a:pPr>
            <a:r>
              <a:rPr lang="en-GB" dirty="0"/>
              <a:t>Play audio 1-7 and ask pupils to write down the day of the week in English for each item. </a:t>
            </a:r>
          </a:p>
          <a:p>
            <a:pPr marL="228600" indent="-228600">
              <a:buAutoNum type="arabicPeriod"/>
            </a:pPr>
            <a:r>
              <a:rPr lang="en-GB" dirty="0"/>
              <a:t>Click to show the answers on the board. Item 7 is tricky as pupils need to recognise the word ‘morgen’. </a:t>
            </a:r>
          </a:p>
          <a:p>
            <a:pPr marL="228600" indent="-228600">
              <a:buAutoNum type="arabicPeriod"/>
            </a:pPr>
            <a:r>
              <a:rPr lang="en-GB" dirty="0"/>
              <a:t>Play items 1-7 again, and this time ask pupils to jot down the activity in English.</a:t>
            </a:r>
          </a:p>
          <a:p>
            <a:pPr marL="228600" indent="-228600">
              <a:buAutoNum type="arabicPeriod"/>
            </a:pPr>
            <a:r>
              <a:rPr lang="en-GB" dirty="0"/>
              <a:t>Click to bring up Moritz’ answers. Has he translated everything correctly or do the pupils disagree? </a:t>
            </a:r>
          </a:p>
          <a:p>
            <a:pPr marL="228600" indent="-228600">
              <a:buAutoNum type="arabicPeriod"/>
            </a:pPr>
            <a:r>
              <a:rPr lang="en-GB" dirty="0"/>
              <a:t>Click again to bring up the 3 answers Moritz got partially wrong (in green). </a:t>
            </a:r>
          </a:p>
          <a:p>
            <a:endParaRPr lang="en-GB" dirty="0"/>
          </a:p>
          <a:p>
            <a:r>
              <a:rPr lang="en-GB" b="1" dirty="0"/>
              <a:t>Transcript:</a:t>
            </a:r>
          </a:p>
          <a:p>
            <a:pPr marL="228600" indent="-228600">
              <a:buAutoNum type="arabicPeriod"/>
            </a:pPr>
            <a:r>
              <a:rPr lang="en-GB" dirty="0"/>
              <a:t>Es </a:t>
            </a:r>
            <a:r>
              <a:rPr lang="en-GB" dirty="0" err="1"/>
              <a:t>ist</a:t>
            </a:r>
            <a:r>
              <a:rPr lang="en-GB" dirty="0"/>
              <a:t> </a:t>
            </a:r>
            <a:r>
              <a:rPr lang="en-GB" dirty="0" err="1"/>
              <a:t>Donnerstag</a:t>
            </a:r>
            <a:r>
              <a:rPr lang="en-GB" dirty="0"/>
              <a:t>. Ich </a:t>
            </a:r>
            <a:r>
              <a:rPr lang="en-GB" dirty="0" err="1"/>
              <a:t>höre</a:t>
            </a:r>
            <a:r>
              <a:rPr lang="en-GB" dirty="0"/>
              <a:t> </a:t>
            </a:r>
            <a:r>
              <a:rPr lang="en-GB" dirty="0" err="1"/>
              <a:t>Musik</a:t>
            </a:r>
            <a:r>
              <a:rPr lang="en-GB" dirty="0"/>
              <a:t>. </a:t>
            </a:r>
          </a:p>
          <a:p>
            <a:pPr marL="228600" indent="-228600">
              <a:buAutoNum type="arabicPeriod"/>
            </a:pPr>
            <a:r>
              <a:rPr lang="en-GB" dirty="0"/>
              <a:t>Heute </a:t>
            </a:r>
            <a:r>
              <a:rPr lang="en-GB" dirty="0" err="1"/>
              <a:t>ist</a:t>
            </a:r>
            <a:r>
              <a:rPr lang="en-GB" dirty="0"/>
              <a:t> Sonntag. Ich singe </a:t>
            </a:r>
            <a:r>
              <a:rPr lang="en-GB" dirty="0" err="1"/>
              <a:t>zu</a:t>
            </a:r>
            <a:r>
              <a:rPr lang="en-GB" dirty="0"/>
              <a:t> </a:t>
            </a:r>
            <a:r>
              <a:rPr lang="en-GB" dirty="0" err="1"/>
              <a:t>Hause</a:t>
            </a:r>
            <a:r>
              <a:rPr lang="en-GB" dirty="0"/>
              <a:t>. </a:t>
            </a:r>
          </a:p>
          <a:p>
            <a:pPr marL="228600" indent="-228600">
              <a:buAutoNum type="arabicPeriod"/>
            </a:pPr>
            <a:r>
              <a:rPr lang="en-GB" dirty="0"/>
              <a:t>Es </a:t>
            </a:r>
            <a:r>
              <a:rPr lang="en-GB" dirty="0" err="1"/>
              <a:t>ist</a:t>
            </a:r>
            <a:r>
              <a:rPr lang="en-GB" dirty="0"/>
              <a:t> Freitag. Ich </a:t>
            </a:r>
            <a:r>
              <a:rPr lang="en-GB" dirty="0" err="1"/>
              <a:t>mache</a:t>
            </a:r>
            <a:r>
              <a:rPr lang="en-GB" dirty="0"/>
              <a:t> </a:t>
            </a:r>
            <a:r>
              <a:rPr lang="en-GB" dirty="0" err="1"/>
              <a:t>ein</a:t>
            </a:r>
            <a:r>
              <a:rPr lang="en-GB" dirty="0"/>
              <a:t> Bild.</a:t>
            </a:r>
          </a:p>
          <a:p>
            <a:pPr marL="228600" indent="-228600">
              <a:buAutoNum type="arabicPeriod"/>
            </a:pPr>
            <a:r>
              <a:rPr lang="en-GB" dirty="0"/>
              <a:t>Heute </a:t>
            </a:r>
            <a:r>
              <a:rPr lang="en-GB" dirty="0" err="1"/>
              <a:t>ist</a:t>
            </a:r>
            <a:r>
              <a:rPr lang="en-GB" dirty="0"/>
              <a:t> Montag. Ich </a:t>
            </a:r>
            <a:r>
              <a:rPr lang="en-GB" dirty="0" err="1"/>
              <a:t>lerne</a:t>
            </a:r>
            <a:r>
              <a:rPr lang="en-GB" dirty="0"/>
              <a:t> in der Schule. </a:t>
            </a:r>
          </a:p>
          <a:p>
            <a:pPr marL="228600" indent="-228600">
              <a:buAutoNum type="arabicPeriod"/>
            </a:pPr>
            <a:r>
              <a:rPr lang="en-GB" dirty="0"/>
              <a:t>Es </a:t>
            </a:r>
            <a:r>
              <a:rPr lang="en-GB" dirty="0" err="1"/>
              <a:t>ist</a:t>
            </a:r>
            <a:r>
              <a:rPr lang="en-GB" dirty="0"/>
              <a:t> </a:t>
            </a:r>
            <a:r>
              <a:rPr lang="en-GB" dirty="0" err="1"/>
              <a:t>Mittwoch</a:t>
            </a:r>
            <a:r>
              <a:rPr lang="en-GB" dirty="0"/>
              <a:t>. Ich </a:t>
            </a:r>
            <a:r>
              <a:rPr lang="en-GB" dirty="0" err="1"/>
              <a:t>spiele</a:t>
            </a:r>
            <a:r>
              <a:rPr lang="en-GB" dirty="0"/>
              <a:t> </a:t>
            </a:r>
            <a:r>
              <a:rPr lang="en-GB" dirty="0" err="1"/>
              <a:t>Fußball</a:t>
            </a:r>
            <a:r>
              <a:rPr lang="en-GB" dirty="0"/>
              <a:t>. </a:t>
            </a:r>
          </a:p>
          <a:p>
            <a:pPr marL="228600" indent="-228600">
              <a:buAutoNum type="arabicPeriod"/>
            </a:pPr>
            <a:r>
              <a:rPr lang="en-GB" dirty="0"/>
              <a:t>Heute is </a:t>
            </a:r>
            <a:r>
              <a:rPr lang="en-GB" dirty="0" err="1"/>
              <a:t>Dienstag</a:t>
            </a:r>
            <a:r>
              <a:rPr lang="en-GB" dirty="0"/>
              <a:t>. Ich </a:t>
            </a:r>
            <a:r>
              <a:rPr lang="en-GB" dirty="0" err="1"/>
              <a:t>mache</a:t>
            </a:r>
            <a:r>
              <a:rPr lang="en-GB" dirty="0"/>
              <a:t> </a:t>
            </a:r>
            <a:r>
              <a:rPr lang="en-GB" dirty="0" err="1"/>
              <a:t>Fotos</a:t>
            </a:r>
            <a:r>
              <a:rPr lang="en-GB" dirty="0"/>
              <a:t>. </a:t>
            </a:r>
          </a:p>
          <a:p>
            <a:pPr marL="228600" indent="-228600">
              <a:buAutoNum type="arabicPeriod"/>
            </a:pPr>
            <a:r>
              <a:rPr lang="en-GB" dirty="0"/>
              <a:t>Morgen </a:t>
            </a:r>
            <a:r>
              <a:rPr lang="en-GB" dirty="0" err="1"/>
              <a:t>ist</a:t>
            </a:r>
            <a:r>
              <a:rPr lang="en-GB" dirty="0"/>
              <a:t> Sonntag! Heute </a:t>
            </a:r>
            <a:r>
              <a:rPr lang="en-GB" dirty="0" err="1"/>
              <a:t>gewinne</a:t>
            </a:r>
            <a:r>
              <a:rPr lang="en-GB" dirty="0"/>
              <a:t> ich </a:t>
            </a:r>
            <a:r>
              <a:rPr lang="en-GB" dirty="0" err="1"/>
              <a:t>ein</a:t>
            </a:r>
            <a:r>
              <a:rPr lang="en-GB" dirty="0"/>
              <a:t> Spiel. </a:t>
            </a:r>
          </a:p>
        </p:txBody>
      </p:sp>
      <p:sp>
        <p:nvSpPr>
          <p:cNvPr id="4" name="Slide Number Placeholder 3"/>
          <p:cNvSpPr>
            <a:spLocks noGrp="1"/>
          </p:cNvSpPr>
          <p:nvPr>
            <p:ph type="sldNum" sz="quarter" idx="5"/>
          </p:nvPr>
        </p:nvSpPr>
        <p:spPr/>
        <p:txBody>
          <a:bodyPr/>
          <a:lstStyle/>
          <a:p>
            <a:fld id="{6F88A7DB-3951-47CF-8E53-B42241E86674}" type="slidenum">
              <a:rPr lang="en-GB" smtClean="0"/>
              <a:t>6</a:t>
            </a:fld>
            <a:endParaRPr lang="en-GB"/>
          </a:p>
        </p:txBody>
      </p:sp>
    </p:spTree>
    <p:extLst>
      <p:ext uri="{BB962C8B-B14F-4D97-AF65-F5344CB8AC3E}">
        <p14:creationId xmlns:p14="http://schemas.microsoft.com/office/powerpoint/2010/main" val="21857746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5-10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Handout (optional) at end of presentation.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consolidate written recognition and recall of the days of the week and other new vocab this week.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Recap meanings of </a:t>
            </a:r>
            <a:r>
              <a:rPr lang="en-GB" b="0" i="1" dirty="0" err="1"/>
              <a:t>heute</a:t>
            </a:r>
            <a:r>
              <a:rPr lang="en-GB" b="0" dirty="0"/>
              <a:t> (today) and </a:t>
            </a:r>
            <a:r>
              <a:rPr lang="en-GB" b="0" i="1" dirty="0"/>
              <a:t>morgen</a:t>
            </a:r>
            <a:r>
              <a:rPr lang="en-GB" b="0" dirty="0"/>
              <a:t> (tomorrow) and then ask pupils to fill in the missing days of the week in table A.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bring up the answers.</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Ask pupils to write the days of the week in order on the caterpillar. Pupils could turn away from the board to practise spelling from memory.</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bring up answers.</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Ask pupils to translate the 4 sentences in C into English. Click to bring up translations. </a:t>
            </a:r>
          </a:p>
          <a:p>
            <a:pPr marL="0" marR="0" lvl="0" indent="0" algn="l" rtl="0">
              <a:lnSpc>
                <a:spcPct val="100000"/>
              </a:lnSpc>
              <a:spcBef>
                <a:spcPts val="0"/>
              </a:spcBef>
              <a:spcAft>
                <a:spcPts val="0"/>
              </a:spcAft>
              <a:buClr>
                <a:schemeClr val="dk1"/>
              </a:buClr>
              <a:buSzPts val="1200"/>
              <a:buFont typeface="Calibri"/>
              <a:buNone/>
            </a:pPr>
            <a:br>
              <a:rPr lang="en-GB" dirty="0"/>
            </a:br>
            <a:br>
              <a:rPr lang="en-GB" dirty="0"/>
            </a:br>
            <a:r>
              <a:rPr lang="en-GB" b="1" dirty="0"/>
              <a:t>Additional task suggestions:</a:t>
            </a:r>
            <a:br>
              <a:rPr lang="en-GB" dirty="0"/>
            </a:br>
            <a:r>
              <a:rPr lang="en-GB" dirty="0"/>
              <a:t>1.  Pupils could begin to write their own sentences in German using the days of the week and the example sentences here e.g. Mein </a:t>
            </a:r>
            <a:r>
              <a:rPr lang="en-GB" dirty="0" err="1"/>
              <a:t>Lieblingstag</a:t>
            </a:r>
            <a:r>
              <a:rPr lang="en-GB" dirty="0"/>
              <a:t> </a:t>
            </a:r>
            <a:r>
              <a:rPr lang="en-GB" dirty="0" err="1"/>
              <a:t>ist</a:t>
            </a:r>
            <a:r>
              <a:rPr lang="en-GB" dirty="0"/>
              <a:t>…/ Heute </a:t>
            </a:r>
            <a:r>
              <a:rPr lang="en-GB" dirty="0" err="1"/>
              <a:t>ist</a:t>
            </a:r>
            <a:r>
              <a:rPr lang="en-GB" dirty="0"/>
              <a:t>…</a:t>
            </a:r>
          </a:p>
          <a:p>
            <a:pPr marL="0" marR="0" lvl="0" indent="0" algn="l" rtl="0">
              <a:lnSpc>
                <a:spcPct val="100000"/>
              </a:lnSpc>
              <a:spcBef>
                <a:spcPts val="0"/>
              </a:spcBef>
              <a:spcAft>
                <a:spcPts val="0"/>
              </a:spcAft>
              <a:buClr>
                <a:schemeClr val="dk1"/>
              </a:buClr>
              <a:buSzPts val="1200"/>
              <a:buFont typeface="Calibri"/>
              <a:buNone/>
            </a:pPr>
            <a:r>
              <a:rPr lang="en-GB" dirty="0"/>
              <a:t>More able pupils could also add an activity they do e.g. Heute </a:t>
            </a:r>
            <a:r>
              <a:rPr lang="en-GB" dirty="0" err="1"/>
              <a:t>ist</a:t>
            </a:r>
            <a:r>
              <a:rPr lang="en-GB" dirty="0"/>
              <a:t> </a:t>
            </a:r>
            <a:r>
              <a:rPr lang="en-GB" dirty="0" err="1"/>
              <a:t>Mittwoch</a:t>
            </a:r>
            <a:r>
              <a:rPr lang="en-GB" dirty="0"/>
              <a:t>. Ich </a:t>
            </a:r>
            <a:r>
              <a:rPr lang="en-GB" dirty="0" err="1"/>
              <a:t>höre</a:t>
            </a:r>
            <a:r>
              <a:rPr lang="en-GB" dirty="0"/>
              <a:t> </a:t>
            </a:r>
            <a:r>
              <a:rPr lang="en-GB" dirty="0" err="1"/>
              <a:t>Musik</a:t>
            </a:r>
            <a:r>
              <a:rPr lang="en-GB" dirty="0"/>
              <a:t> or someone else does e.g. Heute </a:t>
            </a:r>
            <a:r>
              <a:rPr lang="en-GB" dirty="0" err="1"/>
              <a:t>ist</a:t>
            </a:r>
            <a:r>
              <a:rPr lang="en-GB" dirty="0"/>
              <a:t> </a:t>
            </a:r>
            <a:r>
              <a:rPr lang="en-GB" dirty="0" err="1"/>
              <a:t>Donnerstag</a:t>
            </a:r>
            <a:r>
              <a:rPr lang="en-GB" dirty="0"/>
              <a:t>. Ellis </a:t>
            </a:r>
            <a:r>
              <a:rPr lang="en-GB" dirty="0" err="1"/>
              <a:t>spielt</a:t>
            </a:r>
            <a:r>
              <a:rPr lang="en-GB" dirty="0"/>
              <a:t> Tennis.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27886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 </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consolidate days of the week (in combination with hand gestures to embed meaning).</a:t>
            </a:r>
            <a:br>
              <a:rPr lang="en-GB" b="1"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instruction.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In pairs, ask pupils to read the days of the week in the correct order.</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“Start” to trigger 30-second timer.</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Go to next slide for answers.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587608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ANSWERS</a:t>
            </a:r>
            <a:br>
              <a:rPr lang="en-GB" b="1" dirty="0"/>
            </a:b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make the days disappear in the correct order and click again to bring up the correct answer with image.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again to make all of the answers disappear and bring back the jumbled days.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“Start” to trigger 30-second timer. Pupils practise one more time saying all of the days in the correct order.</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548910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059560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69" r:id="rId8"/>
    <p:sldLayoutId id="2147483670" r:id="rId9"/>
    <p:sldLayoutId id="2147483671" r:id="rId10"/>
    <p:sldLayoutId id="214748373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gif"/><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51.jpeg"/><Relationship Id="rId2" Type="http://schemas.openxmlformats.org/officeDocument/2006/relationships/slideLayout" Target="../slideLayouts/slideLayout6.xml"/><Relationship Id="rId1" Type="http://schemas.openxmlformats.org/officeDocument/2006/relationships/video" Target="https://www.youtube.com/embed/RjlfcpVBBNw?feature=oembed" TargetMode="Externa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50.gif"/></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54.png"/><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54.png"/><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29.png"/><Relationship Id="rId4" Type="http://schemas.openxmlformats.org/officeDocument/2006/relationships/image" Target="../media/image39.svg"/></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54.pn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54.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1.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7.png"/><Relationship Id="rId18" Type="http://schemas.openxmlformats.org/officeDocument/2006/relationships/image" Target="../media/image31.png"/><Relationship Id="rId3" Type="http://schemas.openxmlformats.org/officeDocument/2006/relationships/audio" Target="../media/audio1.wav"/><Relationship Id="rId7" Type="http://schemas.openxmlformats.org/officeDocument/2006/relationships/image" Target="../media/image22.png"/><Relationship Id="rId12" Type="http://schemas.openxmlformats.org/officeDocument/2006/relationships/image" Target="../media/image26.png"/><Relationship Id="rId17" Type="http://schemas.openxmlformats.org/officeDocument/2006/relationships/image" Target="../media/image30.png"/><Relationship Id="rId2" Type="http://schemas.openxmlformats.org/officeDocument/2006/relationships/notesSlide" Target="../notesSlides/notesSlide5.xml"/><Relationship Id="rId16" Type="http://schemas.openxmlformats.org/officeDocument/2006/relationships/image" Target="../media/image29.png"/><Relationship Id="rId1" Type="http://schemas.openxmlformats.org/officeDocument/2006/relationships/slideLayout" Target="../slideLayouts/slideLayout6.xml"/><Relationship Id="rId6" Type="http://schemas.openxmlformats.org/officeDocument/2006/relationships/image" Target="../media/image21.png"/><Relationship Id="rId11" Type="http://schemas.openxmlformats.org/officeDocument/2006/relationships/image" Target="../media/image8.png"/><Relationship Id="rId5" Type="http://schemas.openxmlformats.org/officeDocument/2006/relationships/audio" Target="../media/audio3.wav"/><Relationship Id="rId15" Type="http://schemas.openxmlformats.org/officeDocument/2006/relationships/image" Target="../media/image15.png"/><Relationship Id="rId10" Type="http://schemas.openxmlformats.org/officeDocument/2006/relationships/image" Target="../media/image25.png"/><Relationship Id="rId19" Type="http://schemas.openxmlformats.org/officeDocument/2006/relationships/image" Target="../media/image32.png"/><Relationship Id="rId4" Type="http://schemas.openxmlformats.org/officeDocument/2006/relationships/audio" Target="../media/audio2.wav"/><Relationship Id="rId9" Type="http://schemas.openxmlformats.org/officeDocument/2006/relationships/image" Target="../media/image24.png"/><Relationship Id="rId14"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audio" Target="../media/audio9.wav"/><Relationship Id="rId18" Type="http://schemas.openxmlformats.org/officeDocument/2006/relationships/image" Target="../media/image39.svg"/><Relationship Id="rId3" Type="http://schemas.openxmlformats.org/officeDocument/2006/relationships/image" Target="../media/image2.png"/><Relationship Id="rId7" Type="http://schemas.openxmlformats.org/officeDocument/2006/relationships/audio" Target="../media/audio4.wav"/><Relationship Id="rId12" Type="http://schemas.openxmlformats.org/officeDocument/2006/relationships/audio" Target="../media/audio8.wav"/><Relationship Id="rId17" Type="http://schemas.openxmlformats.org/officeDocument/2006/relationships/image" Target="../media/image38.png"/><Relationship Id="rId2" Type="http://schemas.openxmlformats.org/officeDocument/2006/relationships/notesSlide" Target="../notesSlides/notesSlide6.xml"/><Relationship Id="rId16" Type="http://schemas.openxmlformats.org/officeDocument/2006/relationships/audio" Target="../media/audio11.wav"/><Relationship Id="rId1" Type="http://schemas.openxmlformats.org/officeDocument/2006/relationships/slideLayout" Target="../slideLayouts/slideLayout11.xml"/><Relationship Id="rId6" Type="http://schemas.openxmlformats.org/officeDocument/2006/relationships/image" Target="../media/image35.png"/><Relationship Id="rId11" Type="http://schemas.openxmlformats.org/officeDocument/2006/relationships/audio" Target="../media/audio7.wav"/><Relationship Id="rId5" Type="http://schemas.openxmlformats.org/officeDocument/2006/relationships/image" Target="../media/image34.png"/><Relationship Id="rId15" Type="http://schemas.openxmlformats.org/officeDocument/2006/relationships/image" Target="../media/image37.png"/><Relationship Id="rId10" Type="http://schemas.openxmlformats.org/officeDocument/2006/relationships/audio" Target="../media/audio6.wav"/><Relationship Id="rId4" Type="http://schemas.openxmlformats.org/officeDocument/2006/relationships/image" Target="../media/image33.png"/><Relationship Id="rId9" Type="http://schemas.openxmlformats.org/officeDocument/2006/relationships/audio" Target="../media/audio5.wav"/><Relationship Id="rId14" Type="http://schemas.openxmlformats.org/officeDocument/2006/relationships/audio" Target="../media/audio10.wav"/></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29.png"/><Relationship Id="rId4" Type="http://schemas.openxmlformats.org/officeDocument/2006/relationships/image" Target="../media/image39.svg"/></Relationships>
</file>

<file path=ppt/slides/_rels/slide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2.pn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39.svg"/><Relationship Id="rId10" Type="http://schemas.openxmlformats.org/officeDocument/2006/relationships/image" Target="../media/image47.png"/><Relationship Id="rId4" Type="http://schemas.openxmlformats.org/officeDocument/2006/relationships/image" Target="../media/image38.png"/><Relationship Id="rId9" Type="http://schemas.openxmlformats.org/officeDocument/2006/relationships/image" Target="../media/image46.png"/></Relationships>
</file>

<file path=ppt/slides/_rels/slide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8.png"/><Relationship Id="rId12"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49.png"/><Relationship Id="rId11" Type="http://schemas.openxmlformats.org/officeDocument/2006/relationships/image" Target="../media/image43.png"/><Relationship Id="rId5" Type="http://schemas.openxmlformats.org/officeDocument/2006/relationships/image" Target="../media/image39.svg"/><Relationship Id="rId10" Type="http://schemas.openxmlformats.org/officeDocument/2006/relationships/image" Target="../media/image45.png"/><Relationship Id="rId4" Type="http://schemas.openxmlformats.org/officeDocument/2006/relationships/image" Target="../media/image38.png"/><Relationship Id="rId9"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0" name="Google Shape;100;p2"/>
          <p:cNvSpPr/>
          <p:nvPr/>
        </p:nvSpPr>
        <p:spPr>
          <a:xfrm>
            <a:off x="6368181" y="4765200"/>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3333"/>
                </a:solidFill>
                <a:effectLst/>
                <a:uLnTx/>
                <a:uFillTx/>
                <a:latin typeface="Modern Love" panose="04090805081005020601" pitchFamily="82" charset="0"/>
                <a:cs typeface="Arial"/>
                <a:sym typeface="Arial"/>
              </a:rPr>
              <a:t>rot</a:t>
            </a:r>
            <a:endParaRPr kumimoji="0" sz="1400" b="0" i="0" u="none" strike="noStrike" kern="0" cap="none" spc="0" normalizeH="0" baseline="0" noProof="0" dirty="0">
              <a:ln>
                <a:noFill/>
              </a:ln>
              <a:solidFill>
                <a:srgbClr val="000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81000" y="510505"/>
            <a:ext cx="3588984" cy="1325563"/>
          </a:xfrm>
        </p:spPr>
        <p:txBody>
          <a:bodyPr>
            <a:noAutofit/>
          </a:bodyPr>
          <a:lstStyle/>
          <a:p>
            <a:pPr algn="ctr"/>
            <a:r>
              <a:rPr lang="en-GB" sz="3600" b="1" spc="-1" dirty="0">
                <a:solidFill>
                  <a:schemeClr val="bg1"/>
                </a:solidFill>
                <a:latin typeface="Century Gothic" panose="020B0502020202020204" pitchFamily="34" charset="0"/>
              </a:rPr>
              <a:t>Talking about activities and events</a:t>
            </a:r>
            <a:br>
              <a:rPr lang="en-GB" sz="3600" dirty="0">
                <a:solidFill>
                  <a:srgbClr val="000000"/>
                </a:solidFill>
                <a:latin typeface="Arial"/>
                <a:cs typeface="Arial"/>
                <a:sym typeface="Arial"/>
              </a:rPr>
            </a:br>
            <a:endParaRPr lang="en-GB" sz="3600" dirty="0"/>
          </a:p>
        </p:txBody>
      </p:sp>
      <p:pic>
        <p:nvPicPr>
          <p:cNvPr id="8" name="Picture 7" descr="Map&#10;&#10;Description automatically generated">
            <a:extLst>
              <a:ext uri="{FF2B5EF4-FFF2-40B4-BE49-F238E27FC236}">
                <a16:creationId xmlns:a16="http://schemas.microsoft.com/office/drawing/2014/main" id="{7E2E925F-F542-435B-8CEB-05FEDBBEE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C9A0E710-98FE-45EC-A32A-7523767395BD}"/>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3 Week 1</a:t>
            </a:r>
          </a:p>
        </p:txBody>
      </p:sp>
      <p:pic>
        <p:nvPicPr>
          <p:cNvPr id="10" name="Picture 9">
            <a:extLst>
              <a:ext uri="{FF2B5EF4-FFF2-40B4-BE49-F238E27FC236}">
                <a16:creationId xmlns:a16="http://schemas.microsoft.com/office/drawing/2014/main" id="{B1728872-D441-46BB-9B51-03E5FA960E59}"/>
              </a:ext>
            </a:extLst>
          </p:cNvPr>
          <p:cNvPicPr>
            <a:picLocks noChangeAspect="1"/>
          </p:cNvPicPr>
          <p:nvPr/>
        </p:nvPicPr>
        <p:blipFill>
          <a:blip r:embed="rId4"/>
          <a:stretch>
            <a:fillRect/>
          </a:stretch>
        </p:blipFill>
        <p:spPr>
          <a:xfrm>
            <a:off x="0" y="2120084"/>
            <a:ext cx="4350984" cy="2850355"/>
          </a:xfrm>
          <a:prstGeom prst="rect">
            <a:avLst/>
          </a:prstGeom>
        </p:spPr>
      </p:pic>
      <p:pic>
        <p:nvPicPr>
          <p:cNvPr id="6" name="Picture 5">
            <a:extLst>
              <a:ext uri="{FF2B5EF4-FFF2-40B4-BE49-F238E27FC236}">
                <a16:creationId xmlns:a16="http://schemas.microsoft.com/office/drawing/2014/main" id="{725D34A6-367C-442C-8745-07C7E692044D}"/>
              </a:ext>
            </a:extLst>
          </p:cNvPr>
          <p:cNvPicPr>
            <a:picLocks noChangeAspect="1"/>
          </p:cNvPicPr>
          <p:nvPr/>
        </p:nvPicPr>
        <p:blipFill>
          <a:blip r:embed="rId5"/>
          <a:stretch>
            <a:fillRect/>
          </a:stretch>
        </p:blipFill>
        <p:spPr>
          <a:xfrm>
            <a:off x="1451338" y="3477125"/>
            <a:ext cx="284893" cy="468980"/>
          </a:xfrm>
          <a:prstGeom prst="rect">
            <a:avLst/>
          </a:prstGeom>
        </p:spPr>
      </p:pic>
      <p:grpSp>
        <p:nvGrpSpPr>
          <p:cNvPr id="22" name="Group 21">
            <a:extLst>
              <a:ext uri="{FF2B5EF4-FFF2-40B4-BE49-F238E27FC236}">
                <a16:creationId xmlns:a16="http://schemas.microsoft.com/office/drawing/2014/main" id="{CE6AF8C1-0AB1-4E83-A471-0B2287714438}"/>
              </a:ext>
            </a:extLst>
          </p:cNvPr>
          <p:cNvGrpSpPr/>
          <p:nvPr/>
        </p:nvGrpSpPr>
        <p:grpSpPr>
          <a:xfrm>
            <a:off x="55853" y="2224960"/>
            <a:ext cx="4153821" cy="2523193"/>
            <a:chOff x="55853" y="2224960"/>
            <a:chExt cx="4153821" cy="2523193"/>
          </a:xfrm>
        </p:grpSpPr>
        <p:sp>
          <p:nvSpPr>
            <p:cNvPr id="4" name="TextBox 3">
              <a:extLst>
                <a:ext uri="{FF2B5EF4-FFF2-40B4-BE49-F238E27FC236}">
                  <a16:creationId xmlns:a16="http://schemas.microsoft.com/office/drawing/2014/main" id="{E32739B3-BADD-404D-B4EA-A6412A869A1C}"/>
                </a:ext>
              </a:extLst>
            </p:cNvPr>
            <p:cNvSpPr txBox="1"/>
            <p:nvPr/>
          </p:nvSpPr>
          <p:spPr>
            <a:xfrm>
              <a:off x="116834" y="2264262"/>
              <a:ext cx="1518723" cy="369332"/>
            </a:xfrm>
            <a:prstGeom prst="rect">
              <a:avLst/>
            </a:prstGeom>
            <a:noFill/>
          </p:spPr>
          <p:txBody>
            <a:bodyPr wrap="square" rtlCol="0">
              <a:spAutoFit/>
            </a:bodyPr>
            <a:lstStyle/>
            <a:p>
              <a:r>
                <a:rPr lang="en-GB" b="1" i="1" dirty="0">
                  <a:solidFill>
                    <a:srgbClr val="00B0F0"/>
                  </a:solidFill>
                  <a:latin typeface="Century Gothic" panose="020B0502020202020204" pitchFamily="34" charset="0"/>
                </a:rPr>
                <a:t>Montag</a:t>
              </a:r>
            </a:p>
          </p:txBody>
        </p:sp>
        <p:sp>
          <p:nvSpPr>
            <p:cNvPr id="11" name="TextBox 10">
              <a:extLst>
                <a:ext uri="{FF2B5EF4-FFF2-40B4-BE49-F238E27FC236}">
                  <a16:creationId xmlns:a16="http://schemas.microsoft.com/office/drawing/2014/main" id="{8A68027D-7EED-46B2-9285-DE59A2BE9D50}"/>
                </a:ext>
              </a:extLst>
            </p:cNvPr>
            <p:cNvSpPr txBox="1"/>
            <p:nvPr/>
          </p:nvSpPr>
          <p:spPr>
            <a:xfrm>
              <a:off x="87642" y="3022527"/>
              <a:ext cx="1518723" cy="369332"/>
            </a:xfrm>
            <a:prstGeom prst="rect">
              <a:avLst/>
            </a:prstGeom>
            <a:noFill/>
          </p:spPr>
          <p:txBody>
            <a:bodyPr wrap="square" rtlCol="0">
              <a:spAutoFit/>
            </a:bodyPr>
            <a:lstStyle/>
            <a:p>
              <a:r>
                <a:rPr lang="en-GB" b="1" i="1" dirty="0" err="1">
                  <a:solidFill>
                    <a:srgbClr val="FF0000"/>
                  </a:solidFill>
                  <a:latin typeface="Century Gothic" panose="020B0502020202020204" pitchFamily="34" charset="0"/>
                </a:rPr>
                <a:t>Dienstag</a:t>
              </a:r>
              <a:endParaRPr lang="en-GB" b="1" i="1" dirty="0">
                <a:solidFill>
                  <a:srgbClr val="FF0000"/>
                </a:solidFill>
                <a:latin typeface="Century Gothic" panose="020B0502020202020204" pitchFamily="34" charset="0"/>
              </a:endParaRPr>
            </a:p>
          </p:txBody>
        </p:sp>
        <p:sp>
          <p:nvSpPr>
            <p:cNvPr id="12" name="TextBox 11">
              <a:extLst>
                <a:ext uri="{FF2B5EF4-FFF2-40B4-BE49-F238E27FC236}">
                  <a16:creationId xmlns:a16="http://schemas.microsoft.com/office/drawing/2014/main" id="{3363D585-DFF6-4C26-AD97-88C6B3865B9C}"/>
                </a:ext>
              </a:extLst>
            </p:cNvPr>
            <p:cNvSpPr txBox="1"/>
            <p:nvPr/>
          </p:nvSpPr>
          <p:spPr>
            <a:xfrm>
              <a:off x="55853" y="3703382"/>
              <a:ext cx="1518723" cy="369332"/>
            </a:xfrm>
            <a:prstGeom prst="rect">
              <a:avLst/>
            </a:prstGeom>
            <a:noFill/>
          </p:spPr>
          <p:txBody>
            <a:bodyPr wrap="square" rtlCol="0">
              <a:spAutoFit/>
            </a:bodyPr>
            <a:lstStyle/>
            <a:p>
              <a:r>
                <a:rPr lang="en-GB" b="1" i="1" dirty="0" err="1">
                  <a:solidFill>
                    <a:srgbClr val="00B050"/>
                  </a:solidFill>
                  <a:latin typeface="Century Gothic" panose="020B0502020202020204" pitchFamily="34" charset="0"/>
                </a:rPr>
                <a:t>Mittwoch</a:t>
              </a:r>
              <a:endParaRPr lang="en-GB" b="1" i="1" dirty="0">
                <a:solidFill>
                  <a:srgbClr val="00B050"/>
                </a:solidFill>
                <a:latin typeface="Century Gothic" panose="020B0502020202020204" pitchFamily="34" charset="0"/>
              </a:endParaRPr>
            </a:p>
          </p:txBody>
        </p:sp>
        <p:sp>
          <p:nvSpPr>
            <p:cNvPr id="13" name="TextBox 12">
              <a:extLst>
                <a:ext uri="{FF2B5EF4-FFF2-40B4-BE49-F238E27FC236}">
                  <a16:creationId xmlns:a16="http://schemas.microsoft.com/office/drawing/2014/main" id="{6F87FC46-F463-4E1B-92FF-24FA4E5B5D09}"/>
                </a:ext>
              </a:extLst>
            </p:cNvPr>
            <p:cNvSpPr txBox="1"/>
            <p:nvPr/>
          </p:nvSpPr>
          <p:spPr>
            <a:xfrm>
              <a:off x="64945" y="4378821"/>
              <a:ext cx="1518723" cy="369332"/>
            </a:xfrm>
            <a:prstGeom prst="rect">
              <a:avLst/>
            </a:prstGeom>
            <a:noFill/>
          </p:spPr>
          <p:txBody>
            <a:bodyPr wrap="square" rtlCol="0">
              <a:spAutoFit/>
            </a:bodyPr>
            <a:lstStyle/>
            <a:p>
              <a:r>
                <a:rPr lang="en-GB" b="1" i="1" dirty="0" err="1">
                  <a:solidFill>
                    <a:srgbClr val="7030A0"/>
                  </a:solidFill>
                  <a:latin typeface="Century Gothic" panose="020B0502020202020204" pitchFamily="34" charset="0"/>
                </a:rPr>
                <a:t>Donnerstag</a:t>
              </a:r>
              <a:endParaRPr lang="en-GB" b="1" i="1" dirty="0">
                <a:solidFill>
                  <a:srgbClr val="7030A0"/>
                </a:solidFill>
                <a:latin typeface="Century Gothic" panose="020B0502020202020204" pitchFamily="34" charset="0"/>
              </a:endParaRPr>
            </a:p>
          </p:txBody>
        </p:sp>
        <p:sp>
          <p:nvSpPr>
            <p:cNvPr id="14" name="TextBox 13">
              <a:extLst>
                <a:ext uri="{FF2B5EF4-FFF2-40B4-BE49-F238E27FC236}">
                  <a16:creationId xmlns:a16="http://schemas.microsoft.com/office/drawing/2014/main" id="{015AD467-7A4A-4FAB-98AD-DD6372E10AD6}"/>
                </a:ext>
              </a:extLst>
            </p:cNvPr>
            <p:cNvSpPr txBox="1"/>
            <p:nvPr/>
          </p:nvSpPr>
          <p:spPr>
            <a:xfrm>
              <a:off x="2451261" y="2496643"/>
              <a:ext cx="1518723" cy="369332"/>
            </a:xfrm>
            <a:prstGeom prst="rect">
              <a:avLst/>
            </a:prstGeom>
            <a:noFill/>
          </p:spPr>
          <p:txBody>
            <a:bodyPr wrap="square" rtlCol="0">
              <a:spAutoFit/>
            </a:bodyPr>
            <a:lstStyle/>
            <a:p>
              <a:r>
                <a:rPr lang="en-GB" b="1" i="1" dirty="0">
                  <a:solidFill>
                    <a:schemeClr val="accent5">
                      <a:lumMod val="60000"/>
                      <a:lumOff val="40000"/>
                    </a:schemeClr>
                  </a:solidFill>
                  <a:latin typeface="Century Gothic" panose="020B0502020202020204" pitchFamily="34" charset="0"/>
                </a:rPr>
                <a:t>Freitag</a:t>
              </a:r>
            </a:p>
          </p:txBody>
        </p:sp>
        <p:sp>
          <p:nvSpPr>
            <p:cNvPr id="15" name="TextBox 14">
              <a:extLst>
                <a:ext uri="{FF2B5EF4-FFF2-40B4-BE49-F238E27FC236}">
                  <a16:creationId xmlns:a16="http://schemas.microsoft.com/office/drawing/2014/main" id="{2579660F-FD2B-40B6-B188-1E8E2D259B49}"/>
                </a:ext>
              </a:extLst>
            </p:cNvPr>
            <p:cNvSpPr txBox="1"/>
            <p:nvPr/>
          </p:nvSpPr>
          <p:spPr>
            <a:xfrm>
              <a:off x="2385215" y="3059668"/>
              <a:ext cx="1518723" cy="369332"/>
            </a:xfrm>
            <a:prstGeom prst="rect">
              <a:avLst/>
            </a:prstGeom>
            <a:noFill/>
          </p:spPr>
          <p:txBody>
            <a:bodyPr wrap="square" rtlCol="0">
              <a:spAutoFit/>
            </a:bodyPr>
            <a:lstStyle/>
            <a:p>
              <a:r>
                <a:rPr lang="en-GB" b="1" i="1" dirty="0" err="1">
                  <a:solidFill>
                    <a:srgbClr val="002060"/>
                  </a:solidFill>
                  <a:latin typeface="Century Gothic" panose="020B0502020202020204" pitchFamily="34" charset="0"/>
                </a:rPr>
                <a:t>Samstag</a:t>
              </a:r>
              <a:endParaRPr lang="en-GB" b="1" i="1" dirty="0">
                <a:solidFill>
                  <a:srgbClr val="002060"/>
                </a:solidFill>
                <a:latin typeface="Century Gothic" panose="020B0502020202020204" pitchFamily="34" charset="0"/>
              </a:endParaRPr>
            </a:p>
          </p:txBody>
        </p:sp>
        <p:sp>
          <p:nvSpPr>
            <p:cNvPr id="16" name="TextBox 15">
              <a:extLst>
                <a:ext uri="{FF2B5EF4-FFF2-40B4-BE49-F238E27FC236}">
                  <a16:creationId xmlns:a16="http://schemas.microsoft.com/office/drawing/2014/main" id="{5C65D715-6235-4758-AB84-797E21544128}"/>
                </a:ext>
              </a:extLst>
            </p:cNvPr>
            <p:cNvSpPr txBox="1"/>
            <p:nvPr/>
          </p:nvSpPr>
          <p:spPr>
            <a:xfrm>
              <a:off x="2335833" y="3754839"/>
              <a:ext cx="1518723" cy="369332"/>
            </a:xfrm>
            <a:prstGeom prst="rect">
              <a:avLst/>
            </a:prstGeom>
            <a:noFill/>
          </p:spPr>
          <p:txBody>
            <a:bodyPr wrap="square" rtlCol="0">
              <a:spAutoFit/>
            </a:bodyPr>
            <a:lstStyle/>
            <a:p>
              <a:r>
                <a:rPr lang="en-GB" b="1" i="1" dirty="0">
                  <a:solidFill>
                    <a:srgbClr val="00B0F0"/>
                  </a:solidFill>
                  <a:latin typeface="Century Gothic" panose="020B0502020202020204" pitchFamily="34" charset="0"/>
                </a:rPr>
                <a:t>Sonntag</a:t>
              </a:r>
            </a:p>
          </p:txBody>
        </p:sp>
        <p:pic>
          <p:nvPicPr>
            <p:cNvPr id="5" name="Picture 4">
              <a:extLst>
                <a:ext uri="{FF2B5EF4-FFF2-40B4-BE49-F238E27FC236}">
                  <a16:creationId xmlns:a16="http://schemas.microsoft.com/office/drawing/2014/main" id="{1AA2BE65-E73E-4293-A431-D4241FAE616A}"/>
                </a:ext>
              </a:extLst>
            </p:cNvPr>
            <p:cNvPicPr>
              <a:picLocks noChangeAspect="1"/>
            </p:cNvPicPr>
            <p:nvPr/>
          </p:nvPicPr>
          <p:blipFill>
            <a:blip r:embed="rId6"/>
            <a:stretch>
              <a:fillRect/>
            </a:stretch>
          </p:blipFill>
          <p:spPr>
            <a:xfrm>
              <a:off x="3517463" y="3053727"/>
              <a:ext cx="473622" cy="473622"/>
            </a:xfrm>
            <a:prstGeom prst="rect">
              <a:avLst/>
            </a:prstGeom>
          </p:spPr>
        </p:pic>
        <p:pic>
          <p:nvPicPr>
            <p:cNvPr id="17" name="Picture 16">
              <a:extLst>
                <a:ext uri="{FF2B5EF4-FFF2-40B4-BE49-F238E27FC236}">
                  <a16:creationId xmlns:a16="http://schemas.microsoft.com/office/drawing/2014/main" id="{B6EA6DC2-AD88-4B80-8A97-355AFED668E9}"/>
                </a:ext>
              </a:extLst>
            </p:cNvPr>
            <p:cNvPicPr>
              <a:picLocks noChangeAspect="1"/>
            </p:cNvPicPr>
            <p:nvPr/>
          </p:nvPicPr>
          <p:blipFill>
            <a:blip r:embed="rId7"/>
            <a:stretch>
              <a:fillRect/>
            </a:stretch>
          </p:blipFill>
          <p:spPr>
            <a:xfrm>
              <a:off x="1479643" y="4189860"/>
              <a:ext cx="470510" cy="536823"/>
            </a:xfrm>
            <a:prstGeom prst="rect">
              <a:avLst/>
            </a:prstGeom>
          </p:spPr>
        </p:pic>
        <p:pic>
          <p:nvPicPr>
            <p:cNvPr id="18" name="Picture 17">
              <a:extLst>
                <a:ext uri="{FF2B5EF4-FFF2-40B4-BE49-F238E27FC236}">
                  <a16:creationId xmlns:a16="http://schemas.microsoft.com/office/drawing/2014/main" id="{1943C324-2A58-43C3-B99A-FEADCAE2321A}"/>
                </a:ext>
              </a:extLst>
            </p:cNvPr>
            <p:cNvPicPr>
              <a:picLocks noChangeAspect="1"/>
            </p:cNvPicPr>
            <p:nvPr/>
          </p:nvPicPr>
          <p:blipFill>
            <a:blip r:embed="rId8"/>
            <a:stretch>
              <a:fillRect/>
            </a:stretch>
          </p:blipFill>
          <p:spPr>
            <a:xfrm>
              <a:off x="1392536" y="2224960"/>
              <a:ext cx="405028" cy="408634"/>
            </a:xfrm>
            <a:prstGeom prst="rect">
              <a:avLst/>
            </a:prstGeom>
          </p:spPr>
        </p:pic>
        <p:pic>
          <p:nvPicPr>
            <p:cNvPr id="19" name="Picture 18">
              <a:extLst>
                <a:ext uri="{FF2B5EF4-FFF2-40B4-BE49-F238E27FC236}">
                  <a16:creationId xmlns:a16="http://schemas.microsoft.com/office/drawing/2014/main" id="{8549978F-FC9E-4A42-B853-C5A90D4E7926}"/>
                </a:ext>
              </a:extLst>
            </p:cNvPr>
            <p:cNvPicPr>
              <a:picLocks noChangeAspect="1"/>
            </p:cNvPicPr>
            <p:nvPr/>
          </p:nvPicPr>
          <p:blipFill>
            <a:blip r:embed="rId9"/>
            <a:stretch>
              <a:fillRect/>
            </a:stretch>
          </p:blipFill>
          <p:spPr>
            <a:xfrm>
              <a:off x="3410444" y="2283533"/>
              <a:ext cx="799230" cy="562605"/>
            </a:xfrm>
            <a:prstGeom prst="rect">
              <a:avLst/>
            </a:prstGeom>
          </p:spPr>
        </p:pic>
        <p:pic>
          <p:nvPicPr>
            <p:cNvPr id="20" name="Picture 19">
              <a:extLst>
                <a:ext uri="{FF2B5EF4-FFF2-40B4-BE49-F238E27FC236}">
                  <a16:creationId xmlns:a16="http://schemas.microsoft.com/office/drawing/2014/main" id="{5EBB5569-52B5-4C2F-81D7-A0401786004A}"/>
                </a:ext>
              </a:extLst>
            </p:cNvPr>
            <p:cNvPicPr>
              <a:picLocks noChangeAspect="1"/>
            </p:cNvPicPr>
            <p:nvPr/>
          </p:nvPicPr>
          <p:blipFill>
            <a:blip r:embed="rId10"/>
            <a:stretch>
              <a:fillRect/>
            </a:stretch>
          </p:blipFill>
          <p:spPr>
            <a:xfrm>
              <a:off x="1252860" y="2793063"/>
              <a:ext cx="646862" cy="548462"/>
            </a:xfrm>
            <a:prstGeom prst="rect">
              <a:avLst/>
            </a:prstGeom>
          </p:spPr>
        </p:pic>
        <p:pic>
          <p:nvPicPr>
            <p:cNvPr id="21" name="Picture 20">
              <a:extLst>
                <a:ext uri="{FF2B5EF4-FFF2-40B4-BE49-F238E27FC236}">
                  <a16:creationId xmlns:a16="http://schemas.microsoft.com/office/drawing/2014/main" id="{EB3D86D5-BF0B-46BB-BB50-0B8BA41FD3C7}"/>
                </a:ext>
              </a:extLst>
            </p:cNvPr>
            <p:cNvPicPr>
              <a:picLocks noChangeAspect="1"/>
            </p:cNvPicPr>
            <p:nvPr/>
          </p:nvPicPr>
          <p:blipFill>
            <a:blip r:embed="rId11"/>
            <a:stretch>
              <a:fillRect/>
            </a:stretch>
          </p:blipFill>
          <p:spPr>
            <a:xfrm>
              <a:off x="3568413" y="3653499"/>
              <a:ext cx="357543" cy="715085"/>
            </a:xfrm>
            <a:prstGeom prst="rect">
              <a:avLst/>
            </a:prstGeom>
          </p:spPr>
        </p:pic>
      </p:grpSp>
      <p:pic>
        <p:nvPicPr>
          <p:cNvPr id="23" name="Picture 22">
            <a:extLst>
              <a:ext uri="{FF2B5EF4-FFF2-40B4-BE49-F238E27FC236}">
                <a16:creationId xmlns:a16="http://schemas.microsoft.com/office/drawing/2014/main" id="{9F43D6D5-2DCA-4BBD-8CCF-2D58CEEBBCEA}"/>
              </a:ext>
            </a:extLst>
          </p:cNvPr>
          <p:cNvPicPr>
            <a:picLocks noChangeAspect="1"/>
          </p:cNvPicPr>
          <p:nvPr/>
        </p:nvPicPr>
        <p:blipFill>
          <a:blip r:embed="rId12"/>
          <a:stretch>
            <a:fillRect/>
          </a:stretch>
        </p:blipFill>
        <p:spPr>
          <a:xfrm>
            <a:off x="2546988" y="4112635"/>
            <a:ext cx="784721" cy="190840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8" y="143642"/>
            <a:ext cx="8025037" cy="508891"/>
          </a:xfrm>
        </p:spPr>
        <p:txBody>
          <a:bodyPr>
            <a:normAutofit fontScale="90000"/>
          </a:bodyPr>
          <a:lstStyle/>
          <a:p>
            <a:r>
              <a:rPr lang="en-GB" sz="3200" b="1" dirty="0">
                <a:solidFill>
                  <a:srgbClr val="002060"/>
                </a:solidFill>
                <a:latin typeface="Century Gothic" panose="020B0502020202020204" pitchFamily="34" charset="0"/>
              </a:rPr>
              <a:t>Follow up 4b: Die </a:t>
            </a:r>
            <a:r>
              <a:rPr lang="en-GB" sz="3200" b="1" dirty="0" err="1">
                <a:solidFill>
                  <a:srgbClr val="002060"/>
                </a:solidFill>
                <a:latin typeface="Century Gothic" panose="020B0502020202020204" pitchFamily="34" charset="0"/>
              </a:rPr>
              <a:t>Wochentage</a:t>
            </a:r>
            <a:r>
              <a:rPr lang="en-GB" sz="3200" b="1" dirty="0">
                <a:solidFill>
                  <a:srgbClr val="002060"/>
                </a:solidFill>
                <a:latin typeface="Century Gothic" panose="020B0502020202020204" pitchFamily="34" charset="0"/>
              </a:rPr>
              <a:t>!</a:t>
            </a:r>
          </a:p>
        </p:txBody>
      </p:sp>
      <p:sp>
        <p:nvSpPr>
          <p:cNvPr id="50" name="Google Shape;119;p1">
            <a:extLst>
              <a:ext uri="{FF2B5EF4-FFF2-40B4-BE49-F238E27FC236}">
                <a16:creationId xmlns:a16="http://schemas.microsoft.com/office/drawing/2014/main" id="{A71ACA46-CE7F-4525-A190-BB7A5355194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1" name="Group 20">
            <a:extLst>
              <a:ext uri="{FF2B5EF4-FFF2-40B4-BE49-F238E27FC236}">
                <a16:creationId xmlns:a16="http://schemas.microsoft.com/office/drawing/2014/main" id="{3C9DD7A2-1F31-457E-AA7F-25CE8172FCB0}"/>
              </a:ext>
            </a:extLst>
          </p:cNvPr>
          <p:cNvGrpSpPr/>
          <p:nvPr/>
        </p:nvGrpSpPr>
        <p:grpSpPr>
          <a:xfrm>
            <a:off x="10451758" y="10638"/>
            <a:ext cx="1740242" cy="1283790"/>
            <a:chOff x="7853595" y="751206"/>
            <a:chExt cx="1740242" cy="1283790"/>
          </a:xfrm>
        </p:grpSpPr>
        <p:pic>
          <p:nvPicPr>
            <p:cNvPr id="22" name="Picture 21" descr="Two people wearing clothing&#10;&#10;Description automatically generated with low confidence">
              <a:extLst>
                <a:ext uri="{FF2B5EF4-FFF2-40B4-BE49-F238E27FC236}">
                  <a16:creationId xmlns:a16="http://schemas.microsoft.com/office/drawing/2014/main" id="{34D0EAC6-7B12-4597-887A-3B83839D68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1340" y="1022794"/>
              <a:ext cx="1301003" cy="894224"/>
            </a:xfrm>
            <a:prstGeom prst="rect">
              <a:avLst/>
            </a:prstGeom>
          </p:spPr>
        </p:pic>
        <p:sp>
          <p:nvSpPr>
            <p:cNvPr id="38" name="Rectangle 37">
              <a:extLst>
                <a:ext uri="{FF2B5EF4-FFF2-40B4-BE49-F238E27FC236}">
                  <a16:creationId xmlns:a16="http://schemas.microsoft.com/office/drawing/2014/main" id="{164BC72E-5752-4D94-9006-C4F1B33F8B7F}"/>
                </a:ext>
              </a:extLst>
            </p:cNvPr>
            <p:cNvSpPr/>
            <p:nvPr/>
          </p:nvSpPr>
          <p:spPr>
            <a:xfrm>
              <a:off x="7853595" y="751206"/>
              <a:ext cx="1740242" cy="1283790"/>
            </a:xfrm>
            <a:prstGeom prst="rect">
              <a:avLst/>
            </a:prstGeom>
            <a:noFill/>
          </p:spPr>
          <p:txBody>
            <a:bodyPr wrap="none" lIns="91440" tIns="45720" rIns="91440" bIns="45720">
              <a:prstTxWarp prst="textArchUpPour">
                <a:avLst/>
              </a:prstTxWarp>
              <a:spAutoFit/>
            </a:bodyPr>
            <a:lstStyle/>
            <a:p>
              <a:pPr algn="ctr"/>
              <a:r>
                <a:rPr lang="en-GB" sz="5400" b="1" cap="none" spc="50" dirty="0">
                  <a:ln w="0"/>
                  <a:solidFill>
                    <a:schemeClr val="bg2"/>
                  </a:solidFill>
                  <a:effectLst>
                    <a:innerShdw blurRad="63500" dist="50800" dir="13500000">
                      <a:srgbClr val="000000">
                        <a:alpha val="50000"/>
                      </a:srgbClr>
                    </a:innerShdw>
                  </a:effectLst>
                </a:rPr>
                <a:t>singen</a:t>
              </a:r>
            </a:p>
          </p:txBody>
        </p:sp>
      </p:grpSp>
      <p:sp>
        <p:nvSpPr>
          <p:cNvPr id="7" name="Speech Bubble: Rectangle with Corners Rounded 6">
            <a:extLst>
              <a:ext uri="{FF2B5EF4-FFF2-40B4-BE49-F238E27FC236}">
                <a16:creationId xmlns:a16="http://schemas.microsoft.com/office/drawing/2014/main" id="{3964EFF0-B264-4D08-B416-1CB5DFDA77C3}"/>
              </a:ext>
            </a:extLst>
          </p:cNvPr>
          <p:cNvSpPr/>
          <p:nvPr/>
        </p:nvSpPr>
        <p:spPr>
          <a:xfrm>
            <a:off x="1240305" y="646689"/>
            <a:ext cx="2349847" cy="51804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8" name="Graphic 7" descr="Teacher">
            <a:extLst>
              <a:ext uri="{FF2B5EF4-FFF2-40B4-BE49-F238E27FC236}">
                <a16:creationId xmlns:a16="http://schemas.microsoft.com/office/drawing/2014/main" id="{6206D105-0FAB-430E-8426-0952F0165A1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154" y="463138"/>
            <a:ext cx="914400" cy="914400"/>
          </a:xfrm>
          <a:prstGeom prst="rect">
            <a:avLst/>
          </a:prstGeom>
        </p:spPr>
      </p:pic>
      <p:sp>
        <p:nvSpPr>
          <p:cNvPr id="9" name="Google Shape;108;p3">
            <a:extLst>
              <a:ext uri="{FF2B5EF4-FFF2-40B4-BE49-F238E27FC236}">
                <a16:creationId xmlns:a16="http://schemas.microsoft.com/office/drawing/2014/main" id="{F52987B0-B9C2-4E2A-A667-2AD2BC70DDF5}"/>
              </a:ext>
            </a:extLst>
          </p:cNvPr>
          <p:cNvSpPr txBox="1"/>
          <p:nvPr/>
        </p:nvSpPr>
        <p:spPr>
          <a:xfrm>
            <a:off x="1369507" y="613341"/>
            <a:ext cx="2133253" cy="584735"/>
          </a:xfrm>
          <a:prstGeom prst="rect">
            <a:avLst/>
          </a:prstGeom>
          <a:noFill/>
          <a:ln>
            <a:noFill/>
          </a:ln>
        </p:spPr>
        <p:txBody>
          <a:bodyPr spcFirstLastPara="1" wrap="square" lIns="91425" tIns="45700" rIns="91425" bIns="45700" anchor="t" anchorCtr="0">
            <a:spAutoFit/>
          </a:bodyPr>
          <a:lstStyle/>
          <a:p>
            <a:pPr>
              <a:defRPr/>
            </a:pPr>
            <a:r>
              <a:rPr lang="en-GB" sz="3200" b="1" spc="-1" dirty="0">
                <a:solidFill>
                  <a:schemeClr val="bg1"/>
                </a:solidFill>
                <a:latin typeface="Century Gothic" panose="020B0502020202020204" pitchFamily="34" charset="0"/>
                <a:ea typeface="Calibri"/>
                <a:cs typeface="Calibri"/>
                <a:sym typeface="Calibri"/>
              </a:rPr>
              <a:t>Sing </a:t>
            </a:r>
            <a:r>
              <a:rPr lang="en-GB" sz="3200" b="1" spc="-1" dirty="0" err="1">
                <a:solidFill>
                  <a:schemeClr val="bg1"/>
                </a:solidFill>
                <a:latin typeface="Century Gothic" panose="020B0502020202020204" pitchFamily="34" charset="0"/>
                <a:ea typeface="Calibri"/>
                <a:cs typeface="Calibri"/>
                <a:sym typeface="Calibri"/>
              </a:rPr>
              <a:t>mit</a:t>
            </a:r>
            <a:r>
              <a:rPr lang="en-GB" sz="3200" b="1" spc="-1" dirty="0">
                <a:solidFill>
                  <a:schemeClr val="bg1"/>
                </a:solidFill>
                <a:latin typeface="Century Gothic" panose="020B0502020202020204" pitchFamily="34" charset="0"/>
                <a:ea typeface="Calibri"/>
                <a:cs typeface="Calibri"/>
                <a:sym typeface="Calibri"/>
              </a:rPr>
              <a:t>!</a:t>
            </a:r>
            <a:endParaRPr kumimoji="0" sz="32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4" name="Online Media 3" title="♫ GERMAN Days of the Week Song (Remix) ♫ Das Wochentage Lied ♫ Les Jours de la Semaine en Allemand ♫">
            <a:hlinkClick r:id="" action="ppaction://media"/>
            <a:extLst>
              <a:ext uri="{FF2B5EF4-FFF2-40B4-BE49-F238E27FC236}">
                <a16:creationId xmlns:a16="http://schemas.microsoft.com/office/drawing/2014/main" id="{1E366287-AB57-4EA2-9958-4797B3027A34}"/>
              </a:ext>
            </a:extLst>
          </p:cNvPr>
          <p:cNvPicPr>
            <a:picLocks noRot="1" noChangeAspect="1"/>
          </p:cNvPicPr>
          <p:nvPr>
            <a:videoFile r:link="rId1"/>
          </p:nvPr>
        </p:nvPicPr>
        <p:blipFill>
          <a:blip r:embed="rId7"/>
          <a:stretch>
            <a:fillRect/>
          </a:stretch>
        </p:blipFill>
        <p:spPr>
          <a:xfrm>
            <a:off x="2575760" y="1801135"/>
            <a:ext cx="6049359" cy="3417888"/>
          </a:xfrm>
          <a:prstGeom prst="rect">
            <a:avLst/>
          </a:prstGeom>
        </p:spPr>
      </p:pic>
    </p:spTree>
    <p:extLst>
      <p:ext uri="{BB962C8B-B14F-4D97-AF65-F5344CB8AC3E}">
        <p14:creationId xmlns:p14="http://schemas.microsoft.com/office/powerpoint/2010/main" val="3896430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3636606981"/>
              </p:ext>
            </p:extLst>
          </p:nvPr>
        </p:nvGraphicFramePr>
        <p:xfrm>
          <a:off x="557161" y="596480"/>
          <a:ext cx="10084563"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967287">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sehr</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der Lehrer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die </a:t>
                      </a:r>
                      <a:r>
                        <a:rPr lang="en-GB" sz="2400" b="1" dirty="0" err="1">
                          <a:solidFill>
                            <a:srgbClr val="00B0F0"/>
                          </a:solidFill>
                          <a:latin typeface="Century Gothic" panose="020B0502020202020204" pitchFamily="34" charset="0"/>
                        </a:rPr>
                        <a:t>Lehrerin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Herr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der Mann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die Frau</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gewinnen</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die </a:t>
                      </a:r>
                      <a:r>
                        <a:rPr lang="en-GB" sz="2400" b="1" dirty="0" err="1">
                          <a:solidFill>
                            <a:srgbClr val="92D050"/>
                          </a:solidFill>
                          <a:latin typeface="Century Gothic" panose="020B0502020202020204" pitchFamily="34" charset="0"/>
                        </a:rPr>
                        <a:t>Woche</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hören</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der Tag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zu</a:t>
                      </a:r>
                      <a:r>
                        <a:rPr lang="en-GB" sz="2400" b="1" dirty="0">
                          <a:solidFill>
                            <a:srgbClr val="92D050"/>
                          </a:solidFill>
                          <a:latin typeface="Century Gothic" panose="020B0502020202020204" pitchFamily="34" charset="0"/>
                        </a:rPr>
                        <a:t> </a:t>
                      </a:r>
                      <a:r>
                        <a:rPr lang="en-GB" sz="2400" b="1" dirty="0" err="1">
                          <a:solidFill>
                            <a:srgbClr val="92D050"/>
                          </a:solidFill>
                          <a:latin typeface="Century Gothic" panose="020B0502020202020204" pitchFamily="34" charset="0"/>
                        </a:rPr>
                        <a:t>Hause</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machen</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Montag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Donnerstag</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Sonntag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morgen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Mittwoch</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Freitag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Dienstag</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Samstag</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heute</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55" name="TextBox 54">
            <a:extLst>
              <a:ext uri="{FF2B5EF4-FFF2-40B4-BE49-F238E27FC236}">
                <a16:creationId xmlns:a16="http://schemas.microsoft.com/office/drawing/2014/main" id="{BDF82653-B951-4AAC-B1A2-20FD4CFE7478}"/>
              </a:ext>
            </a:extLst>
          </p:cNvPr>
          <p:cNvSpPr txBox="1"/>
          <p:nvPr/>
        </p:nvSpPr>
        <p:spPr>
          <a:xfrm>
            <a:off x="2313281" y="6147341"/>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Tuesday</a:t>
            </a:r>
          </a:p>
        </p:txBody>
      </p:sp>
      <p:sp>
        <p:nvSpPr>
          <p:cNvPr id="56" name="TextBox 55">
            <a:extLst>
              <a:ext uri="{FF2B5EF4-FFF2-40B4-BE49-F238E27FC236}">
                <a16:creationId xmlns:a16="http://schemas.microsoft.com/office/drawing/2014/main" id="{862CFA1C-E682-4099-8294-19B044354D55}"/>
              </a:ext>
            </a:extLst>
          </p:cNvPr>
          <p:cNvSpPr txBox="1"/>
          <p:nvPr/>
        </p:nvSpPr>
        <p:spPr>
          <a:xfrm>
            <a:off x="4695313" y="6180617"/>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Saturday</a:t>
            </a:r>
          </a:p>
        </p:txBody>
      </p:sp>
      <p:sp>
        <p:nvSpPr>
          <p:cNvPr id="57" name="TextBox 56">
            <a:extLst>
              <a:ext uri="{FF2B5EF4-FFF2-40B4-BE49-F238E27FC236}">
                <a16:creationId xmlns:a16="http://schemas.microsoft.com/office/drawing/2014/main" id="{DF64A05B-A2E8-4E6A-AE16-0B9A2F39F702}"/>
              </a:ext>
            </a:extLst>
          </p:cNvPr>
          <p:cNvSpPr txBox="1"/>
          <p:nvPr/>
        </p:nvSpPr>
        <p:spPr>
          <a:xfrm>
            <a:off x="7662842" y="6189673"/>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today</a:t>
            </a:r>
          </a:p>
        </p:txBody>
      </p:sp>
      <p:sp>
        <p:nvSpPr>
          <p:cNvPr id="58" name="TextBox 57">
            <a:extLst>
              <a:ext uri="{FF2B5EF4-FFF2-40B4-BE49-F238E27FC236}">
                <a16:creationId xmlns:a16="http://schemas.microsoft.com/office/drawing/2014/main" id="{EF239C35-C144-491F-AEA8-CD145B46436E}"/>
              </a:ext>
            </a:extLst>
          </p:cNvPr>
          <p:cNvSpPr txBox="1"/>
          <p:nvPr/>
        </p:nvSpPr>
        <p:spPr>
          <a:xfrm>
            <a:off x="2313280" y="5321170"/>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tomorrow</a:t>
            </a:r>
          </a:p>
        </p:txBody>
      </p:sp>
      <p:sp>
        <p:nvSpPr>
          <p:cNvPr id="59" name="TextBox 58">
            <a:extLst>
              <a:ext uri="{FF2B5EF4-FFF2-40B4-BE49-F238E27FC236}">
                <a16:creationId xmlns:a16="http://schemas.microsoft.com/office/drawing/2014/main" id="{5EAB8AEE-2EFB-4FCD-B290-9EBB073016C9}"/>
              </a:ext>
            </a:extLst>
          </p:cNvPr>
          <p:cNvSpPr txBox="1"/>
          <p:nvPr/>
        </p:nvSpPr>
        <p:spPr>
          <a:xfrm>
            <a:off x="4653399" y="5321170"/>
            <a:ext cx="241466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Wednesday</a:t>
            </a:r>
          </a:p>
        </p:txBody>
      </p:sp>
      <p:sp>
        <p:nvSpPr>
          <p:cNvPr id="60" name="TextBox 59">
            <a:extLst>
              <a:ext uri="{FF2B5EF4-FFF2-40B4-BE49-F238E27FC236}">
                <a16:creationId xmlns:a16="http://schemas.microsoft.com/office/drawing/2014/main" id="{D18B8898-B477-43E3-BE8C-9D0576976DA9}"/>
              </a:ext>
            </a:extLst>
          </p:cNvPr>
          <p:cNvSpPr txBox="1"/>
          <p:nvPr/>
        </p:nvSpPr>
        <p:spPr>
          <a:xfrm>
            <a:off x="7662842" y="5321170"/>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Friday</a:t>
            </a:r>
          </a:p>
        </p:txBody>
      </p:sp>
      <p:sp>
        <p:nvSpPr>
          <p:cNvPr id="61" name="TextBox 60">
            <a:extLst>
              <a:ext uri="{FF2B5EF4-FFF2-40B4-BE49-F238E27FC236}">
                <a16:creationId xmlns:a16="http://schemas.microsoft.com/office/drawing/2014/main" id="{6A8195D3-7F81-44C0-B3C4-7AA5F73FDFE2}"/>
              </a:ext>
            </a:extLst>
          </p:cNvPr>
          <p:cNvSpPr txBox="1"/>
          <p:nvPr/>
        </p:nvSpPr>
        <p:spPr>
          <a:xfrm>
            <a:off x="2246062" y="4455927"/>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Monday</a:t>
            </a:r>
          </a:p>
        </p:txBody>
      </p:sp>
      <p:sp>
        <p:nvSpPr>
          <p:cNvPr id="62" name="TextBox 61">
            <a:extLst>
              <a:ext uri="{FF2B5EF4-FFF2-40B4-BE49-F238E27FC236}">
                <a16:creationId xmlns:a16="http://schemas.microsoft.com/office/drawing/2014/main" id="{E34A5B3A-1E1D-4D72-9D2C-CEF166467DEF}"/>
              </a:ext>
            </a:extLst>
          </p:cNvPr>
          <p:cNvSpPr txBox="1"/>
          <p:nvPr/>
        </p:nvSpPr>
        <p:spPr>
          <a:xfrm>
            <a:off x="4653398" y="4477739"/>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Thursday</a:t>
            </a:r>
          </a:p>
        </p:txBody>
      </p:sp>
      <p:sp>
        <p:nvSpPr>
          <p:cNvPr id="63" name="TextBox 62">
            <a:extLst>
              <a:ext uri="{FF2B5EF4-FFF2-40B4-BE49-F238E27FC236}">
                <a16:creationId xmlns:a16="http://schemas.microsoft.com/office/drawing/2014/main" id="{4288424B-C932-4547-A012-B49F40F7D00B}"/>
              </a:ext>
            </a:extLst>
          </p:cNvPr>
          <p:cNvSpPr txBox="1"/>
          <p:nvPr/>
        </p:nvSpPr>
        <p:spPr>
          <a:xfrm>
            <a:off x="7671172" y="4477739"/>
            <a:ext cx="216176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Sunday</a:t>
            </a:r>
          </a:p>
        </p:txBody>
      </p:sp>
      <p:sp>
        <p:nvSpPr>
          <p:cNvPr id="64" name="TextBox 63">
            <a:extLst>
              <a:ext uri="{FF2B5EF4-FFF2-40B4-BE49-F238E27FC236}">
                <a16:creationId xmlns:a16="http://schemas.microsoft.com/office/drawing/2014/main" id="{24EF90E7-D847-4795-BDB5-8402724F776D}"/>
              </a:ext>
            </a:extLst>
          </p:cNvPr>
          <p:cNvSpPr txBox="1"/>
          <p:nvPr/>
        </p:nvSpPr>
        <p:spPr>
          <a:xfrm>
            <a:off x="2246061" y="3623148"/>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day</a:t>
            </a:r>
          </a:p>
        </p:txBody>
      </p:sp>
      <p:sp>
        <p:nvSpPr>
          <p:cNvPr id="65" name="TextBox 64">
            <a:extLst>
              <a:ext uri="{FF2B5EF4-FFF2-40B4-BE49-F238E27FC236}">
                <a16:creationId xmlns:a16="http://schemas.microsoft.com/office/drawing/2014/main" id="{14BEB3B8-B887-4DEB-A486-6CD05DC01D9A}"/>
              </a:ext>
            </a:extLst>
          </p:cNvPr>
          <p:cNvSpPr txBox="1"/>
          <p:nvPr/>
        </p:nvSpPr>
        <p:spPr>
          <a:xfrm>
            <a:off x="4695313" y="3611373"/>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at home</a:t>
            </a:r>
          </a:p>
        </p:txBody>
      </p:sp>
      <p:sp>
        <p:nvSpPr>
          <p:cNvPr id="66" name="TextBox 65">
            <a:extLst>
              <a:ext uri="{FF2B5EF4-FFF2-40B4-BE49-F238E27FC236}">
                <a16:creationId xmlns:a16="http://schemas.microsoft.com/office/drawing/2014/main" id="{9A77445A-237C-48F8-B46C-8170B7D37559}"/>
              </a:ext>
            </a:extLst>
          </p:cNvPr>
          <p:cNvSpPr txBox="1"/>
          <p:nvPr/>
        </p:nvSpPr>
        <p:spPr>
          <a:xfrm>
            <a:off x="7659412" y="3609236"/>
            <a:ext cx="2286527"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do, make</a:t>
            </a:r>
          </a:p>
        </p:txBody>
      </p:sp>
      <p:sp>
        <p:nvSpPr>
          <p:cNvPr id="67" name="TextBox 66">
            <a:extLst>
              <a:ext uri="{FF2B5EF4-FFF2-40B4-BE49-F238E27FC236}">
                <a16:creationId xmlns:a16="http://schemas.microsoft.com/office/drawing/2014/main" id="{2A9D9F22-C351-4596-BB7D-87AE8D30A74E}"/>
              </a:ext>
            </a:extLst>
          </p:cNvPr>
          <p:cNvSpPr txBox="1"/>
          <p:nvPr/>
        </p:nvSpPr>
        <p:spPr>
          <a:xfrm>
            <a:off x="2246060" y="2743519"/>
            <a:ext cx="241466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win, winning</a:t>
            </a:r>
          </a:p>
        </p:txBody>
      </p:sp>
      <p:sp>
        <p:nvSpPr>
          <p:cNvPr id="68" name="TextBox 67">
            <a:extLst>
              <a:ext uri="{FF2B5EF4-FFF2-40B4-BE49-F238E27FC236}">
                <a16:creationId xmlns:a16="http://schemas.microsoft.com/office/drawing/2014/main" id="{171C234B-E1D8-4BA7-9BB6-CEE92AB173E3}"/>
              </a:ext>
            </a:extLst>
          </p:cNvPr>
          <p:cNvSpPr txBox="1"/>
          <p:nvPr/>
        </p:nvSpPr>
        <p:spPr>
          <a:xfrm>
            <a:off x="4653397" y="2716525"/>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week</a:t>
            </a:r>
          </a:p>
        </p:txBody>
      </p:sp>
      <p:sp>
        <p:nvSpPr>
          <p:cNvPr id="69" name="TextBox 68">
            <a:extLst>
              <a:ext uri="{FF2B5EF4-FFF2-40B4-BE49-F238E27FC236}">
                <a16:creationId xmlns:a16="http://schemas.microsoft.com/office/drawing/2014/main" id="{5C29C5FA-AFAC-4818-90A1-7B59F3E335C7}"/>
              </a:ext>
            </a:extLst>
          </p:cNvPr>
          <p:cNvSpPr txBox="1"/>
          <p:nvPr/>
        </p:nvSpPr>
        <p:spPr>
          <a:xfrm>
            <a:off x="7657009" y="2754189"/>
            <a:ext cx="2489073" cy="430887"/>
          </a:xfrm>
          <a:prstGeom prst="rect">
            <a:avLst/>
          </a:prstGeom>
          <a:noFill/>
        </p:spPr>
        <p:txBody>
          <a:bodyPr wrap="square" rtlCol="0">
            <a:spAutoFit/>
          </a:bodyPr>
          <a:lstStyle/>
          <a:p>
            <a:pPr>
              <a:buClr>
                <a:srgbClr val="000000"/>
              </a:buClr>
              <a:buFont typeface="Arial"/>
              <a:buNone/>
              <a:defRPr/>
            </a:pPr>
            <a:r>
              <a:rPr lang="en-GB" sz="2200" kern="0" dirty="0">
                <a:solidFill>
                  <a:srgbClr val="002060"/>
                </a:solidFill>
                <a:latin typeface="Century Gothic" panose="020B0502020202020204" pitchFamily="34" charset="0"/>
                <a:cs typeface="Arial"/>
                <a:sym typeface="Arial"/>
              </a:rPr>
              <a:t>to listen, listening</a:t>
            </a:r>
          </a:p>
        </p:txBody>
      </p:sp>
      <p:sp>
        <p:nvSpPr>
          <p:cNvPr id="70" name="TextBox 69">
            <a:extLst>
              <a:ext uri="{FF2B5EF4-FFF2-40B4-BE49-F238E27FC236}">
                <a16:creationId xmlns:a16="http://schemas.microsoft.com/office/drawing/2014/main" id="{3BD33182-986E-45CA-86E6-40DC81B590C8}"/>
              </a:ext>
            </a:extLst>
          </p:cNvPr>
          <p:cNvSpPr txBox="1"/>
          <p:nvPr/>
        </p:nvSpPr>
        <p:spPr>
          <a:xfrm>
            <a:off x="2313279" y="1877910"/>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Mr	</a:t>
            </a:r>
          </a:p>
        </p:txBody>
      </p:sp>
      <p:sp>
        <p:nvSpPr>
          <p:cNvPr id="71" name="TextBox 70">
            <a:extLst>
              <a:ext uri="{FF2B5EF4-FFF2-40B4-BE49-F238E27FC236}">
                <a16:creationId xmlns:a16="http://schemas.microsoft.com/office/drawing/2014/main" id="{D4662F6F-BB7A-440E-99DB-3FEB806B34CB}"/>
              </a:ext>
            </a:extLst>
          </p:cNvPr>
          <p:cNvSpPr txBox="1"/>
          <p:nvPr/>
        </p:nvSpPr>
        <p:spPr>
          <a:xfrm>
            <a:off x="4693813" y="1865086"/>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man</a:t>
            </a:r>
          </a:p>
        </p:txBody>
      </p:sp>
      <p:sp>
        <p:nvSpPr>
          <p:cNvPr id="72" name="TextBox 71">
            <a:extLst>
              <a:ext uri="{FF2B5EF4-FFF2-40B4-BE49-F238E27FC236}">
                <a16:creationId xmlns:a16="http://schemas.microsoft.com/office/drawing/2014/main" id="{80DD82C3-D3C7-45A3-B5A4-90223E7359A7}"/>
              </a:ext>
            </a:extLst>
          </p:cNvPr>
          <p:cNvSpPr txBox="1"/>
          <p:nvPr/>
        </p:nvSpPr>
        <p:spPr>
          <a:xfrm>
            <a:off x="7594622" y="1877910"/>
            <a:ext cx="3310343" cy="400110"/>
          </a:xfrm>
          <a:prstGeom prst="rect">
            <a:avLst/>
          </a:prstGeom>
          <a:noFill/>
        </p:spPr>
        <p:txBody>
          <a:bodyPr wrap="square" rtlCol="0">
            <a:spAutoFit/>
          </a:bodyPr>
          <a:lstStyle/>
          <a:p>
            <a:pPr>
              <a:buClr>
                <a:srgbClr val="000000"/>
              </a:buClr>
              <a:buFont typeface="Arial"/>
              <a:buNone/>
              <a:defRPr/>
            </a:pPr>
            <a:r>
              <a:rPr lang="en-GB" sz="2000" kern="0" dirty="0">
                <a:solidFill>
                  <a:srgbClr val="002060"/>
                </a:solidFill>
                <a:latin typeface="Century Gothic" panose="020B0502020202020204" pitchFamily="34" charset="0"/>
                <a:cs typeface="Arial"/>
                <a:sym typeface="Arial"/>
              </a:rPr>
              <a:t>(the) woman, Mrs, Ms.</a:t>
            </a:r>
          </a:p>
        </p:txBody>
      </p:sp>
      <p:sp>
        <p:nvSpPr>
          <p:cNvPr id="73" name="TextBox 72">
            <a:extLst>
              <a:ext uri="{FF2B5EF4-FFF2-40B4-BE49-F238E27FC236}">
                <a16:creationId xmlns:a16="http://schemas.microsoft.com/office/drawing/2014/main" id="{40541C7D-B0CC-4C45-9347-2F6A8921779D}"/>
              </a:ext>
            </a:extLst>
          </p:cNvPr>
          <p:cNvSpPr txBox="1"/>
          <p:nvPr/>
        </p:nvSpPr>
        <p:spPr>
          <a:xfrm>
            <a:off x="2262333" y="1009964"/>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very</a:t>
            </a:r>
          </a:p>
        </p:txBody>
      </p:sp>
      <p:sp>
        <p:nvSpPr>
          <p:cNvPr id="74" name="TextBox 73">
            <a:extLst>
              <a:ext uri="{FF2B5EF4-FFF2-40B4-BE49-F238E27FC236}">
                <a16:creationId xmlns:a16="http://schemas.microsoft.com/office/drawing/2014/main" id="{85556096-252E-4BFA-8C9B-3147737202F6}"/>
              </a:ext>
            </a:extLst>
          </p:cNvPr>
          <p:cNvSpPr txBox="1"/>
          <p:nvPr/>
        </p:nvSpPr>
        <p:spPr>
          <a:xfrm>
            <a:off x="4693811" y="1042129"/>
            <a:ext cx="2977361" cy="400110"/>
          </a:xfrm>
          <a:prstGeom prst="rect">
            <a:avLst/>
          </a:prstGeom>
          <a:noFill/>
        </p:spPr>
        <p:txBody>
          <a:bodyPr wrap="square" rtlCol="0">
            <a:spAutoFit/>
          </a:bodyPr>
          <a:lstStyle/>
          <a:p>
            <a:pPr>
              <a:buClr>
                <a:srgbClr val="000000"/>
              </a:buClr>
              <a:buFont typeface="Arial"/>
              <a:buNone/>
              <a:defRPr/>
            </a:pPr>
            <a:r>
              <a:rPr lang="en-GB" sz="2000" kern="0" dirty="0">
                <a:solidFill>
                  <a:srgbClr val="002060"/>
                </a:solidFill>
                <a:latin typeface="Century Gothic" panose="020B0502020202020204" pitchFamily="34" charset="0"/>
                <a:cs typeface="Arial"/>
                <a:sym typeface="Arial"/>
              </a:rPr>
              <a:t>(the) [male] teacher</a:t>
            </a:r>
          </a:p>
        </p:txBody>
      </p:sp>
      <p:sp>
        <p:nvSpPr>
          <p:cNvPr id="75" name="TextBox 74">
            <a:extLst>
              <a:ext uri="{FF2B5EF4-FFF2-40B4-BE49-F238E27FC236}">
                <a16:creationId xmlns:a16="http://schemas.microsoft.com/office/drawing/2014/main" id="{B56FCEEC-BBC0-447D-8197-5467071F582A}"/>
              </a:ext>
            </a:extLst>
          </p:cNvPr>
          <p:cNvSpPr txBox="1"/>
          <p:nvPr/>
        </p:nvSpPr>
        <p:spPr>
          <a:xfrm>
            <a:off x="7594622" y="1025738"/>
            <a:ext cx="3230117" cy="400110"/>
          </a:xfrm>
          <a:prstGeom prst="rect">
            <a:avLst/>
          </a:prstGeom>
          <a:noFill/>
        </p:spPr>
        <p:txBody>
          <a:bodyPr wrap="square" rtlCol="0">
            <a:spAutoFit/>
          </a:bodyPr>
          <a:lstStyle/>
          <a:p>
            <a:pPr>
              <a:buClr>
                <a:srgbClr val="000000"/>
              </a:buClr>
              <a:buFont typeface="Arial"/>
              <a:buNone/>
              <a:defRPr/>
            </a:pPr>
            <a:r>
              <a:rPr lang="en-GB" sz="2000" kern="0" dirty="0">
                <a:solidFill>
                  <a:srgbClr val="002060"/>
                </a:solidFill>
                <a:latin typeface="Century Gothic" panose="020B0502020202020204" pitchFamily="34" charset="0"/>
                <a:cs typeface="Arial"/>
                <a:sym typeface="Arial"/>
              </a:rPr>
              <a:t>(the) [female] teacher</a:t>
            </a:r>
          </a:p>
        </p:txBody>
      </p:sp>
    </p:spTree>
    <p:extLst>
      <p:ext uri="{BB962C8B-B14F-4D97-AF65-F5344CB8AC3E}">
        <p14:creationId xmlns:p14="http://schemas.microsoft.com/office/powerpoint/2010/main" val="928531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55" name="TextBox 54">
            <a:extLst>
              <a:ext uri="{FF2B5EF4-FFF2-40B4-BE49-F238E27FC236}">
                <a16:creationId xmlns:a16="http://schemas.microsoft.com/office/drawing/2014/main" id="{BDF82653-B951-4AAC-B1A2-20FD4CFE7478}"/>
              </a:ext>
            </a:extLst>
          </p:cNvPr>
          <p:cNvSpPr txBox="1"/>
          <p:nvPr/>
        </p:nvSpPr>
        <p:spPr>
          <a:xfrm>
            <a:off x="2257050" y="6213994"/>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Montag</a:t>
            </a:r>
          </a:p>
        </p:txBody>
      </p:sp>
      <p:sp>
        <p:nvSpPr>
          <p:cNvPr id="56" name="TextBox 55">
            <a:extLst>
              <a:ext uri="{FF2B5EF4-FFF2-40B4-BE49-F238E27FC236}">
                <a16:creationId xmlns:a16="http://schemas.microsoft.com/office/drawing/2014/main" id="{862CFA1C-E682-4099-8294-19B044354D55}"/>
              </a:ext>
            </a:extLst>
          </p:cNvPr>
          <p:cNvSpPr txBox="1"/>
          <p:nvPr/>
        </p:nvSpPr>
        <p:spPr>
          <a:xfrm>
            <a:off x="5168486" y="6213085"/>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Dienstag</a:t>
            </a:r>
            <a:endParaRPr lang="en-GB" sz="2400" kern="0" dirty="0">
              <a:solidFill>
                <a:srgbClr val="002060"/>
              </a:solidFill>
              <a:latin typeface="Century Gothic" panose="020B0502020202020204" pitchFamily="34" charset="0"/>
              <a:cs typeface="Arial"/>
              <a:sym typeface="Arial"/>
            </a:endParaRPr>
          </a:p>
        </p:txBody>
      </p:sp>
      <p:sp>
        <p:nvSpPr>
          <p:cNvPr id="57" name="TextBox 56">
            <a:extLst>
              <a:ext uri="{FF2B5EF4-FFF2-40B4-BE49-F238E27FC236}">
                <a16:creationId xmlns:a16="http://schemas.microsoft.com/office/drawing/2014/main" id="{DF64A05B-A2E8-4E6A-AE16-0B9A2F39F702}"/>
              </a:ext>
            </a:extLst>
          </p:cNvPr>
          <p:cNvSpPr txBox="1"/>
          <p:nvPr/>
        </p:nvSpPr>
        <p:spPr>
          <a:xfrm>
            <a:off x="8161798" y="6206748"/>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Mittwoch</a:t>
            </a:r>
            <a:endParaRPr lang="en-GB" sz="2400" kern="0" dirty="0">
              <a:solidFill>
                <a:srgbClr val="002060"/>
              </a:solidFill>
              <a:latin typeface="Century Gothic" panose="020B0502020202020204" pitchFamily="34" charset="0"/>
              <a:cs typeface="Arial"/>
              <a:sym typeface="Arial"/>
            </a:endParaRPr>
          </a:p>
        </p:txBody>
      </p:sp>
      <p:sp>
        <p:nvSpPr>
          <p:cNvPr id="58" name="TextBox 57">
            <a:extLst>
              <a:ext uri="{FF2B5EF4-FFF2-40B4-BE49-F238E27FC236}">
                <a16:creationId xmlns:a16="http://schemas.microsoft.com/office/drawing/2014/main" id="{EF239C35-C144-491F-AEA8-CD145B46436E}"/>
              </a:ext>
            </a:extLst>
          </p:cNvPr>
          <p:cNvSpPr txBox="1"/>
          <p:nvPr/>
        </p:nvSpPr>
        <p:spPr>
          <a:xfrm>
            <a:off x="2209555" y="5321170"/>
            <a:ext cx="2286872"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Donnerstag</a:t>
            </a:r>
            <a:endParaRPr lang="en-GB" sz="2400" kern="0" dirty="0">
              <a:solidFill>
                <a:srgbClr val="002060"/>
              </a:solidFill>
              <a:latin typeface="Century Gothic" panose="020B0502020202020204" pitchFamily="34" charset="0"/>
              <a:cs typeface="Arial"/>
              <a:sym typeface="Arial"/>
            </a:endParaRPr>
          </a:p>
        </p:txBody>
      </p:sp>
      <p:sp>
        <p:nvSpPr>
          <p:cNvPr id="59" name="TextBox 58">
            <a:extLst>
              <a:ext uri="{FF2B5EF4-FFF2-40B4-BE49-F238E27FC236}">
                <a16:creationId xmlns:a16="http://schemas.microsoft.com/office/drawing/2014/main" id="{5EAB8AEE-2EFB-4FCD-B290-9EBB073016C9}"/>
              </a:ext>
            </a:extLst>
          </p:cNvPr>
          <p:cNvSpPr txBox="1"/>
          <p:nvPr/>
        </p:nvSpPr>
        <p:spPr>
          <a:xfrm>
            <a:off x="5168486" y="5352532"/>
            <a:ext cx="241466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Freitag</a:t>
            </a:r>
          </a:p>
        </p:txBody>
      </p:sp>
      <p:sp>
        <p:nvSpPr>
          <p:cNvPr id="60" name="TextBox 59">
            <a:extLst>
              <a:ext uri="{FF2B5EF4-FFF2-40B4-BE49-F238E27FC236}">
                <a16:creationId xmlns:a16="http://schemas.microsoft.com/office/drawing/2014/main" id="{D18B8898-B477-43E3-BE8C-9D0576976DA9}"/>
              </a:ext>
            </a:extLst>
          </p:cNvPr>
          <p:cNvSpPr txBox="1"/>
          <p:nvPr/>
        </p:nvSpPr>
        <p:spPr>
          <a:xfrm>
            <a:off x="8113619" y="5338245"/>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Samstag</a:t>
            </a:r>
            <a:endParaRPr lang="en-GB" sz="2400" kern="0" dirty="0">
              <a:solidFill>
                <a:srgbClr val="002060"/>
              </a:solidFill>
              <a:latin typeface="Century Gothic" panose="020B0502020202020204" pitchFamily="34" charset="0"/>
              <a:cs typeface="Arial"/>
              <a:sym typeface="Arial"/>
            </a:endParaRPr>
          </a:p>
        </p:txBody>
      </p:sp>
      <p:sp>
        <p:nvSpPr>
          <p:cNvPr id="61" name="TextBox 60">
            <a:extLst>
              <a:ext uri="{FF2B5EF4-FFF2-40B4-BE49-F238E27FC236}">
                <a16:creationId xmlns:a16="http://schemas.microsoft.com/office/drawing/2014/main" id="{6A8195D3-7F81-44C0-B3C4-7AA5F73FDFE2}"/>
              </a:ext>
            </a:extLst>
          </p:cNvPr>
          <p:cNvSpPr txBox="1"/>
          <p:nvPr/>
        </p:nvSpPr>
        <p:spPr>
          <a:xfrm>
            <a:off x="2246062" y="4455927"/>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Sonntag</a:t>
            </a:r>
          </a:p>
        </p:txBody>
      </p:sp>
      <p:sp>
        <p:nvSpPr>
          <p:cNvPr id="62" name="TextBox 61">
            <a:extLst>
              <a:ext uri="{FF2B5EF4-FFF2-40B4-BE49-F238E27FC236}">
                <a16:creationId xmlns:a16="http://schemas.microsoft.com/office/drawing/2014/main" id="{E34A5B3A-1E1D-4D72-9D2C-CEF166467DEF}"/>
              </a:ext>
            </a:extLst>
          </p:cNvPr>
          <p:cNvSpPr txBox="1"/>
          <p:nvPr/>
        </p:nvSpPr>
        <p:spPr>
          <a:xfrm>
            <a:off x="5168486" y="4477739"/>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heute</a:t>
            </a:r>
            <a:endParaRPr lang="en-GB" sz="2400" kern="0" dirty="0">
              <a:solidFill>
                <a:srgbClr val="002060"/>
              </a:solidFill>
              <a:latin typeface="Century Gothic" panose="020B0502020202020204" pitchFamily="34" charset="0"/>
              <a:cs typeface="Arial"/>
              <a:sym typeface="Arial"/>
            </a:endParaRPr>
          </a:p>
        </p:txBody>
      </p:sp>
      <p:sp>
        <p:nvSpPr>
          <p:cNvPr id="63" name="TextBox 62">
            <a:extLst>
              <a:ext uri="{FF2B5EF4-FFF2-40B4-BE49-F238E27FC236}">
                <a16:creationId xmlns:a16="http://schemas.microsoft.com/office/drawing/2014/main" id="{4288424B-C932-4547-A012-B49F40F7D00B}"/>
              </a:ext>
            </a:extLst>
          </p:cNvPr>
          <p:cNvSpPr txBox="1"/>
          <p:nvPr/>
        </p:nvSpPr>
        <p:spPr>
          <a:xfrm>
            <a:off x="8161798" y="4493579"/>
            <a:ext cx="216176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morgen</a:t>
            </a:r>
          </a:p>
        </p:txBody>
      </p:sp>
      <p:sp>
        <p:nvSpPr>
          <p:cNvPr id="64" name="TextBox 63">
            <a:extLst>
              <a:ext uri="{FF2B5EF4-FFF2-40B4-BE49-F238E27FC236}">
                <a16:creationId xmlns:a16="http://schemas.microsoft.com/office/drawing/2014/main" id="{24EF90E7-D847-4795-BDB5-8402724F776D}"/>
              </a:ext>
            </a:extLst>
          </p:cNvPr>
          <p:cNvSpPr txBox="1"/>
          <p:nvPr/>
        </p:nvSpPr>
        <p:spPr>
          <a:xfrm>
            <a:off x="2246061" y="3623148"/>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gewinnen</a:t>
            </a:r>
            <a:endParaRPr lang="en-GB" sz="2400" kern="0" dirty="0">
              <a:solidFill>
                <a:srgbClr val="002060"/>
              </a:solidFill>
              <a:latin typeface="Century Gothic" panose="020B0502020202020204" pitchFamily="34" charset="0"/>
              <a:cs typeface="Arial"/>
              <a:sym typeface="Arial"/>
            </a:endParaRPr>
          </a:p>
        </p:txBody>
      </p:sp>
      <p:sp>
        <p:nvSpPr>
          <p:cNvPr id="65" name="TextBox 64">
            <a:extLst>
              <a:ext uri="{FF2B5EF4-FFF2-40B4-BE49-F238E27FC236}">
                <a16:creationId xmlns:a16="http://schemas.microsoft.com/office/drawing/2014/main" id="{14BEB3B8-B887-4DEB-A486-6CD05DC01D9A}"/>
              </a:ext>
            </a:extLst>
          </p:cNvPr>
          <p:cNvSpPr txBox="1"/>
          <p:nvPr/>
        </p:nvSpPr>
        <p:spPr>
          <a:xfrm>
            <a:off x="5153335" y="3654782"/>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der Tag</a:t>
            </a:r>
          </a:p>
        </p:txBody>
      </p:sp>
      <p:sp>
        <p:nvSpPr>
          <p:cNvPr id="66" name="TextBox 65">
            <a:extLst>
              <a:ext uri="{FF2B5EF4-FFF2-40B4-BE49-F238E27FC236}">
                <a16:creationId xmlns:a16="http://schemas.microsoft.com/office/drawing/2014/main" id="{9A77445A-237C-48F8-B46C-8170B7D37559}"/>
              </a:ext>
            </a:extLst>
          </p:cNvPr>
          <p:cNvSpPr txBox="1"/>
          <p:nvPr/>
        </p:nvSpPr>
        <p:spPr>
          <a:xfrm>
            <a:off x="8224372" y="3691665"/>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a:t>
            </a:r>
            <a:r>
              <a:rPr lang="en-GB" sz="2400" kern="0" dirty="0" err="1">
                <a:solidFill>
                  <a:srgbClr val="002060"/>
                </a:solidFill>
                <a:latin typeface="Century Gothic" panose="020B0502020202020204" pitchFamily="34" charset="0"/>
                <a:cs typeface="Arial"/>
                <a:sym typeface="Arial"/>
              </a:rPr>
              <a:t>Woche</a:t>
            </a:r>
            <a:endParaRPr lang="en-GB" sz="2400" kern="0" dirty="0">
              <a:solidFill>
                <a:srgbClr val="002060"/>
              </a:solidFill>
              <a:latin typeface="Century Gothic" panose="020B0502020202020204" pitchFamily="34" charset="0"/>
              <a:cs typeface="Arial"/>
              <a:sym typeface="Arial"/>
            </a:endParaRPr>
          </a:p>
        </p:txBody>
      </p:sp>
      <p:sp>
        <p:nvSpPr>
          <p:cNvPr id="67" name="TextBox 66">
            <a:extLst>
              <a:ext uri="{FF2B5EF4-FFF2-40B4-BE49-F238E27FC236}">
                <a16:creationId xmlns:a16="http://schemas.microsoft.com/office/drawing/2014/main" id="{2A9D9F22-C351-4596-BB7D-87AE8D30A74E}"/>
              </a:ext>
            </a:extLst>
          </p:cNvPr>
          <p:cNvSpPr txBox="1"/>
          <p:nvPr/>
        </p:nvSpPr>
        <p:spPr>
          <a:xfrm>
            <a:off x="2246060" y="2743519"/>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hören</a:t>
            </a:r>
            <a:endParaRPr lang="en-GB" sz="2400" kern="0" dirty="0">
              <a:solidFill>
                <a:srgbClr val="002060"/>
              </a:solidFill>
              <a:latin typeface="Century Gothic" panose="020B0502020202020204" pitchFamily="34" charset="0"/>
              <a:cs typeface="Arial"/>
              <a:sym typeface="Arial"/>
            </a:endParaRPr>
          </a:p>
        </p:txBody>
      </p:sp>
      <p:sp>
        <p:nvSpPr>
          <p:cNvPr id="68" name="TextBox 67">
            <a:extLst>
              <a:ext uri="{FF2B5EF4-FFF2-40B4-BE49-F238E27FC236}">
                <a16:creationId xmlns:a16="http://schemas.microsoft.com/office/drawing/2014/main" id="{171C234B-E1D8-4BA7-9BB6-CEE92AB173E3}"/>
              </a:ext>
            </a:extLst>
          </p:cNvPr>
          <p:cNvSpPr txBox="1"/>
          <p:nvPr/>
        </p:nvSpPr>
        <p:spPr>
          <a:xfrm>
            <a:off x="5168486" y="2779989"/>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machen</a:t>
            </a:r>
            <a:endParaRPr lang="en-GB" sz="2400" kern="0" dirty="0">
              <a:solidFill>
                <a:srgbClr val="002060"/>
              </a:solidFill>
              <a:latin typeface="Century Gothic" panose="020B0502020202020204" pitchFamily="34" charset="0"/>
              <a:cs typeface="Arial"/>
              <a:sym typeface="Arial"/>
            </a:endParaRPr>
          </a:p>
        </p:txBody>
      </p:sp>
      <p:sp>
        <p:nvSpPr>
          <p:cNvPr id="69" name="TextBox 68">
            <a:extLst>
              <a:ext uri="{FF2B5EF4-FFF2-40B4-BE49-F238E27FC236}">
                <a16:creationId xmlns:a16="http://schemas.microsoft.com/office/drawing/2014/main" id="{5C29C5FA-AFAC-4818-90A1-7B59F3E335C7}"/>
              </a:ext>
            </a:extLst>
          </p:cNvPr>
          <p:cNvSpPr txBox="1"/>
          <p:nvPr/>
        </p:nvSpPr>
        <p:spPr>
          <a:xfrm>
            <a:off x="8145476" y="2763412"/>
            <a:ext cx="2489073"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zu</a:t>
            </a:r>
            <a:r>
              <a:rPr lang="en-GB" sz="2400" kern="0" dirty="0">
                <a:solidFill>
                  <a:srgbClr val="002060"/>
                </a:solidFill>
                <a:latin typeface="Century Gothic" panose="020B0502020202020204" pitchFamily="34" charset="0"/>
                <a:cs typeface="Arial"/>
                <a:sym typeface="Arial"/>
              </a:rPr>
              <a:t> </a:t>
            </a:r>
            <a:r>
              <a:rPr lang="en-GB" sz="2400" kern="0" dirty="0" err="1">
                <a:solidFill>
                  <a:srgbClr val="002060"/>
                </a:solidFill>
                <a:latin typeface="Century Gothic" panose="020B0502020202020204" pitchFamily="34" charset="0"/>
                <a:cs typeface="Arial"/>
                <a:sym typeface="Arial"/>
              </a:rPr>
              <a:t>Hause</a:t>
            </a:r>
            <a:endParaRPr lang="en-GB" sz="2400" kern="0" dirty="0">
              <a:solidFill>
                <a:srgbClr val="002060"/>
              </a:solidFill>
              <a:latin typeface="Century Gothic" panose="020B0502020202020204" pitchFamily="34" charset="0"/>
              <a:cs typeface="Arial"/>
              <a:sym typeface="Arial"/>
            </a:endParaRPr>
          </a:p>
        </p:txBody>
      </p:sp>
      <p:sp>
        <p:nvSpPr>
          <p:cNvPr id="70" name="TextBox 69">
            <a:extLst>
              <a:ext uri="{FF2B5EF4-FFF2-40B4-BE49-F238E27FC236}">
                <a16:creationId xmlns:a16="http://schemas.microsoft.com/office/drawing/2014/main" id="{3BD33182-986E-45CA-86E6-40DC81B590C8}"/>
              </a:ext>
            </a:extLst>
          </p:cNvPr>
          <p:cNvSpPr txBox="1"/>
          <p:nvPr/>
        </p:nvSpPr>
        <p:spPr>
          <a:xfrm>
            <a:off x="2313279" y="1877910"/>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Frau</a:t>
            </a:r>
          </a:p>
        </p:txBody>
      </p:sp>
      <p:sp>
        <p:nvSpPr>
          <p:cNvPr id="71" name="TextBox 70">
            <a:extLst>
              <a:ext uri="{FF2B5EF4-FFF2-40B4-BE49-F238E27FC236}">
                <a16:creationId xmlns:a16="http://schemas.microsoft.com/office/drawing/2014/main" id="{D4662F6F-BB7A-440E-99DB-3FEB806B34CB}"/>
              </a:ext>
            </a:extLst>
          </p:cNvPr>
          <p:cNvSpPr txBox="1"/>
          <p:nvPr/>
        </p:nvSpPr>
        <p:spPr>
          <a:xfrm>
            <a:off x="5176157" y="1911059"/>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Herr</a:t>
            </a:r>
          </a:p>
        </p:txBody>
      </p:sp>
      <p:sp>
        <p:nvSpPr>
          <p:cNvPr id="72" name="TextBox 71">
            <a:extLst>
              <a:ext uri="{FF2B5EF4-FFF2-40B4-BE49-F238E27FC236}">
                <a16:creationId xmlns:a16="http://schemas.microsoft.com/office/drawing/2014/main" id="{80DD82C3-D3C7-45A3-B5A4-90223E7359A7}"/>
              </a:ext>
            </a:extLst>
          </p:cNvPr>
          <p:cNvSpPr txBox="1"/>
          <p:nvPr/>
        </p:nvSpPr>
        <p:spPr>
          <a:xfrm>
            <a:off x="8161798" y="1894909"/>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der Lehrer</a:t>
            </a:r>
          </a:p>
        </p:txBody>
      </p:sp>
      <p:sp>
        <p:nvSpPr>
          <p:cNvPr id="73" name="TextBox 72">
            <a:extLst>
              <a:ext uri="{FF2B5EF4-FFF2-40B4-BE49-F238E27FC236}">
                <a16:creationId xmlns:a16="http://schemas.microsoft.com/office/drawing/2014/main" id="{40541C7D-B0CC-4C45-9347-2F6A8921779D}"/>
              </a:ext>
            </a:extLst>
          </p:cNvPr>
          <p:cNvSpPr txBox="1"/>
          <p:nvPr/>
        </p:nvSpPr>
        <p:spPr>
          <a:xfrm>
            <a:off x="2260478" y="1028899"/>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a:t>
            </a:r>
            <a:r>
              <a:rPr lang="en-GB" sz="2400" kern="0" dirty="0" err="1">
                <a:solidFill>
                  <a:srgbClr val="002060"/>
                </a:solidFill>
                <a:latin typeface="Century Gothic" panose="020B0502020202020204" pitchFamily="34" charset="0"/>
                <a:cs typeface="Arial"/>
                <a:sym typeface="Arial"/>
              </a:rPr>
              <a:t>Lehrerin</a:t>
            </a:r>
            <a:endParaRPr lang="en-GB" sz="2400" kern="0" dirty="0">
              <a:solidFill>
                <a:srgbClr val="002060"/>
              </a:solidFill>
              <a:latin typeface="Century Gothic" panose="020B0502020202020204" pitchFamily="34" charset="0"/>
              <a:cs typeface="Arial"/>
              <a:sym typeface="Arial"/>
            </a:endParaRPr>
          </a:p>
        </p:txBody>
      </p:sp>
      <p:sp>
        <p:nvSpPr>
          <p:cNvPr id="74" name="TextBox 73">
            <a:extLst>
              <a:ext uri="{FF2B5EF4-FFF2-40B4-BE49-F238E27FC236}">
                <a16:creationId xmlns:a16="http://schemas.microsoft.com/office/drawing/2014/main" id="{85556096-252E-4BFA-8C9B-3147737202F6}"/>
              </a:ext>
            </a:extLst>
          </p:cNvPr>
          <p:cNvSpPr txBox="1"/>
          <p:nvPr/>
        </p:nvSpPr>
        <p:spPr>
          <a:xfrm>
            <a:off x="5168485" y="1011998"/>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der Mann</a:t>
            </a:r>
          </a:p>
        </p:txBody>
      </p:sp>
      <p:sp>
        <p:nvSpPr>
          <p:cNvPr id="75" name="TextBox 74">
            <a:extLst>
              <a:ext uri="{FF2B5EF4-FFF2-40B4-BE49-F238E27FC236}">
                <a16:creationId xmlns:a16="http://schemas.microsoft.com/office/drawing/2014/main" id="{B56FCEEC-BBC0-447D-8197-5467071F582A}"/>
              </a:ext>
            </a:extLst>
          </p:cNvPr>
          <p:cNvSpPr txBox="1"/>
          <p:nvPr/>
        </p:nvSpPr>
        <p:spPr>
          <a:xfrm>
            <a:off x="8113619" y="1029122"/>
            <a:ext cx="2873480"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sehr</a:t>
            </a:r>
            <a:endParaRPr lang="en-GB" sz="2400" kern="0" dirty="0">
              <a:solidFill>
                <a:srgbClr val="002060"/>
              </a:solidFill>
              <a:latin typeface="Century Gothic" panose="020B0502020202020204" pitchFamily="34" charset="0"/>
              <a:cs typeface="Arial"/>
              <a:sym typeface="Arial"/>
            </a:endParaRPr>
          </a:p>
        </p:txBody>
      </p:sp>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1808838093"/>
              </p:ext>
            </p:extLst>
          </p:nvPr>
        </p:nvGraphicFramePr>
        <p:xfrm>
          <a:off x="400190" y="659205"/>
          <a:ext cx="10426243" cy="6029786"/>
        </p:xfrm>
        <a:graphic>
          <a:graphicData uri="http://schemas.openxmlformats.org/drawingml/2006/table">
            <a:tbl>
              <a:tblPr firstRow="1" bandRow="1"/>
              <a:tblGrid>
                <a:gridCol w="1839005">
                  <a:extLst>
                    <a:ext uri="{9D8B030D-6E8A-4147-A177-3AD203B41FA5}">
                      <a16:colId xmlns:a16="http://schemas.microsoft.com/office/drawing/2014/main" val="1203737284"/>
                    </a:ext>
                  </a:extLst>
                </a:gridCol>
                <a:gridCol w="2958534">
                  <a:extLst>
                    <a:ext uri="{9D8B030D-6E8A-4147-A177-3AD203B41FA5}">
                      <a16:colId xmlns:a16="http://schemas.microsoft.com/office/drawing/2014/main" val="1810222861"/>
                    </a:ext>
                  </a:extLst>
                </a:gridCol>
                <a:gridCol w="2949510">
                  <a:extLst>
                    <a:ext uri="{9D8B030D-6E8A-4147-A177-3AD203B41FA5}">
                      <a16:colId xmlns:a16="http://schemas.microsoft.com/office/drawing/2014/main" val="274413866"/>
                    </a:ext>
                  </a:extLst>
                </a:gridCol>
                <a:gridCol w="2679194">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B0F0"/>
                          </a:solidFill>
                          <a:latin typeface="Century Gothic" panose="020B0502020202020204" pitchFamily="34" charset="0"/>
                        </a:rPr>
                        <a:t>(the) [female] teacher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B0F0"/>
                          </a:solidFill>
                          <a:latin typeface="Century Gothic" panose="020B0502020202020204" pitchFamily="34" charset="0"/>
                        </a:rPr>
                        <a:t>(the) Mann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B0F0"/>
                          </a:solidFill>
                          <a:latin typeface="Century Gothic" panose="020B0502020202020204" pitchFamily="34" charset="0"/>
                        </a:rPr>
                        <a:t>very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B0F0"/>
                          </a:solidFill>
                          <a:latin typeface="Century Gothic" panose="020B0502020202020204" pitchFamily="34" charset="0"/>
                        </a:rPr>
                        <a:t>(the) woman, Mrs, Ms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B0F0"/>
                          </a:solidFill>
                          <a:latin typeface="Century Gothic" panose="020B0502020202020204" pitchFamily="34" charset="0"/>
                        </a:rPr>
                        <a:t>Mr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B0F0"/>
                          </a:solidFill>
                          <a:latin typeface="Century Gothic" panose="020B0502020202020204" pitchFamily="34" charset="0"/>
                        </a:rPr>
                        <a:t>(the) [male] teacher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to listen, listening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to do, make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at home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to win, winning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week</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Sunday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today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tomorrow</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Thursday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Friday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Saturday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Monday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Tuesday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Wednesday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Tree>
    <p:extLst>
      <p:ext uri="{BB962C8B-B14F-4D97-AF65-F5344CB8AC3E}">
        <p14:creationId xmlns:p14="http://schemas.microsoft.com/office/powerpoint/2010/main" val="2679681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0" y="0"/>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rPr>
              <a:t>Tschüss</a:t>
            </a:r>
            <a:r>
              <a:rPr lang="en-GB" sz="6000" b="1" dirty="0">
                <a:solidFill>
                  <a:schemeClr val="bg1"/>
                </a:solidFill>
                <a:latin typeface="Century Gothic" panose="020B0502020202020204" pitchFamily="34" charset="0"/>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a:ln>
                  <a:noFill/>
                </a:ln>
                <a:solidFill>
                  <a:srgbClr val="FF0000"/>
                </a:solidFill>
                <a:effectLst/>
                <a:uLnTx/>
                <a:uFillTx/>
                <a:latin typeface="Modern Love" panose="04090805081005020601" pitchFamily="82" charset="0"/>
                <a:ea typeface="+mn-ea"/>
                <a:cs typeface="Arial"/>
                <a:sym typeface="Arial"/>
              </a:rPr>
              <a:t>rot</a:t>
            </a:r>
            <a:endParaRPr kumimoji="0" lang="en-GB" sz="1400" b="0" i="0" u="none" strike="noStrike" kern="0" cap="none" spc="0" normalizeH="0" baseline="0" noProof="0" dirty="0">
              <a:ln>
                <a:noFill/>
              </a:ln>
              <a:solidFill>
                <a:srgbClr val="FF0000"/>
              </a:solidFill>
              <a:effectLst/>
              <a:uLnTx/>
              <a:uFillTx/>
              <a:latin typeface="Modern Love" panose="04090805081005020601" pitchFamily="82" charset="0"/>
              <a:ea typeface="+mn-ea"/>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219641949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p>
        </p:txBody>
      </p:sp>
      <p:sp>
        <p:nvSpPr>
          <p:cNvPr id="35" name="Google Shape;119;p1">
            <a:extLst>
              <a:ext uri="{FF2B5EF4-FFF2-40B4-BE49-F238E27FC236}">
                <a16:creationId xmlns:a16="http://schemas.microsoft.com/office/drawing/2014/main" id="{FD0A0C4A-B3E8-46F4-BFAE-DAD638CE2CFF}"/>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 name="Rectangle 5">
            <a:extLst>
              <a:ext uri="{FF2B5EF4-FFF2-40B4-BE49-F238E27FC236}">
                <a16:creationId xmlns:a16="http://schemas.microsoft.com/office/drawing/2014/main" id="{67F195E3-B4A8-4B57-84B5-E286C7573A0E}"/>
              </a:ext>
            </a:extLst>
          </p:cNvPr>
          <p:cNvSpPr/>
          <p:nvPr/>
        </p:nvSpPr>
        <p:spPr>
          <a:xfrm>
            <a:off x="2869592" y="48311"/>
            <a:ext cx="1585097" cy="584775"/>
          </a:xfrm>
          <a:prstGeom prst="rect">
            <a:avLst/>
          </a:prstGeom>
        </p:spPr>
        <p:txBody>
          <a:bodyPr wrap="square">
            <a:spAutoFit/>
          </a:bodyPr>
          <a:lstStyle/>
          <a:p>
            <a:r>
              <a:rPr lang="es-AR" sz="3200" b="1" kern="0" dirty="0">
                <a:solidFill>
                  <a:srgbClr val="002060"/>
                </a:solidFill>
                <a:latin typeface="Century Gothic" panose="020B0502020202020204" pitchFamily="34" charset="0"/>
                <a:cs typeface="Arial"/>
                <a:sym typeface="Arial"/>
              </a:rPr>
              <a:t>  </a:t>
            </a:r>
            <a:endParaRPr lang="en-GB" dirty="0"/>
          </a:p>
        </p:txBody>
      </p:sp>
      <p:sp>
        <p:nvSpPr>
          <p:cNvPr id="8" name="Speech Bubble: Rectangle with Corners Rounded 7">
            <a:extLst>
              <a:ext uri="{FF2B5EF4-FFF2-40B4-BE49-F238E27FC236}">
                <a16:creationId xmlns:a16="http://schemas.microsoft.com/office/drawing/2014/main" id="{59240F57-A22B-4D0E-8019-AC8D258BB600}"/>
              </a:ext>
            </a:extLst>
          </p:cNvPr>
          <p:cNvSpPr/>
          <p:nvPr/>
        </p:nvSpPr>
        <p:spPr>
          <a:xfrm>
            <a:off x="4089311" y="158249"/>
            <a:ext cx="5653780" cy="518040"/>
          </a:xfrm>
          <a:prstGeom prst="wedgeRoundRectCallout">
            <a:avLst>
              <a:gd name="adj1" fmla="val -53661"/>
              <a:gd name="adj2" fmla="val 1019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9" name="Graphic 8" descr="Teacher">
            <a:extLst>
              <a:ext uri="{FF2B5EF4-FFF2-40B4-BE49-F238E27FC236}">
                <a16:creationId xmlns:a16="http://schemas.microsoft.com/office/drawing/2014/main" id="{A33234D2-0669-40D3-968E-DC8E1F621A5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55489" y="-2912"/>
            <a:ext cx="914400" cy="914400"/>
          </a:xfrm>
          <a:prstGeom prst="rect">
            <a:avLst/>
          </a:prstGeom>
        </p:spPr>
      </p:pic>
      <p:sp>
        <p:nvSpPr>
          <p:cNvPr id="10" name="Google Shape;108;p3">
            <a:extLst>
              <a:ext uri="{FF2B5EF4-FFF2-40B4-BE49-F238E27FC236}">
                <a16:creationId xmlns:a16="http://schemas.microsoft.com/office/drawing/2014/main" id="{58DE2B2C-7CEA-4E91-8562-FCECCF8D4011}"/>
              </a:ext>
            </a:extLst>
          </p:cNvPr>
          <p:cNvSpPr txBox="1"/>
          <p:nvPr/>
        </p:nvSpPr>
        <p:spPr>
          <a:xfrm>
            <a:off x="4110794" y="193064"/>
            <a:ext cx="7047691" cy="461624"/>
          </a:xfrm>
          <a:prstGeom prst="rect">
            <a:avLst/>
          </a:prstGeom>
          <a:noFill/>
          <a:ln>
            <a:noFill/>
          </a:ln>
        </p:spPr>
        <p:txBody>
          <a:bodyPr spcFirstLastPara="1" wrap="square" lIns="91425" tIns="45700" rIns="91425" bIns="45700" anchor="t" anchorCtr="0">
            <a:spAutoFit/>
          </a:bodyPr>
          <a:lstStyle/>
          <a:p>
            <a:pPr>
              <a:defRPr/>
            </a:pPr>
            <a:r>
              <a:rPr lang="en-GB" sz="2400" b="1" spc="-1" dirty="0" err="1">
                <a:solidFill>
                  <a:schemeClr val="bg1"/>
                </a:solidFill>
                <a:latin typeface="Century Gothic" panose="020B0502020202020204" pitchFamily="34" charset="0"/>
                <a:ea typeface="Calibri"/>
                <a:sym typeface="Calibri"/>
              </a:rPr>
              <a:t>Schreib</a:t>
            </a:r>
            <a:r>
              <a:rPr lang="en-GB" sz="2400" b="1" spc="-1" dirty="0">
                <a:solidFill>
                  <a:schemeClr val="bg1"/>
                </a:solidFill>
                <a:latin typeface="Century Gothic" panose="020B0502020202020204" pitchFamily="34" charset="0"/>
                <a:ea typeface="Calibri"/>
                <a:sym typeface="Calibri"/>
              </a:rPr>
              <a:t> auf Deutsch und auf </a:t>
            </a:r>
            <a:r>
              <a:rPr lang="en-GB" sz="2400" b="1" spc="-1" dirty="0" err="1">
                <a:solidFill>
                  <a:schemeClr val="bg1"/>
                </a:solidFill>
                <a:latin typeface="Century Gothic" panose="020B0502020202020204" pitchFamily="34" charset="0"/>
                <a:ea typeface="Calibri"/>
                <a:sym typeface="Calibri"/>
              </a:rPr>
              <a:t>Englisch</a:t>
            </a:r>
            <a:r>
              <a:rPr lang="en-GB" sz="2400" b="1" spc="-1" dirty="0">
                <a:solidFill>
                  <a:schemeClr val="bg1"/>
                </a:solidFill>
                <a:latin typeface="Century Gothic" panose="020B0502020202020204" pitchFamily="34" charset="0"/>
                <a:ea typeface="Calibri"/>
                <a:sym typeface="Calibri"/>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graphicFrame>
        <p:nvGraphicFramePr>
          <p:cNvPr id="11" name="Table 4">
            <a:extLst>
              <a:ext uri="{FF2B5EF4-FFF2-40B4-BE49-F238E27FC236}">
                <a16:creationId xmlns:a16="http://schemas.microsoft.com/office/drawing/2014/main" id="{165DB9E1-349C-4C6B-BF8D-1F4732C517FA}"/>
              </a:ext>
            </a:extLst>
          </p:cNvPr>
          <p:cNvGraphicFramePr/>
          <p:nvPr>
            <p:extLst>
              <p:ext uri="{D42A27DB-BD31-4B8C-83A1-F6EECF244321}">
                <p14:modId xmlns:p14="http://schemas.microsoft.com/office/powerpoint/2010/main" val="1278144673"/>
              </p:ext>
            </p:extLst>
          </p:nvPr>
        </p:nvGraphicFramePr>
        <p:xfrm>
          <a:off x="332908" y="1255897"/>
          <a:ext cx="5149841" cy="3665274"/>
        </p:xfrm>
        <a:graphic>
          <a:graphicData uri="http://schemas.openxmlformats.org/drawingml/2006/table">
            <a:tbl>
              <a:tblPr>
                <a:tableStyleId>{5940675A-B579-460E-94D1-54222C63F5DA}</a:tableStyleId>
              </a:tblPr>
              <a:tblGrid>
                <a:gridCol w="561629">
                  <a:extLst>
                    <a:ext uri="{9D8B030D-6E8A-4147-A177-3AD203B41FA5}">
                      <a16:colId xmlns:a16="http://schemas.microsoft.com/office/drawing/2014/main" val="20000"/>
                    </a:ext>
                  </a:extLst>
                </a:gridCol>
                <a:gridCol w="1986901">
                  <a:extLst>
                    <a:ext uri="{9D8B030D-6E8A-4147-A177-3AD203B41FA5}">
                      <a16:colId xmlns:a16="http://schemas.microsoft.com/office/drawing/2014/main" val="20001"/>
                    </a:ext>
                  </a:extLst>
                </a:gridCol>
                <a:gridCol w="2601311">
                  <a:extLst>
                    <a:ext uri="{9D8B030D-6E8A-4147-A177-3AD203B41FA5}">
                      <a16:colId xmlns:a16="http://schemas.microsoft.com/office/drawing/2014/main" val="20002"/>
                    </a:ext>
                  </a:extLst>
                </a:gridCol>
              </a:tblGrid>
              <a:tr h="610879">
                <a:tc>
                  <a:txBody>
                    <a:bodyPr/>
                    <a:lstStyle/>
                    <a:p>
                      <a:pPr algn="ctr">
                        <a:lnSpc>
                          <a:spcPct val="100000"/>
                        </a:lnSpc>
                      </a:pPr>
                      <a:endParaRPr lang="en-GB" sz="2800" b="0" strike="noStrike" spc="-1" dirty="0">
                        <a:latin typeface="Century Gothic" panose="020B0502020202020204" pitchFamily="34" charset="0"/>
                      </a:endParaRPr>
                    </a:p>
                  </a:txBody>
                  <a:tcPr anchor="ctr"/>
                </a:tc>
                <a:tc>
                  <a:txBody>
                    <a:bodyPr/>
                    <a:lstStyle/>
                    <a:p>
                      <a:pPr algn="ctr">
                        <a:lnSpc>
                          <a:spcPct val="100000"/>
                        </a:lnSpc>
                      </a:pPr>
                      <a:r>
                        <a:rPr lang="en-GB" sz="2400" b="1" strike="noStrike" spc="-1" dirty="0" err="1">
                          <a:solidFill>
                            <a:srgbClr val="002060"/>
                          </a:solidFill>
                        </a:rPr>
                        <a:t>heute</a:t>
                      </a:r>
                      <a:endParaRPr lang="en-GB" sz="2400" b="1" strike="noStrike" spc="-1" dirty="0">
                        <a:solidFill>
                          <a:srgbClr val="002060"/>
                        </a:solidFill>
                        <a:latin typeface="Century Gothic" panose="020B0502020202020204" pitchFamily="34" charset="0"/>
                      </a:endParaRPr>
                    </a:p>
                  </a:txBody>
                  <a:tcPr anchor="ctr"/>
                </a:tc>
                <a:tc>
                  <a:txBody>
                    <a:bodyPr/>
                    <a:lstStyle/>
                    <a:p>
                      <a:pPr algn="ctr">
                        <a:lnSpc>
                          <a:spcPct val="100000"/>
                        </a:lnSpc>
                      </a:pPr>
                      <a:r>
                        <a:rPr lang="en-GB" sz="2400" b="1" strike="noStrike" spc="-1" dirty="0">
                          <a:solidFill>
                            <a:srgbClr val="002060"/>
                          </a:solidFill>
                        </a:rPr>
                        <a:t>morgen</a:t>
                      </a:r>
                      <a:endParaRPr lang="en-GB" sz="2400" b="1" strike="noStrike" spc="-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980771333"/>
                  </a:ext>
                </a:extLst>
              </a:tr>
              <a:tr h="610879">
                <a:tc>
                  <a:txBody>
                    <a:bodyPr/>
                    <a:lstStyle/>
                    <a:p>
                      <a:pPr algn="ctr">
                        <a:lnSpc>
                          <a:spcPct val="100000"/>
                        </a:lnSpc>
                      </a:pPr>
                      <a:r>
                        <a:rPr lang="en-GB" sz="2000" b="0" strike="noStrike" spc="-1" dirty="0">
                          <a:solidFill>
                            <a:srgbClr val="002060"/>
                          </a:solidFill>
                        </a:rPr>
                        <a:t>1</a:t>
                      </a:r>
                      <a:endParaRPr lang="en-GB" sz="2000" b="0" strike="noStrike" spc="-1" dirty="0">
                        <a:solidFill>
                          <a:srgbClr val="002060"/>
                        </a:solidFill>
                        <a:latin typeface="Century Gothic" panose="020B0502020202020204" pitchFamily="34" charset="0"/>
                      </a:endParaRPr>
                    </a:p>
                  </a:txBody>
                  <a:tcPr anchor="ctr"/>
                </a:tc>
                <a:tc>
                  <a:txBody>
                    <a:bodyPr/>
                    <a:lstStyle/>
                    <a:p>
                      <a:pPr>
                        <a:lnSpc>
                          <a:spcPct val="100000"/>
                        </a:lnSpc>
                      </a:pPr>
                      <a:endParaRPr lang="en-GB" sz="2000" b="0" strike="noStrike" spc="-1" dirty="0">
                        <a:solidFill>
                          <a:srgbClr val="002060"/>
                        </a:solidFill>
                        <a:latin typeface="Century Gothic" panose="020B0502020202020204" pitchFamily="34" charset="0"/>
                      </a:endParaRPr>
                    </a:p>
                  </a:txBody>
                  <a:tcPr anchor="ctr"/>
                </a:tc>
                <a:tc>
                  <a:txBody>
                    <a:bodyPr/>
                    <a:lstStyle/>
                    <a:p>
                      <a:pPr>
                        <a:lnSpc>
                          <a:spcPct val="100000"/>
                        </a:lnSpc>
                      </a:pPr>
                      <a:r>
                        <a:rPr lang="en-GB" sz="2000" b="0" strike="noStrike" spc="-1" dirty="0" err="1">
                          <a:solidFill>
                            <a:srgbClr val="002060"/>
                          </a:solidFill>
                        </a:rPr>
                        <a:t>Mittwoch</a:t>
                      </a:r>
                      <a:endParaRPr lang="en-GB" sz="2000" b="0" strike="noStrike" spc="-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0"/>
                  </a:ext>
                </a:extLst>
              </a:tr>
              <a:tr h="610879">
                <a:tc>
                  <a:txBody>
                    <a:bodyPr/>
                    <a:lstStyle/>
                    <a:p>
                      <a:pPr algn="ctr">
                        <a:lnSpc>
                          <a:spcPct val="100000"/>
                        </a:lnSpc>
                      </a:pPr>
                      <a:r>
                        <a:rPr lang="en-GB" sz="2000" b="0" strike="noStrike" spc="-1" dirty="0">
                          <a:solidFill>
                            <a:srgbClr val="002060"/>
                          </a:solidFill>
                        </a:rPr>
                        <a:t>2</a:t>
                      </a:r>
                      <a:endParaRPr lang="en-GB" sz="2000" b="0" strike="noStrike" spc="-1" dirty="0">
                        <a:solidFill>
                          <a:srgbClr val="002060"/>
                        </a:solidFill>
                        <a:latin typeface="Century Gothic" panose="020B0502020202020204" pitchFamily="34" charset="0"/>
                      </a:endParaRPr>
                    </a:p>
                  </a:txBody>
                  <a:tcPr anchor="ctr"/>
                </a:tc>
                <a:tc>
                  <a:txBody>
                    <a:bodyPr/>
                    <a:lstStyle/>
                    <a:p>
                      <a:pPr>
                        <a:lnSpc>
                          <a:spcPct val="100000"/>
                        </a:lnSpc>
                      </a:pPr>
                      <a:r>
                        <a:rPr lang="en-GB" sz="2000" b="0" strike="noStrike" spc="-1" dirty="0">
                          <a:solidFill>
                            <a:srgbClr val="002060"/>
                          </a:solidFill>
                        </a:rPr>
                        <a:t>Sonntag</a:t>
                      </a:r>
                      <a:endParaRPr lang="en-GB" sz="2000" b="0" strike="noStrike" spc="-1" dirty="0">
                        <a:solidFill>
                          <a:srgbClr val="002060"/>
                        </a:solidFill>
                        <a:latin typeface="Century Gothic" panose="020B0502020202020204" pitchFamily="34" charset="0"/>
                      </a:endParaRPr>
                    </a:p>
                  </a:txBody>
                  <a:tcPr anchor="ctr"/>
                </a:tc>
                <a:tc>
                  <a:txBody>
                    <a:bodyPr/>
                    <a:lstStyle/>
                    <a:p>
                      <a:pPr>
                        <a:lnSpc>
                          <a:spcPct val="100000"/>
                        </a:lnSpc>
                      </a:pPr>
                      <a:endParaRPr lang="en-GB" sz="2000" b="0" strike="noStrike" spc="-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1"/>
                  </a:ext>
                </a:extLst>
              </a:tr>
              <a:tr h="610879">
                <a:tc>
                  <a:txBody>
                    <a:bodyPr/>
                    <a:lstStyle/>
                    <a:p>
                      <a:pPr algn="ctr">
                        <a:lnSpc>
                          <a:spcPct val="100000"/>
                        </a:lnSpc>
                      </a:pPr>
                      <a:r>
                        <a:rPr lang="en-GB" sz="2000" b="0" strike="noStrike" spc="-1" dirty="0">
                          <a:solidFill>
                            <a:srgbClr val="002060"/>
                          </a:solidFill>
                        </a:rPr>
                        <a:t>3</a:t>
                      </a:r>
                      <a:endParaRPr lang="en-GB" sz="2000" b="0" strike="noStrike" spc="-1" dirty="0">
                        <a:solidFill>
                          <a:srgbClr val="002060"/>
                        </a:solidFill>
                        <a:latin typeface="Century Gothic" panose="020B0502020202020204" pitchFamily="34" charset="0"/>
                      </a:endParaRPr>
                    </a:p>
                  </a:txBody>
                  <a:tcPr anchor="ctr"/>
                </a:tc>
                <a:tc>
                  <a:txBody>
                    <a:bodyPr/>
                    <a:lstStyle/>
                    <a:p>
                      <a:pPr>
                        <a:lnSpc>
                          <a:spcPct val="100000"/>
                        </a:lnSpc>
                      </a:pPr>
                      <a:endParaRPr lang="en-GB" sz="2000" b="0" strike="noStrike" spc="-1">
                        <a:solidFill>
                          <a:srgbClr val="002060"/>
                        </a:solidFill>
                        <a:latin typeface="Century Gothic" panose="020B0502020202020204" pitchFamily="34" charset="0"/>
                      </a:endParaRPr>
                    </a:p>
                  </a:txBody>
                  <a:tcPr anchor="ctr"/>
                </a:tc>
                <a:tc>
                  <a:txBody>
                    <a:bodyPr/>
                    <a:lstStyle/>
                    <a:p>
                      <a:pPr>
                        <a:lnSpc>
                          <a:spcPct val="100000"/>
                        </a:lnSpc>
                      </a:pPr>
                      <a:r>
                        <a:rPr lang="en-GB" sz="2000" b="0" strike="noStrike" spc="-1" dirty="0">
                          <a:solidFill>
                            <a:srgbClr val="002060"/>
                          </a:solidFill>
                        </a:rPr>
                        <a:t>Freitag</a:t>
                      </a:r>
                      <a:endParaRPr lang="en-GB" sz="2000" b="0" strike="noStrike" spc="-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2"/>
                  </a:ext>
                </a:extLst>
              </a:tr>
              <a:tr h="610879">
                <a:tc>
                  <a:txBody>
                    <a:bodyPr/>
                    <a:lstStyle/>
                    <a:p>
                      <a:pPr algn="ctr">
                        <a:lnSpc>
                          <a:spcPct val="100000"/>
                        </a:lnSpc>
                      </a:pPr>
                      <a:r>
                        <a:rPr lang="en-GB" sz="2000" b="0" strike="noStrike" spc="-1" dirty="0">
                          <a:solidFill>
                            <a:srgbClr val="002060"/>
                          </a:solidFill>
                        </a:rPr>
                        <a:t>4</a:t>
                      </a:r>
                      <a:endParaRPr lang="en-GB" sz="2000" b="0" strike="noStrike" spc="-1" dirty="0">
                        <a:solidFill>
                          <a:srgbClr val="002060"/>
                        </a:solidFill>
                        <a:latin typeface="Century Gothic" panose="020B0502020202020204" pitchFamily="34" charset="0"/>
                      </a:endParaRPr>
                    </a:p>
                  </a:txBody>
                  <a:tcPr anchor="ctr"/>
                </a:tc>
                <a:tc>
                  <a:txBody>
                    <a:bodyPr/>
                    <a:lstStyle/>
                    <a:p>
                      <a:pPr>
                        <a:lnSpc>
                          <a:spcPct val="100000"/>
                        </a:lnSpc>
                      </a:pPr>
                      <a:r>
                        <a:rPr lang="en-GB" sz="2000" b="0" strike="noStrike" spc="-1" dirty="0">
                          <a:solidFill>
                            <a:srgbClr val="002060"/>
                          </a:solidFill>
                        </a:rPr>
                        <a:t>Freitag</a:t>
                      </a:r>
                      <a:endParaRPr lang="en-GB" sz="2000" b="0" strike="noStrike" spc="-1" dirty="0">
                        <a:solidFill>
                          <a:srgbClr val="002060"/>
                        </a:solidFill>
                        <a:latin typeface="Century Gothic" panose="020B0502020202020204" pitchFamily="34" charset="0"/>
                      </a:endParaRPr>
                    </a:p>
                  </a:txBody>
                  <a:tcPr anchor="ctr"/>
                </a:tc>
                <a:tc>
                  <a:txBody>
                    <a:bodyPr/>
                    <a:lstStyle/>
                    <a:p>
                      <a:pPr>
                        <a:lnSpc>
                          <a:spcPct val="100000"/>
                        </a:lnSpc>
                      </a:pPr>
                      <a:endParaRPr lang="en-GB" sz="2000" b="0" strike="noStrike" spc="-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3"/>
                  </a:ext>
                </a:extLst>
              </a:tr>
              <a:tr h="610879">
                <a:tc>
                  <a:txBody>
                    <a:bodyPr/>
                    <a:lstStyle/>
                    <a:p>
                      <a:pPr algn="ctr">
                        <a:lnSpc>
                          <a:spcPct val="100000"/>
                        </a:lnSpc>
                      </a:pPr>
                      <a:r>
                        <a:rPr lang="en-GB" sz="2000" b="0" strike="noStrike" spc="-1" dirty="0">
                          <a:solidFill>
                            <a:srgbClr val="002060"/>
                          </a:solidFill>
                        </a:rPr>
                        <a:t>5</a:t>
                      </a:r>
                      <a:endParaRPr lang="en-GB" sz="2000" b="0" strike="noStrike" spc="-1" dirty="0">
                        <a:solidFill>
                          <a:srgbClr val="002060"/>
                        </a:solidFill>
                        <a:latin typeface="Century Gothic" panose="020B0502020202020204" pitchFamily="34" charset="0"/>
                      </a:endParaRPr>
                    </a:p>
                  </a:txBody>
                  <a:tcPr anchor="ctr"/>
                </a:tc>
                <a:tc>
                  <a:txBody>
                    <a:bodyPr/>
                    <a:lstStyle/>
                    <a:p>
                      <a:pPr>
                        <a:lnSpc>
                          <a:spcPct val="100000"/>
                        </a:lnSpc>
                      </a:pPr>
                      <a:endParaRPr lang="en-GB" sz="2000" b="0" strike="noStrike" spc="-1" dirty="0">
                        <a:solidFill>
                          <a:srgbClr val="002060"/>
                        </a:solidFill>
                        <a:latin typeface="Century Gothic" panose="020B0502020202020204" pitchFamily="34" charset="0"/>
                      </a:endParaRPr>
                    </a:p>
                  </a:txBody>
                  <a:tcPr anchor="ctr"/>
                </a:tc>
                <a:tc>
                  <a:txBody>
                    <a:bodyPr/>
                    <a:lstStyle/>
                    <a:p>
                      <a:pPr>
                        <a:lnSpc>
                          <a:spcPct val="100000"/>
                        </a:lnSpc>
                      </a:pPr>
                      <a:r>
                        <a:rPr lang="en-GB" sz="2000" b="0" strike="noStrike" spc="-1" dirty="0">
                          <a:solidFill>
                            <a:srgbClr val="002060"/>
                          </a:solidFill>
                        </a:rPr>
                        <a:t>Sonntag</a:t>
                      </a:r>
                      <a:endParaRPr lang="en-GB" sz="2000" b="0" strike="noStrike" spc="-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4"/>
                  </a:ext>
                </a:extLst>
              </a:tr>
            </a:tbl>
          </a:graphicData>
        </a:graphic>
      </p:graphicFrame>
      <p:sp>
        <p:nvSpPr>
          <p:cNvPr id="18" name="Google Shape;369;p8">
            <a:extLst>
              <a:ext uri="{FF2B5EF4-FFF2-40B4-BE49-F238E27FC236}">
                <a16:creationId xmlns:a16="http://schemas.microsoft.com/office/drawing/2014/main" id="{98A5660B-FCCF-4449-AF68-D69737DF3AB3}"/>
              </a:ext>
            </a:extLst>
          </p:cNvPr>
          <p:cNvSpPr txBox="1"/>
          <p:nvPr/>
        </p:nvSpPr>
        <p:spPr>
          <a:xfrm>
            <a:off x="332908" y="849415"/>
            <a:ext cx="5946932" cy="41549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1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a:t>
            </a:r>
            <a:r>
              <a:rPr kumimoji="0" lang="en-GB" sz="21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Write the </a:t>
            </a:r>
            <a:r>
              <a:rPr lang="en-GB" sz="2100" kern="0" dirty="0">
                <a:solidFill>
                  <a:srgbClr val="002060"/>
                </a:solidFill>
                <a:latin typeface="Century Gothic"/>
                <a:ea typeface="Century Gothic"/>
                <a:cs typeface="Century Gothic"/>
                <a:sym typeface="Century Gothic"/>
              </a:rPr>
              <a:t>missing days of the week</a:t>
            </a:r>
            <a:r>
              <a:rPr kumimoji="0" lang="en-GB" sz="21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9" name="Google Shape;370;p8">
            <a:extLst>
              <a:ext uri="{FF2B5EF4-FFF2-40B4-BE49-F238E27FC236}">
                <a16:creationId xmlns:a16="http://schemas.microsoft.com/office/drawing/2014/main" id="{84F8EAD0-83F8-4131-A8C8-D21730F6FBEA}"/>
              </a:ext>
            </a:extLst>
          </p:cNvPr>
          <p:cNvSpPr txBox="1"/>
          <p:nvPr/>
        </p:nvSpPr>
        <p:spPr>
          <a:xfrm>
            <a:off x="5862301" y="954614"/>
            <a:ext cx="5946932"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b="1" kern="0" dirty="0">
                <a:solidFill>
                  <a:srgbClr val="002060"/>
                </a:solidFill>
                <a:latin typeface="Century Gothic"/>
                <a:ea typeface="Century Gothic"/>
                <a:cs typeface="Century Gothic"/>
                <a:sym typeface="Century Gothic"/>
              </a:rPr>
              <a:t>C</a:t>
            </a:r>
            <a:r>
              <a:rPr kumimoji="0" lang="en-GB" sz="2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lang="en-GB" sz="2000" kern="0" dirty="0">
                <a:solidFill>
                  <a:srgbClr val="002060"/>
                </a:solidFill>
                <a:latin typeface="Century Gothic"/>
                <a:ea typeface="Century Gothic"/>
                <a:cs typeface="Century Gothic"/>
                <a:sym typeface="Century Gothic"/>
              </a:rPr>
              <a:t>Translate the sentences into English</a:t>
            </a:r>
            <a:r>
              <a:rPr kumimoji="0" lang="en-GB" sz="2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graphicFrame>
        <p:nvGraphicFramePr>
          <p:cNvPr id="20" name="Table 4">
            <a:extLst>
              <a:ext uri="{FF2B5EF4-FFF2-40B4-BE49-F238E27FC236}">
                <a16:creationId xmlns:a16="http://schemas.microsoft.com/office/drawing/2014/main" id="{F37902AF-BE3D-4911-999F-2C2E48D89AAB}"/>
              </a:ext>
            </a:extLst>
          </p:cNvPr>
          <p:cNvGraphicFramePr/>
          <p:nvPr>
            <p:extLst>
              <p:ext uri="{D42A27DB-BD31-4B8C-83A1-F6EECF244321}">
                <p14:modId xmlns:p14="http://schemas.microsoft.com/office/powerpoint/2010/main" val="2456788841"/>
              </p:ext>
            </p:extLst>
          </p:nvPr>
        </p:nvGraphicFramePr>
        <p:xfrm>
          <a:off x="5958998" y="1352078"/>
          <a:ext cx="5946931" cy="3872385"/>
        </p:xfrm>
        <a:graphic>
          <a:graphicData uri="http://schemas.openxmlformats.org/drawingml/2006/table">
            <a:tbl>
              <a:tblPr>
                <a:tableStyleId>{5940675A-B579-460E-94D1-54222C63F5DA}</a:tableStyleId>
              </a:tblPr>
              <a:tblGrid>
                <a:gridCol w="580972">
                  <a:extLst>
                    <a:ext uri="{9D8B030D-6E8A-4147-A177-3AD203B41FA5}">
                      <a16:colId xmlns:a16="http://schemas.microsoft.com/office/drawing/2014/main" val="20000"/>
                    </a:ext>
                  </a:extLst>
                </a:gridCol>
                <a:gridCol w="5365959">
                  <a:extLst>
                    <a:ext uri="{9D8B030D-6E8A-4147-A177-3AD203B41FA5}">
                      <a16:colId xmlns:a16="http://schemas.microsoft.com/office/drawing/2014/main" val="20001"/>
                    </a:ext>
                  </a:extLst>
                </a:gridCol>
              </a:tblGrid>
              <a:tr h="536733">
                <a:tc>
                  <a:txBody>
                    <a:bodyPr/>
                    <a:lstStyle/>
                    <a:p>
                      <a:pPr algn="ctr">
                        <a:lnSpc>
                          <a:spcPct val="100000"/>
                        </a:lnSpc>
                      </a:pPr>
                      <a:r>
                        <a:rPr lang="en-GB" sz="2000" b="0" strike="noStrike" spc="-1" dirty="0"/>
                        <a:t>1.</a:t>
                      </a:r>
                      <a:endParaRPr lang="en-GB" sz="2000" b="0" strike="noStrike" spc="-1" dirty="0">
                        <a:latin typeface="Century Gothic" panose="020B0502020202020204" pitchFamily="34" charset="0"/>
                      </a:endParaRPr>
                    </a:p>
                  </a:txBody>
                  <a:tcPr anchor="ctr"/>
                </a:tc>
                <a:tc>
                  <a:txBody>
                    <a:bodyPr/>
                    <a:lstStyle/>
                    <a:p>
                      <a:pPr algn="l">
                        <a:lnSpc>
                          <a:spcPct val="100000"/>
                        </a:lnSpc>
                      </a:pPr>
                      <a:r>
                        <a:rPr lang="en-GB" sz="2000" b="0" strike="noStrike" spc="-1" dirty="0">
                          <a:solidFill>
                            <a:srgbClr val="002060"/>
                          </a:solidFill>
                        </a:rPr>
                        <a:t>Heute </a:t>
                      </a:r>
                      <a:r>
                        <a:rPr lang="en-GB" sz="2000" b="0" strike="noStrike" spc="-1" dirty="0" err="1">
                          <a:solidFill>
                            <a:srgbClr val="002060"/>
                          </a:solidFill>
                        </a:rPr>
                        <a:t>ist</a:t>
                      </a:r>
                      <a:r>
                        <a:rPr lang="en-GB" sz="2000" b="0" strike="noStrike" spc="-1" dirty="0">
                          <a:solidFill>
                            <a:srgbClr val="002060"/>
                          </a:solidFill>
                        </a:rPr>
                        <a:t> </a:t>
                      </a:r>
                      <a:r>
                        <a:rPr lang="en-GB" sz="2000" b="0" strike="noStrike" spc="-1" dirty="0" err="1">
                          <a:solidFill>
                            <a:srgbClr val="002060"/>
                          </a:solidFill>
                        </a:rPr>
                        <a:t>Donnerstag</a:t>
                      </a:r>
                      <a:r>
                        <a:rPr lang="en-GB" sz="2000" b="0" strike="noStrike" spc="-1" dirty="0">
                          <a:solidFill>
                            <a:srgbClr val="002060"/>
                          </a:solidFill>
                        </a:rPr>
                        <a:t>.</a:t>
                      </a:r>
                      <a:endParaRPr lang="en-GB" sz="2000" b="0" strike="noStrike" spc="-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980771333"/>
                  </a:ext>
                </a:extLst>
              </a:tr>
              <a:tr h="373674">
                <a:tc>
                  <a:txBody>
                    <a:bodyPr/>
                    <a:lstStyle/>
                    <a:p>
                      <a:pPr algn="ctr">
                        <a:lnSpc>
                          <a:spcPct val="100000"/>
                        </a:lnSpc>
                      </a:pPr>
                      <a:endParaRPr lang="en-GB" sz="2000" b="0" strike="noStrike" spc="-1" dirty="0">
                        <a:solidFill>
                          <a:srgbClr val="002060"/>
                        </a:solidFill>
                        <a:latin typeface="Century Gothic" panose="020B0502020202020204" pitchFamily="34" charset="0"/>
                      </a:endParaRPr>
                    </a:p>
                  </a:txBody>
                  <a:tcPr anchor="ctr"/>
                </a:tc>
                <a:tc>
                  <a:txBody>
                    <a:bodyPr/>
                    <a:lstStyle/>
                    <a:p>
                      <a:pPr>
                        <a:lnSpc>
                          <a:spcPct val="100000"/>
                        </a:lnSpc>
                      </a:pPr>
                      <a:endParaRPr lang="en-GB" sz="2000" b="0" strike="noStrike" spc="-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0"/>
                  </a:ext>
                </a:extLst>
              </a:tr>
              <a:tr h="536733">
                <a:tc>
                  <a:txBody>
                    <a:bodyPr/>
                    <a:lstStyle/>
                    <a:p>
                      <a:pPr algn="ctr">
                        <a:lnSpc>
                          <a:spcPct val="100000"/>
                        </a:lnSpc>
                      </a:pPr>
                      <a:r>
                        <a:rPr lang="en-GB" sz="2000" b="0" strike="noStrike" spc="-1" dirty="0">
                          <a:solidFill>
                            <a:srgbClr val="002060"/>
                          </a:solidFill>
                        </a:rPr>
                        <a:t>2.</a:t>
                      </a:r>
                      <a:endParaRPr lang="en-GB" sz="2000" b="0" strike="noStrike" spc="-1" dirty="0">
                        <a:solidFill>
                          <a:srgbClr val="002060"/>
                        </a:solidFill>
                        <a:latin typeface="Century Gothic" panose="020B0502020202020204" pitchFamily="34" charset="0"/>
                      </a:endParaRPr>
                    </a:p>
                  </a:txBody>
                  <a:tcPr anchor="ctr"/>
                </a:tc>
                <a:tc>
                  <a:txBody>
                    <a:bodyPr/>
                    <a:lstStyle/>
                    <a:p>
                      <a:pPr>
                        <a:lnSpc>
                          <a:spcPct val="100000"/>
                        </a:lnSpc>
                      </a:pPr>
                      <a:r>
                        <a:rPr lang="en-GB" sz="2000" b="0" strike="noStrike" spc="-1" dirty="0">
                          <a:solidFill>
                            <a:srgbClr val="002060"/>
                          </a:solidFill>
                        </a:rPr>
                        <a:t>Morgen </a:t>
                      </a:r>
                      <a:r>
                        <a:rPr lang="en-GB" sz="2000" b="0" strike="noStrike" spc="-1" dirty="0" err="1">
                          <a:solidFill>
                            <a:srgbClr val="002060"/>
                          </a:solidFill>
                        </a:rPr>
                        <a:t>ist</a:t>
                      </a:r>
                      <a:r>
                        <a:rPr lang="en-GB" sz="2000" b="0" strike="noStrike" spc="-1" dirty="0">
                          <a:solidFill>
                            <a:srgbClr val="002060"/>
                          </a:solidFill>
                        </a:rPr>
                        <a:t> </a:t>
                      </a:r>
                      <a:r>
                        <a:rPr lang="en-GB" sz="2000" b="0" strike="noStrike" spc="-1" dirty="0" err="1">
                          <a:solidFill>
                            <a:srgbClr val="002060"/>
                          </a:solidFill>
                        </a:rPr>
                        <a:t>Samstag</a:t>
                      </a:r>
                      <a:r>
                        <a:rPr lang="en-GB" sz="2000" b="0" strike="noStrike" spc="-1" dirty="0">
                          <a:solidFill>
                            <a:srgbClr val="002060"/>
                          </a:solidFill>
                        </a:rPr>
                        <a:t>.</a:t>
                      </a:r>
                      <a:endParaRPr lang="en-GB" sz="2000" b="0" strike="noStrike" spc="-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1"/>
                  </a:ext>
                </a:extLst>
              </a:tr>
              <a:tr h="373674">
                <a:tc>
                  <a:txBody>
                    <a:bodyPr/>
                    <a:lstStyle/>
                    <a:p>
                      <a:pPr algn="ctr">
                        <a:lnSpc>
                          <a:spcPct val="100000"/>
                        </a:lnSpc>
                      </a:pPr>
                      <a:endParaRPr lang="en-GB" sz="2000" b="0" strike="noStrike" spc="-1" dirty="0">
                        <a:solidFill>
                          <a:srgbClr val="002060"/>
                        </a:solidFill>
                        <a:latin typeface="Century Gothic" panose="020B0502020202020204" pitchFamily="34" charset="0"/>
                      </a:endParaRPr>
                    </a:p>
                  </a:txBody>
                  <a:tcPr anchor="ctr"/>
                </a:tc>
                <a:tc>
                  <a:txBody>
                    <a:bodyPr/>
                    <a:lstStyle/>
                    <a:p>
                      <a:pPr>
                        <a:lnSpc>
                          <a:spcPct val="100000"/>
                        </a:lnSpc>
                      </a:pPr>
                      <a:endParaRPr lang="en-GB" sz="2000" b="0" strike="noStrike" spc="-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2"/>
                  </a:ext>
                </a:extLst>
              </a:tr>
              <a:tr h="536733">
                <a:tc>
                  <a:txBody>
                    <a:bodyPr/>
                    <a:lstStyle/>
                    <a:p>
                      <a:pPr algn="ctr">
                        <a:lnSpc>
                          <a:spcPct val="100000"/>
                        </a:lnSpc>
                      </a:pPr>
                      <a:r>
                        <a:rPr lang="en-GB" sz="2000" b="0" strike="noStrike" spc="-1" dirty="0">
                          <a:solidFill>
                            <a:srgbClr val="002060"/>
                          </a:solidFill>
                        </a:rPr>
                        <a:t>3.</a:t>
                      </a:r>
                      <a:endParaRPr lang="en-GB" sz="2000" b="0" strike="noStrike" spc="-1" dirty="0">
                        <a:solidFill>
                          <a:srgbClr val="002060"/>
                        </a:solidFill>
                        <a:latin typeface="Century Gothic" panose="020B0502020202020204" pitchFamily="34" charset="0"/>
                      </a:endParaRPr>
                    </a:p>
                  </a:txBody>
                  <a:tcPr anchor="ctr"/>
                </a:tc>
                <a:tc>
                  <a:txBody>
                    <a:bodyPr/>
                    <a:lstStyle/>
                    <a:p>
                      <a:pPr>
                        <a:lnSpc>
                          <a:spcPct val="100000"/>
                        </a:lnSpc>
                      </a:pPr>
                      <a:r>
                        <a:rPr lang="en-GB" sz="2000" b="0" strike="noStrike" spc="-1" dirty="0">
                          <a:solidFill>
                            <a:srgbClr val="002060"/>
                          </a:solidFill>
                        </a:rPr>
                        <a:t>Mein </a:t>
                      </a:r>
                      <a:r>
                        <a:rPr lang="en-GB" sz="2000" b="0" strike="noStrike" spc="-1" dirty="0" err="1">
                          <a:solidFill>
                            <a:srgbClr val="002060"/>
                          </a:solidFill>
                        </a:rPr>
                        <a:t>Lieblingstag</a:t>
                      </a:r>
                      <a:r>
                        <a:rPr lang="en-GB" sz="2000" b="0" strike="noStrike" spc="-1" dirty="0">
                          <a:solidFill>
                            <a:srgbClr val="002060"/>
                          </a:solidFill>
                        </a:rPr>
                        <a:t> </a:t>
                      </a:r>
                      <a:r>
                        <a:rPr lang="en-GB" sz="2000" b="0" strike="noStrike" spc="-1" dirty="0" err="1">
                          <a:solidFill>
                            <a:srgbClr val="002060"/>
                          </a:solidFill>
                        </a:rPr>
                        <a:t>ist</a:t>
                      </a:r>
                      <a:r>
                        <a:rPr lang="en-GB" sz="2000" b="0" strike="noStrike" spc="-1" dirty="0">
                          <a:solidFill>
                            <a:srgbClr val="002060"/>
                          </a:solidFill>
                        </a:rPr>
                        <a:t> Sonntag.</a:t>
                      </a:r>
                      <a:endParaRPr lang="en-GB" sz="2000" b="0" strike="noStrike" spc="-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3"/>
                  </a:ext>
                </a:extLst>
              </a:tr>
              <a:tr h="373674">
                <a:tc>
                  <a:txBody>
                    <a:bodyPr/>
                    <a:lstStyle/>
                    <a:p>
                      <a:pPr algn="ctr">
                        <a:lnSpc>
                          <a:spcPct val="100000"/>
                        </a:lnSpc>
                      </a:pPr>
                      <a:endParaRPr lang="en-GB" sz="2000" b="0" strike="noStrike" spc="-1" dirty="0">
                        <a:solidFill>
                          <a:srgbClr val="002060"/>
                        </a:solidFill>
                        <a:latin typeface="Century Gothic" panose="020B0502020202020204" pitchFamily="34" charset="0"/>
                      </a:endParaRPr>
                    </a:p>
                  </a:txBody>
                  <a:tcPr anchor="ctr"/>
                </a:tc>
                <a:tc>
                  <a:txBody>
                    <a:bodyPr/>
                    <a:lstStyle/>
                    <a:p>
                      <a:pPr>
                        <a:lnSpc>
                          <a:spcPct val="100000"/>
                        </a:lnSpc>
                      </a:pPr>
                      <a:endParaRPr lang="en-GB" sz="2000" b="0" strike="noStrike" spc="-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4"/>
                  </a:ext>
                </a:extLst>
              </a:tr>
              <a:tr h="536733">
                <a:tc>
                  <a:txBody>
                    <a:bodyPr/>
                    <a:lstStyle/>
                    <a:p>
                      <a:pPr algn="ctr">
                        <a:lnSpc>
                          <a:spcPct val="100000"/>
                        </a:lnSpc>
                      </a:pPr>
                      <a:r>
                        <a:rPr lang="en-GB" sz="2000" b="0" strike="noStrike" spc="-1" dirty="0">
                          <a:solidFill>
                            <a:srgbClr val="002060"/>
                          </a:solidFill>
                        </a:rPr>
                        <a:t>4.</a:t>
                      </a:r>
                      <a:endParaRPr lang="en-GB" sz="2000" b="0" strike="noStrike" spc="-1" dirty="0">
                        <a:solidFill>
                          <a:srgbClr val="002060"/>
                        </a:solidFill>
                        <a:latin typeface="Century Gothic" panose="020B0502020202020204" pitchFamily="34" charset="0"/>
                      </a:endParaRPr>
                    </a:p>
                  </a:txBody>
                  <a:tcPr anchor="ctr"/>
                </a:tc>
                <a:tc>
                  <a:txBody>
                    <a:bodyPr/>
                    <a:lstStyle/>
                    <a:p>
                      <a:pPr>
                        <a:lnSpc>
                          <a:spcPct val="100000"/>
                        </a:lnSpc>
                      </a:pPr>
                      <a:r>
                        <a:rPr lang="en-GB" sz="2000" b="0" strike="noStrike" spc="-1" dirty="0" err="1">
                          <a:solidFill>
                            <a:srgbClr val="002060"/>
                          </a:solidFill>
                        </a:rPr>
                        <a:t>Ist</a:t>
                      </a:r>
                      <a:r>
                        <a:rPr lang="en-GB" sz="2000" b="0" strike="noStrike" spc="-1" dirty="0">
                          <a:solidFill>
                            <a:srgbClr val="002060"/>
                          </a:solidFill>
                        </a:rPr>
                        <a:t> </a:t>
                      </a:r>
                      <a:r>
                        <a:rPr lang="en-GB" sz="2000" b="0" strike="noStrike" spc="-1" dirty="0" err="1">
                          <a:solidFill>
                            <a:srgbClr val="002060"/>
                          </a:solidFill>
                        </a:rPr>
                        <a:t>heute</a:t>
                      </a:r>
                      <a:r>
                        <a:rPr lang="en-GB" sz="2000" b="0" strike="noStrike" spc="-1" dirty="0">
                          <a:solidFill>
                            <a:srgbClr val="002060"/>
                          </a:solidFill>
                        </a:rPr>
                        <a:t> </a:t>
                      </a:r>
                      <a:r>
                        <a:rPr lang="en-GB" sz="2000" b="0" strike="noStrike" spc="-1" dirty="0" err="1">
                          <a:solidFill>
                            <a:srgbClr val="002060"/>
                          </a:solidFill>
                        </a:rPr>
                        <a:t>Dienstag</a:t>
                      </a:r>
                      <a:r>
                        <a:rPr lang="en-GB" sz="2000" b="0" strike="noStrike" spc="-1" dirty="0">
                          <a:solidFill>
                            <a:srgbClr val="002060"/>
                          </a:solidFill>
                        </a:rPr>
                        <a:t> </a:t>
                      </a:r>
                      <a:r>
                        <a:rPr lang="en-GB" sz="2000" b="0" strike="noStrike" spc="-1" dirty="0" err="1">
                          <a:solidFill>
                            <a:srgbClr val="002060"/>
                          </a:solidFill>
                        </a:rPr>
                        <a:t>oder</a:t>
                      </a:r>
                      <a:r>
                        <a:rPr lang="en-GB" sz="2000" b="0" strike="noStrike" spc="-1" dirty="0">
                          <a:solidFill>
                            <a:srgbClr val="002060"/>
                          </a:solidFill>
                        </a:rPr>
                        <a:t> </a:t>
                      </a:r>
                      <a:r>
                        <a:rPr lang="en-GB" sz="2000" b="0" strike="noStrike" spc="-1" dirty="0" err="1">
                          <a:solidFill>
                            <a:srgbClr val="002060"/>
                          </a:solidFill>
                        </a:rPr>
                        <a:t>Mittwoch</a:t>
                      </a:r>
                      <a:r>
                        <a:rPr lang="en-GB" sz="2000" b="0" strike="noStrike" spc="-1" dirty="0">
                          <a:solidFill>
                            <a:srgbClr val="002060"/>
                          </a:solidFill>
                        </a:rPr>
                        <a:t>?</a:t>
                      </a:r>
                      <a:endParaRPr lang="en-GB" sz="2000" b="0" strike="noStrike" spc="-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100690649"/>
                  </a:ext>
                </a:extLst>
              </a:tr>
              <a:tr h="536733">
                <a:tc>
                  <a:txBody>
                    <a:bodyPr/>
                    <a:lstStyle/>
                    <a:p>
                      <a:pPr algn="ctr">
                        <a:lnSpc>
                          <a:spcPct val="100000"/>
                        </a:lnSpc>
                      </a:pPr>
                      <a:endParaRPr lang="en-GB" sz="2800" b="0" strike="noStrike" spc="-1" dirty="0">
                        <a:solidFill>
                          <a:srgbClr val="002060"/>
                        </a:solidFill>
                        <a:latin typeface="Century Gothic" panose="020B0502020202020204" pitchFamily="34" charset="0"/>
                      </a:endParaRPr>
                    </a:p>
                  </a:txBody>
                  <a:tcPr anchor="ctr"/>
                </a:tc>
                <a:tc>
                  <a:txBody>
                    <a:bodyPr/>
                    <a:lstStyle/>
                    <a:p>
                      <a:pPr>
                        <a:lnSpc>
                          <a:spcPct val="100000"/>
                        </a:lnSpc>
                      </a:pPr>
                      <a:endParaRPr lang="en-GB" sz="2400" b="0" strike="noStrike" spc="-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2265741787"/>
                  </a:ext>
                </a:extLst>
              </a:tr>
            </a:tbl>
          </a:graphicData>
        </a:graphic>
      </p:graphicFrame>
      <p:pic>
        <p:nvPicPr>
          <p:cNvPr id="21" name="Picture 20">
            <a:extLst>
              <a:ext uri="{FF2B5EF4-FFF2-40B4-BE49-F238E27FC236}">
                <a16:creationId xmlns:a16="http://schemas.microsoft.com/office/drawing/2014/main" id="{4247F017-D872-4282-82A0-32FA3B8D1760}"/>
              </a:ext>
            </a:extLst>
          </p:cNvPr>
          <p:cNvPicPr>
            <a:picLocks noChangeAspect="1"/>
          </p:cNvPicPr>
          <p:nvPr/>
        </p:nvPicPr>
        <p:blipFill>
          <a:blip r:embed="rId5"/>
          <a:stretch>
            <a:fillRect/>
          </a:stretch>
        </p:blipFill>
        <p:spPr>
          <a:xfrm>
            <a:off x="9975379" y="116796"/>
            <a:ext cx="1000677" cy="735633"/>
          </a:xfrm>
          <a:prstGeom prst="rect">
            <a:avLst/>
          </a:prstGeom>
        </p:spPr>
      </p:pic>
      <p:sp>
        <p:nvSpPr>
          <p:cNvPr id="23" name="Google Shape;369;p8">
            <a:extLst>
              <a:ext uri="{FF2B5EF4-FFF2-40B4-BE49-F238E27FC236}">
                <a16:creationId xmlns:a16="http://schemas.microsoft.com/office/drawing/2014/main" id="{6578614D-F16B-4F94-A829-05D993277B3B}"/>
              </a:ext>
            </a:extLst>
          </p:cNvPr>
          <p:cNvSpPr txBox="1"/>
          <p:nvPr/>
        </p:nvSpPr>
        <p:spPr>
          <a:xfrm>
            <a:off x="286071" y="4996390"/>
            <a:ext cx="1687003" cy="17081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100" b="1" kern="0" dirty="0">
                <a:solidFill>
                  <a:srgbClr val="002060"/>
                </a:solidFill>
                <a:latin typeface="Century Gothic"/>
                <a:ea typeface="Century Gothic"/>
                <a:cs typeface="Century Gothic"/>
                <a:sym typeface="Century Gothic"/>
              </a:rPr>
              <a:t>B</a:t>
            </a:r>
            <a:r>
              <a:rPr kumimoji="0" lang="en-GB" sz="21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1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Write the days of the week in order.</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7" name="Group 6">
            <a:extLst>
              <a:ext uri="{FF2B5EF4-FFF2-40B4-BE49-F238E27FC236}">
                <a16:creationId xmlns:a16="http://schemas.microsoft.com/office/drawing/2014/main" id="{D244A8C7-914F-4D0A-BFCC-4CDEF7FFA54F}"/>
              </a:ext>
            </a:extLst>
          </p:cNvPr>
          <p:cNvGrpSpPr/>
          <p:nvPr/>
        </p:nvGrpSpPr>
        <p:grpSpPr>
          <a:xfrm>
            <a:off x="1819107" y="4147882"/>
            <a:ext cx="9795634" cy="3614026"/>
            <a:chOff x="1819107" y="4147882"/>
            <a:chExt cx="9795634" cy="3614026"/>
          </a:xfrm>
        </p:grpSpPr>
        <p:pic>
          <p:nvPicPr>
            <p:cNvPr id="24" name="Picture 23">
              <a:extLst>
                <a:ext uri="{FF2B5EF4-FFF2-40B4-BE49-F238E27FC236}">
                  <a16:creationId xmlns:a16="http://schemas.microsoft.com/office/drawing/2014/main" id="{BAF9A926-6C37-4E1F-ADC5-DFDABD69F095}"/>
                </a:ext>
              </a:extLst>
            </p:cNvPr>
            <p:cNvPicPr>
              <a:picLocks noChangeAspect="1"/>
            </p:cNvPicPr>
            <p:nvPr/>
          </p:nvPicPr>
          <p:blipFill>
            <a:blip r:embed="rId6"/>
            <a:stretch>
              <a:fillRect/>
            </a:stretch>
          </p:blipFill>
          <p:spPr>
            <a:xfrm>
              <a:off x="1819107" y="4147882"/>
              <a:ext cx="7228051" cy="3614026"/>
            </a:xfrm>
            <a:prstGeom prst="rect">
              <a:avLst/>
            </a:prstGeom>
          </p:spPr>
        </p:pic>
        <p:sp>
          <p:nvSpPr>
            <p:cNvPr id="4" name="Flowchart: Connector 3">
              <a:extLst>
                <a:ext uri="{FF2B5EF4-FFF2-40B4-BE49-F238E27FC236}">
                  <a16:creationId xmlns:a16="http://schemas.microsoft.com/office/drawing/2014/main" id="{AAD51C19-7BD8-4D55-B093-DF6B4F7BED8A}"/>
                </a:ext>
              </a:extLst>
            </p:cNvPr>
            <p:cNvSpPr/>
            <p:nvPr/>
          </p:nvSpPr>
          <p:spPr>
            <a:xfrm>
              <a:off x="10333621" y="5428833"/>
              <a:ext cx="1281120" cy="1235189"/>
            </a:xfrm>
            <a:prstGeom prst="flowChartConnector">
              <a:avLst/>
            </a:pr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Flowchart: Connector 24">
              <a:extLst>
                <a:ext uri="{FF2B5EF4-FFF2-40B4-BE49-F238E27FC236}">
                  <a16:creationId xmlns:a16="http://schemas.microsoft.com/office/drawing/2014/main" id="{32F79554-4217-4ACB-B33E-7C1ABBCD736E}"/>
                </a:ext>
              </a:extLst>
            </p:cNvPr>
            <p:cNvSpPr/>
            <p:nvPr/>
          </p:nvSpPr>
          <p:spPr>
            <a:xfrm>
              <a:off x="9047158" y="5710962"/>
              <a:ext cx="1286463" cy="1085898"/>
            </a:xfrm>
            <a:prstGeom prst="flowChartConnector">
              <a:avLst/>
            </a:pr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 name="TextBox 4">
            <a:extLst>
              <a:ext uri="{FF2B5EF4-FFF2-40B4-BE49-F238E27FC236}">
                <a16:creationId xmlns:a16="http://schemas.microsoft.com/office/drawing/2014/main" id="{3BC0A284-8429-470B-A9C9-12A929CE8572}"/>
              </a:ext>
            </a:extLst>
          </p:cNvPr>
          <p:cNvSpPr txBox="1"/>
          <p:nvPr/>
        </p:nvSpPr>
        <p:spPr>
          <a:xfrm>
            <a:off x="3306374" y="6030761"/>
            <a:ext cx="1143000" cy="369332"/>
          </a:xfrm>
          <a:prstGeom prst="rect">
            <a:avLst/>
          </a:prstGeom>
          <a:noFill/>
        </p:spPr>
        <p:txBody>
          <a:bodyPr wrap="square" rtlCol="0">
            <a:spAutoFit/>
          </a:bodyPr>
          <a:lstStyle/>
          <a:p>
            <a:r>
              <a:rPr lang="en-GB" dirty="0">
                <a:solidFill>
                  <a:srgbClr val="002060"/>
                </a:solidFill>
                <a:latin typeface="Century Gothic" panose="020B0502020202020204" pitchFamily="34" charset="0"/>
              </a:rPr>
              <a:t>Montag</a:t>
            </a:r>
          </a:p>
        </p:txBody>
      </p:sp>
      <p:pic>
        <p:nvPicPr>
          <p:cNvPr id="12" name="Picture 11">
            <a:extLst>
              <a:ext uri="{FF2B5EF4-FFF2-40B4-BE49-F238E27FC236}">
                <a16:creationId xmlns:a16="http://schemas.microsoft.com/office/drawing/2014/main" id="{2A6B9C32-F642-4896-B906-74A667F595A5}"/>
              </a:ext>
            </a:extLst>
          </p:cNvPr>
          <p:cNvPicPr>
            <a:picLocks noChangeAspect="1"/>
          </p:cNvPicPr>
          <p:nvPr/>
        </p:nvPicPr>
        <p:blipFill>
          <a:blip r:embed="rId7"/>
          <a:stretch>
            <a:fillRect/>
          </a:stretch>
        </p:blipFill>
        <p:spPr>
          <a:xfrm>
            <a:off x="10986798" y="-179122"/>
            <a:ext cx="1255885" cy="1255885"/>
          </a:xfrm>
          <a:prstGeom prst="rect">
            <a:avLst/>
          </a:prstGeom>
        </p:spPr>
      </p:pic>
    </p:spTree>
    <p:extLst>
      <p:ext uri="{BB962C8B-B14F-4D97-AF65-F5344CB8AC3E}">
        <p14:creationId xmlns:p14="http://schemas.microsoft.com/office/powerpoint/2010/main" val="2585960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4184193297"/>
              </p:ext>
            </p:extLst>
          </p:nvPr>
        </p:nvGraphicFramePr>
        <p:xfrm>
          <a:off x="557161" y="596480"/>
          <a:ext cx="10084563"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967287">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sehr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Lehrer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Lehrerin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Herr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Mann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Frau</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gewinnen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Woche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hören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Tag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zu</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Hause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machen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Montag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Donnerstag</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Sonntag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morgen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Mittwoch</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Freitag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Dienstag</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Samstag</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heute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Tree>
    <p:extLst>
      <p:ext uri="{BB962C8B-B14F-4D97-AF65-F5344CB8AC3E}">
        <p14:creationId xmlns:p14="http://schemas.microsoft.com/office/powerpoint/2010/main" val="6275282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2480684226"/>
              </p:ext>
            </p:extLst>
          </p:nvPr>
        </p:nvGraphicFramePr>
        <p:xfrm>
          <a:off x="400190" y="659205"/>
          <a:ext cx="10426243" cy="6029786"/>
        </p:xfrm>
        <a:graphic>
          <a:graphicData uri="http://schemas.openxmlformats.org/drawingml/2006/table">
            <a:tbl>
              <a:tblPr firstRow="1" bandRow="1"/>
              <a:tblGrid>
                <a:gridCol w="1839005">
                  <a:extLst>
                    <a:ext uri="{9D8B030D-6E8A-4147-A177-3AD203B41FA5}">
                      <a16:colId xmlns:a16="http://schemas.microsoft.com/office/drawing/2014/main" val="1203737284"/>
                    </a:ext>
                  </a:extLst>
                </a:gridCol>
                <a:gridCol w="3261493">
                  <a:extLst>
                    <a:ext uri="{9D8B030D-6E8A-4147-A177-3AD203B41FA5}">
                      <a16:colId xmlns:a16="http://schemas.microsoft.com/office/drawing/2014/main" val="1810222861"/>
                    </a:ext>
                  </a:extLst>
                </a:gridCol>
                <a:gridCol w="2646551">
                  <a:extLst>
                    <a:ext uri="{9D8B030D-6E8A-4147-A177-3AD203B41FA5}">
                      <a16:colId xmlns:a16="http://schemas.microsoft.com/office/drawing/2014/main" val="274413866"/>
                    </a:ext>
                  </a:extLst>
                </a:gridCol>
                <a:gridCol w="2679194">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200" b="1" dirty="0">
                          <a:solidFill>
                            <a:srgbClr val="002060"/>
                          </a:solidFill>
                          <a:latin typeface="Century Gothic" panose="020B0502020202020204" pitchFamily="34" charset="0"/>
                        </a:rPr>
                        <a:t>(the) [female] teacher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200" b="1" dirty="0">
                          <a:solidFill>
                            <a:srgbClr val="002060"/>
                          </a:solidFill>
                          <a:latin typeface="Century Gothic" panose="020B0502020202020204" pitchFamily="34" charset="0"/>
                        </a:rPr>
                        <a:t>(the) Mann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200" b="1" dirty="0">
                          <a:solidFill>
                            <a:srgbClr val="002060"/>
                          </a:solidFill>
                          <a:latin typeface="Century Gothic" panose="020B0502020202020204" pitchFamily="34" charset="0"/>
                        </a:rPr>
                        <a:t>very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200" b="1" dirty="0">
                          <a:solidFill>
                            <a:srgbClr val="002060"/>
                          </a:solidFill>
                          <a:latin typeface="Century Gothic" panose="020B0502020202020204" pitchFamily="34" charset="0"/>
                        </a:rPr>
                        <a:t>(the) woman, Mrs, Ms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200" b="1" dirty="0">
                          <a:solidFill>
                            <a:srgbClr val="002060"/>
                          </a:solidFill>
                          <a:latin typeface="Century Gothic" panose="020B0502020202020204" pitchFamily="34" charset="0"/>
                        </a:rPr>
                        <a:t>Mr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200" b="1" dirty="0">
                          <a:solidFill>
                            <a:srgbClr val="002060"/>
                          </a:solidFill>
                          <a:latin typeface="Century Gothic" panose="020B0502020202020204" pitchFamily="34" charset="0"/>
                        </a:rPr>
                        <a:t>(the) [male] teacher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200" b="1" dirty="0">
                          <a:solidFill>
                            <a:srgbClr val="002060"/>
                          </a:solidFill>
                          <a:latin typeface="Century Gothic" panose="020B0502020202020204" pitchFamily="34" charset="0"/>
                        </a:rPr>
                        <a:t>to listen, listening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200" b="1" dirty="0">
                          <a:solidFill>
                            <a:srgbClr val="002060"/>
                          </a:solidFill>
                          <a:latin typeface="Century Gothic" panose="020B0502020202020204" pitchFamily="34" charset="0"/>
                        </a:rPr>
                        <a:t>to do, make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200" b="1" dirty="0">
                          <a:solidFill>
                            <a:srgbClr val="002060"/>
                          </a:solidFill>
                          <a:latin typeface="Century Gothic" panose="020B0502020202020204" pitchFamily="34" charset="0"/>
                        </a:rPr>
                        <a:t>at home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200" b="1" dirty="0">
                          <a:solidFill>
                            <a:srgbClr val="002060"/>
                          </a:solidFill>
                          <a:latin typeface="Century Gothic" panose="020B0502020202020204" pitchFamily="34" charset="0"/>
                        </a:rPr>
                        <a:t>to win, winning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200" b="1" dirty="0">
                          <a:solidFill>
                            <a:srgbClr val="002060"/>
                          </a:solidFill>
                          <a:latin typeface="Century Gothic" panose="020B0502020202020204" pitchFamily="34" charset="0"/>
                        </a:rPr>
                        <a:t>(the) 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200" b="1" dirty="0">
                          <a:solidFill>
                            <a:srgbClr val="002060"/>
                          </a:solidFill>
                          <a:latin typeface="Century Gothic" panose="020B0502020202020204" pitchFamily="34" charset="0"/>
                        </a:rPr>
                        <a:t>(the) week</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200" b="1" dirty="0">
                          <a:solidFill>
                            <a:srgbClr val="002060"/>
                          </a:solidFill>
                          <a:latin typeface="Century Gothic" panose="020B0502020202020204" pitchFamily="34" charset="0"/>
                        </a:rPr>
                        <a:t>Sunday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200" b="1" dirty="0">
                          <a:solidFill>
                            <a:srgbClr val="002060"/>
                          </a:solidFill>
                          <a:latin typeface="Century Gothic" panose="020B0502020202020204" pitchFamily="34" charset="0"/>
                        </a:rPr>
                        <a:t>today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200" b="1" dirty="0">
                          <a:solidFill>
                            <a:srgbClr val="002060"/>
                          </a:solidFill>
                          <a:latin typeface="Century Gothic" panose="020B0502020202020204" pitchFamily="34" charset="0"/>
                        </a:rPr>
                        <a:t>tomorrow</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200" b="1" dirty="0">
                          <a:solidFill>
                            <a:srgbClr val="002060"/>
                          </a:solidFill>
                          <a:latin typeface="Century Gothic" panose="020B0502020202020204" pitchFamily="34" charset="0"/>
                        </a:rPr>
                        <a:t>Thursday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200" b="1" dirty="0">
                          <a:solidFill>
                            <a:srgbClr val="002060"/>
                          </a:solidFill>
                          <a:latin typeface="Century Gothic" panose="020B0502020202020204" pitchFamily="34" charset="0"/>
                        </a:rPr>
                        <a:t>Friday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200" b="1" dirty="0">
                          <a:solidFill>
                            <a:srgbClr val="002060"/>
                          </a:solidFill>
                          <a:latin typeface="Century Gothic" panose="020B0502020202020204" pitchFamily="34" charset="0"/>
                        </a:rPr>
                        <a:t>Saturday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200" b="1" dirty="0">
                          <a:solidFill>
                            <a:srgbClr val="002060"/>
                          </a:solidFill>
                          <a:latin typeface="Century Gothic" panose="020B0502020202020204" pitchFamily="34" charset="0"/>
                        </a:rPr>
                        <a:t>Monday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200" b="1" dirty="0">
                          <a:solidFill>
                            <a:srgbClr val="002060"/>
                          </a:solidFill>
                          <a:latin typeface="Century Gothic" panose="020B0502020202020204" pitchFamily="34" charset="0"/>
                        </a:rPr>
                        <a:t>Tuesday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200" b="1" dirty="0">
                          <a:solidFill>
                            <a:srgbClr val="002060"/>
                          </a:solidFill>
                          <a:latin typeface="Century Gothic" panose="020B0502020202020204" pitchFamily="34" charset="0"/>
                        </a:rPr>
                        <a:t>Wednesday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Tree>
    <p:extLst>
      <p:ext uri="{BB962C8B-B14F-4D97-AF65-F5344CB8AC3E}">
        <p14:creationId xmlns:p14="http://schemas.microsoft.com/office/powerpoint/2010/main" val="26837991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2720089" y="3615197"/>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500" spc="-1" dirty="0" err="1">
                <a:solidFill>
                  <a:srgbClr val="FF0066"/>
                </a:solidFill>
                <a:latin typeface="Century Gothic" panose="020B0502020202020204" pitchFamily="34" charset="0"/>
              </a:rPr>
              <a:t>v</a:t>
            </a:r>
            <a:r>
              <a:rPr lang="en-GB" sz="11500" spc="-1" dirty="0" err="1">
                <a:solidFill>
                  <a:srgbClr val="002060"/>
                </a:solidFill>
                <a:latin typeface="Century Gothic" panose="020B0502020202020204" pitchFamily="34" charset="0"/>
              </a:rPr>
              <a:t>ier</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r>
              <a:rPr lang="en-GB" sz="11500" dirty="0">
                <a:solidFill>
                  <a:srgbClr val="002060"/>
                </a:solidFill>
              </a:rPr>
              <a:t>[v]</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pic>
        <p:nvPicPr>
          <p:cNvPr id="4" name="Picture 3">
            <a:extLst>
              <a:ext uri="{FF2B5EF4-FFF2-40B4-BE49-F238E27FC236}">
                <a16:creationId xmlns:a16="http://schemas.microsoft.com/office/drawing/2014/main" id="{26412988-DA21-4999-930F-07DB82E73BC4}"/>
              </a:ext>
            </a:extLst>
          </p:cNvPr>
          <p:cNvPicPr>
            <a:picLocks noChangeAspect="1"/>
          </p:cNvPicPr>
          <p:nvPr/>
        </p:nvPicPr>
        <p:blipFill>
          <a:blip r:embed="rId4"/>
          <a:stretch>
            <a:fillRect/>
          </a:stretch>
        </p:blipFill>
        <p:spPr>
          <a:xfrm>
            <a:off x="4135731" y="965397"/>
            <a:ext cx="3031574" cy="2716528"/>
          </a:xfrm>
          <a:prstGeom prst="rect">
            <a:avLst/>
          </a:prstGeom>
          <a:ln w="28575">
            <a:solidFill>
              <a:srgbClr val="002060"/>
            </a:solidFill>
          </a:ln>
        </p:spPr>
      </p:pic>
      <p:sp>
        <p:nvSpPr>
          <p:cNvPr id="11" name="Oval Callout 19">
            <a:extLst>
              <a:ext uri="{FF2B5EF4-FFF2-40B4-BE49-F238E27FC236}">
                <a16:creationId xmlns:a16="http://schemas.microsoft.com/office/drawing/2014/main" id="{5DC878A6-E86A-44C9-832D-2259234A38F1}"/>
              </a:ext>
            </a:extLst>
          </p:cNvPr>
          <p:cNvSpPr/>
          <p:nvPr/>
        </p:nvSpPr>
        <p:spPr>
          <a:xfrm>
            <a:off x="8393203" y="2986451"/>
            <a:ext cx="3365410" cy="2101037"/>
          </a:xfrm>
          <a:prstGeom prst="wedgeEllipseCallout">
            <a:avLst>
              <a:gd name="adj1" fmla="val -52681"/>
              <a:gd name="adj2" fmla="val -45808"/>
            </a:avLst>
          </a:prstGeom>
          <a:solidFill>
            <a:srgbClr val="00206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rPr>
              <a:t>The</a:t>
            </a:r>
            <a:r>
              <a:rPr kumimoji="0" lang="en-GB" sz="2400" b="1" i="0" u="none" strike="noStrike" kern="0" cap="none" spc="0" normalizeH="0" noProof="0" dirty="0">
                <a:ln>
                  <a:noFill/>
                </a:ln>
                <a:solidFill>
                  <a:prstClr val="white"/>
                </a:solidFill>
                <a:effectLst/>
                <a:uLnTx/>
                <a:uFillTx/>
                <a:latin typeface="Century Gothic" panose="020F0302020204030204"/>
                <a:ea typeface="+mn-ea"/>
                <a:cs typeface="+mn-cs"/>
              </a:rPr>
              <a:t> German [v] sounds very like the English [f] sound. </a:t>
            </a:r>
            <a:endPar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3">
            <a:extLst>
              <a:ext uri="{FF2B5EF4-FFF2-40B4-BE49-F238E27FC236}">
                <a16:creationId xmlns:a16="http://schemas.microsoft.com/office/drawing/2014/main" id="{411405C3-6CB2-4CB4-BD18-E9C90681B9D5}"/>
              </a:ext>
            </a:extLst>
          </p:cNvPr>
          <p:cNvSpPr/>
          <p:nvPr/>
        </p:nvSpPr>
        <p:spPr>
          <a:xfrm>
            <a:off x="4270282" y="1964446"/>
            <a:ext cx="3776181" cy="363037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CustomShape 2"/>
          <p:cNvSpPr/>
          <p:nvPr/>
        </p:nvSpPr>
        <p:spPr>
          <a:xfrm>
            <a:off x="3125743" y="1765106"/>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v</a:t>
            </a: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ier</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r>
              <a:rPr lang="en-GB" sz="11500" dirty="0">
                <a:solidFill>
                  <a:srgbClr val="002060"/>
                </a:solidFill>
              </a:rPr>
              <a:t>[v]</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pic>
        <p:nvPicPr>
          <p:cNvPr id="8" name="Picture 7" descr="father">
            <a:extLst>
              <a:ext uri="{FF2B5EF4-FFF2-40B4-BE49-F238E27FC236}">
                <a16:creationId xmlns:a16="http://schemas.microsoft.com/office/drawing/2014/main" id="{FFC4FA07-C8A4-4C42-9FCE-DCA9A51CE4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3524" y="2213003"/>
            <a:ext cx="1502057" cy="1530157"/>
          </a:xfrm>
          <a:prstGeom prst="rect">
            <a:avLst/>
          </a:prstGeom>
        </p:spPr>
      </p:pic>
      <p:pic>
        <p:nvPicPr>
          <p:cNvPr id="9" name="Picture 8" descr="plus sign">
            <a:extLst>
              <a:ext uri="{FF2B5EF4-FFF2-40B4-BE49-F238E27FC236}">
                <a16:creationId xmlns:a16="http://schemas.microsoft.com/office/drawing/2014/main" id="{09F89BBD-C0A4-42D5-8334-A18FDB7139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0333" y="5399536"/>
            <a:ext cx="1381776" cy="1381776"/>
          </a:xfrm>
          <a:prstGeom prst="rect">
            <a:avLst/>
          </a:prstGeom>
        </p:spPr>
      </p:pic>
      <p:sp>
        <p:nvSpPr>
          <p:cNvPr id="13" name="Rectangle 12">
            <a:extLst>
              <a:ext uri="{FF2B5EF4-FFF2-40B4-BE49-F238E27FC236}">
                <a16:creationId xmlns:a16="http://schemas.microsoft.com/office/drawing/2014/main" id="{DB3597F5-60F6-4492-934A-6450618C5CB1}"/>
              </a:ext>
            </a:extLst>
          </p:cNvPr>
          <p:cNvSpPr/>
          <p:nvPr/>
        </p:nvSpPr>
        <p:spPr>
          <a:xfrm>
            <a:off x="0" y="1492730"/>
            <a:ext cx="4016175" cy="923330"/>
          </a:xfrm>
          <a:prstGeom prst="rect">
            <a:avLst/>
          </a:prstGeom>
        </p:spPr>
        <p:txBody>
          <a:bodyPr wrap="square">
            <a:spAutoFit/>
          </a:bodyPr>
          <a:lstStyle/>
          <a:p>
            <a:pPr algn="ctr"/>
            <a:r>
              <a:rPr lang="en-GB" sz="5400" dirty="0" err="1">
                <a:solidFill>
                  <a:srgbClr val="FF0066"/>
                </a:solidFill>
                <a:latin typeface="Century Gothic" panose="020B0502020202020204" pitchFamily="34" charset="0"/>
              </a:rPr>
              <a:t>v</a:t>
            </a:r>
            <a:r>
              <a:rPr lang="en-GB" sz="5400" dirty="0" err="1">
                <a:solidFill>
                  <a:srgbClr val="002060"/>
                </a:solidFill>
                <a:latin typeface="Century Gothic" panose="020B0502020202020204" pitchFamily="34" charset="0"/>
              </a:rPr>
              <a:t>ergessen</a:t>
            </a:r>
            <a:endParaRPr lang="en-GB" sz="5400" dirty="0">
              <a:solidFill>
                <a:srgbClr val="002060"/>
              </a:solidFill>
              <a:latin typeface="Century Gothic" panose="020B0502020202020204" pitchFamily="34" charset="0"/>
            </a:endParaRPr>
          </a:p>
        </p:txBody>
      </p:sp>
      <p:grpSp>
        <p:nvGrpSpPr>
          <p:cNvPr id="12" name="Group 11">
            <a:extLst>
              <a:ext uri="{FF2B5EF4-FFF2-40B4-BE49-F238E27FC236}">
                <a16:creationId xmlns:a16="http://schemas.microsoft.com/office/drawing/2014/main" id="{0F24F7F1-6D4D-4EAF-A6EE-83BF83CAB799}"/>
              </a:ext>
            </a:extLst>
          </p:cNvPr>
          <p:cNvGrpSpPr/>
          <p:nvPr/>
        </p:nvGrpSpPr>
        <p:grpSpPr>
          <a:xfrm>
            <a:off x="-152276" y="2427681"/>
            <a:ext cx="4016175" cy="1964946"/>
            <a:chOff x="-152276" y="2427681"/>
            <a:chExt cx="4016175" cy="1964946"/>
          </a:xfrm>
        </p:grpSpPr>
        <p:sp>
          <p:nvSpPr>
            <p:cNvPr id="15" name="Rectangle 14">
              <a:extLst>
                <a:ext uri="{FF2B5EF4-FFF2-40B4-BE49-F238E27FC236}">
                  <a16:creationId xmlns:a16="http://schemas.microsoft.com/office/drawing/2014/main" id="{50545993-E0A4-4E5D-B83D-BE141A4F4BA0}"/>
                </a:ext>
              </a:extLst>
            </p:cNvPr>
            <p:cNvSpPr/>
            <p:nvPr/>
          </p:nvSpPr>
          <p:spPr>
            <a:xfrm>
              <a:off x="-152276" y="3930962"/>
              <a:ext cx="4016175" cy="461665"/>
            </a:xfrm>
            <a:prstGeom prst="rect">
              <a:avLst/>
            </a:prstGeom>
          </p:spPr>
          <p:txBody>
            <a:bodyPr wrap="square">
              <a:spAutoFit/>
            </a:bodyPr>
            <a:lstStyle/>
            <a:p>
              <a:pPr algn="ctr"/>
              <a:r>
                <a:rPr lang="en-GB" sz="2400" dirty="0">
                  <a:solidFill>
                    <a:srgbClr val="002060"/>
                  </a:solidFill>
                  <a:latin typeface="Century Gothic" panose="020B0502020202020204" pitchFamily="34" charset="0"/>
                </a:rPr>
                <a:t>[to forget]</a:t>
              </a:r>
            </a:p>
          </p:txBody>
        </p:sp>
        <p:pic>
          <p:nvPicPr>
            <p:cNvPr id="11" name="Picture 10" descr="Logo&#10;&#10;Description automatically generated">
              <a:extLst>
                <a:ext uri="{FF2B5EF4-FFF2-40B4-BE49-F238E27FC236}">
                  <a16:creationId xmlns:a16="http://schemas.microsoft.com/office/drawing/2014/main" id="{60E24071-FF37-4C77-BEBD-433108E3E9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0392" y="2427681"/>
              <a:ext cx="1523114" cy="1503281"/>
            </a:xfrm>
            <a:prstGeom prst="rect">
              <a:avLst/>
            </a:prstGeom>
          </p:spPr>
        </p:pic>
      </p:grpSp>
      <p:sp>
        <p:nvSpPr>
          <p:cNvPr id="18" name="Rectangle 17">
            <a:extLst>
              <a:ext uri="{FF2B5EF4-FFF2-40B4-BE49-F238E27FC236}">
                <a16:creationId xmlns:a16="http://schemas.microsoft.com/office/drawing/2014/main" id="{C1CCF546-4BC2-4796-A963-C34E0A0036FE}"/>
              </a:ext>
            </a:extLst>
          </p:cNvPr>
          <p:cNvSpPr/>
          <p:nvPr/>
        </p:nvSpPr>
        <p:spPr>
          <a:xfrm>
            <a:off x="-152276" y="4615935"/>
            <a:ext cx="4016175"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positi</a:t>
            </a:r>
            <a:r>
              <a:rPr lang="en-GB" sz="5400" dirty="0" err="1">
                <a:solidFill>
                  <a:srgbClr val="FF0066"/>
                </a:solidFill>
                <a:latin typeface="Century Gothic" panose="020B0502020202020204" pitchFamily="34" charset="0"/>
              </a:rPr>
              <a:t>v</a:t>
            </a:r>
            <a:endParaRPr lang="en-GB" sz="5400" dirty="0">
              <a:solidFill>
                <a:srgbClr val="FF0066"/>
              </a:solidFill>
              <a:latin typeface="Century Gothic" panose="020B0502020202020204" pitchFamily="34" charset="0"/>
            </a:endParaRPr>
          </a:p>
        </p:txBody>
      </p:sp>
      <p:sp>
        <p:nvSpPr>
          <p:cNvPr id="19" name="Rectangle 18">
            <a:extLst>
              <a:ext uri="{FF2B5EF4-FFF2-40B4-BE49-F238E27FC236}">
                <a16:creationId xmlns:a16="http://schemas.microsoft.com/office/drawing/2014/main" id="{E55C1CEE-1D8C-462B-9C4A-BFBBDB6563FB}"/>
              </a:ext>
            </a:extLst>
          </p:cNvPr>
          <p:cNvSpPr/>
          <p:nvPr/>
        </p:nvSpPr>
        <p:spPr>
          <a:xfrm>
            <a:off x="8046464" y="1398162"/>
            <a:ext cx="4016175" cy="923330"/>
          </a:xfrm>
          <a:prstGeom prst="rect">
            <a:avLst/>
          </a:prstGeom>
        </p:spPr>
        <p:txBody>
          <a:bodyPr wrap="square">
            <a:spAutoFit/>
          </a:bodyPr>
          <a:lstStyle/>
          <a:p>
            <a:pPr algn="ctr"/>
            <a:r>
              <a:rPr lang="en-GB" sz="5400" dirty="0" err="1">
                <a:solidFill>
                  <a:srgbClr val="FF0066"/>
                </a:solidFill>
                <a:latin typeface="Century Gothic" panose="020B0502020202020204" pitchFamily="34" charset="0"/>
              </a:rPr>
              <a:t>V</a:t>
            </a:r>
            <a:r>
              <a:rPr lang="en-GB" sz="5400" dirty="0" err="1">
                <a:solidFill>
                  <a:srgbClr val="002060"/>
                </a:solidFill>
                <a:latin typeface="Century Gothic" panose="020B0502020202020204" pitchFamily="34" charset="0"/>
              </a:rPr>
              <a:t>ater</a:t>
            </a:r>
            <a:endParaRPr lang="en-GB" sz="5400" dirty="0">
              <a:solidFill>
                <a:srgbClr val="002060"/>
              </a:solidFill>
              <a:latin typeface="Century Gothic" panose="020B0502020202020204" pitchFamily="34" charset="0"/>
            </a:endParaRPr>
          </a:p>
        </p:txBody>
      </p:sp>
      <p:sp>
        <p:nvSpPr>
          <p:cNvPr id="20" name="Rectangle 19">
            <a:extLst>
              <a:ext uri="{FF2B5EF4-FFF2-40B4-BE49-F238E27FC236}">
                <a16:creationId xmlns:a16="http://schemas.microsoft.com/office/drawing/2014/main" id="{77453BBF-BE17-4F4F-A857-0CD979DC263A}"/>
              </a:ext>
            </a:extLst>
          </p:cNvPr>
          <p:cNvSpPr/>
          <p:nvPr/>
        </p:nvSpPr>
        <p:spPr>
          <a:xfrm>
            <a:off x="8046463" y="4732171"/>
            <a:ext cx="4016175" cy="923330"/>
          </a:xfrm>
          <a:prstGeom prst="rect">
            <a:avLst/>
          </a:prstGeom>
        </p:spPr>
        <p:txBody>
          <a:bodyPr wrap="square">
            <a:spAutoFit/>
          </a:bodyPr>
          <a:lstStyle/>
          <a:p>
            <a:pPr algn="ctr"/>
            <a:r>
              <a:rPr lang="en-GB" sz="5400" dirty="0" err="1">
                <a:solidFill>
                  <a:srgbClr val="FF0066"/>
                </a:solidFill>
                <a:latin typeface="Century Gothic" panose="020B0502020202020204" pitchFamily="34" charset="0"/>
              </a:rPr>
              <a:t>v</a:t>
            </a:r>
            <a:r>
              <a:rPr lang="en-GB" sz="5400" dirty="0" err="1">
                <a:solidFill>
                  <a:srgbClr val="002060"/>
                </a:solidFill>
                <a:latin typeface="Century Gothic" panose="020B0502020202020204" pitchFamily="34" charset="0"/>
              </a:rPr>
              <a:t>iel</a:t>
            </a:r>
            <a:endParaRPr lang="en-GB" sz="5400" dirty="0">
              <a:solidFill>
                <a:srgbClr val="002060"/>
              </a:solidFill>
              <a:latin typeface="Century Gothic" panose="020B0502020202020204" pitchFamily="34" charset="0"/>
            </a:endParaRPr>
          </a:p>
        </p:txBody>
      </p:sp>
      <p:sp>
        <p:nvSpPr>
          <p:cNvPr id="21" name="Rectangle 20">
            <a:extLst>
              <a:ext uri="{FF2B5EF4-FFF2-40B4-BE49-F238E27FC236}">
                <a16:creationId xmlns:a16="http://schemas.microsoft.com/office/drawing/2014/main" id="{F9F6AC63-9DCA-4854-9D17-356BEDA6109E}"/>
              </a:ext>
            </a:extLst>
          </p:cNvPr>
          <p:cNvSpPr/>
          <p:nvPr/>
        </p:nvSpPr>
        <p:spPr>
          <a:xfrm>
            <a:off x="8058303" y="5692174"/>
            <a:ext cx="4016175" cy="461665"/>
          </a:xfrm>
          <a:prstGeom prst="rect">
            <a:avLst/>
          </a:prstGeom>
        </p:spPr>
        <p:txBody>
          <a:bodyPr wrap="square">
            <a:spAutoFit/>
          </a:bodyPr>
          <a:lstStyle/>
          <a:p>
            <a:pPr algn="ctr"/>
            <a:r>
              <a:rPr lang="en-GB" sz="2400" dirty="0">
                <a:solidFill>
                  <a:srgbClr val="002060"/>
                </a:solidFill>
                <a:latin typeface="Century Gothic" panose="020B0502020202020204" pitchFamily="34" charset="0"/>
              </a:rPr>
              <a:t>[a lot, much]</a:t>
            </a:r>
          </a:p>
        </p:txBody>
      </p:sp>
      <p:sp>
        <p:nvSpPr>
          <p:cNvPr id="2" name="Rectangle 1">
            <a:extLst>
              <a:ext uri="{FF2B5EF4-FFF2-40B4-BE49-F238E27FC236}">
                <a16:creationId xmlns:a16="http://schemas.microsoft.com/office/drawing/2014/main" id="{61AE4F12-31DC-421A-A494-6D1FC32B33FE}"/>
              </a:ext>
            </a:extLst>
          </p:cNvPr>
          <p:cNvSpPr/>
          <p:nvPr/>
        </p:nvSpPr>
        <p:spPr>
          <a:xfrm>
            <a:off x="4404480" y="2973808"/>
            <a:ext cx="3107851" cy="2785378"/>
          </a:xfrm>
          <a:prstGeom prst="rect">
            <a:avLst/>
          </a:prstGeom>
          <a:noFill/>
        </p:spPr>
        <p:txBody>
          <a:bodyPr wrap="square" lIns="91440" tIns="45720" rIns="91440" bIns="45720">
            <a:spAutoFit/>
          </a:bodyPr>
          <a:lstStyle/>
          <a:p>
            <a:pPr algn="ctr"/>
            <a:r>
              <a:rPr lang="en-US" sz="17500" b="1" cap="none" spc="0" dirty="0">
                <a:ln w="12700" cmpd="sng">
                  <a:solidFill>
                    <a:schemeClr val="tx1"/>
                  </a:solidFill>
                  <a:prstDash val="solid"/>
                </a:ln>
                <a:solidFill>
                  <a:srgbClr val="FF0066"/>
                </a:solidFill>
                <a:effectLst/>
              </a:rPr>
              <a:t>4</a:t>
            </a:r>
          </a:p>
        </p:txBody>
      </p:sp>
    </p:spTree>
    <p:extLst>
      <p:ext uri="{BB962C8B-B14F-4D97-AF65-F5344CB8AC3E}">
        <p14:creationId xmlns:p14="http://schemas.microsoft.com/office/powerpoint/2010/main" val="72199649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3" grpId="0"/>
      <p:bldP spid="18" grpId="0"/>
      <p:bldP spid="19" grpId="0"/>
      <p:bldP spid="20" grpId="0"/>
      <p:bldP spid="21"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119269" y="-191614"/>
            <a:ext cx="3863899" cy="1323439"/>
          </a:xfrm>
          <a:prstGeom prst="rect">
            <a:avLst/>
          </a:prstGeom>
          <a:noFill/>
        </p:spPr>
        <p:txBody>
          <a:bodyPr wrap="square" rtlCol="0">
            <a:spAutoFit/>
          </a:bodyPr>
          <a:lstStyle/>
          <a:p>
            <a:r>
              <a:rPr lang="en-GB" sz="8000" dirty="0">
                <a:solidFill>
                  <a:srgbClr val="002060"/>
                </a:solidFill>
              </a:rPr>
              <a:t>[w]</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sp>
        <p:nvSpPr>
          <p:cNvPr id="8" name="Rounded Rectangle 3">
            <a:extLst>
              <a:ext uri="{FF2B5EF4-FFF2-40B4-BE49-F238E27FC236}">
                <a16:creationId xmlns:a16="http://schemas.microsoft.com/office/drawing/2014/main" id="{C7E08738-085A-4F94-A942-18CA5B613937}"/>
              </a:ext>
            </a:extLst>
          </p:cNvPr>
          <p:cNvSpPr/>
          <p:nvPr/>
        </p:nvSpPr>
        <p:spPr>
          <a:xfrm>
            <a:off x="4405459" y="1664448"/>
            <a:ext cx="3776181" cy="363037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 name="CustomShape 2">
            <a:extLst>
              <a:ext uri="{FF2B5EF4-FFF2-40B4-BE49-F238E27FC236}">
                <a16:creationId xmlns:a16="http://schemas.microsoft.com/office/drawing/2014/main" id="{03563C69-6445-4B65-1C0A-4912B599C62F}"/>
              </a:ext>
            </a:extLst>
          </p:cNvPr>
          <p:cNvSpPr/>
          <p:nvPr/>
        </p:nvSpPr>
        <p:spPr>
          <a:xfrm>
            <a:off x="5053603" y="3935912"/>
            <a:ext cx="2315930"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defRPr/>
            </a:pPr>
            <a:r>
              <a:rPr lang="en-GB" sz="6600" b="1" noProof="0" dirty="0">
                <a:solidFill>
                  <a:srgbClr val="FF0066"/>
                </a:solidFill>
                <a:latin typeface="Century Gothic" panose="020B0502020202020204" pitchFamily="34" charset="0"/>
              </a:rPr>
              <a:t>W</a:t>
            </a: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elt</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11" name="Picture 2" descr="Free vector graphics of World">
            <a:extLst>
              <a:ext uri="{FF2B5EF4-FFF2-40B4-BE49-F238E27FC236}">
                <a16:creationId xmlns:a16="http://schemas.microsoft.com/office/drawing/2014/main" id="{24D9A5CB-51AF-A2B8-E9B6-2D34AA4E50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0156" y="1892762"/>
            <a:ext cx="1986226" cy="201136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ree vector graphics of Water tap">
            <a:extLst>
              <a:ext uri="{FF2B5EF4-FFF2-40B4-BE49-F238E27FC236}">
                <a16:creationId xmlns:a16="http://schemas.microsoft.com/office/drawing/2014/main" id="{84A3CBBE-2AF9-0A06-C51E-C9D1E3DD3F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5652" y="977510"/>
            <a:ext cx="1376552" cy="2039337"/>
          </a:xfrm>
          <a:prstGeom prst="rect">
            <a:avLst/>
          </a:prstGeom>
          <a:noFill/>
          <a:extLst>
            <a:ext uri="{909E8E84-426E-40DD-AFC4-6F175D3DCCD1}">
              <a14:hiddenFill xmlns:a14="http://schemas.microsoft.com/office/drawing/2010/main">
                <a:solidFill>
                  <a:srgbClr val="FFFFFF"/>
                </a:solidFill>
              </a14:hiddenFill>
            </a:ext>
          </a:extLst>
        </p:spPr>
      </p:pic>
      <p:sp>
        <p:nvSpPr>
          <p:cNvPr id="12" name="CustomShape 2">
            <a:extLst>
              <a:ext uri="{FF2B5EF4-FFF2-40B4-BE49-F238E27FC236}">
                <a16:creationId xmlns:a16="http://schemas.microsoft.com/office/drawing/2014/main" id="{AC535F9A-6114-2F99-27C7-48C471B37CD0}"/>
              </a:ext>
            </a:extLst>
          </p:cNvPr>
          <p:cNvSpPr/>
          <p:nvPr/>
        </p:nvSpPr>
        <p:spPr>
          <a:xfrm>
            <a:off x="207997" y="2814983"/>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defRPr/>
            </a:pPr>
            <a:r>
              <a:rPr lang="en-GB" sz="6600" b="1" noProof="0" dirty="0">
                <a:solidFill>
                  <a:srgbClr val="FF0066"/>
                </a:solidFill>
                <a:latin typeface="Century Gothic" panose="020B0502020202020204" pitchFamily="34" charset="0"/>
              </a:rPr>
              <a:t>W</a:t>
            </a:r>
            <a:r>
              <a:rPr lang="en-GB" sz="6600" spc="-1" dirty="0" err="1">
                <a:solidFill>
                  <a:srgbClr val="002060"/>
                </a:solidFill>
                <a:latin typeface="Century Gothic" panose="020B0502020202020204" pitchFamily="34" charset="0"/>
              </a:rPr>
              <a:t>asser</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2052" name="Picture 4" descr="Free vector graphics of Girl">
            <a:extLst>
              <a:ext uri="{FF2B5EF4-FFF2-40B4-BE49-F238E27FC236}">
                <a16:creationId xmlns:a16="http://schemas.microsoft.com/office/drawing/2014/main" id="{DF6FB126-2744-ADC0-A842-41A0D93823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87712" y="1068272"/>
            <a:ext cx="1376552" cy="1870033"/>
          </a:xfrm>
          <a:prstGeom prst="rect">
            <a:avLst/>
          </a:prstGeom>
          <a:noFill/>
          <a:extLst>
            <a:ext uri="{909E8E84-426E-40DD-AFC4-6F175D3DCCD1}">
              <a14:hiddenFill xmlns:a14="http://schemas.microsoft.com/office/drawing/2010/main">
                <a:solidFill>
                  <a:srgbClr val="FFFFFF"/>
                </a:solidFill>
              </a14:hiddenFill>
            </a:ext>
          </a:extLst>
        </p:spPr>
      </p:pic>
      <p:sp>
        <p:nvSpPr>
          <p:cNvPr id="15" name="CustomShape 2">
            <a:extLst>
              <a:ext uri="{FF2B5EF4-FFF2-40B4-BE49-F238E27FC236}">
                <a16:creationId xmlns:a16="http://schemas.microsoft.com/office/drawing/2014/main" id="{80469775-BE9A-894C-5892-F7A6D6B7DD0E}"/>
              </a:ext>
            </a:extLst>
          </p:cNvPr>
          <p:cNvSpPr/>
          <p:nvPr/>
        </p:nvSpPr>
        <p:spPr>
          <a:xfrm>
            <a:off x="8157666" y="2941254"/>
            <a:ext cx="377618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defRPr/>
            </a:pPr>
            <a:r>
              <a:rPr lang="en-GB" sz="6600" spc="-1" dirty="0">
                <a:solidFill>
                  <a:srgbClr val="002060"/>
                </a:solidFill>
                <a:latin typeface="Century Gothic" panose="020B0502020202020204" pitchFamily="34" charset="0"/>
              </a:rPr>
              <a:t>Ant</a:t>
            </a:r>
            <a:r>
              <a:rPr lang="en-GB" sz="6600" b="1" noProof="0" dirty="0">
                <a:solidFill>
                  <a:srgbClr val="FF0066"/>
                </a:solidFill>
                <a:latin typeface="Century Gothic" panose="020B0502020202020204" pitchFamily="34" charset="0"/>
              </a:rPr>
              <a:t>w</a:t>
            </a:r>
            <a:r>
              <a:rPr lang="en-GB" sz="6600" spc="-1" dirty="0">
                <a:solidFill>
                  <a:srgbClr val="002060"/>
                </a:solidFill>
                <a:latin typeface="Century Gothic" panose="020B0502020202020204" pitchFamily="34" charset="0"/>
              </a:rPr>
              <a:t>ort</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2054" name="Picture 6" descr="Free vector graphics of Accept">
            <a:extLst>
              <a:ext uri="{FF2B5EF4-FFF2-40B4-BE49-F238E27FC236}">
                <a16:creationId xmlns:a16="http://schemas.microsoft.com/office/drawing/2014/main" id="{FB5E118C-A318-173E-8D41-1CB5CAD450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63731" y="4082798"/>
            <a:ext cx="2054915" cy="1720394"/>
          </a:xfrm>
          <a:prstGeom prst="rect">
            <a:avLst/>
          </a:prstGeom>
          <a:noFill/>
          <a:extLst>
            <a:ext uri="{909E8E84-426E-40DD-AFC4-6F175D3DCCD1}">
              <a14:hiddenFill xmlns:a14="http://schemas.microsoft.com/office/drawing/2010/main">
                <a:solidFill>
                  <a:srgbClr val="FFFFFF"/>
                </a:solidFill>
              </a14:hiddenFill>
            </a:ext>
          </a:extLst>
        </p:spPr>
      </p:pic>
      <p:sp>
        <p:nvSpPr>
          <p:cNvPr id="16" name="CustomShape 2">
            <a:extLst>
              <a:ext uri="{FF2B5EF4-FFF2-40B4-BE49-F238E27FC236}">
                <a16:creationId xmlns:a16="http://schemas.microsoft.com/office/drawing/2014/main" id="{8D26D0BE-05A1-E1C9-709F-DC2C25A69807}"/>
              </a:ext>
            </a:extLst>
          </p:cNvPr>
          <p:cNvSpPr/>
          <p:nvPr/>
        </p:nvSpPr>
        <p:spPr>
          <a:xfrm>
            <a:off x="403097" y="5560382"/>
            <a:ext cx="377618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defRPr/>
            </a:pPr>
            <a:r>
              <a:rPr lang="en-GB" sz="6600" b="1" noProof="0" dirty="0">
                <a:solidFill>
                  <a:srgbClr val="FF0066"/>
                </a:solidFill>
                <a:latin typeface="Century Gothic" panose="020B0502020202020204" pitchFamily="34" charset="0"/>
              </a:rPr>
              <a:t>w</a:t>
            </a:r>
            <a:r>
              <a:rPr lang="en-GB" sz="6600" spc="-1" dirty="0" err="1">
                <a:solidFill>
                  <a:srgbClr val="002060"/>
                </a:solidFill>
                <a:latin typeface="Century Gothic" panose="020B0502020202020204" pitchFamily="34" charset="0"/>
              </a:rPr>
              <a:t>ahr</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17" name="CustomShape 2">
            <a:extLst>
              <a:ext uri="{FF2B5EF4-FFF2-40B4-BE49-F238E27FC236}">
                <a16:creationId xmlns:a16="http://schemas.microsoft.com/office/drawing/2014/main" id="{454F14AC-57E8-FFF4-87E3-B3E7DC022EE1}"/>
              </a:ext>
            </a:extLst>
          </p:cNvPr>
          <p:cNvSpPr/>
          <p:nvPr/>
        </p:nvSpPr>
        <p:spPr>
          <a:xfrm>
            <a:off x="7654711" y="5477122"/>
            <a:ext cx="4279136"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defRPr/>
            </a:pPr>
            <a:r>
              <a:rPr lang="en-GB" sz="6600" spc="-1" dirty="0" err="1">
                <a:solidFill>
                  <a:srgbClr val="002060"/>
                </a:solidFill>
                <a:latin typeface="Century Gothic" panose="020B0502020202020204" pitchFamily="34" charset="0"/>
              </a:rPr>
              <a:t>ge</a:t>
            </a:r>
            <a:r>
              <a:rPr lang="en-GB" sz="6600" b="1" noProof="0" dirty="0">
                <a:solidFill>
                  <a:srgbClr val="FF0066"/>
                </a:solidFill>
                <a:latin typeface="Century Gothic" panose="020B0502020202020204" pitchFamily="34" charset="0"/>
              </a:rPr>
              <a:t>w</a:t>
            </a:r>
            <a:r>
              <a:rPr lang="en-GB" sz="6600" spc="-1" dirty="0" err="1">
                <a:solidFill>
                  <a:srgbClr val="002060"/>
                </a:solidFill>
                <a:latin typeface="Century Gothic" panose="020B0502020202020204" pitchFamily="34" charset="0"/>
              </a:rPr>
              <a:t>innen</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2056" name="Picture 8" descr="Free vector graphics of Award">
            <a:extLst>
              <a:ext uri="{FF2B5EF4-FFF2-40B4-BE49-F238E27FC236}">
                <a16:creationId xmlns:a16="http://schemas.microsoft.com/office/drawing/2014/main" id="{70F57165-EFE8-7388-3F1D-A24275B2D10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73356" y="4021592"/>
            <a:ext cx="1481224" cy="1594142"/>
          </a:xfrm>
          <a:prstGeom prst="rect">
            <a:avLst/>
          </a:prstGeom>
          <a:noFill/>
          <a:extLst>
            <a:ext uri="{909E8E84-426E-40DD-AFC4-6F175D3DCCD1}">
              <a14:hiddenFill xmlns:a14="http://schemas.microsoft.com/office/drawing/2010/main">
                <a:solidFill>
                  <a:srgbClr val="FFFFFF"/>
                </a:solidFill>
              </a14:hiddenFill>
            </a:ext>
          </a:extLst>
        </p:spPr>
      </p:pic>
      <p:sp>
        <p:nvSpPr>
          <p:cNvPr id="18" name="Oval Callout 19">
            <a:extLst>
              <a:ext uri="{FF2B5EF4-FFF2-40B4-BE49-F238E27FC236}">
                <a16:creationId xmlns:a16="http://schemas.microsoft.com/office/drawing/2014/main" id="{D2B5A094-EEA4-460D-8A45-E4ED101B192D}"/>
              </a:ext>
            </a:extLst>
          </p:cNvPr>
          <p:cNvSpPr/>
          <p:nvPr/>
        </p:nvSpPr>
        <p:spPr>
          <a:xfrm>
            <a:off x="3630272" y="17754"/>
            <a:ext cx="4313577" cy="1366680"/>
          </a:xfrm>
          <a:prstGeom prst="wedgeEllipseCallout">
            <a:avLst>
              <a:gd name="adj1" fmla="val -9513"/>
              <a:gd name="adj2" fmla="val 60173"/>
            </a:avLst>
          </a:prstGeom>
          <a:solidFill>
            <a:srgbClr val="00206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Remember:</a:t>
            </a:r>
            <a:r>
              <a:rPr kumimoji="0" lang="en-GB" sz="2000" b="1" i="0" u="none" strike="noStrike" kern="0" cap="none" spc="0" normalizeH="0" noProof="0" dirty="0">
                <a:ln>
                  <a:noFill/>
                </a:ln>
                <a:solidFill>
                  <a:prstClr val="white"/>
                </a:solidFill>
                <a:effectLst/>
                <a:uLnTx/>
                <a:uFillTx/>
                <a:latin typeface="Century Gothic" panose="020F0302020204030204"/>
                <a:ea typeface="+mn-ea"/>
                <a:cs typeface="+mn-cs"/>
              </a:rPr>
              <a:t> A German [w] sounds like an English [v].</a:t>
            </a: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0005517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5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05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05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1</a:t>
            </a:r>
            <a:endParaRPr lang="en-GB" sz="3200" dirty="0"/>
          </a:p>
        </p:txBody>
      </p:sp>
      <p:sp>
        <p:nvSpPr>
          <p:cNvPr id="10" name="Google Shape;167;p2">
            <a:extLst>
              <a:ext uri="{FF2B5EF4-FFF2-40B4-BE49-F238E27FC236}">
                <a16:creationId xmlns:a16="http://schemas.microsoft.com/office/drawing/2014/main" id="{00418407-6382-4C3A-8FB0-7C13A3D9BFEE}"/>
              </a:ext>
            </a:extLst>
          </p:cNvPr>
          <p:cNvSpPr/>
          <p:nvPr/>
        </p:nvSpPr>
        <p:spPr>
          <a:xfrm>
            <a:off x="61644" y="134522"/>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6" name="Google Shape;342;p5">
            <a:extLst>
              <a:ext uri="{FF2B5EF4-FFF2-40B4-BE49-F238E27FC236}">
                <a16:creationId xmlns:a16="http://schemas.microsoft.com/office/drawing/2014/main" id="{7AB1EE10-8E97-42E5-B02C-6F066DB684C2}"/>
              </a:ext>
            </a:extLst>
          </p:cNvPr>
          <p:cNvSpPr txBox="1"/>
          <p:nvPr/>
        </p:nvSpPr>
        <p:spPr>
          <a:xfrm>
            <a:off x="-12440" y="579022"/>
            <a:ext cx="8787387"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4E79"/>
              </a:buClr>
              <a:buSzPts val="3200"/>
              <a:buFont typeface="Century Gothic"/>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Can you separate the words in the sentences</a:t>
            </a:r>
            <a:r>
              <a:rPr lang="en-GB" sz="2400" kern="0" dirty="0">
                <a:solidFill>
                  <a:srgbClr val="002060"/>
                </a:solidFill>
                <a:latin typeface="Century Gothic" panose="020B0502020202020204" pitchFamily="34" charset="0"/>
                <a:cs typeface="Arial"/>
                <a:sym typeface="Arial"/>
              </a:rPr>
              <a:t>, </a:t>
            </a:r>
            <a:r>
              <a:rPr kumimoji="0" lang="en-GB" sz="2400" b="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spot the [</a:t>
            </a:r>
            <a:r>
              <a:rPr kumimoji="0" lang="en-GB" sz="2400" b="0" i="0" u="none" strike="noStrike" kern="0" cap="none" spc="0" normalizeH="0" noProof="0" dirty="0">
                <a:ln>
                  <a:noFill/>
                </a:ln>
                <a:solidFill>
                  <a:srgbClr val="FF0066"/>
                </a:solidFill>
                <a:effectLst/>
                <a:uLnTx/>
                <a:uFillTx/>
                <a:latin typeface="Century Gothic" panose="020B0502020202020204" pitchFamily="34" charset="0"/>
                <a:cs typeface="Arial"/>
                <a:sym typeface="Arial"/>
              </a:rPr>
              <a:t>v</a:t>
            </a:r>
            <a:r>
              <a:rPr kumimoji="0" lang="en-GB" sz="2400" b="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sounds and say the tongue-twisters?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4" name="CustomShape 22">
            <a:hlinkClick r:id="" action="ppaction://noaction">
              <a:snd r:embed="rId3" name="virelangue2_slow.wav"/>
            </a:hlinkClick>
            <a:extLst>
              <a:ext uri="{FF2B5EF4-FFF2-40B4-BE49-F238E27FC236}">
                <a16:creationId xmlns:a16="http://schemas.microsoft.com/office/drawing/2014/main" id="{E0482996-C907-412E-B712-3D5BC0A1BCFE}"/>
              </a:ext>
            </a:extLst>
          </p:cNvPr>
          <p:cNvSpPr/>
          <p:nvPr/>
        </p:nvSpPr>
        <p:spPr>
          <a:xfrm>
            <a:off x="289914" y="1506115"/>
            <a:ext cx="464040" cy="396360"/>
          </a:xfrm>
          <a:prstGeom prst="actionButtonBlank">
            <a:avLst/>
          </a:prstGeom>
          <a:solidFill>
            <a:srgbClr val="EFF9FB"/>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5" name="CustomShape 23">
            <a:hlinkClick r:id="" action="ppaction://noaction">
              <a:snd r:embed="rId4" name="virelangue2_medium.wav"/>
            </a:hlinkClick>
            <a:extLst>
              <a:ext uri="{FF2B5EF4-FFF2-40B4-BE49-F238E27FC236}">
                <a16:creationId xmlns:a16="http://schemas.microsoft.com/office/drawing/2014/main" id="{925E4C93-4B9E-4B2A-A44E-384D80B5567A}"/>
              </a:ext>
            </a:extLst>
          </p:cNvPr>
          <p:cNvSpPr/>
          <p:nvPr/>
        </p:nvSpPr>
        <p:spPr>
          <a:xfrm>
            <a:off x="289914" y="3266814"/>
            <a:ext cx="464040" cy="396360"/>
          </a:xfrm>
          <a:prstGeom prst="actionButtonBlank">
            <a:avLst/>
          </a:prstGeom>
          <a:solidFill>
            <a:srgbClr val="EFF9FB"/>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6" name="CustomShape 24">
            <a:hlinkClick r:id="" action="ppaction://noaction">
              <a:snd r:embed="rId5" name="virelangue2_fast.wav"/>
            </a:hlinkClick>
            <a:extLst>
              <a:ext uri="{FF2B5EF4-FFF2-40B4-BE49-F238E27FC236}">
                <a16:creationId xmlns:a16="http://schemas.microsoft.com/office/drawing/2014/main" id="{E798066A-EB05-4D20-918D-8EAE00FBF290}"/>
              </a:ext>
            </a:extLst>
          </p:cNvPr>
          <p:cNvSpPr/>
          <p:nvPr/>
        </p:nvSpPr>
        <p:spPr>
          <a:xfrm>
            <a:off x="313475" y="5136180"/>
            <a:ext cx="464040" cy="396360"/>
          </a:xfrm>
          <a:prstGeom prst="actionButtonBlank">
            <a:avLst/>
          </a:prstGeom>
          <a:solidFill>
            <a:srgbClr val="EFF9FB"/>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3" name="TextBox 32">
            <a:extLst>
              <a:ext uri="{FF2B5EF4-FFF2-40B4-BE49-F238E27FC236}">
                <a16:creationId xmlns:a16="http://schemas.microsoft.com/office/drawing/2014/main" id="{E63853A6-7F33-442B-BE5F-B3B019FF5F86}"/>
              </a:ext>
            </a:extLst>
          </p:cNvPr>
          <p:cNvSpPr txBox="1"/>
          <p:nvPr/>
        </p:nvSpPr>
        <p:spPr>
          <a:xfrm>
            <a:off x="786374" y="1420899"/>
            <a:ext cx="893749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fr-FR" sz="2800" kern="0" dirty="0" err="1">
                <a:solidFill>
                  <a:srgbClr val="002060"/>
                </a:solidFill>
                <a:latin typeface="Century Gothic" panose="020B0502020202020204" pitchFamily="34" charset="0"/>
                <a:cs typeface="Arial"/>
                <a:sym typeface="Arial"/>
              </a:rPr>
              <a:t>FelixfindetvieleFingeramFreitag</a:t>
            </a:r>
            <a:r>
              <a:rPr kumimoji="0" lang="fr-F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8" name="TextBox 27">
            <a:extLst>
              <a:ext uri="{FF2B5EF4-FFF2-40B4-BE49-F238E27FC236}">
                <a16:creationId xmlns:a16="http://schemas.microsoft.com/office/drawing/2014/main" id="{59764EDC-8E0A-43F2-A7A8-8D4345D79C0B}"/>
              </a:ext>
            </a:extLst>
          </p:cNvPr>
          <p:cNvSpPr txBox="1"/>
          <p:nvPr/>
        </p:nvSpPr>
        <p:spPr>
          <a:xfrm>
            <a:off x="776563" y="3169356"/>
            <a:ext cx="893749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fr-FR" sz="2800" kern="0" dirty="0" err="1">
                <a:solidFill>
                  <a:srgbClr val="002060"/>
                </a:solidFill>
                <a:latin typeface="Century Gothic" panose="020B0502020202020204" pitchFamily="34" charset="0"/>
                <a:cs typeface="Arial"/>
                <a:sym typeface="Arial"/>
              </a:rPr>
              <a:t>VierfeineVögelmachenFotosvonfünffeinenFischen</a:t>
            </a:r>
            <a:r>
              <a:rPr kumimoji="0" lang="fr-F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9" name="TextBox 28">
            <a:extLst>
              <a:ext uri="{FF2B5EF4-FFF2-40B4-BE49-F238E27FC236}">
                <a16:creationId xmlns:a16="http://schemas.microsoft.com/office/drawing/2014/main" id="{926A48A3-4CD0-47EB-A97B-98D38C5C385D}"/>
              </a:ext>
            </a:extLst>
          </p:cNvPr>
          <p:cNvSpPr txBox="1"/>
          <p:nvPr/>
        </p:nvSpPr>
        <p:spPr>
          <a:xfrm>
            <a:off x="761811" y="5058446"/>
            <a:ext cx="1049120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fr-FR" sz="2800" kern="0" dirty="0">
                <a:solidFill>
                  <a:srgbClr val="FF0066"/>
                </a:solidFill>
                <a:latin typeface="Century Gothic" panose="020B0502020202020204" pitchFamily="34" charset="0"/>
                <a:cs typeface="Arial"/>
                <a:sym typeface="Arial"/>
              </a:rPr>
              <a:t> </a:t>
            </a:r>
            <a:r>
              <a:rPr lang="fr-FR" sz="2800" kern="0" dirty="0" err="1">
                <a:solidFill>
                  <a:srgbClr val="002060"/>
                </a:solidFill>
                <a:latin typeface="Century Gothic" panose="020B0502020202020204" pitchFamily="34" charset="0"/>
                <a:cs typeface="Arial"/>
                <a:sym typeface="Arial"/>
              </a:rPr>
              <a:t>FerdinandundFreundevergessenviervolleFußballFlaschen</a:t>
            </a:r>
            <a:r>
              <a:rPr kumimoji="0" lang="fr-F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37" name="TextBox 36">
            <a:extLst>
              <a:ext uri="{FF2B5EF4-FFF2-40B4-BE49-F238E27FC236}">
                <a16:creationId xmlns:a16="http://schemas.microsoft.com/office/drawing/2014/main" id="{FD0F52C7-346C-4F0C-87A0-56C788D4642C}"/>
              </a:ext>
            </a:extLst>
          </p:cNvPr>
          <p:cNvSpPr txBox="1"/>
          <p:nvPr/>
        </p:nvSpPr>
        <p:spPr>
          <a:xfrm>
            <a:off x="739203" y="2636543"/>
            <a:ext cx="893749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fr-FR" sz="2400" i="1" kern="0" dirty="0">
                <a:solidFill>
                  <a:srgbClr val="002060"/>
                </a:solidFill>
                <a:latin typeface="Century Gothic" panose="020B0502020202020204" pitchFamily="34" charset="0"/>
                <a:cs typeface="Arial"/>
                <a:sym typeface="Arial"/>
              </a:rPr>
              <a:t>Felix </a:t>
            </a:r>
            <a:r>
              <a:rPr lang="fr-FR" sz="2400" i="1" kern="0" dirty="0" err="1">
                <a:solidFill>
                  <a:srgbClr val="002060"/>
                </a:solidFill>
                <a:latin typeface="Century Gothic" panose="020B0502020202020204" pitchFamily="34" charset="0"/>
                <a:cs typeface="Arial"/>
                <a:sym typeface="Arial"/>
              </a:rPr>
              <a:t>finds</a:t>
            </a:r>
            <a:r>
              <a:rPr lang="fr-FR" sz="2400" i="1" kern="0" dirty="0">
                <a:solidFill>
                  <a:srgbClr val="002060"/>
                </a:solidFill>
                <a:latin typeface="Century Gothic" panose="020B0502020202020204" pitchFamily="34" charset="0"/>
                <a:cs typeface="Arial"/>
                <a:sym typeface="Arial"/>
              </a:rPr>
              <a:t> lots of </a:t>
            </a:r>
            <a:r>
              <a:rPr lang="fr-FR" sz="2400" i="1" kern="0" dirty="0" err="1">
                <a:solidFill>
                  <a:srgbClr val="002060"/>
                </a:solidFill>
                <a:latin typeface="Century Gothic" panose="020B0502020202020204" pitchFamily="34" charset="0"/>
                <a:cs typeface="Arial"/>
                <a:sym typeface="Arial"/>
              </a:rPr>
              <a:t>fingers</a:t>
            </a:r>
            <a:r>
              <a:rPr lang="fr-FR" sz="2400" i="1" kern="0" dirty="0">
                <a:solidFill>
                  <a:srgbClr val="002060"/>
                </a:solidFill>
                <a:latin typeface="Century Gothic" panose="020B0502020202020204" pitchFamily="34" charset="0"/>
                <a:cs typeface="Arial"/>
                <a:sym typeface="Arial"/>
              </a:rPr>
              <a:t> on Friday</a:t>
            </a:r>
            <a:r>
              <a:rPr kumimoji="0" lang="fr-F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38" name="TextBox 37">
            <a:extLst>
              <a:ext uri="{FF2B5EF4-FFF2-40B4-BE49-F238E27FC236}">
                <a16:creationId xmlns:a16="http://schemas.microsoft.com/office/drawing/2014/main" id="{B5733507-9DDF-403E-967C-D5A4C3102AF7}"/>
              </a:ext>
            </a:extLst>
          </p:cNvPr>
          <p:cNvSpPr txBox="1"/>
          <p:nvPr/>
        </p:nvSpPr>
        <p:spPr>
          <a:xfrm>
            <a:off x="739203" y="4644282"/>
            <a:ext cx="89374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fr-FR" sz="2400" i="1" kern="0" dirty="0">
                <a:solidFill>
                  <a:srgbClr val="002060"/>
                </a:solidFill>
                <a:latin typeface="Century Gothic" panose="020B0502020202020204" pitchFamily="34" charset="0"/>
                <a:cs typeface="Arial"/>
                <a:sym typeface="Arial"/>
              </a:rPr>
              <a:t>Four fine </a:t>
            </a:r>
            <a:r>
              <a:rPr lang="fr-FR" sz="2400" i="1" kern="0" dirty="0" err="1">
                <a:solidFill>
                  <a:srgbClr val="002060"/>
                </a:solidFill>
                <a:latin typeface="Century Gothic" panose="020B0502020202020204" pitchFamily="34" charset="0"/>
                <a:cs typeface="Arial"/>
                <a:sym typeface="Arial"/>
              </a:rPr>
              <a:t>birds</a:t>
            </a:r>
            <a:r>
              <a:rPr lang="fr-FR" sz="2400" i="1" kern="0" dirty="0">
                <a:solidFill>
                  <a:srgbClr val="002060"/>
                </a:solidFill>
                <a:latin typeface="Century Gothic" panose="020B0502020202020204" pitchFamily="34" charset="0"/>
                <a:cs typeface="Arial"/>
                <a:sym typeface="Arial"/>
              </a:rPr>
              <a:t> </a:t>
            </a:r>
            <a:r>
              <a:rPr lang="fr-FR" sz="2400" i="1" kern="0" dirty="0" err="1">
                <a:solidFill>
                  <a:srgbClr val="002060"/>
                </a:solidFill>
                <a:latin typeface="Century Gothic" panose="020B0502020202020204" pitchFamily="34" charset="0"/>
                <a:cs typeface="Arial"/>
                <a:sym typeface="Arial"/>
              </a:rPr>
              <a:t>take</a:t>
            </a:r>
            <a:r>
              <a:rPr lang="fr-FR" sz="2400" i="1" kern="0" dirty="0">
                <a:solidFill>
                  <a:srgbClr val="002060"/>
                </a:solidFill>
                <a:latin typeface="Century Gothic" panose="020B0502020202020204" pitchFamily="34" charset="0"/>
                <a:cs typeface="Arial"/>
                <a:sym typeface="Arial"/>
              </a:rPr>
              <a:t> photos of five fine </a:t>
            </a:r>
            <a:r>
              <a:rPr lang="fr-FR" sz="2400" i="1" kern="0" dirty="0" err="1">
                <a:solidFill>
                  <a:srgbClr val="002060"/>
                </a:solidFill>
                <a:latin typeface="Century Gothic" panose="020B0502020202020204" pitchFamily="34" charset="0"/>
                <a:cs typeface="Arial"/>
                <a:sym typeface="Arial"/>
              </a:rPr>
              <a:t>fish</a:t>
            </a:r>
            <a:r>
              <a:rPr kumimoji="0" lang="fr-FR" sz="2400" b="0" i="1"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p>
        </p:txBody>
      </p:sp>
      <p:sp>
        <p:nvSpPr>
          <p:cNvPr id="39" name="TextBox 38">
            <a:extLst>
              <a:ext uri="{FF2B5EF4-FFF2-40B4-BE49-F238E27FC236}">
                <a16:creationId xmlns:a16="http://schemas.microsoft.com/office/drawing/2014/main" id="{FD01E17C-B621-42EE-B324-D33B30A80B82}"/>
              </a:ext>
            </a:extLst>
          </p:cNvPr>
          <p:cNvSpPr txBox="1"/>
          <p:nvPr/>
        </p:nvSpPr>
        <p:spPr>
          <a:xfrm>
            <a:off x="739203" y="6405461"/>
            <a:ext cx="89374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fr-FR" sz="2400" i="1" kern="0" dirty="0">
                <a:solidFill>
                  <a:srgbClr val="002060"/>
                </a:solidFill>
                <a:latin typeface="Century Gothic" panose="020B0502020202020204" pitchFamily="34" charset="0"/>
                <a:cs typeface="Arial"/>
                <a:sym typeface="Arial"/>
              </a:rPr>
              <a:t>Ferdinand and </a:t>
            </a:r>
            <a:r>
              <a:rPr lang="fr-FR" sz="2400" i="1" kern="0" dirty="0" err="1">
                <a:solidFill>
                  <a:srgbClr val="002060"/>
                </a:solidFill>
                <a:latin typeface="Century Gothic" panose="020B0502020202020204" pitchFamily="34" charset="0"/>
                <a:cs typeface="Arial"/>
                <a:sym typeface="Arial"/>
              </a:rPr>
              <a:t>friends</a:t>
            </a:r>
            <a:r>
              <a:rPr lang="fr-FR" sz="2400" i="1" kern="0" dirty="0">
                <a:solidFill>
                  <a:srgbClr val="002060"/>
                </a:solidFill>
                <a:latin typeface="Century Gothic" panose="020B0502020202020204" pitchFamily="34" charset="0"/>
                <a:cs typeface="Arial"/>
                <a:sym typeface="Arial"/>
              </a:rPr>
              <a:t> </a:t>
            </a:r>
            <a:r>
              <a:rPr lang="fr-FR" sz="2400" i="1" kern="0" dirty="0" err="1">
                <a:solidFill>
                  <a:srgbClr val="002060"/>
                </a:solidFill>
                <a:latin typeface="Century Gothic" panose="020B0502020202020204" pitchFamily="34" charset="0"/>
                <a:cs typeface="Arial"/>
                <a:sym typeface="Arial"/>
              </a:rPr>
              <a:t>forget</a:t>
            </a:r>
            <a:r>
              <a:rPr lang="fr-FR" sz="2400" i="1" kern="0" dirty="0">
                <a:solidFill>
                  <a:srgbClr val="002060"/>
                </a:solidFill>
                <a:latin typeface="Century Gothic" panose="020B0502020202020204" pitchFamily="34" charset="0"/>
                <a:cs typeface="Arial"/>
                <a:sym typeface="Arial"/>
              </a:rPr>
              <a:t> four full football </a:t>
            </a:r>
            <a:r>
              <a:rPr lang="fr-FR" sz="2400" i="1" kern="0" dirty="0" err="1">
                <a:solidFill>
                  <a:srgbClr val="002060"/>
                </a:solidFill>
                <a:latin typeface="Century Gothic" panose="020B0502020202020204" pitchFamily="34" charset="0"/>
                <a:cs typeface="Arial"/>
                <a:sym typeface="Arial"/>
              </a:rPr>
              <a:t>bottles</a:t>
            </a:r>
            <a:r>
              <a:rPr lang="fr-FR" sz="2400" i="1" kern="0" dirty="0">
                <a:solidFill>
                  <a:srgbClr val="002060"/>
                </a:solidFill>
                <a:latin typeface="Century Gothic" panose="020B0502020202020204" pitchFamily="34" charset="0"/>
                <a:cs typeface="Arial"/>
                <a:sym typeface="Arial"/>
              </a:rPr>
              <a:t> </a:t>
            </a:r>
            <a:r>
              <a:rPr kumimoji="0" lang="fr-FR" sz="2400" b="0" i="1"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p>
        </p:txBody>
      </p:sp>
      <p:pic>
        <p:nvPicPr>
          <p:cNvPr id="13" name="Picture 12">
            <a:extLst>
              <a:ext uri="{FF2B5EF4-FFF2-40B4-BE49-F238E27FC236}">
                <a16:creationId xmlns:a16="http://schemas.microsoft.com/office/drawing/2014/main" id="{016AF87E-02EB-4BB3-A1EE-A33862825D1D}"/>
              </a:ext>
            </a:extLst>
          </p:cNvPr>
          <p:cNvPicPr>
            <a:picLocks noChangeAspect="1"/>
          </p:cNvPicPr>
          <p:nvPr/>
        </p:nvPicPr>
        <p:blipFill>
          <a:blip r:embed="rId6"/>
          <a:stretch>
            <a:fillRect/>
          </a:stretch>
        </p:blipFill>
        <p:spPr>
          <a:xfrm>
            <a:off x="4662799" y="2053487"/>
            <a:ext cx="1543641" cy="592160"/>
          </a:xfrm>
          <a:prstGeom prst="rect">
            <a:avLst/>
          </a:prstGeom>
        </p:spPr>
      </p:pic>
      <p:pic>
        <p:nvPicPr>
          <p:cNvPr id="14" name="Picture 13">
            <a:extLst>
              <a:ext uri="{FF2B5EF4-FFF2-40B4-BE49-F238E27FC236}">
                <a16:creationId xmlns:a16="http://schemas.microsoft.com/office/drawing/2014/main" id="{F2E32B65-DBBD-45EE-A723-A52E23903657}"/>
              </a:ext>
            </a:extLst>
          </p:cNvPr>
          <p:cNvPicPr>
            <a:picLocks noChangeAspect="1"/>
          </p:cNvPicPr>
          <p:nvPr/>
        </p:nvPicPr>
        <p:blipFill>
          <a:blip r:embed="rId7"/>
          <a:stretch>
            <a:fillRect/>
          </a:stretch>
        </p:blipFill>
        <p:spPr>
          <a:xfrm>
            <a:off x="2831203" y="1940797"/>
            <a:ext cx="1318026" cy="925364"/>
          </a:xfrm>
          <a:prstGeom prst="rect">
            <a:avLst/>
          </a:prstGeom>
        </p:spPr>
      </p:pic>
      <p:pic>
        <p:nvPicPr>
          <p:cNvPr id="15" name="Picture 14">
            <a:extLst>
              <a:ext uri="{FF2B5EF4-FFF2-40B4-BE49-F238E27FC236}">
                <a16:creationId xmlns:a16="http://schemas.microsoft.com/office/drawing/2014/main" id="{308D0269-0EFF-4114-BF2A-2E50821CE189}"/>
              </a:ext>
            </a:extLst>
          </p:cNvPr>
          <p:cNvPicPr>
            <a:picLocks noChangeAspect="1"/>
          </p:cNvPicPr>
          <p:nvPr/>
        </p:nvPicPr>
        <p:blipFill>
          <a:blip r:embed="rId8"/>
          <a:stretch>
            <a:fillRect/>
          </a:stretch>
        </p:blipFill>
        <p:spPr>
          <a:xfrm>
            <a:off x="1576945" y="1916630"/>
            <a:ext cx="419311" cy="838622"/>
          </a:xfrm>
          <a:prstGeom prst="rect">
            <a:avLst/>
          </a:prstGeom>
        </p:spPr>
      </p:pic>
      <p:pic>
        <p:nvPicPr>
          <p:cNvPr id="16" name="Picture 15">
            <a:extLst>
              <a:ext uri="{FF2B5EF4-FFF2-40B4-BE49-F238E27FC236}">
                <a16:creationId xmlns:a16="http://schemas.microsoft.com/office/drawing/2014/main" id="{0A6AD541-4B95-4B45-B03D-3537590FCD8F}"/>
              </a:ext>
            </a:extLst>
          </p:cNvPr>
          <p:cNvPicPr>
            <a:picLocks noChangeAspect="1"/>
          </p:cNvPicPr>
          <p:nvPr/>
        </p:nvPicPr>
        <p:blipFill>
          <a:blip r:embed="rId9"/>
          <a:stretch>
            <a:fillRect/>
          </a:stretch>
        </p:blipFill>
        <p:spPr>
          <a:xfrm>
            <a:off x="1214839" y="3739104"/>
            <a:ext cx="724212" cy="543559"/>
          </a:xfrm>
          <a:prstGeom prst="rect">
            <a:avLst/>
          </a:prstGeom>
        </p:spPr>
      </p:pic>
      <p:pic>
        <p:nvPicPr>
          <p:cNvPr id="17" name="Picture 16">
            <a:extLst>
              <a:ext uri="{FF2B5EF4-FFF2-40B4-BE49-F238E27FC236}">
                <a16:creationId xmlns:a16="http://schemas.microsoft.com/office/drawing/2014/main" id="{BC24BA93-0CD5-45A2-B47A-5E00D34F17CF}"/>
              </a:ext>
            </a:extLst>
          </p:cNvPr>
          <p:cNvPicPr>
            <a:picLocks noChangeAspect="1"/>
          </p:cNvPicPr>
          <p:nvPr/>
        </p:nvPicPr>
        <p:blipFill>
          <a:blip r:embed="rId10"/>
          <a:stretch>
            <a:fillRect/>
          </a:stretch>
        </p:blipFill>
        <p:spPr>
          <a:xfrm>
            <a:off x="2557784" y="3879384"/>
            <a:ext cx="725487" cy="548688"/>
          </a:xfrm>
          <a:prstGeom prst="rect">
            <a:avLst/>
          </a:prstGeom>
        </p:spPr>
      </p:pic>
      <p:pic>
        <p:nvPicPr>
          <p:cNvPr id="18" name="Picture 17">
            <a:extLst>
              <a:ext uri="{FF2B5EF4-FFF2-40B4-BE49-F238E27FC236}">
                <a16:creationId xmlns:a16="http://schemas.microsoft.com/office/drawing/2014/main" id="{3A973000-EA84-4C26-9F79-9BE7FDFDCD01}"/>
              </a:ext>
            </a:extLst>
          </p:cNvPr>
          <p:cNvPicPr>
            <a:picLocks noChangeAspect="1"/>
          </p:cNvPicPr>
          <p:nvPr/>
        </p:nvPicPr>
        <p:blipFill>
          <a:blip r:embed="rId10"/>
          <a:stretch>
            <a:fillRect/>
          </a:stretch>
        </p:blipFill>
        <p:spPr>
          <a:xfrm>
            <a:off x="1946251" y="3599146"/>
            <a:ext cx="725487" cy="548688"/>
          </a:xfrm>
          <a:prstGeom prst="rect">
            <a:avLst/>
          </a:prstGeom>
        </p:spPr>
      </p:pic>
      <p:pic>
        <p:nvPicPr>
          <p:cNvPr id="19" name="Picture 18">
            <a:extLst>
              <a:ext uri="{FF2B5EF4-FFF2-40B4-BE49-F238E27FC236}">
                <a16:creationId xmlns:a16="http://schemas.microsoft.com/office/drawing/2014/main" id="{117BBBDB-717E-48AC-9152-570E97A50525}"/>
              </a:ext>
            </a:extLst>
          </p:cNvPr>
          <p:cNvPicPr>
            <a:picLocks noChangeAspect="1"/>
          </p:cNvPicPr>
          <p:nvPr/>
        </p:nvPicPr>
        <p:blipFill>
          <a:blip r:embed="rId10"/>
          <a:stretch>
            <a:fillRect/>
          </a:stretch>
        </p:blipFill>
        <p:spPr>
          <a:xfrm>
            <a:off x="1904637" y="4065361"/>
            <a:ext cx="725487" cy="548688"/>
          </a:xfrm>
          <a:prstGeom prst="rect">
            <a:avLst/>
          </a:prstGeom>
        </p:spPr>
      </p:pic>
      <p:pic>
        <p:nvPicPr>
          <p:cNvPr id="20" name="Picture 19">
            <a:extLst>
              <a:ext uri="{FF2B5EF4-FFF2-40B4-BE49-F238E27FC236}">
                <a16:creationId xmlns:a16="http://schemas.microsoft.com/office/drawing/2014/main" id="{C8AC51DB-9CD5-444D-9BAF-B5031AD727C4}"/>
              </a:ext>
            </a:extLst>
          </p:cNvPr>
          <p:cNvPicPr>
            <a:picLocks noChangeAspect="1"/>
          </p:cNvPicPr>
          <p:nvPr/>
        </p:nvPicPr>
        <p:blipFill>
          <a:blip r:embed="rId11"/>
          <a:stretch>
            <a:fillRect/>
          </a:stretch>
        </p:blipFill>
        <p:spPr>
          <a:xfrm>
            <a:off x="3490216" y="3715125"/>
            <a:ext cx="985867" cy="835897"/>
          </a:xfrm>
          <a:prstGeom prst="rect">
            <a:avLst/>
          </a:prstGeom>
        </p:spPr>
      </p:pic>
      <p:pic>
        <p:nvPicPr>
          <p:cNvPr id="22" name="Picture 21">
            <a:extLst>
              <a:ext uri="{FF2B5EF4-FFF2-40B4-BE49-F238E27FC236}">
                <a16:creationId xmlns:a16="http://schemas.microsoft.com/office/drawing/2014/main" id="{33149309-1A6A-46AE-85FE-942F678393DD}"/>
              </a:ext>
            </a:extLst>
          </p:cNvPr>
          <p:cNvPicPr>
            <a:picLocks noChangeAspect="1"/>
          </p:cNvPicPr>
          <p:nvPr/>
        </p:nvPicPr>
        <p:blipFill>
          <a:blip r:embed="rId12"/>
          <a:stretch>
            <a:fillRect/>
          </a:stretch>
        </p:blipFill>
        <p:spPr>
          <a:xfrm>
            <a:off x="5434619" y="3603594"/>
            <a:ext cx="664522" cy="518205"/>
          </a:xfrm>
          <a:prstGeom prst="rect">
            <a:avLst/>
          </a:prstGeom>
        </p:spPr>
      </p:pic>
      <p:pic>
        <p:nvPicPr>
          <p:cNvPr id="23" name="Picture 22">
            <a:extLst>
              <a:ext uri="{FF2B5EF4-FFF2-40B4-BE49-F238E27FC236}">
                <a16:creationId xmlns:a16="http://schemas.microsoft.com/office/drawing/2014/main" id="{50E99799-965E-4FF0-A00D-8921A5F98F06}"/>
              </a:ext>
            </a:extLst>
          </p:cNvPr>
          <p:cNvPicPr>
            <a:picLocks noChangeAspect="1"/>
          </p:cNvPicPr>
          <p:nvPr/>
        </p:nvPicPr>
        <p:blipFill>
          <a:blip r:embed="rId12"/>
          <a:stretch>
            <a:fillRect/>
          </a:stretch>
        </p:blipFill>
        <p:spPr>
          <a:xfrm>
            <a:off x="5712281" y="4120948"/>
            <a:ext cx="664522" cy="518205"/>
          </a:xfrm>
          <a:prstGeom prst="rect">
            <a:avLst/>
          </a:prstGeom>
        </p:spPr>
      </p:pic>
      <p:pic>
        <p:nvPicPr>
          <p:cNvPr id="25" name="Picture 24">
            <a:extLst>
              <a:ext uri="{FF2B5EF4-FFF2-40B4-BE49-F238E27FC236}">
                <a16:creationId xmlns:a16="http://schemas.microsoft.com/office/drawing/2014/main" id="{6852A3C6-C591-44C0-A308-B560BA700F87}"/>
              </a:ext>
            </a:extLst>
          </p:cNvPr>
          <p:cNvPicPr>
            <a:picLocks noChangeAspect="1"/>
          </p:cNvPicPr>
          <p:nvPr/>
        </p:nvPicPr>
        <p:blipFill>
          <a:blip r:embed="rId12"/>
          <a:stretch>
            <a:fillRect/>
          </a:stretch>
        </p:blipFill>
        <p:spPr>
          <a:xfrm>
            <a:off x="4988431" y="4084983"/>
            <a:ext cx="664522" cy="518205"/>
          </a:xfrm>
          <a:prstGeom prst="rect">
            <a:avLst/>
          </a:prstGeom>
        </p:spPr>
      </p:pic>
      <p:pic>
        <p:nvPicPr>
          <p:cNvPr id="27" name="Picture 26">
            <a:extLst>
              <a:ext uri="{FF2B5EF4-FFF2-40B4-BE49-F238E27FC236}">
                <a16:creationId xmlns:a16="http://schemas.microsoft.com/office/drawing/2014/main" id="{CCD963ED-0DCF-4F8E-8160-08F15528A0C5}"/>
              </a:ext>
            </a:extLst>
          </p:cNvPr>
          <p:cNvPicPr>
            <a:picLocks noChangeAspect="1"/>
          </p:cNvPicPr>
          <p:nvPr/>
        </p:nvPicPr>
        <p:blipFill>
          <a:blip r:embed="rId12"/>
          <a:stretch>
            <a:fillRect/>
          </a:stretch>
        </p:blipFill>
        <p:spPr>
          <a:xfrm>
            <a:off x="4611092" y="3678494"/>
            <a:ext cx="664522" cy="518205"/>
          </a:xfrm>
          <a:prstGeom prst="rect">
            <a:avLst/>
          </a:prstGeom>
        </p:spPr>
      </p:pic>
      <p:pic>
        <p:nvPicPr>
          <p:cNvPr id="30" name="Picture 29">
            <a:extLst>
              <a:ext uri="{FF2B5EF4-FFF2-40B4-BE49-F238E27FC236}">
                <a16:creationId xmlns:a16="http://schemas.microsoft.com/office/drawing/2014/main" id="{A24F6644-D9CE-46F8-BD58-61AE37C2E0B8}"/>
              </a:ext>
            </a:extLst>
          </p:cNvPr>
          <p:cNvPicPr>
            <a:picLocks noChangeAspect="1"/>
          </p:cNvPicPr>
          <p:nvPr/>
        </p:nvPicPr>
        <p:blipFill>
          <a:blip r:embed="rId13"/>
          <a:stretch>
            <a:fillRect/>
          </a:stretch>
        </p:blipFill>
        <p:spPr>
          <a:xfrm>
            <a:off x="1353224" y="4065361"/>
            <a:ext cx="725487" cy="548688"/>
          </a:xfrm>
          <a:prstGeom prst="rect">
            <a:avLst/>
          </a:prstGeom>
        </p:spPr>
      </p:pic>
      <p:pic>
        <p:nvPicPr>
          <p:cNvPr id="31" name="Picture 30">
            <a:extLst>
              <a:ext uri="{FF2B5EF4-FFF2-40B4-BE49-F238E27FC236}">
                <a16:creationId xmlns:a16="http://schemas.microsoft.com/office/drawing/2014/main" id="{4C33E956-7C9C-4E7D-838A-DB50D2AE0FB8}"/>
              </a:ext>
            </a:extLst>
          </p:cNvPr>
          <p:cNvPicPr>
            <a:picLocks noChangeAspect="1"/>
          </p:cNvPicPr>
          <p:nvPr/>
        </p:nvPicPr>
        <p:blipFill>
          <a:blip r:embed="rId14"/>
          <a:stretch>
            <a:fillRect/>
          </a:stretch>
        </p:blipFill>
        <p:spPr>
          <a:xfrm>
            <a:off x="4897852" y="5538965"/>
            <a:ext cx="499734" cy="918430"/>
          </a:xfrm>
          <a:prstGeom prst="rect">
            <a:avLst/>
          </a:prstGeom>
        </p:spPr>
      </p:pic>
      <p:pic>
        <p:nvPicPr>
          <p:cNvPr id="32" name="Picture 31">
            <a:extLst>
              <a:ext uri="{FF2B5EF4-FFF2-40B4-BE49-F238E27FC236}">
                <a16:creationId xmlns:a16="http://schemas.microsoft.com/office/drawing/2014/main" id="{2D1CCE36-09A2-41E1-BD3A-E0A7664D7FA3}"/>
              </a:ext>
            </a:extLst>
          </p:cNvPr>
          <p:cNvPicPr>
            <a:picLocks noChangeAspect="1"/>
          </p:cNvPicPr>
          <p:nvPr/>
        </p:nvPicPr>
        <p:blipFill>
          <a:blip r:embed="rId14"/>
          <a:stretch>
            <a:fillRect/>
          </a:stretch>
        </p:blipFill>
        <p:spPr>
          <a:xfrm>
            <a:off x="5255121" y="5562569"/>
            <a:ext cx="485313" cy="891927"/>
          </a:xfrm>
          <a:prstGeom prst="rect">
            <a:avLst/>
          </a:prstGeom>
        </p:spPr>
      </p:pic>
      <p:pic>
        <p:nvPicPr>
          <p:cNvPr id="50" name="Picture 49">
            <a:extLst>
              <a:ext uri="{FF2B5EF4-FFF2-40B4-BE49-F238E27FC236}">
                <a16:creationId xmlns:a16="http://schemas.microsoft.com/office/drawing/2014/main" id="{DC4E80A0-4227-439B-A3C5-37E5AEFBDB73}"/>
              </a:ext>
            </a:extLst>
          </p:cNvPr>
          <p:cNvPicPr>
            <a:picLocks noChangeAspect="1"/>
          </p:cNvPicPr>
          <p:nvPr/>
        </p:nvPicPr>
        <p:blipFill>
          <a:blip r:embed="rId14"/>
          <a:stretch>
            <a:fillRect/>
          </a:stretch>
        </p:blipFill>
        <p:spPr>
          <a:xfrm>
            <a:off x="5603265" y="5553530"/>
            <a:ext cx="485313" cy="891927"/>
          </a:xfrm>
          <a:prstGeom prst="rect">
            <a:avLst/>
          </a:prstGeom>
        </p:spPr>
      </p:pic>
      <p:pic>
        <p:nvPicPr>
          <p:cNvPr id="54" name="Picture 53">
            <a:extLst>
              <a:ext uri="{FF2B5EF4-FFF2-40B4-BE49-F238E27FC236}">
                <a16:creationId xmlns:a16="http://schemas.microsoft.com/office/drawing/2014/main" id="{842428D2-9016-4D77-A331-9395A8451F07}"/>
              </a:ext>
            </a:extLst>
          </p:cNvPr>
          <p:cNvPicPr>
            <a:picLocks noChangeAspect="1"/>
          </p:cNvPicPr>
          <p:nvPr/>
        </p:nvPicPr>
        <p:blipFill>
          <a:blip r:embed="rId14"/>
          <a:stretch>
            <a:fillRect/>
          </a:stretch>
        </p:blipFill>
        <p:spPr>
          <a:xfrm>
            <a:off x="5946113" y="5553530"/>
            <a:ext cx="485313" cy="891927"/>
          </a:xfrm>
          <a:prstGeom prst="rect">
            <a:avLst/>
          </a:prstGeom>
        </p:spPr>
      </p:pic>
      <p:pic>
        <p:nvPicPr>
          <p:cNvPr id="57" name="Picture 56" descr="Logo&#10;&#10;Description automatically generated">
            <a:extLst>
              <a:ext uri="{FF2B5EF4-FFF2-40B4-BE49-F238E27FC236}">
                <a16:creationId xmlns:a16="http://schemas.microsoft.com/office/drawing/2014/main" id="{B9845F21-99D1-4CCE-A31B-E836869D93A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914953" y="5590092"/>
            <a:ext cx="811475" cy="891927"/>
          </a:xfrm>
          <a:prstGeom prst="rect">
            <a:avLst/>
          </a:prstGeom>
        </p:spPr>
      </p:pic>
      <p:sp>
        <p:nvSpPr>
          <p:cNvPr id="58" name="TextBox 57">
            <a:extLst>
              <a:ext uri="{FF2B5EF4-FFF2-40B4-BE49-F238E27FC236}">
                <a16:creationId xmlns:a16="http://schemas.microsoft.com/office/drawing/2014/main" id="{F75F4131-33E4-4949-A704-6A07116B7941}"/>
              </a:ext>
            </a:extLst>
          </p:cNvPr>
          <p:cNvSpPr txBox="1"/>
          <p:nvPr/>
        </p:nvSpPr>
        <p:spPr>
          <a:xfrm>
            <a:off x="818794" y="1411351"/>
            <a:ext cx="8937494" cy="523220"/>
          </a:xfrm>
          <a:prstGeom prst="rect">
            <a:avLst/>
          </a:prstGeom>
          <a:solidFill>
            <a:schemeClr val="lt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fr-FR" sz="2800" kern="0" dirty="0">
                <a:solidFill>
                  <a:srgbClr val="002060"/>
                </a:solidFill>
                <a:latin typeface="Century Gothic" panose="020B0502020202020204" pitchFamily="34" charset="0"/>
                <a:cs typeface="Arial"/>
                <a:sym typeface="Arial"/>
              </a:rPr>
              <a:t>Felix </a:t>
            </a:r>
            <a:r>
              <a:rPr lang="fr-FR" sz="2800" kern="0" dirty="0" err="1">
                <a:solidFill>
                  <a:srgbClr val="002060"/>
                </a:solidFill>
                <a:latin typeface="Century Gothic" panose="020B0502020202020204" pitchFamily="34" charset="0"/>
                <a:cs typeface="Arial"/>
                <a:sym typeface="Arial"/>
              </a:rPr>
              <a:t>findet</a:t>
            </a:r>
            <a:r>
              <a:rPr lang="fr-FR" sz="2800" kern="0" dirty="0">
                <a:solidFill>
                  <a:srgbClr val="002060"/>
                </a:solidFill>
                <a:latin typeface="Century Gothic" panose="020B0502020202020204" pitchFamily="34" charset="0"/>
                <a:cs typeface="Arial"/>
                <a:sym typeface="Arial"/>
              </a:rPr>
              <a:t> </a:t>
            </a:r>
            <a:r>
              <a:rPr lang="fr-FR" sz="2800" b="1" kern="0" dirty="0" err="1">
                <a:solidFill>
                  <a:srgbClr val="FF0066"/>
                </a:solidFill>
                <a:latin typeface="Century Gothic" panose="020B0502020202020204" pitchFamily="34" charset="0"/>
                <a:cs typeface="Arial"/>
                <a:sym typeface="Arial"/>
              </a:rPr>
              <a:t>v</a:t>
            </a:r>
            <a:r>
              <a:rPr lang="fr-FR" sz="2800" kern="0" dirty="0" err="1">
                <a:solidFill>
                  <a:srgbClr val="002060"/>
                </a:solidFill>
                <a:latin typeface="Century Gothic" panose="020B0502020202020204" pitchFamily="34" charset="0"/>
                <a:cs typeface="Arial"/>
                <a:sym typeface="Arial"/>
              </a:rPr>
              <a:t>iele</a:t>
            </a:r>
            <a:r>
              <a:rPr lang="fr-FR" sz="2800" kern="0" dirty="0">
                <a:solidFill>
                  <a:srgbClr val="002060"/>
                </a:solidFill>
                <a:latin typeface="Century Gothic" panose="020B0502020202020204" pitchFamily="34" charset="0"/>
                <a:cs typeface="Arial"/>
                <a:sym typeface="Arial"/>
              </a:rPr>
              <a:t> Finger </a:t>
            </a:r>
            <a:r>
              <a:rPr lang="fr-FR" sz="2800" kern="0" dirty="0" err="1">
                <a:solidFill>
                  <a:srgbClr val="002060"/>
                </a:solidFill>
                <a:latin typeface="Century Gothic" panose="020B0502020202020204" pitchFamily="34" charset="0"/>
                <a:cs typeface="Arial"/>
                <a:sym typeface="Arial"/>
              </a:rPr>
              <a:t>am</a:t>
            </a:r>
            <a:r>
              <a:rPr lang="fr-FR" sz="2800" kern="0" dirty="0">
                <a:solidFill>
                  <a:srgbClr val="002060"/>
                </a:solidFill>
                <a:latin typeface="Century Gothic" panose="020B0502020202020204" pitchFamily="34" charset="0"/>
                <a:cs typeface="Arial"/>
                <a:sym typeface="Arial"/>
              </a:rPr>
              <a:t> Freitag</a:t>
            </a:r>
            <a:r>
              <a:rPr kumimoji="0" lang="fr-F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59" name="TextBox 58">
            <a:extLst>
              <a:ext uri="{FF2B5EF4-FFF2-40B4-BE49-F238E27FC236}">
                <a16:creationId xmlns:a16="http://schemas.microsoft.com/office/drawing/2014/main" id="{DF1E18C7-62DD-4D03-AEBB-AFE2702B67A7}"/>
              </a:ext>
            </a:extLst>
          </p:cNvPr>
          <p:cNvSpPr txBox="1"/>
          <p:nvPr/>
        </p:nvSpPr>
        <p:spPr>
          <a:xfrm>
            <a:off x="842974" y="5047067"/>
            <a:ext cx="11349026" cy="523220"/>
          </a:xfrm>
          <a:prstGeom prst="rect">
            <a:avLst/>
          </a:prstGeom>
          <a:solidFill>
            <a:schemeClr val="lt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fr-FR" sz="2800" kern="0" dirty="0">
                <a:solidFill>
                  <a:srgbClr val="FF0066"/>
                </a:solidFill>
                <a:latin typeface="Century Gothic" panose="020B0502020202020204" pitchFamily="34" charset="0"/>
                <a:cs typeface="Arial"/>
                <a:sym typeface="Arial"/>
              </a:rPr>
              <a:t> </a:t>
            </a:r>
            <a:r>
              <a:rPr lang="fr-FR" sz="2800" kern="0" dirty="0">
                <a:solidFill>
                  <a:srgbClr val="002060"/>
                </a:solidFill>
                <a:latin typeface="Century Gothic" panose="020B0502020202020204" pitchFamily="34" charset="0"/>
                <a:cs typeface="Arial"/>
                <a:sym typeface="Arial"/>
              </a:rPr>
              <a:t>Ferdinand </a:t>
            </a:r>
            <a:r>
              <a:rPr lang="fr-FR" sz="2800" kern="0" dirty="0" err="1">
                <a:solidFill>
                  <a:srgbClr val="002060"/>
                </a:solidFill>
                <a:latin typeface="Century Gothic" panose="020B0502020202020204" pitchFamily="34" charset="0"/>
                <a:cs typeface="Arial"/>
                <a:sym typeface="Arial"/>
              </a:rPr>
              <a:t>und</a:t>
            </a:r>
            <a:r>
              <a:rPr lang="fr-FR" sz="2800" kern="0" dirty="0">
                <a:solidFill>
                  <a:srgbClr val="002060"/>
                </a:solidFill>
                <a:latin typeface="Century Gothic" panose="020B0502020202020204" pitchFamily="34" charset="0"/>
                <a:cs typeface="Arial"/>
                <a:sym typeface="Arial"/>
              </a:rPr>
              <a:t> </a:t>
            </a:r>
            <a:r>
              <a:rPr lang="fr-FR" sz="2800" kern="0" dirty="0" err="1">
                <a:solidFill>
                  <a:srgbClr val="002060"/>
                </a:solidFill>
                <a:latin typeface="Century Gothic" panose="020B0502020202020204" pitchFamily="34" charset="0"/>
                <a:cs typeface="Arial"/>
                <a:sym typeface="Arial"/>
              </a:rPr>
              <a:t>Freunde</a:t>
            </a:r>
            <a:r>
              <a:rPr lang="fr-FR" sz="2800" kern="0" dirty="0">
                <a:solidFill>
                  <a:srgbClr val="002060"/>
                </a:solidFill>
                <a:latin typeface="Century Gothic" panose="020B0502020202020204" pitchFamily="34" charset="0"/>
                <a:cs typeface="Arial"/>
                <a:sym typeface="Arial"/>
              </a:rPr>
              <a:t> </a:t>
            </a:r>
            <a:r>
              <a:rPr lang="fr-FR" sz="2800" b="1" kern="0" dirty="0" err="1">
                <a:solidFill>
                  <a:srgbClr val="FF0066"/>
                </a:solidFill>
                <a:latin typeface="Century Gothic" panose="020B0502020202020204" pitchFamily="34" charset="0"/>
                <a:cs typeface="Arial"/>
                <a:sym typeface="Arial"/>
              </a:rPr>
              <a:t>v</a:t>
            </a:r>
            <a:r>
              <a:rPr lang="fr-FR" sz="2800" kern="0" dirty="0" err="1">
                <a:solidFill>
                  <a:srgbClr val="002060"/>
                </a:solidFill>
                <a:latin typeface="Century Gothic" panose="020B0502020202020204" pitchFamily="34" charset="0"/>
                <a:cs typeface="Arial"/>
                <a:sym typeface="Arial"/>
              </a:rPr>
              <a:t>ergessen</a:t>
            </a:r>
            <a:r>
              <a:rPr lang="fr-FR" sz="2800" kern="0" dirty="0">
                <a:solidFill>
                  <a:srgbClr val="002060"/>
                </a:solidFill>
                <a:latin typeface="Century Gothic" panose="020B0502020202020204" pitchFamily="34" charset="0"/>
                <a:cs typeface="Arial"/>
                <a:sym typeface="Arial"/>
              </a:rPr>
              <a:t> </a:t>
            </a:r>
            <a:r>
              <a:rPr lang="fr-FR" sz="2800" b="1" kern="0" dirty="0">
                <a:solidFill>
                  <a:srgbClr val="FF0066"/>
                </a:solidFill>
                <a:latin typeface="Century Gothic" panose="020B0502020202020204" pitchFamily="34" charset="0"/>
                <a:cs typeface="Arial"/>
                <a:sym typeface="Arial"/>
              </a:rPr>
              <a:t>v</a:t>
            </a:r>
            <a:r>
              <a:rPr lang="fr-FR" sz="2800" kern="0" dirty="0">
                <a:solidFill>
                  <a:srgbClr val="002060"/>
                </a:solidFill>
                <a:latin typeface="Century Gothic" panose="020B0502020202020204" pitchFamily="34" charset="0"/>
                <a:cs typeface="Arial"/>
                <a:sym typeface="Arial"/>
              </a:rPr>
              <a:t>ier </a:t>
            </a:r>
            <a:r>
              <a:rPr lang="fr-FR" sz="2800" b="1" kern="0" dirty="0" err="1">
                <a:solidFill>
                  <a:srgbClr val="FF0066"/>
                </a:solidFill>
                <a:latin typeface="Century Gothic" panose="020B0502020202020204" pitchFamily="34" charset="0"/>
                <a:cs typeface="Arial"/>
                <a:sym typeface="Arial"/>
              </a:rPr>
              <a:t>v</a:t>
            </a:r>
            <a:r>
              <a:rPr lang="fr-FR" sz="2800" kern="0" dirty="0" err="1">
                <a:solidFill>
                  <a:srgbClr val="002060"/>
                </a:solidFill>
                <a:latin typeface="Century Gothic" panose="020B0502020202020204" pitchFamily="34" charset="0"/>
                <a:cs typeface="Arial"/>
                <a:sym typeface="Arial"/>
              </a:rPr>
              <a:t>olle</a:t>
            </a:r>
            <a:r>
              <a:rPr lang="fr-FR" sz="2800" kern="0" dirty="0">
                <a:solidFill>
                  <a:srgbClr val="002060"/>
                </a:solidFill>
                <a:latin typeface="Century Gothic" panose="020B0502020202020204" pitchFamily="34" charset="0"/>
                <a:cs typeface="Arial"/>
                <a:sym typeface="Arial"/>
              </a:rPr>
              <a:t> </a:t>
            </a:r>
            <a:r>
              <a:rPr lang="fr-FR" sz="2800" kern="0" dirty="0" err="1">
                <a:solidFill>
                  <a:srgbClr val="002060"/>
                </a:solidFill>
                <a:latin typeface="Century Gothic" panose="020B0502020202020204" pitchFamily="34" charset="0"/>
                <a:cs typeface="Arial"/>
                <a:sym typeface="Arial"/>
              </a:rPr>
              <a:t>Fußball</a:t>
            </a:r>
            <a:r>
              <a:rPr lang="fr-FR" sz="2800" kern="0" dirty="0">
                <a:solidFill>
                  <a:srgbClr val="002060"/>
                </a:solidFill>
                <a:latin typeface="Century Gothic" panose="020B0502020202020204" pitchFamily="34" charset="0"/>
                <a:cs typeface="Arial"/>
                <a:sym typeface="Arial"/>
              </a:rPr>
              <a:t> </a:t>
            </a:r>
            <a:r>
              <a:rPr lang="fr-FR" sz="2800" kern="0" dirty="0" err="1">
                <a:solidFill>
                  <a:srgbClr val="002060"/>
                </a:solidFill>
                <a:latin typeface="Century Gothic" panose="020B0502020202020204" pitchFamily="34" charset="0"/>
                <a:cs typeface="Arial"/>
                <a:sym typeface="Arial"/>
              </a:rPr>
              <a:t>Flaschen</a:t>
            </a:r>
            <a:r>
              <a:rPr kumimoji="0" lang="fr-F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61" name="TextBox 60">
            <a:extLst>
              <a:ext uri="{FF2B5EF4-FFF2-40B4-BE49-F238E27FC236}">
                <a16:creationId xmlns:a16="http://schemas.microsoft.com/office/drawing/2014/main" id="{AEB14A06-AADD-4947-B548-1A3A86389E0F}"/>
              </a:ext>
            </a:extLst>
          </p:cNvPr>
          <p:cNvSpPr txBox="1"/>
          <p:nvPr/>
        </p:nvSpPr>
        <p:spPr>
          <a:xfrm>
            <a:off x="803951" y="3130454"/>
            <a:ext cx="9816659" cy="523220"/>
          </a:xfrm>
          <a:prstGeom prst="rect">
            <a:avLst/>
          </a:prstGeom>
          <a:solidFill>
            <a:schemeClr val="lt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fr-FR" sz="2800" b="1" kern="0" dirty="0">
                <a:solidFill>
                  <a:srgbClr val="FF0066"/>
                </a:solidFill>
                <a:latin typeface="Century Gothic" panose="020B0502020202020204" pitchFamily="34" charset="0"/>
                <a:cs typeface="Arial"/>
                <a:sym typeface="Arial"/>
              </a:rPr>
              <a:t>V</a:t>
            </a:r>
            <a:r>
              <a:rPr lang="fr-FR" sz="2800" kern="0" dirty="0">
                <a:solidFill>
                  <a:srgbClr val="002060"/>
                </a:solidFill>
                <a:latin typeface="Century Gothic" panose="020B0502020202020204" pitchFamily="34" charset="0"/>
                <a:cs typeface="Arial"/>
                <a:sym typeface="Arial"/>
              </a:rPr>
              <a:t>ier </a:t>
            </a:r>
            <a:r>
              <a:rPr lang="fr-FR" sz="2800" kern="0" dirty="0" err="1">
                <a:solidFill>
                  <a:srgbClr val="002060"/>
                </a:solidFill>
                <a:latin typeface="Century Gothic" panose="020B0502020202020204" pitchFamily="34" charset="0"/>
                <a:cs typeface="Arial"/>
                <a:sym typeface="Arial"/>
              </a:rPr>
              <a:t>feine</a:t>
            </a:r>
            <a:r>
              <a:rPr lang="fr-FR" sz="2800" kern="0" dirty="0">
                <a:solidFill>
                  <a:srgbClr val="002060"/>
                </a:solidFill>
                <a:latin typeface="Century Gothic" panose="020B0502020202020204" pitchFamily="34" charset="0"/>
                <a:cs typeface="Arial"/>
                <a:sym typeface="Arial"/>
              </a:rPr>
              <a:t> </a:t>
            </a:r>
            <a:r>
              <a:rPr lang="fr-FR" sz="2800" b="1" kern="0" dirty="0" err="1">
                <a:solidFill>
                  <a:srgbClr val="FF0066"/>
                </a:solidFill>
                <a:latin typeface="Century Gothic" panose="020B0502020202020204" pitchFamily="34" charset="0"/>
                <a:cs typeface="Arial"/>
                <a:sym typeface="Arial"/>
              </a:rPr>
              <a:t>V</a:t>
            </a:r>
            <a:r>
              <a:rPr lang="fr-FR" sz="2800" kern="0" dirty="0" err="1">
                <a:solidFill>
                  <a:srgbClr val="002060"/>
                </a:solidFill>
                <a:latin typeface="Century Gothic" panose="020B0502020202020204" pitchFamily="34" charset="0"/>
                <a:cs typeface="Arial"/>
                <a:sym typeface="Arial"/>
              </a:rPr>
              <a:t>ögel</a:t>
            </a:r>
            <a:r>
              <a:rPr lang="fr-FR" sz="2800" kern="0" dirty="0">
                <a:solidFill>
                  <a:srgbClr val="002060"/>
                </a:solidFill>
                <a:latin typeface="Century Gothic" panose="020B0502020202020204" pitchFamily="34" charset="0"/>
                <a:cs typeface="Arial"/>
                <a:sym typeface="Arial"/>
              </a:rPr>
              <a:t> </a:t>
            </a:r>
            <a:r>
              <a:rPr lang="fr-FR" sz="2800" kern="0" dirty="0" err="1">
                <a:solidFill>
                  <a:srgbClr val="002060"/>
                </a:solidFill>
                <a:latin typeface="Century Gothic" panose="020B0502020202020204" pitchFamily="34" charset="0"/>
                <a:cs typeface="Arial"/>
                <a:sym typeface="Arial"/>
              </a:rPr>
              <a:t>machen</a:t>
            </a:r>
            <a:r>
              <a:rPr lang="fr-FR" sz="2800" kern="0" dirty="0">
                <a:solidFill>
                  <a:srgbClr val="002060"/>
                </a:solidFill>
                <a:latin typeface="Century Gothic" panose="020B0502020202020204" pitchFamily="34" charset="0"/>
                <a:cs typeface="Arial"/>
                <a:sym typeface="Arial"/>
              </a:rPr>
              <a:t> </a:t>
            </a:r>
            <a:r>
              <a:rPr lang="fr-FR" sz="2800" kern="0" dirty="0" err="1">
                <a:solidFill>
                  <a:srgbClr val="002060"/>
                </a:solidFill>
                <a:latin typeface="Century Gothic" panose="020B0502020202020204" pitchFamily="34" charset="0"/>
                <a:cs typeface="Arial"/>
                <a:sym typeface="Arial"/>
              </a:rPr>
              <a:t>Fotos</a:t>
            </a:r>
            <a:r>
              <a:rPr lang="fr-FR" sz="2800" kern="0" dirty="0">
                <a:solidFill>
                  <a:srgbClr val="002060"/>
                </a:solidFill>
                <a:latin typeface="Century Gothic" panose="020B0502020202020204" pitchFamily="34" charset="0"/>
                <a:cs typeface="Arial"/>
                <a:sym typeface="Arial"/>
              </a:rPr>
              <a:t> </a:t>
            </a:r>
            <a:r>
              <a:rPr lang="fr-FR" sz="2800" b="1" kern="0" dirty="0">
                <a:solidFill>
                  <a:srgbClr val="FF0066"/>
                </a:solidFill>
                <a:latin typeface="Century Gothic" panose="020B0502020202020204" pitchFamily="34" charset="0"/>
                <a:cs typeface="Arial"/>
                <a:sym typeface="Arial"/>
              </a:rPr>
              <a:t>v</a:t>
            </a:r>
            <a:r>
              <a:rPr lang="fr-FR" sz="2800" kern="0" dirty="0">
                <a:solidFill>
                  <a:srgbClr val="002060"/>
                </a:solidFill>
                <a:latin typeface="Century Gothic" panose="020B0502020202020204" pitchFamily="34" charset="0"/>
                <a:cs typeface="Arial"/>
                <a:sym typeface="Arial"/>
              </a:rPr>
              <a:t>on </a:t>
            </a:r>
            <a:r>
              <a:rPr lang="fr-FR" sz="2800" kern="0" dirty="0" err="1">
                <a:solidFill>
                  <a:srgbClr val="002060"/>
                </a:solidFill>
                <a:latin typeface="Century Gothic" panose="020B0502020202020204" pitchFamily="34" charset="0"/>
                <a:cs typeface="Arial"/>
                <a:sym typeface="Arial"/>
              </a:rPr>
              <a:t>fünf</a:t>
            </a:r>
            <a:r>
              <a:rPr lang="fr-FR" sz="2800" kern="0" dirty="0">
                <a:solidFill>
                  <a:srgbClr val="002060"/>
                </a:solidFill>
                <a:latin typeface="Century Gothic" panose="020B0502020202020204" pitchFamily="34" charset="0"/>
                <a:cs typeface="Arial"/>
                <a:sym typeface="Arial"/>
              </a:rPr>
              <a:t> </a:t>
            </a:r>
            <a:r>
              <a:rPr lang="fr-FR" sz="2800" kern="0" dirty="0" err="1">
                <a:solidFill>
                  <a:srgbClr val="002060"/>
                </a:solidFill>
                <a:latin typeface="Century Gothic" panose="020B0502020202020204" pitchFamily="34" charset="0"/>
                <a:cs typeface="Arial"/>
                <a:sym typeface="Arial"/>
              </a:rPr>
              <a:t>feinen</a:t>
            </a:r>
            <a:r>
              <a:rPr lang="fr-FR" sz="2800" kern="0" dirty="0">
                <a:solidFill>
                  <a:srgbClr val="002060"/>
                </a:solidFill>
                <a:latin typeface="Century Gothic" panose="020B0502020202020204" pitchFamily="34" charset="0"/>
                <a:cs typeface="Arial"/>
                <a:sym typeface="Arial"/>
              </a:rPr>
              <a:t> </a:t>
            </a:r>
            <a:r>
              <a:rPr lang="fr-FR" sz="2800" kern="0" dirty="0" err="1">
                <a:solidFill>
                  <a:srgbClr val="002060"/>
                </a:solidFill>
                <a:latin typeface="Century Gothic" panose="020B0502020202020204" pitchFamily="34" charset="0"/>
                <a:cs typeface="Arial"/>
                <a:sym typeface="Arial"/>
              </a:rPr>
              <a:t>Fischen</a:t>
            </a:r>
            <a:r>
              <a:rPr kumimoji="0" lang="fr-F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pic>
        <p:nvPicPr>
          <p:cNvPr id="42" name="Picture 41">
            <a:extLst>
              <a:ext uri="{FF2B5EF4-FFF2-40B4-BE49-F238E27FC236}">
                <a16:creationId xmlns:a16="http://schemas.microsoft.com/office/drawing/2014/main" id="{C683B844-82C3-4FBD-8DDD-86D3F9D51B0F}"/>
              </a:ext>
            </a:extLst>
          </p:cNvPr>
          <p:cNvPicPr>
            <a:picLocks noChangeAspect="1"/>
          </p:cNvPicPr>
          <p:nvPr/>
        </p:nvPicPr>
        <p:blipFill>
          <a:blip r:embed="rId16"/>
          <a:stretch>
            <a:fillRect/>
          </a:stretch>
        </p:blipFill>
        <p:spPr>
          <a:xfrm>
            <a:off x="11022530" y="49046"/>
            <a:ext cx="1000677" cy="735633"/>
          </a:xfrm>
          <a:prstGeom prst="rect">
            <a:avLst/>
          </a:prstGeom>
        </p:spPr>
      </p:pic>
      <p:sp>
        <p:nvSpPr>
          <p:cNvPr id="63" name="Title 2">
            <a:extLst>
              <a:ext uri="{FF2B5EF4-FFF2-40B4-BE49-F238E27FC236}">
                <a16:creationId xmlns:a16="http://schemas.microsoft.com/office/drawing/2014/main" id="{BF6E1609-52E9-4D8F-8D73-8FC7F4FFA426}"/>
              </a:ext>
            </a:extLst>
          </p:cNvPr>
          <p:cNvSpPr txBox="1">
            <a:spLocks/>
          </p:cNvSpPr>
          <p:nvPr/>
        </p:nvSpPr>
        <p:spPr>
          <a:xfrm>
            <a:off x="11139807" y="874853"/>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sysClr val="window" lastClr="FFFFFF"/>
                </a:solidFill>
                <a:effectLst/>
                <a:uLnTx/>
                <a:uFillTx/>
                <a:latin typeface="Century Gothic" panose="020B0502020202020204" pitchFamily="34" charset="0"/>
                <a:ea typeface="+mj-ea"/>
                <a:cs typeface="+mj-cs"/>
              </a:rPr>
              <a:t>lesen</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43" name="Picture 42">
            <a:extLst>
              <a:ext uri="{FF2B5EF4-FFF2-40B4-BE49-F238E27FC236}">
                <a16:creationId xmlns:a16="http://schemas.microsoft.com/office/drawing/2014/main" id="{F7537B70-40FC-433E-B7DF-3C7B5156B97A}"/>
              </a:ext>
            </a:extLst>
          </p:cNvPr>
          <p:cNvPicPr>
            <a:picLocks noChangeAspect="1"/>
          </p:cNvPicPr>
          <p:nvPr/>
        </p:nvPicPr>
        <p:blipFill>
          <a:blip r:embed="rId17"/>
          <a:stretch>
            <a:fillRect/>
          </a:stretch>
        </p:blipFill>
        <p:spPr>
          <a:xfrm>
            <a:off x="9170374" y="82261"/>
            <a:ext cx="1579001" cy="1420491"/>
          </a:xfrm>
          <a:prstGeom prst="rect">
            <a:avLst/>
          </a:prstGeom>
        </p:spPr>
      </p:pic>
      <p:pic>
        <p:nvPicPr>
          <p:cNvPr id="44" name="Picture 43">
            <a:extLst>
              <a:ext uri="{FF2B5EF4-FFF2-40B4-BE49-F238E27FC236}">
                <a16:creationId xmlns:a16="http://schemas.microsoft.com/office/drawing/2014/main" id="{DD16055E-DFCE-4738-9C46-AFAFB36A2FA2}"/>
              </a:ext>
            </a:extLst>
          </p:cNvPr>
          <p:cNvPicPr>
            <a:picLocks noChangeAspect="1"/>
          </p:cNvPicPr>
          <p:nvPr/>
        </p:nvPicPr>
        <p:blipFill>
          <a:blip r:embed="rId18"/>
          <a:stretch>
            <a:fillRect/>
          </a:stretch>
        </p:blipFill>
        <p:spPr>
          <a:xfrm>
            <a:off x="10831671" y="1370393"/>
            <a:ext cx="1333184" cy="979174"/>
          </a:xfrm>
          <a:prstGeom prst="rect">
            <a:avLst/>
          </a:prstGeom>
        </p:spPr>
      </p:pic>
      <p:pic>
        <p:nvPicPr>
          <p:cNvPr id="47" name="Picture 46">
            <a:extLst>
              <a:ext uri="{FF2B5EF4-FFF2-40B4-BE49-F238E27FC236}">
                <a16:creationId xmlns:a16="http://schemas.microsoft.com/office/drawing/2014/main" id="{7CBED3A0-0936-45DB-B661-D00E9D5241AE}"/>
              </a:ext>
            </a:extLst>
          </p:cNvPr>
          <p:cNvPicPr>
            <a:picLocks noChangeAspect="1"/>
          </p:cNvPicPr>
          <p:nvPr/>
        </p:nvPicPr>
        <p:blipFill>
          <a:blip r:embed="rId19"/>
          <a:stretch>
            <a:fillRect/>
          </a:stretch>
        </p:blipFill>
        <p:spPr>
          <a:xfrm>
            <a:off x="1800118" y="5483831"/>
            <a:ext cx="1260445" cy="1008356"/>
          </a:xfrm>
          <a:prstGeom prst="rect">
            <a:avLst/>
          </a:prstGeom>
        </p:spPr>
      </p:pic>
    </p:spTree>
    <p:extLst>
      <p:ext uri="{BB962C8B-B14F-4D97-AF65-F5344CB8AC3E}">
        <p14:creationId xmlns:p14="http://schemas.microsoft.com/office/powerpoint/2010/main" val="1699072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37" grpId="0"/>
      <p:bldP spid="38" grpId="0"/>
      <p:bldP spid="39" grpId="0"/>
      <p:bldP spid="58" grpId="0" animBg="1"/>
      <p:bldP spid="59" grpId="0" animBg="1"/>
      <p:bldP spid="6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9A117AA-67EC-4B21-B288-F8D08996A44E}"/>
              </a:ext>
            </a:extLst>
          </p:cNvPr>
          <p:cNvPicPr>
            <a:picLocks noChangeAspect="1"/>
          </p:cNvPicPr>
          <p:nvPr/>
        </p:nvPicPr>
        <p:blipFill>
          <a:blip r:embed="rId3"/>
          <a:stretch>
            <a:fillRect/>
          </a:stretch>
        </p:blipFill>
        <p:spPr>
          <a:xfrm>
            <a:off x="2597226" y="1359337"/>
            <a:ext cx="7437607" cy="4872421"/>
          </a:xfrm>
          <a:prstGeom prst="rect">
            <a:avLst/>
          </a:prstGeom>
        </p:spPr>
      </p:pic>
      <p:pic>
        <p:nvPicPr>
          <p:cNvPr id="4" name="Picture 3">
            <a:extLst>
              <a:ext uri="{FF2B5EF4-FFF2-40B4-BE49-F238E27FC236}">
                <a16:creationId xmlns:a16="http://schemas.microsoft.com/office/drawing/2014/main" id="{806DBEAF-314F-4F03-B163-02B7909055EB}"/>
              </a:ext>
            </a:extLst>
          </p:cNvPr>
          <p:cNvPicPr>
            <a:picLocks noChangeAspect="1"/>
          </p:cNvPicPr>
          <p:nvPr/>
        </p:nvPicPr>
        <p:blipFill>
          <a:blip r:embed="rId4"/>
          <a:stretch>
            <a:fillRect/>
          </a:stretch>
        </p:blipFill>
        <p:spPr>
          <a:xfrm>
            <a:off x="11086884" y="-35466"/>
            <a:ext cx="1061930" cy="1359541"/>
          </a:xfrm>
          <a:prstGeom prst="rect">
            <a:avLst/>
          </a:prstGeom>
        </p:spPr>
      </p:pic>
      <p:pic>
        <p:nvPicPr>
          <p:cNvPr id="5" name="Picture 4">
            <a:extLst>
              <a:ext uri="{FF2B5EF4-FFF2-40B4-BE49-F238E27FC236}">
                <a16:creationId xmlns:a16="http://schemas.microsoft.com/office/drawing/2014/main" id="{9053BB9A-B387-452A-8B5E-A0B546BA3E3D}"/>
              </a:ext>
            </a:extLst>
          </p:cNvPr>
          <p:cNvPicPr>
            <a:picLocks noChangeAspect="1"/>
          </p:cNvPicPr>
          <p:nvPr/>
        </p:nvPicPr>
        <p:blipFill>
          <a:blip r:embed="rId5"/>
          <a:stretch>
            <a:fillRect/>
          </a:stretch>
        </p:blipFill>
        <p:spPr>
          <a:xfrm>
            <a:off x="10903832" y="1290843"/>
            <a:ext cx="1243692" cy="542591"/>
          </a:xfrm>
          <a:prstGeom prst="rect">
            <a:avLst/>
          </a:prstGeom>
        </p:spPr>
      </p:pic>
      <p:sp>
        <p:nvSpPr>
          <p:cNvPr id="7" name="TextBox 6">
            <a:extLst>
              <a:ext uri="{FF2B5EF4-FFF2-40B4-BE49-F238E27FC236}">
                <a16:creationId xmlns:a16="http://schemas.microsoft.com/office/drawing/2014/main" id="{BC4B0A05-6C5F-423F-B350-ECAA12386973}"/>
              </a:ext>
            </a:extLst>
          </p:cNvPr>
          <p:cNvSpPr txBox="1"/>
          <p:nvPr/>
        </p:nvSpPr>
        <p:spPr>
          <a:xfrm>
            <a:off x="2886075" y="1614488"/>
            <a:ext cx="1726300" cy="461665"/>
          </a:xfrm>
          <a:prstGeom prst="rect">
            <a:avLst/>
          </a:prstGeom>
          <a:noFill/>
        </p:spPr>
        <p:txBody>
          <a:bodyPr wrap="square" rtlCol="0">
            <a:spAutoFit/>
          </a:bodyPr>
          <a:lstStyle/>
          <a:p>
            <a:r>
              <a:rPr lang="en-GB" sz="2400" dirty="0">
                <a:solidFill>
                  <a:srgbClr val="002060"/>
                </a:solidFill>
                <a:latin typeface="Segoe Print" panose="02000600000000000000" pitchFamily="2" charset="0"/>
              </a:rPr>
              <a:t>Monday</a:t>
            </a:r>
          </a:p>
        </p:txBody>
      </p:sp>
      <p:sp>
        <p:nvSpPr>
          <p:cNvPr id="8" name="TextBox 7">
            <a:extLst>
              <a:ext uri="{FF2B5EF4-FFF2-40B4-BE49-F238E27FC236}">
                <a16:creationId xmlns:a16="http://schemas.microsoft.com/office/drawing/2014/main" id="{77DC7F1C-E443-46D3-8984-87321B2BDBF0}"/>
              </a:ext>
            </a:extLst>
          </p:cNvPr>
          <p:cNvSpPr txBox="1"/>
          <p:nvPr/>
        </p:nvSpPr>
        <p:spPr>
          <a:xfrm>
            <a:off x="2886075" y="2822078"/>
            <a:ext cx="1726300" cy="461665"/>
          </a:xfrm>
          <a:prstGeom prst="rect">
            <a:avLst/>
          </a:prstGeom>
          <a:noFill/>
        </p:spPr>
        <p:txBody>
          <a:bodyPr wrap="square" rtlCol="0">
            <a:spAutoFit/>
          </a:bodyPr>
          <a:lstStyle/>
          <a:p>
            <a:r>
              <a:rPr lang="en-GB" sz="2400" dirty="0">
                <a:solidFill>
                  <a:srgbClr val="002060"/>
                </a:solidFill>
                <a:latin typeface="Segoe Print" panose="02000600000000000000" pitchFamily="2" charset="0"/>
              </a:rPr>
              <a:t>Tuesday</a:t>
            </a:r>
          </a:p>
        </p:txBody>
      </p:sp>
      <p:sp>
        <p:nvSpPr>
          <p:cNvPr id="9" name="TextBox 8">
            <a:extLst>
              <a:ext uri="{FF2B5EF4-FFF2-40B4-BE49-F238E27FC236}">
                <a16:creationId xmlns:a16="http://schemas.microsoft.com/office/drawing/2014/main" id="{1D74D28B-E511-4EB9-A9DA-256AFC5876BB}"/>
              </a:ext>
            </a:extLst>
          </p:cNvPr>
          <p:cNvSpPr txBox="1"/>
          <p:nvPr/>
        </p:nvSpPr>
        <p:spPr>
          <a:xfrm>
            <a:off x="6752409" y="4038899"/>
            <a:ext cx="2288488" cy="461665"/>
          </a:xfrm>
          <a:prstGeom prst="rect">
            <a:avLst/>
          </a:prstGeom>
          <a:noFill/>
        </p:spPr>
        <p:txBody>
          <a:bodyPr wrap="square" rtlCol="0">
            <a:spAutoFit/>
          </a:bodyPr>
          <a:lstStyle/>
          <a:p>
            <a:r>
              <a:rPr lang="en-GB" sz="2400" dirty="0">
                <a:solidFill>
                  <a:srgbClr val="002060"/>
                </a:solidFill>
                <a:latin typeface="Segoe Print" panose="02000600000000000000" pitchFamily="2" charset="0"/>
              </a:rPr>
              <a:t>Sunday</a:t>
            </a:r>
          </a:p>
        </p:txBody>
      </p:sp>
      <p:sp>
        <p:nvSpPr>
          <p:cNvPr id="10" name="TextBox 9">
            <a:extLst>
              <a:ext uri="{FF2B5EF4-FFF2-40B4-BE49-F238E27FC236}">
                <a16:creationId xmlns:a16="http://schemas.microsoft.com/office/drawing/2014/main" id="{CC7E2AC7-22A9-4FAC-A48D-512B15F9A9FF}"/>
              </a:ext>
            </a:extLst>
          </p:cNvPr>
          <p:cNvSpPr txBox="1"/>
          <p:nvPr/>
        </p:nvSpPr>
        <p:spPr>
          <a:xfrm>
            <a:off x="2899901" y="5243512"/>
            <a:ext cx="2288488" cy="461665"/>
          </a:xfrm>
          <a:prstGeom prst="rect">
            <a:avLst/>
          </a:prstGeom>
          <a:noFill/>
        </p:spPr>
        <p:txBody>
          <a:bodyPr wrap="square" rtlCol="0">
            <a:spAutoFit/>
          </a:bodyPr>
          <a:lstStyle/>
          <a:p>
            <a:r>
              <a:rPr lang="en-GB" sz="2400" dirty="0">
                <a:solidFill>
                  <a:srgbClr val="002060"/>
                </a:solidFill>
                <a:latin typeface="Segoe Print" panose="02000600000000000000" pitchFamily="2" charset="0"/>
              </a:rPr>
              <a:t>Thursday</a:t>
            </a:r>
          </a:p>
        </p:txBody>
      </p:sp>
      <p:sp>
        <p:nvSpPr>
          <p:cNvPr id="11" name="TextBox 10">
            <a:extLst>
              <a:ext uri="{FF2B5EF4-FFF2-40B4-BE49-F238E27FC236}">
                <a16:creationId xmlns:a16="http://schemas.microsoft.com/office/drawing/2014/main" id="{B22BD859-0A97-410C-8037-328DA64F1CBA}"/>
              </a:ext>
            </a:extLst>
          </p:cNvPr>
          <p:cNvSpPr txBox="1"/>
          <p:nvPr/>
        </p:nvSpPr>
        <p:spPr>
          <a:xfrm>
            <a:off x="6832978" y="1667171"/>
            <a:ext cx="2288488" cy="461665"/>
          </a:xfrm>
          <a:prstGeom prst="rect">
            <a:avLst/>
          </a:prstGeom>
          <a:noFill/>
        </p:spPr>
        <p:txBody>
          <a:bodyPr wrap="square" rtlCol="0">
            <a:spAutoFit/>
          </a:bodyPr>
          <a:lstStyle/>
          <a:p>
            <a:r>
              <a:rPr lang="en-GB" sz="2400" dirty="0">
                <a:solidFill>
                  <a:srgbClr val="002060"/>
                </a:solidFill>
                <a:latin typeface="Segoe Print" panose="02000600000000000000" pitchFamily="2" charset="0"/>
              </a:rPr>
              <a:t>Friday</a:t>
            </a:r>
          </a:p>
        </p:txBody>
      </p:sp>
      <p:sp>
        <p:nvSpPr>
          <p:cNvPr id="12" name="TextBox 11">
            <a:extLst>
              <a:ext uri="{FF2B5EF4-FFF2-40B4-BE49-F238E27FC236}">
                <a16:creationId xmlns:a16="http://schemas.microsoft.com/office/drawing/2014/main" id="{BE01B098-3B6B-4400-B897-F6184CF8F8DF}"/>
              </a:ext>
            </a:extLst>
          </p:cNvPr>
          <p:cNvSpPr txBox="1"/>
          <p:nvPr/>
        </p:nvSpPr>
        <p:spPr>
          <a:xfrm>
            <a:off x="6832978" y="2786065"/>
            <a:ext cx="2288488" cy="461665"/>
          </a:xfrm>
          <a:prstGeom prst="rect">
            <a:avLst/>
          </a:prstGeom>
          <a:noFill/>
        </p:spPr>
        <p:txBody>
          <a:bodyPr wrap="square" rtlCol="0">
            <a:spAutoFit/>
          </a:bodyPr>
          <a:lstStyle/>
          <a:p>
            <a:r>
              <a:rPr lang="en-GB" sz="2400" dirty="0">
                <a:solidFill>
                  <a:srgbClr val="002060"/>
                </a:solidFill>
                <a:latin typeface="Segoe Print" panose="02000600000000000000" pitchFamily="2" charset="0"/>
              </a:rPr>
              <a:t>Saturday</a:t>
            </a:r>
          </a:p>
        </p:txBody>
      </p:sp>
      <p:sp>
        <p:nvSpPr>
          <p:cNvPr id="13" name="TextBox 12">
            <a:extLst>
              <a:ext uri="{FF2B5EF4-FFF2-40B4-BE49-F238E27FC236}">
                <a16:creationId xmlns:a16="http://schemas.microsoft.com/office/drawing/2014/main" id="{3CC77232-2F2F-4BD8-A43E-3F63428EA40E}"/>
              </a:ext>
            </a:extLst>
          </p:cNvPr>
          <p:cNvSpPr txBox="1"/>
          <p:nvPr/>
        </p:nvSpPr>
        <p:spPr>
          <a:xfrm>
            <a:off x="2886075" y="4062414"/>
            <a:ext cx="2288488" cy="461665"/>
          </a:xfrm>
          <a:prstGeom prst="rect">
            <a:avLst/>
          </a:prstGeom>
          <a:noFill/>
        </p:spPr>
        <p:txBody>
          <a:bodyPr wrap="square" rtlCol="0">
            <a:spAutoFit/>
          </a:bodyPr>
          <a:lstStyle/>
          <a:p>
            <a:r>
              <a:rPr lang="en-GB" sz="2400" dirty="0">
                <a:solidFill>
                  <a:srgbClr val="002060"/>
                </a:solidFill>
                <a:latin typeface="Segoe Print" panose="02000600000000000000" pitchFamily="2" charset="0"/>
              </a:rPr>
              <a:t>Wednesday</a:t>
            </a:r>
          </a:p>
        </p:txBody>
      </p:sp>
      <p:pic>
        <p:nvPicPr>
          <p:cNvPr id="14" name="Picture 13">
            <a:extLst>
              <a:ext uri="{FF2B5EF4-FFF2-40B4-BE49-F238E27FC236}">
                <a16:creationId xmlns:a16="http://schemas.microsoft.com/office/drawing/2014/main" id="{5C0FD73C-A4F3-4519-B687-2045CAFAA831}"/>
              </a:ext>
            </a:extLst>
          </p:cNvPr>
          <p:cNvPicPr>
            <a:picLocks noChangeAspect="1"/>
          </p:cNvPicPr>
          <p:nvPr/>
        </p:nvPicPr>
        <p:blipFill>
          <a:blip r:embed="rId6"/>
          <a:stretch>
            <a:fillRect/>
          </a:stretch>
        </p:blipFill>
        <p:spPr>
          <a:xfrm>
            <a:off x="10215310" y="4038899"/>
            <a:ext cx="1030511" cy="2509596"/>
          </a:xfrm>
          <a:prstGeom prst="rect">
            <a:avLst/>
          </a:prstGeom>
        </p:spPr>
      </p:pic>
      <p:sp>
        <p:nvSpPr>
          <p:cNvPr id="16" name="TextBox 15">
            <a:extLst>
              <a:ext uri="{FF2B5EF4-FFF2-40B4-BE49-F238E27FC236}">
                <a16:creationId xmlns:a16="http://schemas.microsoft.com/office/drawing/2014/main" id="{3203080E-B3E2-40D1-9328-DF34C28958C9}"/>
              </a:ext>
            </a:extLst>
          </p:cNvPr>
          <p:cNvSpPr txBox="1"/>
          <p:nvPr/>
        </p:nvSpPr>
        <p:spPr>
          <a:xfrm>
            <a:off x="62924" y="547106"/>
            <a:ext cx="10855630"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a:rPr>
              <a:t>Moritz is practising his English. Johanna is describing her weekly activities in </a:t>
            </a:r>
            <a:r>
              <a:rPr kumimoji="0" lang="en-GB" sz="2000" b="1" i="0" u="none" strike="noStrike" kern="1200" cap="none" spc="-1" normalizeH="0" baseline="0" noProof="0" dirty="0" err="1">
                <a:ln>
                  <a:noFill/>
                </a:ln>
                <a:solidFill>
                  <a:srgbClr val="002060"/>
                </a:solidFill>
                <a:effectLst/>
                <a:uLnTx/>
                <a:uFillTx/>
                <a:latin typeface="Century gothic"/>
              </a:rPr>
              <a:t>Germa</a:t>
            </a:r>
            <a:r>
              <a:rPr lang="en-GB" sz="2000" b="1" spc="-1" dirty="0">
                <a:solidFill>
                  <a:srgbClr val="002060"/>
                </a:solidFill>
                <a:latin typeface="Century gothic"/>
              </a:rPr>
              <a:t>n.</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000" b="1" i="0" u="none" strike="noStrike" kern="1200" cap="none" spc="-1" normalizeH="0" noProof="0" dirty="0">
                <a:ln>
                  <a:noFill/>
                </a:ln>
                <a:solidFill>
                  <a:srgbClr val="002060"/>
                </a:solidFill>
                <a:effectLst/>
                <a:uLnTx/>
                <a:uFillTx/>
                <a:latin typeface="Century gothic"/>
              </a:rPr>
              <a:t>Help Moritz to identify what day of the week it is in English.</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lang="en-GB" sz="2000" b="1" spc="-1" dirty="0">
                <a:solidFill>
                  <a:srgbClr val="002060"/>
                </a:solidFill>
                <a:latin typeface="Century gothic"/>
              </a:rPr>
              <a:t>Listen again and help</a:t>
            </a:r>
            <a:r>
              <a:rPr lang="en-GB" sz="2000" b="1" spc="-1" baseline="0" dirty="0">
                <a:solidFill>
                  <a:srgbClr val="002060"/>
                </a:solidFill>
                <a:latin typeface="Century gothic"/>
              </a:rPr>
              <a:t> Moritz note down the activity</a:t>
            </a:r>
            <a:r>
              <a:rPr lang="en-GB" sz="2000" b="1" spc="-1" dirty="0">
                <a:solidFill>
                  <a:srgbClr val="002060"/>
                </a:solidFill>
                <a:latin typeface="Century gothic"/>
              </a:rPr>
              <a:t> Johanna is doing each day. </a:t>
            </a:r>
            <a:endParaRPr kumimoji="0" lang="en-GB" sz="2000" b="0" i="0" u="none" strike="noStrike" kern="1200" cap="none" spc="-1" normalizeH="0" baseline="0" noProof="0" dirty="0">
              <a:ln>
                <a:noFill/>
              </a:ln>
              <a:solidFill>
                <a:prstClr val="black"/>
              </a:solidFill>
              <a:effectLst/>
              <a:uLnTx/>
              <a:uFillTx/>
              <a:latin typeface="Century gothic"/>
            </a:endParaRPr>
          </a:p>
        </p:txBody>
      </p:sp>
      <p:sp>
        <p:nvSpPr>
          <p:cNvPr id="17" name="Flowchart: Alternate Process 16">
            <a:extLst>
              <a:ext uri="{FF2B5EF4-FFF2-40B4-BE49-F238E27FC236}">
                <a16:creationId xmlns:a16="http://schemas.microsoft.com/office/drawing/2014/main" id="{DE1686AF-C58D-43D8-98D8-126641CC0842}"/>
              </a:ext>
            </a:extLst>
          </p:cNvPr>
          <p:cNvSpPr/>
          <p:nvPr/>
        </p:nvSpPr>
        <p:spPr>
          <a:xfrm>
            <a:off x="2886075" y="5190829"/>
            <a:ext cx="1726300" cy="500063"/>
          </a:xfrm>
          <a:prstGeom prst="flowChartAlternateProcess">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Flowchart: Alternate Process 17">
            <a:extLst>
              <a:ext uri="{FF2B5EF4-FFF2-40B4-BE49-F238E27FC236}">
                <a16:creationId xmlns:a16="http://schemas.microsoft.com/office/drawing/2014/main" id="{05A37C2C-FD66-4FCA-B38B-F82721861B14}"/>
              </a:ext>
            </a:extLst>
          </p:cNvPr>
          <p:cNvSpPr/>
          <p:nvPr/>
        </p:nvSpPr>
        <p:spPr>
          <a:xfrm>
            <a:off x="6725237" y="3952580"/>
            <a:ext cx="1726300" cy="500063"/>
          </a:xfrm>
          <a:prstGeom prst="flowChartAlternateProcess">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Flowchart: Alternate Process 18">
            <a:extLst>
              <a:ext uri="{FF2B5EF4-FFF2-40B4-BE49-F238E27FC236}">
                <a16:creationId xmlns:a16="http://schemas.microsoft.com/office/drawing/2014/main" id="{F40F1EBE-D5C8-4511-AF1C-F7E55B0AE79C}"/>
              </a:ext>
            </a:extLst>
          </p:cNvPr>
          <p:cNvSpPr/>
          <p:nvPr/>
        </p:nvSpPr>
        <p:spPr>
          <a:xfrm>
            <a:off x="6751076" y="1605205"/>
            <a:ext cx="1726300" cy="500063"/>
          </a:xfrm>
          <a:prstGeom prst="flowChartAlternateProcess">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Flowchart: Alternate Process 19">
            <a:extLst>
              <a:ext uri="{FF2B5EF4-FFF2-40B4-BE49-F238E27FC236}">
                <a16:creationId xmlns:a16="http://schemas.microsoft.com/office/drawing/2014/main" id="{47CAE563-BE67-48BD-B340-8A6BD66A3B32}"/>
              </a:ext>
            </a:extLst>
          </p:cNvPr>
          <p:cNvSpPr/>
          <p:nvPr/>
        </p:nvSpPr>
        <p:spPr>
          <a:xfrm>
            <a:off x="2886075" y="1576090"/>
            <a:ext cx="1726300" cy="500063"/>
          </a:xfrm>
          <a:prstGeom prst="flowChartAlternateProcess">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Flowchart: Alternate Process 20">
            <a:extLst>
              <a:ext uri="{FF2B5EF4-FFF2-40B4-BE49-F238E27FC236}">
                <a16:creationId xmlns:a16="http://schemas.microsoft.com/office/drawing/2014/main" id="{C5AD8B2F-414C-452D-BE6A-7AF7EB35AA62}"/>
              </a:ext>
            </a:extLst>
          </p:cNvPr>
          <p:cNvSpPr/>
          <p:nvPr/>
        </p:nvSpPr>
        <p:spPr>
          <a:xfrm>
            <a:off x="2886074" y="4000501"/>
            <a:ext cx="1914525" cy="500063"/>
          </a:xfrm>
          <a:prstGeom prst="flowChartAlternateProcess">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Flowchart: Alternate Process 21">
            <a:extLst>
              <a:ext uri="{FF2B5EF4-FFF2-40B4-BE49-F238E27FC236}">
                <a16:creationId xmlns:a16="http://schemas.microsoft.com/office/drawing/2014/main" id="{35414275-0283-4064-8EB4-A666E99E511E}"/>
              </a:ext>
            </a:extLst>
          </p:cNvPr>
          <p:cNvSpPr/>
          <p:nvPr/>
        </p:nvSpPr>
        <p:spPr>
          <a:xfrm>
            <a:off x="2885071" y="2757760"/>
            <a:ext cx="1726300" cy="500063"/>
          </a:xfrm>
          <a:prstGeom prst="flowChartAlternateProcess">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F49D415B-BBC3-4BF8-BF3C-5AFE9DFC004D}"/>
              </a:ext>
            </a:extLst>
          </p:cNvPr>
          <p:cNvSpPr txBox="1"/>
          <p:nvPr/>
        </p:nvSpPr>
        <p:spPr>
          <a:xfrm>
            <a:off x="4773513" y="1614488"/>
            <a:ext cx="1377303" cy="707886"/>
          </a:xfrm>
          <a:prstGeom prst="rect">
            <a:avLst/>
          </a:prstGeom>
          <a:noFill/>
        </p:spPr>
        <p:txBody>
          <a:bodyPr wrap="square" rtlCol="0">
            <a:spAutoFit/>
          </a:bodyPr>
          <a:lstStyle/>
          <a:p>
            <a:r>
              <a:rPr lang="en-GB" sz="2000" dirty="0">
                <a:solidFill>
                  <a:srgbClr val="002060"/>
                </a:solidFill>
                <a:latin typeface="Segoe Print" panose="02000600000000000000" pitchFamily="2" charset="0"/>
              </a:rPr>
              <a:t>Learn in school</a:t>
            </a:r>
          </a:p>
        </p:txBody>
      </p:sp>
      <p:sp>
        <p:nvSpPr>
          <p:cNvPr id="27" name="TextBox 26">
            <a:extLst>
              <a:ext uri="{FF2B5EF4-FFF2-40B4-BE49-F238E27FC236}">
                <a16:creationId xmlns:a16="http://schemas.microsoft.com/office/drawing/2014/main" id="{C252848E-1AE1-408F-AEA7-BDAA40006D3A}"/>
              </a:ext>
            </a:extLst>
          </p:cNvPr>
          <p:cNvSpPr txBox="1"/>
          <p:nvPr/>
        </p:nvSpPr>
        <p:spPr>
          <a:xfrm>
            <a:off x="8603673" y="3896589"/>
            <a:ext cx="1377303" cy="707886"/>
          </a:xfrm>
          <a:prstGeom prst="rect">
            <a:avLst/>
          </a:prstGeom>
          <a:noFill/>
        </p:spPr>
        <p:txBody>
          <a:bodyPr wrap="square" rtlCol="0">
            <a:spAutoFit/>
          </a:bodyPr>
          <a:lstStyle/>
          <a:p>
            <a:r>
              <a:rPr lang="en-GB" sz="2000" dirty="0">
                <a:solidFill>
                  <a:srgbClr val="002060"/>
                </a:solidFill>
                <a:latin typeface="Segoe Print" panose="02000600000000000000" pitchFamily="2" charset="0"/>
              </a:rPr>
              <a:t>Sing at home</a:t>
            </a:r>
          </a:p>
        </p:txBody>
      </p:sp>
      <p:sp>
        <p:nvSpPr>
          <p:cNvPr id="28" name="TextBox 27">
            <a:extLst>
              <a:ext uri="{FF2B5EF4-FFF2-40B4-BE49-F238E27FC236}">
                <a16:creationId xmlns:a16="http://schemas.microsoft.com/office/drawing/2014/main" id="{E6A60567-C63D-4A26-BB4C-5AF6E0982E94}"/>
              </a:ext>
            </a:extLst>
          </p:cNvPr>
          <p:cNvSpPr txBox="1"/>
          <p:nvPr/>
        </p:nvSpPr>
        <p:spPr>
          <a:xfrm>
            <a:off x="4737270" y="2642390"/>
            <a:ext cx="1377303" cy="707886"/>
          </a:xfrm>
          <a:prstGeom prst="rect">
            <a:avLst/>
          </a:prstGeom>
          <a:noFill/>
        </p:spPr>
        <p:txBody>
          <a:bodyPr wrap="square" rtlCol="0">
            <a:spAutoFit/>
          </a:bodyPr>
          <a:lstStyle/>
          <a:p>
            <a:r>
              <a:rPr lang="en-GB" sz="2000" dirty="0">
                <a:solidFill>
                  <a:srgbClr val="002060"/>
                </a:solidFill>
                <a:latin typeface="Segoe Print" panose="02000600000000000000" pitchFamily="2" charset="0"/>
              </a:rPr>
              <a:t>Take photos</a:t>
            </a:r>
          </a:p>
        </p:txBody>
      </p:sp>
      <p:sp>
        <p:nvSpPr>
          <p:cNvPr id="31" name="Flowchart: Alternate Process 30">
            <a:extLst>
              <a:ext uri="{FF2B5EF4-FFF2-40B4-BE49-F238E27FC236}">
                <a16:creationId xmlns:a16="http://schemas.microsoft.com/office/drawing/2014/main" id="{BABFD22A-F1DE-4971-A9A2-8E2CB00B154F}"/>
              </a:ext>
            </a:extLst>
          </p:cNvPr>
          <p:cNvSpPr/>
          <p:nvPr/>
        </p:nvSpPr>
        <p:spPr>
          <a:xfrm>
            <a:off x="6754509" y="2757760"/>
            <a:ext cx="1726300" cy="500063"/>
          </a:xfrm>
          <a:prstGeom prst="flowChartAlternateProcess">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a:extLst>
              <a:ext uri="{FF2B5EF4-FFF2-40B4-BE49-F238E27FC236}">
                <a16:creationId xmlns:a16="http://schemas.microsoft.com/office/drawing/2014/main" id="{DD89CD2D-73E5-4FB8-9C2C-3DB1CDCE756B}"/>
              </a:ext>
            </a:extLst>
          </p:cNvPr>
          <p:cNvSpPr txBox="1"/>
          <p:nvPr/>
        </p:nvSpPr>
        <p:spPr>
          <a:xfrm>
            <a:off x="8537423" y="2638697"/>
            <a:ext cx="1377303" cy="707886"/>
          </a:xfrm>
          <a:prstGeom prst="rect">
            <a:avLst/>
          </a:prstGeom>
          <a:noFill/>
        </p:spPr>
        <p:txBody>
          <a:bodyPr wrap="square" rtlCol="0">
            <a:spAutoFit/>
          </a:bodyPr>
          <a:lstStyle/>
          <a:p>
            <a:r>
              <a:rPr lang="en-GB" sz="2000" dirty="0">
                <a:solidFill>
                  <a:srgbClr val="002060"/>
                </a:solidFill>
                <a:latin typeface="Segoe Print" panose="02000600000000000000" pitchFamily="2" charset="0"/>
              </a:rPr>
              <a:t>Win a match</a:t>
            </a:r>
          </a:p>
        </p:txBody>
      </p:sp>
      <p:pic>
        <p:nvPicPr>
          <p:cNvPr id="34" name="Google Shape;338;p8">
            <a:hlinkClick r:id="" action="ppaction://noaction">
              <a:snd r:embed="rId7" name="T3_W1F_6.2.wav"/>
            </a:hlinkClick>
            <a:extLst>
              <a:ext uri="{FF2B5EF4-FFF2-40B4-BE49-F238E27FC236}">
                <a16:creationId xmlns:a16="http://schemas.microsoft.com/office/drawing/2014/main" id="{696447EC-B7B4-4FF7-88BD-26E07A11C6C2}"/>
              </a:ext>
            </a:extLst>
          </p:cNvPr>
          <p:cNvPicPr preferRelativeResize="0"/>
          <p:nvPr/>
        </p:nvPicPr>
        <p:blipFill rotWithShape="1">
          <a:blip r:embed="rId8">
            <a:alphaModFix/>
          </a:blip>
          <a:srcRect/>
          <a:stretch/>
        </p:blipFill>
        <p:spPr>
          <a:xfrm>
            <a:off x="387139" y="1649075"/>
            <a:ext cx="534978" cy="523220"/>
          </a:xfrm>
          <a:prstGeom prst="rect">
            <a:avLst/>
          </a:prstGeom>
          <a:noFill/>
          <a:ln>
            <a:noFill/>
          </a:ln>
          <a:effectLst>
            <a:outerShdw blurRad="50800" dist="38100" dir="5400000" algn="t" rotWithShape="0">
              <a:prstClr val="black">
                <a:alpha val="40000"/>
              </a:prstClr>
            </a:outerShdw>
          </a:effectLst>
        </p:spPr>
      </p:pic>
      <p:pic>
        <p:nvPicPr>
          <p:cNvPr id="35" name="Google Shape;338;p8">
            <a:hlinkClick r:id="" action="ppaction://noaction">
              <a:snd r:embed="rId9" name="T3_W1F_6.3.wav"/>
            </a:hlinkClick>
            <a:extLst>
              <a:ext uri="{FF2B5EF4-FFF2-40B4-BE49-F238E27FC236}">
                <a16:creationId xmlns:a16="http://schemas.microsoft.com/office/drawing/2014/main" id="{A41080BD-22FD-4311-996B-970638EC2A84}"/>
              </a:ext>
            </a:extLst>
          </p:cNvPr>
          <p:cNvPicPr preferRelativeResize="0"/>
          <p:nvPr/>
        </p:nvPicPr>
        <p:blipFill rotWithShape="1">
          <a:blip r:embed="rId8">
            <a:alphaModFix/>
          </a:blip>
          <a:srcRect/>
          <a:stretch/>
        </p:blipFill>
        <p:spPr>
          <a:xfrm>
            <a:off x="397594" y="2374518"/>
            <a:ext cx="534978" cy="523220"/>
          </a:xfrm>
          <a:prstGeom prst="rect">
            <a:avLst/>
          </a:prstGeom>
          <a:noFill/>
          <a:ln>
            <a:noFill/>
          </a:ln>
          <a:effectLst>
            <a:outerShdw blurRad="50800" dist="38100" dir="5400000" algn="t" rotWithShape="0">
              <a:prstClr val="black">
                <a:alpha val="40000"/>
              </a:prstClr>
            </a:outerShdw>
          </a:effectLst>
        </p:spPr>
      </p:pic>
      <p:pic>
        <p:nvPicPr>
          <p:cNvPr id="36" name="Google Shape;338;p8">
            <a:hlinkClick r:id="" action="ppaction://noaction">
              <a:snd r:embed="rId10" name="T3_W1F_6.4.wav"/>
            </a:hlinkClick>
            <a:extLst>
              <a:ext uri="{FF2B5EF4-FFF2-40B4-BE49-F238E27FC236}">
                <a16:creationId xmlns:a16="http://schemas.microsoft.com/office/drawing/2014/main" id="{CF0F8A22-C5A5-4044-816A-0FB1BBF99969}"/>
              </a:ext>
            </a:extLst>
          </p:cNvPr>
          <p:cNvPicPr preferRelativeResize="0"/>
          <p:nvPr/>
        </p:nvPicPr>
        <p:blipFill rotWithShape="1">
          <a:blip r:embed="rId8">
            <a:alphaModFix/>
          </a:blip>
          <a:srcRect/>
          <a:stretch/>
        </p:blipFill>
        <p:spPr>
          <a:xfrm>
            <a:off x="397594" y="3167390"/>
            <a:ext cx="534978" cy="523220"/>
          </a:xfrm>
          <a:prstGeom prst="rect">
            <a:avLst/>
          </a:prstGeom>
          <a:noFill/>
          <a:ln>
            <a:noFill/>
          </a:ln>
          <a:effectLst>
            <a:outerShdw blurRad="50800" dist="38100" dir="5400000" algn="t" rotWithShape="0">
              <a:prstClr val="black">
                <a:alpha val="40000"/>
              </a:prstClr>
            </a:outerShdw>
          </a:effectLst>
        </p:spPr>
      </p:pic>
      <p:pic>
        <p:nvPicPr>
          <p:cNvPr id="37" name="Google Shape;338;p8">
            <a:hlinkClick r:id="" action="ppaction://noaction">
              <a:snd r:embed="rId11" name="T3_W1F_6.5.wav"/>
            </a:hlinkClick>
            <a:extLst>
              <a:ext uri="{FF2B5EF4-FFF2-40B4-BE49-F238E27FC236}">
                <a16:creationId xmlns:a16="http://schemas.microsoft.com/office/drawing/2014/main" id="{4EE62145-1366-475F-A6D1-FFDC56617187}"/>
              </a:ext>
            </a:extLst>
          </p:cNvPr>
          <p:cNvPicPr preferRelativeResize="0"/>
          <p:nvPr/>
        </p:nvPicPr>
        <p:blipFill rotWithShape="1">
          <a:blip r:embed="rId8">
            <a:alphaModFix/>
          </a:blip>
          <a:srcRect/>
          <a:stretch/>
        </p:blipFill>
        <p:spPr>
          <a:xfrm>
            <a:off x="397594" y="3931189"/>
            <a:ext cx="534978" cy="523220"/>
          </a:xfrm>
          <a:prstGeom prst="rect">
            <a:avLst/>
          </a:prstGeom>
          <a:noFill/>
          <a:ln>
            <a:noFill/>
          </a:ln>
          <a:effectLst>
            <a:outerShdw blurRad="50800" dist="38100" dir="5400000" algn="t" rotWithShape="0">
              <a:prstClr val="black">
                <a:alpha val="40000"/>
              </a:prstClr>
            </a:outerShdw>
          </a:effectLst>
        </p:spPr>
      </p:pic>
      <p:pic>
        <p:nvPicPr>
          <p:cNvPr id="38" name="Google Shape;338;p8">
            <a:hlinkClick r:id="" action="ppaction://noaction">
              <a:snd r:embed="rId12" name="T3_W1F_6.6.wav"/>
            </a:hlinkClick>
            <a:extLst>
              <a:ext uri="{FF2B5EF4-FFF2-40B4-BE49-F238E27FC236}">
                <a16:creationId xmlns:a16="http://schemas.microsoft.com/office/drawing/2014/main" id="{F5096BC5-1030-41A0-B4E8-B451CD43307F}"/>
              </a:ext>
            </a:extLst>
          </p:cNvPr>
          <p:cNvPicPr preferRelativeResize="0"/>
          <p:nvPr/>
        </p:nvPicPr>
        <p:blipFill rotWithShape="1">
          <a:blip r:embed="rId8">
            <a:alphaModFix/>
          </a:blip>
          <a:srcRect/>
          <a:stretch/>
        </p:blipFill>
        <p:spPr>
          <a:xfrm>
            <a:off x="397594" y="4694988"/>
            <a:ext cx="534978" cy="523220"/>
          </a:xfrm>
          <a:prstGeom prst="rect">
            <a:avLst/>
          </a:prstGeom>
          <a:noFill/>
          <a:ln>
            <a:noFill/>
          </a:ln>
          <a:effectLst>
            <a:outerShdw blurRad="50800" dist="38100" dir="5400000" algn="t" rotWithShape="0">
              <a:prstClr val="black">
                <a:alpha val="40000"/>
              </a:prstClr>
            </a:outerShdw>
          </a:effectLst>
        </p:spPr>
      </p:pic>
      <p:pic>
        <p:nvPicPr>
          <p:cNvPr id="39" name="Google Shape;338;p8">
            <a:hlinkClick r:id="" action="ppaction://noaction">
              <a:snd r:embed="rId13" name="T3_W1F_6.7.wav"/>
            </a:hlinkClick>
            <a:extLst>
              <a:ext uri="{FF2B5EF4-FFF2-40B4-BE49-F238E27FC236}">
                <a16:creationId xmlns:a16="http://schemas.microsoft.com/office/drawing/2014/main" id="{FC473937-EF15-4563-B6BF-D73E8504BE34}"/>
              </a:ext>
            </a:extLst>
          </p:cNvPr>
          <p:cNvPicPr preferRelativeResize="0"/>
          <p:nvPr/>
        </p:nvPicPr>
        <p:blipFill rotWithShape="1">
          <a:blip r:embed="rId8">
            <a:alphaModFix/>
          </a:blip>
          <a:srcRect/>
          <a:stretch/>
        </p:blipFill>
        <p:spPr>
          <a:xfrm>
            <a:off x="387139" y="5429282"/>
            <a:ext cx="534978" cy="523220"/>
          </a:xfrm>
          <a:prstGeom prst="rect">
            <a:avLst/>
          </a:prstGeom>
          <a:noFill/>
          <a:ln>
            <a:noFill/>
          </a:ln>
          <a:effectLst>
            <a:outerShdw blurRad="50800" dist="38100" dir="5400000" algn="t" rotWithShape="0">
              <a:prstClr val="black">
                <a:alpha val="40000"/>
              </a:prstClr>
            </a:outerShdw>
          </a:effectLst>
        </p:spPr>
      </p:pic>
      <p:pic>
        <p:nvPicPr>
          <p:cNvPr id="40" name="Google Shape;338;p8">
            <a:hlinkClick r:id="" action="ppaction://noaction">
              <a:snd r:embed="rId14" name="T3_W1F_6.8.wav"/>
            </a:hlinkClick>
            <a:extLst>
              <a:ext uri="{FF2B5EF4-FFF2-40B4-BE49-F238E27FC236}">
                <a16:creationId xmlns:a16="http://schemas.microsoft.com/office/drawing/2014/main" id="{3B520553-C8F4-41AF-B105-236E572CC369}"/>
              </a:ext>
            </a:extLst>
          </p:cNvPr>
          <p:cNvPicPr preferRelativeResize="0"/>
          <p:nvPr/>
        </p:nvPicPr>
        <p:blipFill rotWithShape="1">
          <a:blip r:embed="rId8">
            <a:alphaModFix/>
          </a:blip>
          <a:srcRect/>
          <a:stretch/>
        </p:blipFill>
        <p:spPr>
          <a:xfrm>
            <a:off x="387139" y="6124517"/>
            <a:ext cx="534978" cy="523220"/>
          </a:xfrm>
          <a:prstGeom prst="rect">
            <a:avLst/>
          </a:prstGeom>
          <a:noFill/>
          <a:ln>
            <a:noFill/>
          </a:ln>
          <a:effectLst>
            <a:outerShdw blurRad="50800" dist="38100" dir="5400000" algn="t" rotWithShape="0">
              <a:prstClr val="black">
                <a:alpha val="40000"/>
              </a:prstClr>
            </a:outerShdw>
          </a:effectLst>
        </p:spPr>
      </p:pic>
      <p:sp>
        <p:nvSpPr>
          <p:cNvPr id="41" name="TextBox 40">
            <a:extLst>
              <a:ext uri="{FF2B5EF4-FFF2-40B4-BE49-F238E27FC236}">
                <a16:creationId xmlns:a16="http://schemas.microsoft.com/office/drawing/2014/main" id="{0F862DFA-F7C2-47A8-B629-520810761F22}"/>
              </a:ext>
            </a:extLst>
          </p:cNvPr>
          <p:cNvSpPr txBox="1"/>
          <p:nvPr/>
        </p:nvSpPr>
        <p:spPr>
          <a:xfrm>
            <a:off x="-15808" y="1477091"/>
            <a:ext cx="310108" cy="5170646"/>
          </a:xfrm>
          <a:prstGeom prst="rect">
            <a:avLst/>
          </a:prstGeom>
          <a:noFill/>
        </p:spPr>
        <p:txBody>
          <a:bodyPr wrap="square" rtlCol="0">
            <a:spAutoFit/>
          </a:bodyPr>
          <a:lstStyle/>
          <a:p>
            <a:endParaRPr lang="en-GB" dirty="0">
              <a:solidFill>
                <a:srgbClr val="002060"/>
              </a:solidFill>
            </a:endParaRPr>
          </a:p>
          <a:p>
            <a:r>
              <a:rPr lang="en-GB" sz="2400" b="1" dirty="0">
                <a:solidFill>
                  <a:srgbClr val="002060"/>
                </a:solidFill>
              </a:rPr>
              <a:t>1</a:t>
            </a:r>
          </a:p>
          <a:p>
            <a:endParaRPr lang="en-GB" sz="2400" b="1" dirty="0">
              <a:solidFill>
                <a:srgbClr val="002060"/>
              </a:solidFill>
            </a:endParaRPr>
          </a:p>
          <a:p>
            <a:r>
              <a:rPr lang="en-GB" sz="2400" b="1" dirty="0">
                <a:solidFill>
                  <a:srgbClr val="002060"/>
                </a:solidFill>
              </a:rPr>
              <a:t>2</a:t>
            </a:r>
          </a:p>
          <a:p>
            <a:endParaRPr lang="en-GB" sz="2400" b="1" dirty="0">
              <a:solidFill>
                <a:srgbClr val="002060"/>
              </a:solidFill>
            </a:endParaRPr>
          </a:p>
          <a:p>
            <a:r>
              <a:rPr lang="en-GB" sz="2400" b="1" dirty="0">
                <a:solidFill>
                  <a:srgbClr val="002060"/>
                </a:solidFill>
              </a:rPr>
              <a:t>3</a:t>
            </a:r>
          </a:p>
          <a:p>
            <a:endParaRPr lang="en-GB" sz="2400" b="1" dirty="0">
              <a:solidFill>
                <a:srgbClr val="002060"/>
              </a:solidFill>
            </a:endParaRPr>
          </a:p>
          <a:p>
            <a:r>
              <a:rPr lang="en-GB" sz="2400" b="1" dirty="0">
                <a:solidFill>
                  <a:srgbClr val="002060"/>
                </a:solidFill>
              </a:rPr>
              <a:t>4</a:t>
            </a:r>
          </a:p>
          <a:p>
            <a:endParaRPr lang="en-GB" sz="2400" b="1" dirty="0">
              <a:solidFill>
                <a:srgbClr val="002060"/>
              </a:solidFill>
            </a:endParaRPr>
          </a:p>
          <a:p>
            <a:r>
              <a:rPr lang="en-GB" sz="2400" b="1" dirty="0">
                <a:solidFill>
                  <a:srgbClr val="002060"/>
                </a:solidFill>
              </a:rPr>
              <a:t>5</a:t>
            </a:r>
          </a:p>
          <a:p>
            <a:endParaRPr lang="en-GB" sz="2400" b="1" dirty="0">
              <a:solidFill>
                <a:srgbClr val="002060"/>
              </a:solidFill>
            </a:endParaRPr>
          </a:p>
          <a:p>
            <a:r>
              <a:rPr lang="en-GB" sz="2400" b="1" dirty="0">
                <a:solidFill>
                  <a:srgbClr val="002060"/>
                </a:solidFill>
              </a:rPr>
              <a:t>6</a:t>
            </a:r>
          </a:p>
          <a:p>
            <a:endParaRPr lang="en-GB" sz="2400" b="1" dirty="0">
              <a:solidFill>
                <a:srgbClr val="002060"/>
              </a:solidFill>
            </a:endParaRPr>
          </a:p>
          <a:p>
            <a:r>
              <a:rPr lang="en-GB" sz="2400" b="1" dirty="0">
                <a:solidFill>
                  <a:srgbClr val="002060"/>
                </a:solidFill>
              </a:rPr>
              <a:t>7</a:t>
            </a:r>
          </a:p>
        </p:txBody>
      </p:sp>
      <p:pic>
        <p:nvPicPr>
          <p:cNvPr id="42" name="Picture 41">
            <a:extLst>
              <a:ext uri="{FF2B5EF4-FFF2-40B4-BE49-F238E27FC236}">
                <a16:creationId xmlns:a16="http://schemas.microsoft.com/office/drawing/2014/main" id="{C00ADCDB-1ED3-4D74-A047-D3CB9378BF77}"/>
              </a:ext>
            </a:extLst>
          </p:cNvPr>
          <p:cNvPicPr>
            <a:picLocks noChangeAspect="1"/>
          </p:cNvPicPr>
          <p:nvPr/>
        </p:nvPicPr>
        <p:blipFill>
          <a:blip r:embed="rId15"/>
          <a:stretch>
            <a:fillRect/>
          </a:stretch>
        </p:blipFill>
        <p:spPr>
          <a:xfrm flipH="1">
            <a:off x="1461434" y="3796427"/>
            <a:ext cx="1016895" cy="2897738"/>
          </a:xfrm>
          <a:prstGeom prst="rect">
            <a:avLst/>
          </a:prstGeom>
        </p:spPr>
      </p:pic>
      <p:sp>
        <p:nvSpPr>
          <p:cNvPr id="43" name="Speech Bubble: Rectangle with Corners Rounded 42">
            <a:hlinkClick r:id="" action="ppaction://noaction">
              <a:snd r:embed="rId16" name="T3_W1F_6.1.wav"/>
            </a:hlinkClick>
            <a:extLst>
              <a:ext uri="{FF2B5EF4-FFF2-40B4-BE49-F238E27FC236}">
                <a16:creationId xmlns:a16="http://schemas.microsoft.com/office/drawing/2014/main" id="{F4F9BF1A-7E01-4A2C-87C3-4CA01816ADED}"/>
              </a:ext>
            </a:extLst>
          </p:cNvPr>
          <p:cNvSpPr/>
          <p:nvPr/>
        </p:nvSpPr>
        <p:spPr>
          <a:xfrm>
            <a:off x="4770111" y="46197"/>
            <a:ext cx="1928302" cy="518040"/>
          </a:xfrm>
          <a:prstGeom prst="wedgeRoundRectCallout">
            <a:avLst>
              <a:gd name="adj1" fmla="val -59488"/>
              <a:gd name="adj2" fmla="val -1447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err="1">
                <a:solidFill>
                  <a:prstClr val="white"/>
                </a:solidFill>
              </a:rPr>
              <a:t>Hör</a:t>
            </a:r>
            <a:r>
              <a:rPr lang="en-GB" sz="2800" dirty="0">
                <a:solidFill>
                  <a:prstClr val="white"/>
                </a:solidFill>
              </a:rPr>
              <a:t> </a:t>
            </a:r>
            <a:r>
              <a:rPr lang="en-GB" sz="2800" dirty="0" err="1">
                <a:solidFill>
                  <a:prstClr val="white"/>
                </a:solidFill>
              </a:rPr>
              <a:t>zu</a:t>
            </a:r>
            <a:r>
              <a:rPr lang="en-GB" sz="2800" dirty="0">
                <a:solidFill>
                  <a:prstClr val="white"/>
                </a:solidFill>
              </a:rPr>
              <a:t>!</a:t>
            </a:r>
            <a:endParaRPr kumimoji="0" lang="en-GB" sz="2800" b="0" i="0" u="none" strike="noStrike" kern="1200" cap="none" spc="0" normalizeH="0" baseline="0" noProof="0" dirty="0">
              <a:ln>
                <a:noFill/>
              </a:ln>
              <a:solidFill>
                <a:prstClr val="white"/>
              </a:solidFill>
              <a:effectLst/>
              <a:uLnTx/>
              <a:uFillTx/>
            </a:endParaRPr>
          </a:p>
        </p:txBody>
      </p:sp>
      <p:pic>
        <p:nvPicPr>
          <p:cNvPr id="44" name="Graphic 43" descr="Teacher">
            <a:extLst>
              <a:ext uri="{FF2B5EF4-FFF2-40B4-BE49-F238E27FC236}">
                <a16:creationId xmlns:a16="http://schemas.microsoft.com/office/drawing/2014/main" id="{BF6DB354-FA6B-484D-8499-6359F901A78C}"/>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697975" y="-155124"/>
            <a:ext cx="914400" cy="914400"/>
          </a:xfrm>
          <a:prstGeom prst="rect">
            <a:avLst/>
          </a:prstGeom>
        </p:spPr>
      </p:pic>
      <p:sp>
        <p:nvSpPr>
          <p:cNvPr id="24" name="TextBox 23">
            <a:extLst>
              <a:ext uri="{FF2B5EF4-FFF2-40B4-BE49-F238E27FC236}">
                <a16:creationId xmlns:a16="http://schemas.microsoft.com/office/drawing/2014/main" id="{1A871FC8-56A2-4328-9E51-4DA815067A0F}"/>
              </a:ext>
            </a:extLst>
          </p:cNvPr>
          <p:cNvSpPr txBox="1"/>
          <p:nvPr/>
        </p:nvSpPr>
        <p:spPr>
          <a:xfrm>
            <a:off x="4891459" y="3879334"/>
            <a:ext cx="1198560" cy="707886"/>
          </a:xfrm>
          <a:prstGeom prst="rect">
            <a:avLst/>
          </a:prstGeom>
          <a:solidFill>
            <a:srgbClr val="FFFFFF"/>
          </a:solidFill>
        </p:spPr>
        <p:txBody>
          <a:bodyPr wrap="square" rtlCol="0">
            <a:spAutoFit/>
          </a:bodyPr>
          <a:lstStyle/>
          <a:p>
            <a:r>
              <a:rPr lang="en-GB" sz="2000" dirty="0">
                <a:solidFill>
                  <a:srgbClr val="002060"/>
                </a:solidFill>
                <a:latin typeface="Segoe Print" panose="02000600000000000000" pitchFamily="2" charset="0"/>
              </a:rPr>
              <a:t>Play </a:t>
            </a:r>
          </a:p>
          <a:p>
            <a:r>
              <a:rPr lang="en-GB" sz="2000" dirty="0">
                <a:solidFill>
                  <a:srgbClr val="002060"/>
                </a:solidFill>
                <a:latin typeface="Segoe Print" panose="02000600000000000000" pitchFamily="2" charset="0"/>
              </a:rPr>
              <a:t>tennis</a:t>
            </a:r>
          </a:p>
        </p:txBody>
      </p:sp>
      <p:sp>
        <p:nvSpPr>
          <p:cNvPr id="23" name="TextBox 22">
            <a:extLst>
              <a:ext uri="{FF2B5EF4-FFF2-40B4-BE49-F238E27FC236}">
                <a16:creationId xmlns:a16="http://schemas.microsoft.com/office/drawing/2014/main" id="{CF0CB4AB-AE9D-4906-9292-BD64C0EEA51A}"/>
              </a:ext>
            </a:extLst>
          </p:cNvPr>
          <p:cNvSpPr txBox="1"/>
          <p:nvPr/>
        </p:nvSpPr>
        <p:spPr>
          <a:xfrm>
            <a:off x="4712716" y="5065976"/>
            <a:ext cx="1377303" cy="707886"/>
          </a:xfrm>
          <a:prstGeom prst="rect">
            <a:avLst/>
          </a:prstGeom>
          <a:solidFill>
            <a:srgbClr val="FFFFFF"/>
          </a:solidFill>
        </p:spPr>
        <p:txBody>
          <a:bodyPr wrap="square" rtlCol="0">
            <a:spAutoFit/>
          </a:bodyPr>
          <a:lstStyle/>
          <a:p>
            <a:r>
              <a:rPr lang="en-GB" sz="2000" dirty="0">
                <a:solidFill>
                  <a:srgbClr val="002060"/>
                </a:solidFill>
                <a:latin typeface="Segoe Print" panose="02000600000000000000" pitchFamily="2" charset="0"/>
              </a:rPr>
              <a:t>Play music</a:t>
            </a:r>
          </a:p>
        </p:txBody>
      </p:sp>
      <p:sp>
        <p:nvSpPr>
          <p:cNvPr id="25" name="TextBox 24">
            <a:extLst>
              <a:ext uri="{FF2B5EF4-FFF2-40B4-BE49-F238E27FC236}">
                <a16:creationId xmlns:a16="http://schemas.microsoft.com/office/drawing/2014/main" id="{7E64C027-882F-4FFF-A747-BB615FD5C8EC}"/>
              </a:ext>
            </a:extLst>
          </p:cNvPr>
          <p:cNvSpPr txBox="1"/>
          <p:nvPr/>
        </p:nvSpPr>
        <p:spPr>
          <a:xfrm>
            <a:off x="8493441" y="1617491"/>
            <a:ext cx="1377303" cy="707886"/>
          </a:xfrm>
          <a:prstGeom prst="rect">
            <a:avLst/>
          </a:prstGeom>
          <a:solidFill>
            <a:schemeClr val="bg1"/>
          </a:solidFill>
        </p:spPr>
        <p:txBody>
          <a:bodyPr wrap="square" rtlCol="0">
            <a:spAutoFit/>
          </a:bodyPr>
          <a:lstStyle/>
          <a:p>
            <a:r>
              <a:rPr lang="en-GB" sz="2000" dirty="0">
                <a:solidFill>
                  <a:srgbClr val="002060"/>
                </a:solidFill>
                <a:latin typeface="Segoe Print" panose="02000600000000000000" pitchFamily="2" charset="0"/>
              </a:rPr>
              <a:t>Make a present</a:t>
            </a:r>
          </a:p>
        </p:txBody>
      </p:sp>
      <p:sp>
        <p:nvSpPr>
          <p:cNvPr id="49" name="Oval Callout 19">
            <a:extLst>
              <a:ext uri="{FF2B5EF4-FFF2-40B4-BE49-F238E27FC236}">
                <a16:creationId xmlns:a16="http://schemas.microsoft.com/office/drawing/2014/main" id="{EC2A9D8C-68F2-41EF-A4DE-34F13DC88C61}"/>
              </a:ext>
            </a:extLst>
          </p:cNvPr>
          <p:cNvSpPr/>
          <p:nvPr/>
        </p:nvSpPr>
        <p:spPr>
          <a:xfrm>
            <a:off x="8613339" y="3795548"/>
            <a:ext cx="3420314" cy="1734227"/>
          </a:xfrm>
          <a:prstGeom prst="wedgeEllipseCallout">
            <a:avLst>
              <a:gd name="adj1" fmla="val -54942"/>
              <a:gd name="adj2" fmla="val -76647"/>
            </a:avLst>
          </a:prstGeom>
          <a:solidFill>
            <a:srgbClr val="00206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0" cap="none" spc="0" normalizeH="0" baseline="0" noProof="0" dirty="0">
                <a:ln>
                  <a:noFill/>
                </a:ln>
                <a:solidFill>
                  <a:prstClr val="white"/>
                </a:solidFill>
                <a:effectLst/>
                <a:uLnTx/>
                <a:uFillTx/>
                <a:latin typeface="Century Gothic" panose="020F0302020204030204"/>
                <a:ea typeface="+mn-ea"/>
                <a:cs typeface="+mn-cs"/>
              </a:rPr>
              <a:t>Here</a:t>
            </a:r>
            <a:r>
              <a:rPr kumimoji="0" lang="en-GB" sz="2000" b="1" i="1" u="none" strike="noStrike" kern="0" cap="none" spc="0" normalizeH="0" noProof="0" dirty="0">
                <a:ln>
                  <a:noFill/>
                </a:ln>
                <a:solidFill>
                  <a:prstClr val="white"/>
                </a:solidFill>
                <a:effectLst/>
                <a:uLnTx/>
                <a:uFillTx/>
                <a:latin typeface="Century Gothic" panose="020F0302020204030204"/>
                <a:ea typeface="+mn-ea"/>
                <a:cs typeface="+mn-cs"/>
              </a:rPr>
              <a:t> Johanna said: ‘morgen </a:t>
            </a:r>
            <a:r>
              <a:rPr kumimoji="0" lang="en-GB" sz="2000" b="1" i="1" u="none" strike="noStrike" kern="0" cap="none" spc="0" normalizeH="0" noProof="0" dirty="0" err="1">
                <a:ln>
                  <a:noFill/>
                </a:ln>
                <a:solidFill>
                  <a:prstClr val="white"/>
                </a:solidFill>
                <a:effectLst/>
                <a:uLnTx/>
                <a:uFillTx/>
                <a:latin typeface="Century Gothic" panose="020F0302020204030204"/>
                <a:ea typeface="+mn-ea"/>
                <a:cs typeface="+mn-cs"/>
              </a:rPr>
              <a:t>ist</a:t>
            </a:r>
            <a:r>
              <a:rPr kumimoji="0" lang="en-GB" sz="2000" b="1" i="1" u="none" strike="noStrike" kern="0" cap="none" spc="0" normalizeH="0" noProof="0" dirty="0">
                <a:ln>
                  <a:noFill/>
                </a:ln>
                <a:solidFill>
                  <a:prstClr val="white"/>
                </a:solidFill>
                <a:effectLst/>
                <a:uLnTx/>
                <a:uFillTx/>
                <a:latin typeface="Century Gothic" panose="020F0302020204030204"/>
                <a:ea typeface="+mn-ea"/>
                <a:cs typeface="+mn-cs"/>
              </a:rPr>
              <a:t> Sonntag’= </a:t>
            </a:r>
            <a:r>
              <a:rPr lang="en-GB" sz="2000" b="1" i="1" u="sng" kern="0" dirty="0">
                <a:solidFill>
                  <a:prstClr val="white"/>
                </a:solidFill>
                <a:latin typeface="Century Gothic" panose="020F0302020204030204"/>
              </a:rPr>
              <a:t>t</a:t>
            </a:r>
            <a:r>
              <a:rPr kumimoji="0" lang="en-GB" sz="2000" b="1" i="1" u="sng" strike="noStrike" kern="0" cap="none" spc="0" normalizeH="0" noProof="0" dirty="0" err="1">
                <a:ln>
                  <a:noFill/>
                </a:ln>
                <a:solidFill>
                  <a:prstClr val="white"/>
                </a:solidFill>
                <a:effectLst/>
                <a:uLnTx/>
                <a:uFillTx/>
                <a:latin typeface="Century Gothic" panose="020F0302020204030204"/>
                <a:ea typeface="+mn-ea"/>
                <a:cs typeface="+mn-cs"/>
              </a:rPr>
              <a:t>omorrow</a:t>
            </a:r>
            <a:r>
              <a:rPr kumimoji="0" lang="en-GB" sz="2000" b="1" i="1" u="none" strike="noStrike" kern="0" cap="none" spc="0" normalizeH="0" noProof="0" dirty="0">
                <a:ln>
                  <a:noFill/>
                </a:ln>
                <a:solidFill>
                  <a:prstClr val="white"/>
                </a:solidFill>
                <a:effectLst/>
                <a:uLnTx/>
                <a:uFillTx/>
                <a:latin typeface="Century Gothic" panose="020F0302020204030204"/>
                <a:ea typeface="+mn-ea"/>
                <a:cs typeface="+mn-cs"/>
              </a:rPr>
              <a:t> is Sunday.</a:t>
            </a:r>
            <a:endParaRPr kumimoji="0" lang="en-GB" sz="2000" b="1" i="1"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48" name="TextBox 47">
            <a:extLst>
              <a:ext uri="{FF2B5EF4-FFF2-40B4-BE49-F238E27FC236}">
                <a16:creationId xmlns:a16="http://schemas.microsoft.com/office/drawing/2014/main" id="{9B3E99DB-06BD-4B94-9498-8E8535CBFED7}"/>
              </a:ext>
            </a:extLst>
          </p:cNvPr>
          <p:cNvSpPr txBox="1"/>
          <p:nvPr/>
        </p:nvSpPr>
        <p:spPr>
          <a:xfrm>
            <a:off x="4875670" y="3945757"/>
            <a:ext cx="1144405" cy="707886"/>
          </a:xfrm>
          <a:prstGeom prst="rect">
            <a:avLst/>
          </a:prstGeom>
          <a:solidFill>
            <a:srgbClr val="FFFFFF"/>
          </a:solidFill>
        </p:spPr>
        <p:txBody>
          <a:bodyPr wrap="square" rtlCol="0">
            <a:spAutoFit/>
          </a:bodyPr>
          <a:lstStyle/>
          <a:p>
            <a:r>
              <a:rPr lang="en-GB" sz="2000" dirty="0">
                <a:solidFill>
                  <a:srgbClr val="00B050"/>
                </a:solidFill>
                <a:latin typeface="Segoe Print" panose="02000600000000000000" pitchFamily="2" charset="0"/>
              </a:rPr>
              <a:t>Play </a:t>
            </a:r>
          </a:p>
          <a:p>
            <a:r>
              <a:rPr lang="en-GB" sz="2000" dirty="0">
                <a:solidFill>
                  <a:srgbClr val="00B050"/>
                </a:solidFill>
                <a:latin typeface="Segoe Print" panose="02000600000000000000" pitchFamily="2" charset="0"/>
              </a:rPr>
              <a:t>football</a:t>
            </a:r>
          </a:p>
        </p:txBody>
      </p:sp>
      <p:sp>
        <p:nvSpPr>
          <p:cNvPr id="46" name="TextBox 45">
            <a:extLst>
              <a:ext uri="{FF2B5EF4-FFF2-40B4-BE49-F238E27FC236}">
                <a16:creationId xmlns:a16="http://schemas.microsoft.com/office/drawing/2014/main" id="{A8F77C47-DAFA-4645-90B7-4D457DBDD912}"/>
              </a:ext>
            </a:extLst>
          </p:cNvPr>
          <p:cNvSpPr txBox="1"/>
          <p:nvPr/>
        </p:nvSpPr>
        <p:spPr>
          <a:xfrm>
            <a:off x="4664675" y="5120401"/>
            <a:ext cx="1377303" cy="707886"/>
          </a:xfrm>
          <a:prstGeom prst="rect">
            <a:avLst/>
          </a:prstGeom>
          <a:solidFill>
            <a:srgbClr val="FFFFFF"/>
          </a:solidFill>
        </p:spPr>
        <p:txBody>
          <a:bodyPr wrap="square" rtlCol="0">
            <a:spAutoFit/>
          </a:bodyPr>
          <a:lstStyle/>
          <a:p>
            <a:r>
              <a:rPr lang="en-GB" sz="2000" dirty="0">
                <a:solidFill>
                  <a:srgbClr val="00B050"/>
                </a:solidFill>
                <a:latin typeface="Segoe Print" panose="02000600000000000000" pitchFamily="2" charset="0"/>
              </a:rPr>
              <a:t>Listen to music</a:t>
            </a:r>
          </a:p>
        </p:txBody>
      </p:sp>
      <p:sp>
        <p:nvSpPr>
          <p:cNvPr id="47" name="TextBox 46">
            <a:extLst>
              <a:ext uri="{FF2B5EF4-FFF2-40B4-BE49-F238E27FC236}">
                <a16:creationId xmlns:a16="http://schemas.microsoft.com/office/drawing/2014/main" id="{AC155772-3D2F-416D-B1CD-FA032EF6A6BF}"/>
              </a:ext>
            </a:extLst>
          </p:cNvPr>
          <p:cNvSpPr txBox="1"/>
          <p:nvPr/>
        </p:nvSpPr>
        <p:spPr>
          <a:xfrm>
            <a:off x="8557204" y="1587046"/>
            <a:ext cx="1233816" cy="707886"/>
          </a:xfrm>
          <a:prstGeom prst="rect">
            <a:avLst/>
          </a:prstGeom>
          <a:solidFill>
            <a:srgbClr val="FFFFFF"/>
          </a:solidFill>
        </p:spPr>
        <p:txBody>
          <a:bodyPr wrap="square" rtlCol="0">
            <a:spAutoFit/>
          </a:bodyPr>
          <a:lstStyle/>
          <a:p>
            <a:r>
              <a:rPr lang="en-GB" sz="2000" dirty="0">
                <a:solidFill>
                  <a:srgbClr val="00B050"/>
                </a:solidFill>
                <a:latin typeface="Segoe Print" panose="02000600000000000000" pitchFamily="2" charset="0"/>
              </a:rPr>
              <a:t>Make a picture</a:t>
            </a:r>
          </a:p>
        </p:txBody>
      </p:sp>
      <p:sp>
        <p:nvSpPr>
          <p:cNvPr id="45" name="Google Shape;119;p1">
            <a:extLst>
              <a:ext uri="{FF2B5EF4-FFF2-40B4-BE49-F238E27FC236}">
                <a16:creationId xmlns:a16="http://schemas.microsoft.com/office/drawing/2014/main" id="{B47DC6A2-CAD7-4789-91DB-54C8232916E4}"/>
              </a:ext>
            </a:extLst>
          </p:cNvPr>
          <p:cNvSpPr/>
          <p:nvPr/>
        </p:nvSpPr>
        <p:spPr>
          <a:xfrm>
            <a:off x="33615" y="37703"/>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0" name="Title 4">
            <a:extLst>
              <a:ext uri="{FF2B5EF4-FFF2-40B4-BE49-F238E27FC236}">
                <a16:creationId xmlns:a16="http://schemas.microsoft.com/office/drawing/2014/main" id="{34F63396-9BD8-48A9-A5BE-31CA28D67487}"/>
              </a:ext>
            </a:extLst>
          </p:cNvPr>
          <p:cNvSpPr txBox="1">
            <a:spLocks/>
          </p:cNvSpPr>
          <p:nvPr/>
        </p:nvSpPr>
        <p:spPr>
          <a:xfrm>
            <a:off x="518398" y="-61347"/>
            <a:ext cx="2869907" cy="523220"/>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AR" sz="3200" b="1" kern="0" dirty="0">
                <a:solidFill>
                  <a:srgbClr val="002060"/>
                </a:solidFill>
                <a:latin typeface="Century Gothic" panose="020B0502020202020204" pitchFamily="34" charset="0"/>
              </a:rPr>
              <a:t> </a:t>
            </a:r>
            <a:r>
              <a:rPr lang="es-AR" sz="3200" b="1" kern="0" dirty="0" err="1">
                <a:solidFill>
                  <a:srgbClr val="002060"/>
                </a:solidFill>
                <a:latin typeface="Century Gothic" panose="020B0502020202020204" pitchFamily="34" charset="0"/>
              </a:rPr>
              <a:t>Follow</a:t>
            </a:r>
            <a:r>
              <a:rPr lang="es-AR" sz="3200" b="1" kern="0" dirty="0">
                <a:solidFill>
                  <a:srgbClr val="002060"/>
                </a:solidFill>
                <a:latin typeface="Century Gothic" panose="020B0502020202020204" pitchFamily="34" charset="0"/>
              </a:rPr>
              <a:t> up 2</a:t>
            </a:r>
            <a:endParaRPr lang="en-GB" sz="3200" kern="0" dirty="0"/>
          </a:p>
        </p:txBody>
      </p:sp>
      <p:sp>
        <p:nvSpPr>
          <p:cNvPr id="2" name="TextBox 1">
            <a:extLst>
              <a:ext uri="{FF2B5EF4-FFF2-40B4-BE49-F238E27FC236}">
                <a16:creationId xmlns:a16="http://schemas.microsoft.com/office/drawing/2014/main" id="{D43FB7E0-CC41-4D5D-991F-268063F45B42}"/>
              </a:ext>
            </a:extLst>
          </p:cNvPr>
          <p:cNvSpPr txBox="1"/>
          <p:nvPr/>
        </p:nvSpPr>
        <p:spPr>
          <a:xfrm>
            <a:off x="2453585" y="5167314"/>
            <a:ext cx="481426" cy="369332"/>
          </a:xfrm>
          <a:prstGeom prst="rect">
            <a:avLst/>
          </a:prstGeom>
          <a:noFill/>
        </p:spPr>
        <p:txBody>
          <a:bodyPr wrap="square" rtlCol="0">
            <a:spAutoFit/>
          </a:bodyPr>
          <a:lstStyle/>
          <a:p>
            <a:r>
              <a:rPr lang="en-GB" b="1" dirty="0">
                <a:solidFill>
                  <a:srgbClr val="00B050"/>
                </a:solidFill>
                <a:latin typeface="Century Gothic" panose="020B0502020202020204" pitchFamily="34" charset="0"/>
              </a:rPr>
              <a:t>1</a:t>
            </a:r>
          </a:p>
        </p:txBody>
      </p:sp>
      <p:sp>
        <p:nvSpPr>
          <p:cNvPr id="52" name="TextBox 51">
            <a:extLst>
              <a:ext uri="{FF2B5EF4-FFF2-40B4-BE49-F238E27FC236}">
                <a16:creationId xmlns:a16="http://schemas.microsoft.com/office/drawing/2014/main" id="{68B5D1CD-2D73-4314-9492-4998250B68F5}"/>
              </a:ext>
            </a:extLst>
          </p:cNvPr>
          <p:cNvSpPr txBox="1"/>
          <p:nvPr/>
        </p:nvSpPr>
        <p:spPr>
          <a:xfrm>
            <a:off x="6681032" y="4586883"/>
            <a:ext cx="481426" cy="369332"/>
          </a:xfrm>
          <a:prstGeom prst="rect">
            <a:avLst/>
          </a:prstGeom>
          <a:noFill/>
        </p:spPr>
        <p:txBody>
          <a:bodyPr wrap="square" rtlCol="0">
            <a:spAutoFit/>
          </a:bodyPr>
          <a:lstStyle/>
          <a:p>
            <a:r>
              <a:rPr lang="en-GB" b="1" dirty="0">
                <a:solidFill>
                  <a:srgbClr val="00B050"/>
                </a:solidFill>
                <a:latin typeface="Century Gothic" panose="020B0502020202020204" pitchFamily="34" charset="0"/>
              </a:rPr>
              <a:t>2</a:t>
            </a:r>
          </a:p>
        </p:txBody>
      </p:sp>
      <p:sp>
        <p:nvSpPr>
          <p:cNvPr id="53" name="TextBox 52">
            <a:extLst>
              <a:ext uri="{FF2B5EF4-FFF2-40B4-BE49-F238E27FC236}">
                <a16:creationId xmlns:a16="http://schemas.microsoft.com/office/drawing/2014/main" id="{99D67834-4493-481D-BDA0-3E4044C4DF4B}"/>
              </a:ext>
            </a:extLst>
          </p:cNvPr>
          <p:cNvSpPr txBox="1"/>
          <p:nvPr/>
        </p:nvSpPr>
        <p:spPr>
          <a:xfrm>
            <a:off x="6681032" y="2105268"/>
            <a:ext cx="481426" cy="369332"/>
          </a:xfrm>
          <a:prstGeom prst="rect">
            <a:avLst/>
          </a:prstGeom>
          <a:noFill/>
        </p:spPr>
        <p:txBody>
          <a:bodyPr wrap="square" rtlCol="0">
            <a:spAutoFit/>
          </a:bodyPr>
          <a:lstStyle/>
          <a:p>
            <a:r>
              <a:rPr lang="en-GB" b="1" dirty="0">
                <a:solidFill>
                  <a:srgbClr val="00B050"/>
                </a:solidFill>
                <a:latin typeface="Century Gothic" panose="020B0502020202020204" pitchFamily="34" charset="0"/>
              </a:rPr>
              <a:t>3</a:t>
            </a:r>
          </a:p>
        </p:txBody>
      </p:sp>
      <p:sp>
        <p:nvSpPr>
          <p:cNvPr id="54" name="TextBox 53">
            <a:extLst>
              <a:ext uri="{FF2B5EF4-FFF2-40B4-BE49-F238E27FC236}">
                <a16:creationId xmlns:a16="http://schemas.microsoft.com/office/drawing/2014/main" id="{B37B5037-0C2B-4BBF-B1C8-188CDE22E327}"/>
              </a:ext>
            </a:extLst>
          </p:cNvPr>
          <p:cNvSpPr txBox="1"/>
          <p:nvPr/>
        </p:nvSpPr>
        <p:spPr>
          <a:xfrm>
            <a:off x="2425763" y="1835722"/>
            <a:ext cx="481426" cy="369332"/>
          </a:xfrm>
          <a:prstGeom prst="rect">
            <a:avLst/>
          </a:prstGeom>
          <a:noFill/>
        </p:spPr>
        <p:txBody>
          <a:bodyPr wrap="square" rtlCol="0">
            <a:spAutoFit/>
          </a:bodyPr>
          <a:lstStyle/>
          <a:p>
            <a:r>
              <a:rPr lang="en-GB" b="1" dirty="0">
                <a:solidFill>
                  <a:srgbClr val="00B050"/>
                </a:solidFill>
                <a:latin typeface="Century Gothic" panose="020B0502020202020204" pitchFamily="34" charset="0"/>
              </a:rPr>
              <a:t>4</a:t>
            </a:r>
          </a:p>
        </p:txBody>
      </p:sp>
      <p:sp>
        <p:nvSpPr>
          <p:cNvPr id="55" name="TextBox 54">
            <a:extLst>
              <a:ext uri="{FF2B5EF4-FFF2-40B4-BE49-F238E27FC236}">
                <a16:creationId xmlns:a16="http://schemas.microsoft.com/office/drawing/2014/main" id="{7F3D03A7-5338-44ED-A1A7-61B5D072EDDE}"/>
              </a:ext>
            </a:extLst>
          </p:cNvPr>
          <p:cNvSpPr txBox="1"/>
          <p:nvPr/>
        </p:nvSpPr>
        <p:spPr>
          <a:xfrm>
            <a:off x="2425763" y="4057452"/>
            <a:ext cx="481426" cy="369332"/>
          </a:xfrm>
          <a:prstGeom prst="rect">
            <a:avLst/>
          </a:prstGeom>
          <a:noFill/>
        </p:spPr>
        <p:txBody>
          <a:bodyPr wrap="square" rtlCol="0">
            <a:spAutoFit/>
          </a:bodyPr>
          <a:lstStyle/>
          <a:p>
            <a:r>
              <a:rPr lang="en-GB" b="1" dirty="0">
                <a:solidFill>
                  <a:srgbClr val="00B050"/>
                </a:solidFill>
                <a:latin typeface="Century Gothic" panose="020B0502020202020204" pitchFamily="34" charset="0"/>
              </a:rPr>
              <a:t>5</a:t>
            </a:r>
          </a:p>
        </p:txBody>
      </p:sp>
      <p:sp>
        <p:nvSpPr>
          <p:cNvPr id="56" name="TextBox 55">
            <a:extLst>
              <a:ext uri="{FF2B5EF4-FFF2-40B4-BE49-F238E27FC236}">
                <a16:creationId xmlns:a16="http://schemas.microsoft.com/office/drawing/2014/main" id="{7401F4B4-A977-46F4-AF8C-1800F155BD4B}"/>
              </a:ext>
            </a:extLst>
          </p:cNvPr>
          <p:cNvSpPr txBox="1"/>
          <p:nvPr/>
        </p:nvSpPr>
        <p:spPr>
          <a:xfrm>
            <a:off x="2454836" y="2734361"/>
            <a:ext cx="481426" cy="369332"/>
          </a:xfrm>
          <a:prstGeom prst="rect">
            <a:avLst/>
          </a:prstGeom>
          <a:noFill/>
        </p:spPr>
        <p:txBody>
          <a:bodyPr wrap="square" rtlCol="0">
            <a:spAutoFit/>
          </a:bodyPr>
          <a:lstStyle/>
          <a:p>
            <a:r>
              <a:rPr lang="en-GB" b="1" dirty="0">
                <a:solidFill>
                  <a:srgbClr val="00B050"/>
                </a:solidFill>
                <a:latin typeface="Century Gothic" panose="020B0502020202020204" pitchFamily="34" charset="0"/>
              </a:rPr>
              <a:t>6</a:t>
            </a:r>
          </a:p>
        </p:txBody>
      </p:sp>
      <p:sp>
        <p:nvSpPr>
          <p:cNvPr id="57" name="TextBox 56">
            <a:extLst>
              <a:ext uri="{FF2B5EF4-FFF2-40B4-BE49-F238E27FC236}">
                <a16:creationId xmlns:a16="http://schemas.microsoft.com/office/drawing/2014/main" id="{1E9C0B64-5721-43E9-8769-0B9E93812739}"/>
              </a:ext>
            </a:extLst>
          </p:cNvPr>
          <p:cNvSpPr txBox="1"/>
          <p:nvPr/>
        </p:nvSpPr>
        <p:spPr>
          <a:xfrm>
            <a:off x="6681715" y="3321278"/>
            <a:ext cx="481426" cy="369332"/>
          </a:xfrm>
          <a:prstGeom prst="rect">
            <a:avLst/>
          </a:prstGeom>
          <a:noFill/>
        </p:spPr>
        <p:txBody>
          <a:bodyPr wrap="square" rtlCol="0">
            <a:spAutoFit/>
          </a:bodyPr>
          <a:lstStyle/>
          <a:p>
            <a:r>
              <a:rPr lang="en-GB" b="1" dirty="0">
                <a:solidFill>
                  <a:srgbClr val="00B050"/>
                </a:solidFill>
                <a:latin typeface="Century Gothic" panose="020B0502020202020204" pitchFamily="34" charset="0"/>
              </a:rPr>
              <a:t>7</a:t>
            </a:r>
          </a:p>
        </p:txBody>
      </p:sp>
    </p:spTree>
    <p:extLst>
      <p:ext uri="{BB962C8B-B14F-4D97-AF65-F5344CB8AC3E}">
        <p14:creationId xmlns:p14="http://schemas.microsoft.com/office/powerpoint/2010/main" val="2256106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fade">
                                      <p:cBhvr>
                                        <p:cTn id="57" dur="500"/>
                                        <p:tgtEl>
                                          <p:spTgt spid="49"/>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xit" presetSubtype="0" fill="hold" grpId="1" nodeType="clickEffect">
                                  <p:stCondLst>
                                    <p:cond delay="0"/>
                                  </p:stCondLst>
                                  <p:childTnLst>
                                    <p:set>
                                      <p:cBhvr>
                                        <p:cTn id="61" dur="1" fill="hold">
                                          <p:stCondLst>
                                            <p:cond delay="0"/>
                                          </p:stCondLst>
                                        </p:cTn>
                                        <p:tgtEl>
                                          <p:spTgt spid="49"/>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24">
                                            <p:txEl>
                                              <p:pRg st="0" end="0"/>
                                            </p:txEl>
                                          </p:spTgt>
                                        </p:tgtEl>
                                        <p:attrNameLst>
                                          <p:attrName>style.visibility</p:attrName>
                                        </p:attrNameLst>
                                      </p:cBhvr>
                                      <p:to>
                                        <p:strVal val="visible"/>
                                      </p:to>
                                    </p:set>
                                  </p:childTnLst>
                                </p:cTn>
                              </p:par>
                              <p:par>
                                <p:cTn id="78" presetID="1" presetClass="entr" presetSubtype="0" fill="hold" nodeType="withEffect">
                                  <p:stCondLst>
                                    <p:cond delay="0"/>
                                  </p:stCondLst>
                                  <p:childTnLst>
                                    <p:set>
                                      <p:cBhvr>
                                        <p:cTn id="79" dur="1" fill="hold">
                                          <p:stCondLst>
                                            <p:cond delay="0"/>
                                          </p:stCondLst>
                                        </p:cTn>
                                        <p:tgtEl>
                                          <p:spTgt spid="24">
                                            <p:txEl>
                                              <p:pRg st="1" end="1"/>
                                            </p:txEl>
                                          </p:spTgt>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nodeType="clickEffect">
                                  <p:stCondLst>
                                    <p:cond delay="0"/>
                                  </p:stCondLst>
                                  <p:childTnLst>
                                    <p:set>
                                      <p:cBhvr>
                                        <p:cTn id="87"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nodeType="clickEffect">
                                  <p:stCondLst>
                                    <p:cond delay="0"/>
                                  </p:stCondLst>
                                  <p:childTnLst>
                                    <p:set>
                                      <p:cBhvr>
                                        <p:cTn id="91"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nodeType="clickEffect">
                                  <p:stCondLst>
                                    <p:cond delay="0"/>
                                  </p:stCondLst>
                                  <p:childTnLst>
                                    <p:set>
                                      <p:cBhvr>
                                        <p:cTn id="95"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xit" presetSubtype="0" fill="hold" grpId="0" nodeType="clickEffect">
                                  <p:stCondLst>
                                    <p:cond delay="0"/>
                                  </p:stCondLst>
                                  <p:childTnLst>
                                    <p:set>
                                      <p:cBhvr>
                                        <p:cTn id="99" dur="1" fill="hold">
                                          <p:stCondLst>
                                            <p:cond delay="0"/>
                                          </p:stCondLst>
                                        </p:cTn>
                                        <p:tgtEl>
                                          <p:spTgt spid="24">
                                            <p:txEl>
                                              <p:pRg st="0" end="0"/>
                                            </p:txEl>
                                          </p:spTgt>
                                        </p:tgtEl>
                                        <p:attrNameLst>
                                          <p:attrName>style.visibility</p:attrName>
                                        </p:attrNameLst>
                                      </p:cBhvr>
                                      <p:to>
                                        <p:strVal val="hidden"/>
                                      </p:to>
                                    </p:set>
                                  </p:childTnLst>
                                </p:cTn>
                              </p:par>
                              <p:par>
                                <p:cTn id="100" presetID="1" presetClass="exit" presetSubtype="0" fill="hold" grpId="0" nodeType="withEffect">
                                  <p:stCondLst>
                                    <p:cond delay="0"/>
                                  </p:stCondLst>
                                  <p:childTnLst>
                                    <p:set>
                                      <p:cBhvr>
                                        <p:cTn id="101" dur="1" fill="hold">
                                          <p:stCondLst>
                                            <p:cond delay="0"/>
                                          </p:stCondLst>
                                        </p:cTn>
                                        <p:tgtEl>
                                          <p:spTgt spid="24">
                                            <p:txEl>
                                              <p:pRg st="1" end="1"/>
                                            </p:txEl>
                                          </p:spTgt>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2" presetClass="entr" presetSubtype="8" fill="hold" grpId="0" nodeType="clickEffect">
                                  <p:stCondLst>
                                    <p:cond delay="0"/>
                                  </p:stCondLst>
                                  <p:childTnLst>
                                    <p:set>
                                      <p:cBhvr>
                                        <p:cTn id="105" dur="1" fill="hold">
                                          <p:stCondLst>
                                            <p:cond delay="0"/>
                                          </p:stCondLst>
                                        </p:cTn>
                                        <p:tgtEl>
                                          <p:spTgt spid="48"/>
                                        </p:tgtEl>
                                        <p:attrNameLst>
                                          <p:attrName>style.visibility</p:attrName>
                                        </p:attrNameLst>
                                      </p:cBhvr>
                                      <p:to>
                                        <p:strVal val="visible"/>
                                      </p:to>
                                    </p:set>
                                    <p:anim calcmode="lin" valueType="num">
                                      <p:cBhvr additive="base">
                                        <p:cTn id="106" dur="500" fill="hold"/>
                                        <p:tgtEl>
                                          <p:spTgt spid="48"/>
                                        </p:tgtEl>
                                        <p:attrNameLst>
                                          <p:attrName>ppt_x</p:attrName>
                                        </p:attrNameLst>
                                      </p:cBhvr>
                                      <p:tavLst>
                                        <p:tav tm="0">
                                          <p:val>
                                            <p:strVal val="0-#ppt_w/2"/>
                                          </p:val>
                                        </p:tav>
                                        <p:tav tm="100000">
                                          <p:val>
                                            <p:strVal val="#ppt_x"/>
                                          </p:val>
                                        </p:tav>
                                      </p:tavLst>
                                    </p:anim>
                                    <p:anim calcmode="lin" valueType="num">
                                      <p:cBhvr additive="base">
                                        <p:cTn id="107" dur="500" fill="hold"/>
                                        <p:tgtEl>
                                          <p:spTgt spid="48"/>
                                        </p:tgtEl>
                                        <p:attrNameLst>
                                          <p:attrName>ppt_y</p:attrName>
                                        </p:attrNameLst>
                                      </p:cBhvr>
                                      <p:tavLst>
                                        <p:tav tm="0">
                                          <p:val>
                                            <p:strVal val="#ppt_y"/>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1" presetClass="exit" presetSubtype="0" fill="hold" grpId="0" nodeType="clickEffect">
                                  <p:stCondLst>
                                    <p:cond delay="0"/>
                                  </p:stCondLst>
                                  <p:childTnLst>
                                    <p:set>
                                      <p:cBhvr>
                                        <p:cTn id="111" dur="1" fill="hold">
                                          <p:stCondLst>
                                            <p:cond delay="0"/>
                                          </p:stCondLst>
                                        </p:cTn>
                                        <p:tgtEl>
                                          <p:spTgt spid="23">
                                            <p:txEl>
                                              <p:pRg st="0" end="0"/>
                                            </p:txEl>
                                          </p:spTgt>
                                        </p:tgtEl>
                                        <p:attrNameLst>
                                          <p:attrName>style.visibility</p:attrName>
                                        </p:attrNameLst>
                                      </p:cBhvr>
                                      <p:to>
                                        <p:strVal val="hidden"/>
                                      </p:to>
                                    </p:set>
                                  </p:childTnLst>
                                </p:cTn>
                              </p:par>
                            </p:childTnLst>
                          </p:cTn>
                        </p:par>
                      </p:childTnLst>
                    </p:cTn>
                  </p:par>
                  <p:par>
                    <p:cTn id="112" fill="hold">
                      <p:stCondLst>
                        <p:cond delay="indefinite"/>
                      </p:stCondLst>
                      <p:childTnLst>
                        <p:par>
                          <p:cTn id="113" fill="hold">
                            <p:stCondLst>
                              <p:cond delay="0"/>
                            </p:stCondLst>
                            <p:childTnLst>
                              <p:par>
                                <p:cTn id="114" presetID="2" presetClass="entr" presetSubtype="8" fill="hold" grpId="0" nodeType="clickEffect">
                                  <p:stCondLst>
                                    <p:cond delay="0"/>
                                  </p:stCondLst>
                                  <p:childTnLst>
                                    <p:set>
                                      <p:cBhvr>
                                        <p:cTn id="115" dur="1" fill="hold">
                                          <p:stCondLst>
                                            <p:cond delay="0"/>
                                          </p:stCondLst>
                                        </p:cTn>
                                        <p:tgtEl>
                                          <p:spTgt spid="46"/>
                                        </p:tgtEl>
                                        <p:attrNameLst>
                                          <p:attrName>style.visibility</p:attrName>
                                        </p:attrNameLst>
                                      </p:cBhvr>
                                      <p:to>
                                        <p:strVal val="visible"/>
                                      </p:to>
                                    </p:set>
                                    <p:anim calcmode="lin" valueType="num">
                                      <p:cBhvr additive="base">
                                        <p:cTn id="116" dur="500" fill="hold"/>
                                        <p:tgtEl>
                                          <p:spTgt spid="46"/>
                                        </p:tgtEl>
                                        <p:attrNameLst>
                                          <p:attrName>ppt_x</p:attrName>
                                        </p:attrNameLst>
                                      </p:cBhvr>
                                      <p:tavLst>
                                        <p:tav tm="0">
                                          <p:val>
                                            <p:strVal val="0-#ppt_w/2"/>
                                          </p:val>
                                        </p:tav>
                                        <p:tav tm="100000">
                                          <p:val>
                                            <p:strVal val="#ppt_x"/>
                                          </p:val>
                                        </p:tav>
                                      </p:tavLst>
                                    </p:anim>
                                    <p:anim calcmode="lin" valueType="num">
                                      <p:cBhvr additive="base">
                                        <p:cTn id="117"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1" presetClass="exit" presetSubtype="0" fill="hold" grpId="0" nodeType="clickEffect">
                                  <p:stCondLst>
                                    <p:cond delay="0"/>
                                  </p:stCondLst>
                                  <p:childTnLst>
                                    <p:set>
                                      <p:cBhvr>
                                        <p:cTn id="121" dur="1" fill="hold">
                                          <p:stCondLst>
                                            <p:cond delay="0"/>
                                          </p:stCondLst>
                                        </p:cTn>
                                        <p:tgtEl>
                                          <p:spTgt spid="25">
                                            <p:txEl>
                                              <p:pRg st="0" end="0"/>
                                            </p:txEl>
                                          </p:spTgt>
                                        </p:tgtEl>
                                        <p:attrNameLst>
                                          <p:attrName>style.visibility</p:attrName>
                                        </p:attrNameLst>
                                      </p:cBhvr>
                                      <p:to>
                                        <p:strVal val="hidden"/>
                                      </p:to>
                                    </p:set>
                                  </p:childTnLst>
                                </p:cTn>
                              </p:par>
                            </p:childTnLst>
                          </p:cTn>
                        </p:par>
                      </p:childTnLst>
                    </p:cTn>
                  </p:par>
                  <p:par>
                    <p:cTn id="122" fill="hold">
                      <p:stCondLst>
                        <p:cond delay="indefinite"/>
                      </p:stCondLst>
                      <p:childTnLst>
                        <p:par>
                          <p:cTn id="123" fill="hold">
                            <p:stCondLst>
                              <p:cond delay="0"/>
                            </p:stCondLst>
                            <p:childTnLst>
                              <p:par>
                                <p:cTn id="124" presetID="2" presetClass="entr" presetSubtype="2" fill="hold" grpId="0" nodeType="clickEffect">
                                  <p:stCondLst>
                                    <p:cond delay="0"/>
                                  </p:stCondLst>
                                  <p:childTnLst>
                                    <p:set>
                                      <p:cBhvr>
                                        <p:cTn id="125" dur="1" fill="hold">
                                          <p:stCondLst>
                                            <p:cond delay="0"/>
                                          </p:stCondLst>
                                        </p:cTn>
                                        <p:tgtEl>
                                          <p:spTgt spid="47"/>
                                        </p:tgtEl>
                                        <p:attrNameLst>
                                          <p:attrName>style.visibility</p:attrName>
                                        </p:attrNameLst>
                                      </p:cBhvr>
                                      <p:to>
                                        <p:strVal val="visible"/>
                                      </p:to>
                                    </p:set>
                                    <p:anim calcmode="lin" valueType="num">
                                      <p:cBhvr additive="base">
                                        <p:cTn id="126" dur="500" fill="hold"/>
                                        <p:tgtEl>
                                          <p:spTgt spid="47"/>
                                        </p:tgtEl>
                                        <p:attrNameLst>
                                          <p:attrName>ppt_x</p:attrName>
                                        </p:attrNameLst>
                                      </p:cBhvr>
                                      <p:tavLst>
                                        <p:tav tm="0">
                                          <p:val>
                                            <p:strVal val="1+#ppt_w/2"/>
                                          </p:val>
                                        </p:tav>
                                        <p:tav tm="100000">
                                          <p:val>
                                            <p:strVal val="#ppt_x"/>
                                          </p:val>
                                        </p:tav>
                                      </p:tavLst>
                                    </p:anim>
                                    <p:anim calcmode="lin" valueType="num">
                                      <p:cBhvr additive="base">
                                        <p:cTn id="127" dur="5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31" grpId="0" animBg="1"/>
      <p:bldP spid="24" grpId="0" uiExpand="1" build="allAtOnce"/>
      <p:bldP spid="23" grpId="0" build="allAtOnce"/>
      <p:bldP spid="25" grpId="0" build="allAtOnce"/>
      <p:bldP spid="49" grpId="0" animBg="1"/>
      <p:bldP spid="49" grpId="1" animBg="1"/>
      <p:bldP spid="48" grpId="0" animBg="1"/>
      <p:bldP spid="46" grpId="0" animBg="1"/>
      <p:bldP spid="47" grpId="0" animBg="1"/>
      <p:bldP spid="2" grpId="0"/>
      <p:bldP spid="52" grpId="0"/>
      <p:bldP spid="53" grpId="0"/>
      <p:bldP spid="54" grpId="0"/>
      <p:bldP spid="55" grpId="0"/>
      <p:bldP spid="56" grpId="0"/>
      <p:bldP spid="5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p>
        </p:txBody>
      </p:sp>
      <p:sp>
        <p:nvSpPr>
          <p:cNvPr id="35" name="Google Shape;119;p1">
            <a:extLst>
              <a:ext uri="{FF2B5EF4-FFF2-40B4-BE49-F238E27FC236}">
                <a16:creationId xmlns:a16="http://schemas.microsoft.com/office/drawing/2014/main" id="{FD0A0C4A-B3E8-46F4-BFAE-DAD638CE2CFF}"/>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 name="Rectangle 5">
            <a:extLst>
              <a:ext uri="{FF2B5EF4-FFF2-40B4-BE49-F238E27FC236}">
                <a16:creationId xmlns:a16="http://schemas.microsoft.com/office/drawing/2014/main" id="{67F195E3-B4A8-4B57-84B5-E286C7573A0E}"/>
              </a:ext>
            </a:extLst>
          </p:cNvPr>
          <p:cNvSpPr/>
          <p:nvPr/>
        </p:nvSpPr>
        <p:spPr>
          <a:xfrm>
            <a:off x="2869592" y="48311"/>
            <a:ext cx="1585097" cy="584775"/>
          </a:xfrm>
          <a:prstGeom prst="rect">
            <a:avLst/>
          </a:prstGeom>
        </p:spPr>
        <p:txBody>
          <a:bodyPr wrap="square">
            <a:spAutoFit/>
          </a:bodyPr>
          <a:lstStyle/>
          <a:p>
            <a:r>
              <a:rPr lang="es-AR" sz="3200" b="1" kern="0" dirty="0">
                <a:solidFill>
                  <a:srgbClr val="002060"/>
                </a:solidFill>
                <a:latin typeface="Century Gothic" panose="020B0502020202020204" pitchFamily="34" charset="0"/>
                <a:cs typeface="Arial"/>
                <a:sym typeface="Arial"/>
              </a:rPr>
              <a:t>  </a:t>
            </a:r>
            <a:endParaRPr lang="en-GB" dirty="0"/>
          </a:p>
        </p:txBody>
      </p:sp>
      <p:sp>
        <p:nvSpPr>
          <p:cNvPr id="8" name="Speech Bubble: Rectangle with Corners Rounded 7">
            <a:extLst>
              <a:ext uri="{FF2B5EF4-FFF2-40B4-BE49-F238E27FC236}">
                <a16:creationId xmlns:a16="http://schemas.microsoft.com/office/drawing/2014/main" id="{59240F57-A22B-4D0E-8019-AC8D258BB600}"/>
              </a:ext>
            </a:extLst>
          </p:cNvPr>
          <p:cNvSpPr/>
          <p:nvPr/>
        </p:nvSpPr>
        <p:spPr>
          <a:xfrm>
            <a:off x="4089311" y="158249"/>
            <a:ext cx="5653780" cy="518040"/>
          </a:xfrm>
          <a:prstGeom prst="wedgeRoundRectCallout">
            <a:avLst>
              <a:gd name="adj1" fmla="val -53661"/>
              <a:gd name="adj2" fmla="val 1019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9" name="Graphic 8" descr="Teacher">
            <a:extLst>
              <a:ext uri="{FF2B5EF4-FFF2-40B4-BE49-F238E27FC236}">
                <a16:creationId xmlns:a16="http://schemas.microsoft.com/office/drawing/2014/main" id="{A33234D2-0669-40D3-968E-DC8E1F621A5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55489" y="-2912"/>
            <a:ext cx="914400" cy="914400"/>
          </a:xfrm>
          <a:prstGeom prst="rect">
            <a:avLst/>
          </a:prstGeom>
        </p:spPr>
      </p:pic>
      <p:sp>
        <p:nvSpPr>
          <p:cNvPr id="10" name="Google Shape;108;p3">
            <a:extLst>
              <a:ext uri="{FF2B5EF4-FFF2-40B4-BE49-F238E27FC236}">
                <a16:creationId xmlns:a16="http://schemas.microsoft.com/office/drawing/2014/main" id="{58DE2B2C-7CEA-4E91-8562-FCECCF8D4011}"/>
              </a:ext>
            </a:extLst>
          </p:cNvPr>
          <p:cNvSpPr txBox="1"/>
          <p:nvPr/>
        </p:nvSpPr>
        <p:spPr>
          <a:xfrm>
            <a:off x="4110794" y="193064"/>
            <a:ext cx="7047691" cy="461624"/>
          </a:xfrm>
          <a:prstGeom prst="rect">
            <a:avLst/>
          </a:prstGeom>
          <a:noFill/>
          <a:ln>
            <a:noFill/>
          </a:ln>
        </p:spPr>
        <p:txBody>
          <a:bodyPr spcFirstLastPara="1" wrap="square" lIns="91425" tIns="45700" rIns="91425" bIns="45700" anchor="t" anchorCtr="0">
            <a:spAutoFit/>
          </a:bodyPr>
          <a:lstStyle/>
          <a:p>
            <a:pPr>
              <a:defRPr/>
            </a:pPr>
            <a:r>
              <a:rPr lang="en-GB" sz="2400" b="1" spc="-1" dirty="0" err="1">
                <a:solidFill>
                  <a:schemeClr val="bg1"/>
                </a:solidFill>
                <a:latin typeface="Century Gothic" panose="020B0502020202020204" pitchFamily="34" charset="0"/>
                <a:ea typeface="Calibri"/>
                <a:sym typeface="Calibri"/>
              </a:rPr>
              <a:t>Schreib</a:t>
            </a:r>
            <a:r>
              <a:rPr lang="en-GB" sz="2400" b="1" spc="-1" dirty="0">
                <a:solidFill>
                  <a:schemeClr val="bg1"/>
                </a:solidFill>
                <a:latin typeface="Century Gothic" panose="020B0502020202020204" pitchFamily="34" charset="0"/>
                <a:ea typeface="Calibri"/>
                <a:sym typeface="Calibri"/>
              </a:rPr>
              <a:t> auf Deutsch und auf </a:t>
            </a:r>
            <a:r>
              <a:rPr lang="en-GB" sz="2400" b="1" spc="-1" dirty="0" err="1">
                <a:solidFill>
                  <a:schemeClr val="bg1"/>
                </a:solidFill>
                <a:latin typeface="Century Gothic" panose="020B0502020202020204" pitchFamily="34" charset="0"/>
                <a:ea typeface="Calibri"/>
                <a:sym typeface="Calibri"/>
              </a:rPr>
              <a:t>Englisch</a:t>
            </a:r>
            <a:r>
              <a:rPr lang="en-GB" sz="2400" b="1" spc="-1" dirty="0">
                <a:solidFill>
                  <a:schemeClr val="bg1"/>
                </a:solidFill>
                <a:latin typeface="Century Gothic" panose="020B0502020202020204" pitchFamily="34" charset="0"/>
                <a:ea typeface="Calibri"/>
                <a:sym typeface="Calibri"/>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graphicFrame>
        <p:nvGraphicFramePr>
          <p:cNvPr id="11" name="Table 4">
            <a:extLst>
              <a:ext uri="{FF2B5EF4-FFF2-40B4-BE49-F238E27FC236}">
                <a16:creationId xmlns:a16="http://schemas.microsoft.com/office/drawing/2014/main" id="{165DB9E1-349C-4C6B-BF8D-1F4732C517FA}"/>
              </a:ext>
            </a:extLst>
          </p:cNvPr>
          <p:cNvGraphicFramePr/>
          <p:nvPr>
            <p:extLst>
              <p:ext uri="{D42A27DB-BD31-4B8C-83A1-F6EECF244321}">
                <p14:modId xmlns:p14="http://schemas.microsoft.com/office/powerpoint/2010/main" val="1525365998"/>
              </p:ext>
            </p:extLst>
          </p:nvPr>
        </p:nvGraphicFramePr>
        <p:xfrm>
          <a:off x="332908" y="1255897"/>
          <a:ext cx="5149841" cy="3665274"/>
        </p:xfrm>
        <a:graphic>
          <a:graphicData uri="http://schemas.openxmlformats.org/drawingml/2006/table">
            <a:tbl>
              <a:tblPr>
                <a:tableStyleId>{775DCB02-9BB8-47FD-8907-85C794F793BA}</a:tableStyleId>
              </a:tblPr>
              <a:tblGrid>
                <a:gridCol w="561629">
                  <a:extLst>
                    <a:ext uri="{9D8B030D-6E8A-4147-A177-3AD203B41FA5}">
                      <a16:colId xmlns:a16="http://schemas.microsoft.com/office/drawing/2014/main" val="20000"/>
                    </a:ext>
                  </a:extLst>
                </a:gridCol>
                <a:gridCol w="1986901">
                  <a:extLst>
                    <a:ext uri="{9D8B030D-6E8A-4147-A177-3AD203B41FA5}">
                      <a16:colId xmlns:a16="http://schemas.microsoft.com/office/drawing/2014/main" val="20001"/>
                    </a:ext>
                  </a:extLst>
                </a:gridCol>
                <a:gridCol w="2601311">
                  <a:extLst>
                    <a:ext uri="{9D8B030D-6E8A-4147-A177-3AD203B41FA5}">
                      <a16:colId xmlns:a16="http://schemas.microsoft.com/office/drawing/2014/main" val="20002"/>
                    </a:ext>
                  </a:extLst>
                </a:gridCol>
              </a:tblGrid>
              <a:tr h="610879">
                <a:tc>
                  <a:txBody>
                    <a:bodyPr/>
                    <a:lstStyle/>
                    <a:p>
                      <a:pPr algn="ctr">
                        <a:lnSpc>
                          <a:spcPct val="100000"/>
                        </a:lnSpc>
                      </a:pPr>
                      <a:endParaRPr lang="en-GB" sz="2800" b="0" strike="noStrike" spc="-1" dirty="0">
                        <a:latin typeface="Century Gothic" panose="020B0502020202020204" pitchFamily="34" charset="0"/>
                      </a:endParaRPr>
                    </a:p>
                  </a:txBody>
                  <a:tcPr anchor="ctr"/>
                </a:tc>
                <a:tc>
                  <a:txBody>
                    <a:bodyPr/>
                    <a:lstStyle/>
                    <a:p>
                      <a:pPr algn="ctr">
                        <a:lnSpc>
                          <a:spcPct val="100000"/>
                        </a:lnSpc>
                      </a:pPr>
                      <a:r>
                        <a:rPr lang="en-GB" sz="2400" b="1" strike="noStrike" spc="-1" dirty="0" err="1">
                          <a:solidFill>
                            <a:srgbClr val="002060"/>
                          </a:solidFill>
                          <a:latin typeface="Century Gothic" panose="020B0502020202020204" pitchFamily="34" charset="0"/>
                        </a:rPr>
                        <a:t>heute</a:t>
                      </a:r>
                      <a:endParaRPr lang="en-GB" sz="2400" b="1" strike="noStrike" spc="-1" dirty="0">
                        <a:solidFill>
                          <a:srgbClr val="002060"/>
                        </a:solidFill>
                        <a:latin typeface="Century Gothic" panose="020B0502020202020204" pitchFamily="34" charset="0"/>
                      </a:endParaRPr>
                    </a:p>
                  </a:txBody>
                  <a:tcPr anchor="ctr"/>
                </a:tc>
                <a:tc>
                  <a:txBody>
                    <a:bodyPr/>
                    <a:lstStyle/>
                    <a:p>
                      <a:pPr algn="ctr">
                        <a:lnSpc>
                          <a:spcPct val="100000"/>
                        </a:lnSpc>
                      </a:pPr>
                      <a:r>
                        <a:rPr lang="en-GB" sz="2400" b="1" strike="noStrike" spc="-1" dirty="0">
                          <a:solidFill>
                            <a:srgbClr val="002060"/>
                          </a:solidFill>
                          <a:latin typeface="Century Gothic" panose="020B0502020202020204" pitchFamily="34" charset="0"/>
                        </a:rPr>
                        <a:t>morgen</a:t>
                      </a:r>
                    </a:p>
                  </a:txBody>
                  <a:tcPr anchor="ctr"/>
                </a:tc>
                <a:extLst>
                  <a:ext uri="{0D108BD9-81ED-4DB2-BD59-A6C34878D82A}">
                    <a16:rowId xmlns:a16="http://schemas.microsoft.com/office/drawing/2014/main" val="1980771333"/>
                  </a:ext>
                </a:extLst>
              </a:tr>
              <a:tr h="610879">
                <a:tc>
                  <a:txBody>
                    <a:bodyPr/>
                    <a:lstStyle/>
                    <a:p>
                      <a:pPr algn="ctr">
                        <a:lnSpc>
                          <a:spcPct val="100000"/>
                        </a:lnSpc>
                      </a:pPr>
                      <a:r>
                        <a:rPr lang="en-GB" sz="2000" b="0" strike="noStrike" spc="-1" dirty="0">
                          <a:solidFill>
                            <a:srgbClr val="002060"/>
                          </a:solidFill>
                          <a:latin typeface="Century Gothic" panose="020B0502020202020204" pitchFamily="34" charset="0"/>
                        </a:rPr>
                        <a:t>1</a:t>
                      </a:r>
                    </a:p>
                  </a:txBody>
                  <a:tcPr anchor="ctr"/>
                </a:tc>
                <a:tc>
                  <a:txBody>
                    <a:bodyPr/>
                    <a:lstStyle/>
                    <a:p>
                      <a:pPr>
                        <a:lnSpc>
                          <a:spcPct val="100000"/>
                        </a:lnSpc>
                      </a:pPr>
                      <a:endParaRPr lang="en-GB" sz="2000" b="0" strike="noStrike" spc="-1" dirty="0">
                        <a:solidFill>
                          <a:srgbClr val="002060"/>
                        </a:solidFill>
                        <a:latin typeface="Century Gothic" panose="020B0502020202020204" pitchFamily="34" charset="0"/>
                      </a:endParaRPr>
                    </a:p>
                  </a:txBody>
                  <a:tcPr anchor="ctr"/>
                </a:tc>
                <a:tc>
                  <a:txBody>
                    <a:bodyPr/>
                    <a:lstStyle/>
                    <a:p>
                      <a:pPr>
                        <a:lnSpc>
                          <a:spcPct val="100000"/>
                        </a:lnSpc>
                      </a:pPr>
                      <a:r>
                        <a:rPr lang="en-GB" sz="2000" b="0" strike="noStrike" spc="-1" dirty="0" err="1">
                          <a:solidFill>
                            <a:srgbClr val="002060"/>
                          </a:solidFill>
                          <a:latin typeface="Century Gothic" panose="020B0502020202020204" pitchFamily="34" charset="0"/>
                        </a:rPr>
                        <a:t>Mittwoch</a:t>
                      </a:r>
                      <a:endParaRPr lang="en-GB" sz="2000" b="0" strike="noStrike" spc="-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0"/>
                  </a:ext>
                </a:extLst>
              </a:tr>
              <a:tr h="610879">
                <a:tc>
                  <a:txBody>
                    <a:bodyPr/>
                    <a:lstStyle/>
                    <a:p>
                      <a:pPr algn="ctr">
                        <a:lnSpc>
                          <a:spcPct val="100000"/>
                        </a:lnSpc>
                      </a:pPr>
                      <a:r>
                        <a:rPr lang="en-GB" sz="2000" b="0" strike="noStrike" spc="-1" dirty="0">
                          <a:solidFill>
                            <a:srgbClr val="002060"/>
                          </a:solidFill>
                          <a:latin typeface="Century Gothic" panose="020B0502020202020204" pitchFamily="34" charset="0"/>
                        </a:rPr>
                        <a:t>2</a:t>
                      </a:r>
                    </a:p>
                  </a:txBody>
                  <a:tcPr anchor="ctr"/>
                </a:tc>
                <a:tc>
                  <a:txBody>
                    <a:bodyPr/>
                    <a:lstStyle/>
                    <a:p>
                      <a:pPr>
                        <a:lnSpc>
                          <a:spcPct val="100000"/>
                        </a:lnSpc>
                      </a:pPr>
                      <a:r>
                        <a:rPr lang="en-GB" sz="2000" b="0" strike="noStrike" spc="-1" dirty="0">
                          <a:solidFill>
                            <a:srgbClr val="002060"/>
                          </a:solidFill>
                          <a:latin typeface="Century Gothic" panose="020B0502020202020204" pitchFamily="34" charset="0"/>
                        </a:rPr>
                        <a:t>Sonntag</a:t>
                      </a:r>
                    </a:p>
                  </a:txBody>
                  <a:tcPr anchor="ctr"/>
                </a:tc>
                <a:tc>
                  <a:txBody>
                    <a:bodyPr/>
                    <a:lstStyle/>
                    <a:p>
                      <a:pPr>
                        <a:lnSpc>
                          <a:spcPct val="100000"/>
                        </a:lnSpc>
                      </a:pPr>
                      <a:endParaRPr lang="en-GB" sz="2000" b="0" strike="noStrike" spc="-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1"/>
                  </a:ext>
                </a:extLst>
              </a:tr>
              <a:tr h="610879">
                <a:tc>
                  <a:txBody>
                    <a:bodyPr/>
                    <a:lstStyle/>
                    <a:p>
                      <a:pPr algn="ctr">
                        <a:lnSpc>
                          <a:spcPct val="100000"/>
                        </a:lnSpc>
                      </a:pPr>
                      <a:r>
                        <a:rPr lang="en-GB" sz="2000" b="0" strike="noStrike" spc="-1" dirty="0">
                          <a:solidFill>
                            <a:srgbClr val="002060"/>
                          </a:solidFill>
                          <a:latin typeface="Century Gothic" panose="020B0502020202020204" pitchFamily="34" charset="0"/>
                        </a:rPr>
                        <a:t>3</a:t>
                      </a:r>
                    </a:p>
                  </a:txBody>
                  <a:tcPr anchor="ctr"/>
                </a:tc>
                <a:tc>
                  <a:txBody>
                    <a:bodyPr/>
                    <a:lstStyle/>
                    <a:p>
                      <a:pPr>
                        <a:lnSpc>
                          <a:spcPct val="100000"/>
                        </a:lnSpc>
                      </a:pPr>
                      <a:endParaRPr lang="en-GB" sz="2000" b="0" strike="noStrike" spc="-1">
                        <a:solidFill>
                          <a:srgbClr val="002060"/>
                        </a:solidFill>
                        <a:latin typeface="Century Gothic" panose="020B0502020202020204" pitchFamily="34" charset="0"/>
                      </a:endParaRPr>
                    </a:p>
                  </a:txBody>
                  <a:tcPr anchor="ctr"/>
                </a:tc>
                <a:tc>
                  <a:txBody>
                    <a:bodyPr/>
                    <a:lstStyle/>
                    <a:p>
                      <a:pPr>
                        <a:lnSpc>
                          <a:spcPct val="100000"/>
                        </a:lnSpc>
                      </a:pPr>
                      <a:r>
                        <a:rPr lang="en-GB" sz="2000" b="0" strike="noStrike" spc="-1" dirty="0">
                          <a:solidFill>
                            <a:srgbClr val="002060"/>
                          </a:solidFill>
                          <a:latin typeface="Century Gothic" panose="020B0502020202020204" pitchFamily="34" charset="0"/>
                        </a:rPr>
                        <a:t>Freitag</a:t>
                      </a:r>
                    </a:p>
                  </a:txBody>
                  <a:tcPr anchor="ctr"/>
                </a:tc>
                <a:extLst>
                  <a:ext uri="{0D108BD9-81ED-4DB2-BD59-A6C34878D82A}">
                    <a16:rowId xmlns:a16="http://schemas.microsoft.com/office/drawing/2014/main" val="10002"/>
                  </a:ext>
                </a:extLst>
              </a:tr>
              <a:tr h="610879">
                <a:tc>
                  <a:txBody>
                    <a:bodyPr/>
                    <a:lstStyle/>
                    <a:p>
                      <a:pPr algn="ctr">
                        <a:lnSpc>
                          <a:spcPct val="100000"/>
                        </a:lnSpc>
                      </a:pPr>
                      <a:r>
                        <a:rPr lang="en-GB" sz="2000" b="0" strike="noStrike" spc="-1" dirty="0">
                          <a:solidFill>
                            <a:srgbClr val="002060"/>
                          </a:solidFill>
                          <a:latin typeface="Century Gothic" panose="020B0502020202020204" pitchFamily="34" charset="0"/>
                        </a:rPr>
                        <a:t>4</a:t>
                      </a:r>
                    </a:p>
                  </a:txBody>
                  <a:tcPr anchor="ctr"/>
                </a:tc>
                <a:tc>
                  <a:txBody>
                    <a:bodyPr/>
                    <a:lstStyle/>
                    <a:p>
                      <a:pPr>
                        <a:lnSpc>
                          <a:spcPct val="100000"/>
                        </a:lnSpc>
                      </a:pPr>
                      <a:r>
                        <a:rPr lang="en-GB" sz="2000" b="0" strike="noStrike" spc="-1" dirty="0">
                          <a:solidFill>
                            <a:srgbClr val="002060"/>
                          </a:solidFill>
                          <a:latin typeface="Century Gothic" panose="020B0502020202020204" pitchFamily="34" charset="0"/>
                        </a:rPr>
                        <a:t>Freitag</a:t>
                      </a:r>
                    </a:p>
                  </a:txBody>
                  <a:tcPr anchor="ctr"/>
                </a:tc>
                <a:tc>
                  <a:txBody>
                    <a:bodyPr/>
                    <a:lstStyle/>
                    <a:p>
                      <a:pPr>
                        <a:lnSpc>
                          <a:spcPct val="100000"/>
                        </a:lnSpc>
                      </a:pPr>
                      <a:endParaRPr lang="en-GB" sz="2000" b="0" strike="noStrike" spc="-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3"/>
                  </a:ext>
                </a:extLst>
              </a:tr>
              <a:tr h="610879">
                <a:tc>
                  <a:txBody>
                    <a:bodyPr/>
                    <a:lstStyle/>
                    <a:p>
                      <a:pPr algn="ctr">
                        <a:lnSpc>
                          <a:spcPct val="100000"/>
                        </a:lnSpc>
                      </a:pPr>
                      <a:r>
                        <a:rPr lang="en-GB" sz="2000" b="0" strike="noStrike" spc="-1" dirty="0">
                          <a:solidFill>
                            <a:srgbClr val="002060"/>
                          </a:solidFill>
                          <a:latin typeface="Century Gothic" panose="020B0502020202020204" pitchFamily="34" charset="0"/>
                        </a:rPr>
                        <a:t>5</a:t>
                      </a:r>
                    </a:p>
                  </a:txBody>
                  <a:tcPr anchor="ctr"/>
                </a:tc>
                <a:tc>
                  <a:txBody>
                    <a:bodyPr/>
                    <a:lstStyle/>
                    <a:p>
                      <a:pPr>
                        <a:lnSpc>
                          <a:spcPct val="100000"/>
                        </a:lnSpc>
                      </a:pPr>
                      <a:endParaRPr lang="en-GB" sz="2000" b="0" strike="noStrike" spc="-1" dirty="0">
                        <a:solidFill>
                          <a:srgbClr val="002060"/>
                        </a:solidFill>
                        <a:latin typeface="Century Gothic" panose="020B0502020202020204" pitchFamily="34" charset="0"/>
                      </a:endParaRPr>
                    </a:p>
                  </a:txBody>
                  <a:tcPr anchor="ctr"/>
                </a:tc>
                <a:tc>
                  <a:txBody>
                    <a:bodyPr/>
                    <a:lstStyle/>
                    <a:p>
                      <a:pPr>
                        <a:lnSpc>
                          <a:spcPct val="100000"/>
                        </a:lnSpc>
                      </a:pPr>
                      <a:r>
                        <a:rPr lang="en-GB" sz="2000" b="0" strike="noStrike" spc="-1" dirty="0">
                          <a:solidFill>
                            <a:srgbClr val="002060"/>
                          </a:solidFill>
                          <a:latin typeface="Century Gothic" panose="020B0502020202020204" pitchFamily="34" charset="0"/>
                        </a:rPr>
                        <a:t>Sonntag</a:t>
                      </a:r>
                    </a:p>
                  </a:txBody>
                  <a:tcPr anchor="ctr"/>
                </a:tc>
                <a:extLst>
                  <a:ext uri="{0D108BD9-81ED-4DB2-BD59-A6C34878D82A}">
                    <a16:rowId xmlns:a16="http://schemas.microsoft.com/office/drawing/2014/main" val="10004"/>
                  </a:ext>
                </a:extLst>
              </a:tr>
            </a:tbl>
          </a:graphicData>
        </a:graphic>
      </p:graphicFrame>
      <p:sp>
        <p:nvSpPr>
          <p:cNvPr id="3" name="TextBox 2">
            <a:extLst>
              <a:ext uri="{FF2B5EF4-FFF2-40B4-BE49-F238E27FC236}">
                <a16:creationId xmlns:a16="http://schemas.microsoft.com/office/drawing/2014/main" id="{101E91D5-33E0-4BFB-90CD-808EF2541183}"/>
              </a:ext>
            </a:extLst>
          </p:cNvPr>
          <p:cNvSpPr txBox="1"/>
          <p:nvPr/>
        </p:nvSpPr>
        <p:spPr>
          <a:xfrm>
            <a:off x="946221" y="1995345"/>
            <a:ext cx="2148840" cy="400110"/>
          </a:xfrm>
          <a:prstGeom prst="rect">
            <a:avLst/>
          </a:prstGeom>
          <a:noFill/>
        </p:spPr>
        <p:txBody>
          <a:bodyPr wrap="square" rtlCol="0">
            <a:spAutoFit/>
          </a:bodyPr>
          <a:lstStyle/>
          <a:p>
            <a:r>
              <a:rPr lang="en-GB" sz="2000" dirty="0" err="1">
                <a:solidFill>
                  <a:srgbClr val="FF0066"/>
                </a:solidFill>
                <a:latin typeface="Century Gothic" panose="020B0502020202020204" pitchFamily="34" charset="0"/>
              </a:rPr>
              <a:t>Dienstag</a:t>
            </a:r>
            <a:endParaRPr lang="en-GB" sz="2000" dirty="0">
              <a:solidFill>
                <a:srgbClr val="FF0066"/>
              </a:solidFill>
              <a:latin typeface="Century Gothic" panose="020B0502020202020204" pitchFamily="34" charset="0"/>
            </a:endParaRPr>
          </a:p>
        </p:txBody>
      </p:sp>
      <p:sp>
        <p:nvSpPr>
          <p:cNvPr id="14" name="TextBox 13">
            <a:extLst>
              <a:ext uri="{FF2B5EF4-FFF2-40B4-BE49-F238E27FC236}">
                <a16:creationId xmlns:a16="http://schemas.microsoft.com/office/drawing/2014/main" id="{3595571D-26A2-4F93-96E2-07F1D8A7C6E1}"/>
              </a:ext>
            </a:extLst>
          </p:cNvPr>
          <p:cNvSpPr txBox="1"/>
          <p:nvPr/>
        </p:nvSpPr>
        <p:spPr>
          <a:xfrm>
            <a:off x="2891616" y="2588486"/>
            <a:ext cx="2148840" cy="400110"/>
          </a:xfrm>
          <a:prstGeom prst="rect">
            <a:avLst/>
          </a:prstGeom>
          <a:noFill/>
        </p:spPr>
        <p:txBody>
          <a:bodyPr wrap="square" rtlCol="0">
            <a:spAutoFit/>
          </a:bodyPr>
          <a:lstStyle/>
          <a:p>
            <a:r>
              <a:rPr lang="en-GB" sz="2000" dirty="0">
                <a:solidFill>
                  <a:srgbClr val="FF0066"/>
                </a:solidFill>
                <a:latin typeface="Century Gothic" panose="020B0502020202020204" pitchFamily="34" charset="0"/>
              </a:rPr>
              <a:t>Montag</a:t>
            </a:r>
          </a:p>
        </p:txBody>
      </p:sp>
      <p:sp>
        <p:nvSpPr>
          <p:cNvPr id="15" name="TextBox 14">
            <a:extLst>
              <a:ext uri="{FF2B5EF4-FFF2-40B4-BE49-F238E27FC236}">
                <a16:creationId xmlns:a16="http://schemas.microsoft.com/office/drawing/2014/main" id="{F7157FF0-D8DC-49D5-A72D-DE50FF787CFA}"/>
              </a:ext>
            </a:extLst>
          </p:cNvPr>
          <p:cNvSpPr txBox="1"/>
          <p:nvPr/>
        </p:nvSpPr>
        <p:spPr>
          <a:xfrm>
            <a:off x="898654" y="3198167"/>
            <a:ext cx="2148840" cy="400110"/>
          </a:xfrm>
          <a:prstGeom prst="rect">
            <a:avLst/>
          </a:prstGeom>
          <a:noFill/>
        </p:spPr>
        <p:txBody>
          <a:bodyPr wrap="square" rtlCol="0">
            <a:spAutoFit/>
          </a:bodyPr>
          <a:lstStyle/>
          <a:p>
            <a:r>
              <a:rPr lang="en-GB" sz="2000" dirty="0" err="1">
                <a:solidFill>
                  <a:srgbClr val="FF0066"/>
                </a:solidFill>
                <a:latin typeface="Century Gothic" panose="020B0502020202020204" pitchFamily="34" charset="0"/>
              </a:rPr>
              <a:t>Donnerstag</a:t>
            </a:r>
            <a:endParaRPr lang="en-GB" sz="2000" dirty="0">
              <a:solidFill>
                <a:srgbClr val="FF0066"/>
              </a:solidFill>
              <a:latin typeface="Century Gothic" panose="020B0502020202020204" pitchFamily="34" charset="0"/>
            </a:endParaRPr>
          </a:p>
        </p:txBody>
      </p:sp>
      <p:sp>
        <p:nvSpPr>
          <p:cNvPr id="16" name="TextBox 15">
            <a:extLst>
              <a:ext uri="{FF2B5EF4-FFF2-40B4-BE49-F238E27FC236}">
                <a16:creationId xmlns:a16="http://schemas.microsoft.com/office/drawing/2014/main" id="{EE685D07-8D59-443B-9968-03E7D5C7DAE3}"/>
              </a:ext>
            </a:extLst>
          </p:cNvPr>
          <p:cNvSpPr txBox="1"/>
          <p:nvPr/>
        </p:nvSpPr>
        <p:spPr>
          <a:xfrm>
            <a:off x="2884713" y="3824846"/>
            <a:ext cx="2148840" cy="400110"/>
          </a:xfrm>
          <a:prstGeom prst="rect">
            <a:avLst/>
          </a:prstGeom>
          <a:noFill/>
        </p:spPr>
        <p:txBody>
          <a:bodyPr wrap="square" rtlCol="0">
            <a:spAutoFit/>
          </a:bodyPr>
          <a:lstStyle/>
          <a:p>
            <a:r>
              <a:rPr lang="en-GB" sz="2000" dirty="0" err="1">
                <a:solidFill>
                  <a:srgbClr val="FF0066"/>
                </a:solidFill>
                <a:latin typeface="Century Gothic" panose="020B0502020202020204" pitchFamily="34" charset="0"/>
              </a:rPr>
              <a:t>Samstag</a:t>
            </a:r>
            <a:endParaRPr lang="en-GB" sz="2000" dirty="0">
              <a:solidFill>
                <a:srgbClr val="FF0066"/>
              </a:solidFill>
              <a:latin typeface="Century Gothic" panose="020B0502020202020204" pitchFamily="34" charset="0"/>
            </a:endParaRPr>
          </a:p>
        </p:txBody>
      </p:sp>
      <p:sp>
        <p:nvSpPr>
          <p:cNvPr id="17" name="TextBox 16">
            <a:extLst>
              <a:ext uri="{FF2B5EF4-FFF2-40B4-BE49-F238E27FC236}">
                <a16:creationId xmlns:a16="http://schemas.microsoft.com/office/drawing/2014/main" id="{6F8A1C75-3096-4B85-91BE-7620B78AC155}"/>
              </a:ext>
            </a:extLst>
          </p:cNvPr>
          <p:cNvSpPr txBox="1"/>
          <p:nvPr/>
        </p:nvSpPr>
        <p:spPr>
          <a:xfrm>
            <a:off x="946221" y="4451525"/>
            <a:ext cx="2148840" cy="400110"/>
          </a:xfrm>
          <a:prstGeom prst="rect">
            <a:avLst/>
          </a:prstGeom>
          <a:noFill/>
        </p:spPr>
        <p:txBody>
          <a:bodyPr wrap="square" rtlCol="0">
            <a:spAutoFit/>
          </a:bodyPr>
          <a:lstStyle/>
          <a:p>
            <a:r>
              <a:rPr lang="en-GB" sz="2000" dirty="0" err="1">
                <a:solidFill>
                  <a:srgbClr val="FF0066"/>
                </a:solidFill>
                <a:latin typeface="Century Gothic" panose="020B0502020202020204" pitchFamily="34" charset="0"/>
              </a:rPr>
              <a:t>Samstag</a:t>
            </a:r>
            <a:endParaRPr lang="en-GB" sz="2000" dirty="0">
              <a:solidFill>
                <a:srgbClr val="FF0066"/>
              </a:solidFill>
              <a:latin typeface="Century Gothic" panose="020B0502020202020204" pitchFamily="34" charset="0"/>
            </a:endParaRPr>
          </a:p>
        </p:txBody>
      </p:sp>
      <p:sp>
        <p:nvSpPr>
          <p:cNvPr id="18" name="Google Shape;369;p8">
            <a:extLst>
              <a:ext uri="{FF2B5EF4-FFF2-40B4-BE49-F238E27FC236}">
                <a16:creationId xmlns:a16="http://schemas.microsoft.com/office/drawing/2014/main" id="{98A5660B-FCCF-4449-AF68-D69737DF3AB3}"/>
              </a:ext>
            </a:extLst>
          </p:cNvPr>
          <p:cNvSpPr txBox="1"/>
          <p:nvPr/>
        </p:nvSpPr>
        <p:spPr>
          <a:xfrm>
            <a:off x="332908" y="849415"/>
            <a:ext cx="5946932" cy="41549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1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a:t>
            </a:r>
            <a:r>
              <a:rPr kumimoji="0" lang="en-GB" sz="21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Write the </a:t>
            </a:r>
            <a:r>
              <a:rPr lang="en-GB" sz="2100" kern="0" dirty="0">
                <a:solidFill>
                  <a:srgbClr val="002060"/>
                </a:solidFill>
                <a:latin typeface="Century Gothic"/>
                <a:ea typeface="Century Gothic"/>
                <a:cs typeface="Century Gothic"/>
                <a:sym typeface="Century Gothic"/>
              </a:rPr>
              <a:t>missing days of the week</a:t>
            </a:r>
            <a:r>
              <a:rPr kumimoji="0" lang="en-GB" sz="21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9" name="Google Shape;370;p8">
            <a:extLst>
              <a:ext uri="{FF2B5EF4-FFF2-40B4-BE49-F238E27FC236}">
                <a16:creationId xmlns:a16="http://schemas.microsoft.com/office/drawing/2014/main" id="{84F8EAD0-83F8-4131-A8C8-D21730F6FBEA}"/>
              </a:ext>
            </a:extLst>
          </p:cNvPr>
          <p:cNvSpPr txBox="1"/>
          <p:nvPr/>
        </p:nvSpPr>
        <p:spPr>
          <a:xfrm>
            <a:off x="5921762" y="892618"/>
            <a:ext cx="5946932"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b="1" kern="0" dirty="0">
                <a:solidFill>
                  <a:srgbClr val="002060"/>
                </a:solidFill>
                <a:latin typeface="Century Gothic"/>
                <a:ea typeface="Century Gothic"/>
                <a:cs typeface="Century Gothic"/>
                <a:sym typeface="Century Gothic"/>
              </a:rPr>
              <a:t>C</a:t>
            </a:r>
            <a:r>
              <a:rPr kumimoji="0" lang="en-GB" sz="2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lang="en-GB" sz="2000" kern="0" dirty="0">
                <a:solidFill>
                  <a:srgbClr val="002060"/>
                </a:solidFill>
                <a:latin typeface="Century Gothic"/>
                <a:ea typeface="Century Gothic"/>
                <a:cs typeface="Century Gothic"/>
                <a:sym typeface="Century Gothic"/>
              </a:rPr>
              <a:t>Translate the sentences into English</a:t>
            </a:r>
            <a:r>
              <a:rPr kumimoji="0" lang="en-GB" sz="2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graphicFrame>
        <p:nvGraphicFramePr>
          <p:cNvPr id="20" name="Table 4">
            <a:extLst>
              <a:ext uri="{FF2B5EF4-FFF2-40B4-BE49-F238E27FC236}">
                <a16:creationId xmlns:a16="http://schemas.microsoft.com/office/drawing/2014/main" id="{F37902AF-BE3D-4911-999F-2C2E48D89AAB}"/>
              </a:ext>
            </a:extLst>
          </p:cNvPr>
          <p:cNvGraphicFramePr/>
          <p:nvPr>
            <p:extLst>
              <p:ext uri="{D42A27DB-BD31-4B8C-83A1-F6EECF244321}">
                <p14:modId xmlns:p14="http://schemas.microsoft.com/office/powerpoint/2010/main" val="2669843905"/>
              </p:ext>
            </p:extLst>
          </p:nvPr>
        </p:nvGraphicFramePr>
        <p:xfrm>
          <a:off x="5958998" y="1352078"/>
          <a:ext cx="5946931" cy="3872385"/>
        </p:xfrm>
        <a:graphic>
          <a:graphicData uri="http://schemas.openxmlformats.org/drawingml/2006/table">
            <a:tbl>
              <a:tblPr>
                <a:tableStyleId>{284E427A-3D55-4303-BF80-6455036E1DE7}</a:tableStyleId>
              </a:tblPr>
              <a:tblGrid>
                <a:gridCol w="580972">
                  <a:extLst>
                    <a:ext uri="{9D8B030D-6E8A-4147-A177-3AD203B41FA5}">
                      <a16:colId xmlns:a16="http://schemas.microsoft.com/office/drawing/2014/main" val="20000"/>
                    </a:ext>
                  </a:extLst>
                </a:gridCol>
                <a:gridCol w="5365959">
                  <a:extLst>
                    <a:ext uri="{9D8B030D-6E8A-4147-A177-3AD203B41FA5}">
                      <a16:colId xmlns:a16="http://schemas.microsoft.com/office/drawing/2014/main" val="20001"/>
                    </a:ext>
                  </a:extLst>
                </a:gridCol>
              </a:tblGrid>
              <a:tr h="536733">
                <a:tc>
                  <a:txBody>
                    <a:bodyPr/>
                    <a:lstStyle/>
                    <a:p>
                      <a:pPr algn="ctr">
                        <a:lnSpc>
                          <a:spcPct val="100000"/>
                        </a:lnSpc>
                      </a:pPr>
                      <a:r>
                        <a:rPr lang="en-GB" sz="2000" b="0" strike="noStrike" spc="-1" dirty="0">
                          <a:latin typeface="Century Gothic" panose="020B0502020202020204" pitchFamily="34" charset="0"/>
                        </a:rPr>
                        <a:t>1.</a:t>
                      </a:r>
                    </a:p>
                  </a:txBody>
                  <a:tcPr anchor="ctr"/>
                </a:tc>
                <a:tc>
                  <a:txBody>
                    <a:bodyPr/>
                    <a:lstStyle/>
                    <a:p>
                      <a:pPr algn="l">
                        <a:lnSpc>
                          <a:spcPct val="100000"/>
                        </a:lnSpc>
                      </a:pPr>
                      <a:r>
                        <a:rPr lang="en-GB" sz="2000" b="0" strike="noStrike" spc="-1" dirty="0">
                          <a:solidFill>
                            <a:srgbClr val="002060"/>
                          </a:solidFill>
                          <a:latin typeface="Century Gothic" panose="020B0502020202020204" pitchFamily="34" charset="0"/>
                        </a:rPr>
                        <a:t>Heute </a:t>
                      </a:r>
                      <a:r>
                        <a:rPr lang="en-GB" sz="2000" b="0" strike="noStrike" spc="-1" dirty="0" err="1">
                          <a:solidFill>
                            <a:srgbClr val="002060"/>
                          </a:solidFill>
                          <a:latin typeface="Century Gothic" panose="020B0502020202020204" pitchFamily="34" charset="0"/>
                        </a:rPr>
                        <a:t>ist</a:t>
                      </a:r>
                      <a:r>
                        <a:rPr lang="en-GB" sz="2000" b="0" strike="noStrike" spc="-1" dirty="0">
                          <a:solidFill>
                            <a:srgbClr val="002060"/>
                          </a:solidFill>
                          <a:latin typeface="Century Gothic" panose="020B0502020202020204" pitchFamily="34" charset="0"/>
                        </a:rPr>
                        <a:t> </a:t>
                      </a:r>
                      <a:r>
                        <a:rPr lang="en-GB" sz="2000" b="0" strike="noStrike" spc="-1" dirty="0" err="1">
                          <a:solidFill>
                            <a:srgbClr val="002060"/>
                          </a:solidFill>
                          <a:latin typeface="Century Gothic" panose="020B0502020202020204" pitchFamily="34" charset="0"/>
                        </a:rPr>
                        <a:t>Donnerstag</a:t>
                      </a:r>
                      <a:r>
                        <a:rPr lang="en-GB" sz="2000" b="0" strike="noStrike" spc="-1" dirty="0">
                          <a:solidFill>
                            <a:srgbClr val="002060"/>
                          </a:solidFill>
                          <a:latin typeface="Century Gothic" panose="020B0502020202020204" pitchFamily="34" charset="0"/>
                        </a:rPr>
                        <a:t>.</a:t>
                      </a:r>
                    </a:p>
                  </a:txBody>
                  <a:tcPr anchor="ctr"/>
                </a:tc>
                <a:extLst>
                  <a:ext uri="{0D108BD9-81ED-4DB2-BD59-A6C34878D82A}">
                    <a16:rowId xmlns:a16="http://schemas.microsoft.com/office/drawing/2014/main" val="1980771333"/>
                  </a:ext>
                </a:extLst>
              </a:tr>
              <a:tr h="373674">
                <a:tc>
                  <a:txBody>
                    <a:bodyPr/>
                    <a:lstStyle/>
                    <a:p>
                      <a:pPr algn="ctr">
                        <a:lnSpc>
                          <a:spcPct val="100000"/>
                        </a:lnSpc>
                      </a:pPr>
                      <a:endParaRPr lang="en-GB" sz="2000" b="0" strike="noStrike" spc="-1" dirty="0">
                        <a:solidFill>
                          <a:srgbClr val="002060"/>
                        </a:solidFill>
                        <a:latin typeface="Century Gothic" panose="020B0502020202020204" pitchFamily="34" charset="0"/>
                      </a:endParaRPr>
                    </a:p>
                  </a:txBody>
                  <a:tcPr anchor="ctr"/>
                </a:tc>
                <a:tc>
                  <a:txBody>
                    <a:bodyPr/>
                    <a:lstStyle/>
                    <a:p>
                      <a:pPr>
                        <a:lnSpc>
                          <a:spcPct val="100000"/>
                        </a:lnSpc>
                      </a:pPr>
                      <a:endParaRPr lang="en-GB" sz="2000" b="0" strike="noStrike" spc="-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0"/>
                  </a:ext>
                </a:extLst>
              </a:tr>
              <a:tr h="536733">
                <a:tc>
                  <a:txBody>
                    <a:bodyPr/>
                    <a:lstStyle/>
                    <a:p>
                      <a:pPr algn="ctr">
                        <a:lnSpc>
                          <a:spcPct val="100000"/>
                        </a:lnSpc>
                      </a:pPr>
                      <a:r>
                        <a:rPr lang="en-GB" sz="2000" b="0" strike="noStrike" spc="-1" dirty="0">
                          <a:solidFill>
                            <a:srgbClr val="002060"/>
                          </a:solidFill>
                          <a:latin typeface="Century Gothic" panose="020B0502020202020204" pitchFamily="34" charset="0"/>
                        </a:rPr>
                        <a:t>2.</a:t>
                      </a:r>
                    </a:p>
                  </a:txBody>
                  <a:tcPr anchor="ctr"/>
                </a:tc>
                <a:tc>
                  <a:txBody>
                    <a:bodyPr/>
                    <a:lstStyle/>
                    <a:p>
                      <a:pPr>
                        <a:lnSpc>
                          <a:spcPct val="100000"/>
                        </a:lnSpc>
                      </a:pPr>
                      <a:r>
                        <a:rPr lang="en-GB" sz="2000" b="0" strike="noStrike" spc="-1" dirty="0">
                          <a:solidFill>
                            <a:srgbClr val="002060"/>
                          </a:solidFill>
                          <a:latin typeface="Century Gothic" panose="020B0502020202020204" pitchFamily="34" charset="0"/>
                        </a:rPr>
                        <a:t>Morgen </a:t>
                      </a:r>
                      <a:r>
                        <a:rPr lang="en-GB" sz="2000" b="0" strike="noStrike" spc="-1" dirty="0" err="1">
                          <a:solidFill>
                            <a:srgbClr val="002060"/>
                          </a:solidFill>
                          <a:latin typeface="Century Gothic" panose="020B0502020202020204" pitchFamily="34" charset="0"/>
                        </a:rPr>
                        <a:t>ist</a:t>
                      </a:r>
                      <a:r>
                        <a:rPr lang="en-GB" sz="2000" b="0" strike="noStrike" spc="-1" dirty="0">
                          <a:solidFill>
                            <a:srgbClr val="002060"/>
                          </a:solidFill>
                          <a:latin typeface="Century Gothic" panose="020B0502020202020204" pitchFamily="34" charset="0"/>
                        </a:rPr>
                        <a:t> </a:t>
                      </a:r>
                      <a:r>
                        <a:rPr lang="en-GB" sz="2000" b="0" strike="noStrike" spc="-1" dirty="0" err="1">
                          <a:solidFill>
                            <a:srgbClr val="002060"/>
                          </a:solidFill>
                          <a:latin typeface="Century Gothic" panose="020B0502020202020204" pitchFamily="34" charset="0"/>
                        </a:rPr>
                        <a:t>Samstag</a:t>
                      </a:r>
                      <a:r>
                        <a:rPr lang="en-GB" sz="2000" b="0" strike="noStrike" spc="-1" dirty="0">
                          <a:solidFill>
                            <a:srgbClr val="002060"/>
                          </a:solidFill>
                          <a:latin typeface="Century Gothic" panose="020B0502020202020204" pitchFamily="34" charset="0"/>
                        </a:rPr>
                        <a:t>.</a:t>
                      </a:r>
                    </a:p>
                  </a:txBody>
                  <a:tcPr anchor="ctr"/>
                </a:tc>
                <a:extLst>
                  <a:ext uri="{0D108BD9-81ED-4DB2-BD59-A6C34878D82A}">
                    <a16:rowId xmlns:a16="http://schemas.microsoft.com/office/drawing/2014/main" val="10001"/>
                  </a:ext>
                </a:extLst>
              </a:tr>
              <a:tr h="373674">
                <a:tc>
                  <a:txBody>
                    <a:bodyPr/>
                    <a:lstStyle/>
                    <a:p>
                      <a:pPr algn="ctr">
                        <a:lnSpc>
                          <a:spcPct val="100000"/>
                        </a:lnSpc>
                      </a:pPr>
                      <a:endParaRPr lang="en-GB" sz="2000" b="0" strike="noStrike" spc="-1" dirty="0">
                        <a:solidFill>
                          <a:srgbClr val="002060"/>
                        </a:solidFill>
                        <a:latin typeface="Century Gothic" panose="020B0502020202020204" pitchFamily="34" charset="0"/>
                      </a:endParaRPr>
                    </a:p>
                  </a:txBody>
                  <a:tcPr anchor="ctr"/>
                </a:tc>
                <a:tc>
                  <a:txBody>
                    <a:bodyPr/>
                    <a:lstStyle/>
                    <a:p>
                      <a:pPr>
                        <a:lnSpc>
                          <a:spcPct val="100000"/>
                        </a:lnSpc>
                      </a:pPr>
                      <a:endParaRPr lang="en-GB" sz="2000" b="0" strike="noStrike" spc="-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2"/>
                  </a:ext>
                </a:extLst>
              </a:tr>
              <a:tr h="536733">
                <a:tc>
                  <a:txBody>
                    <a:bodyPr/>
                    <a:lstStyle/>
                    <a:p>
                      <a:pPr algn="ctr">
                        <a:lnSpc>
                          <a:spcPct val="100000"/>
                        </a:lnSpc>
                      </a:pPr>
                      <a:r>
                        <a:rPr lang="en-GB" sz="2000" b="0" strike="noStrike" spc="-1" dirty="0">
                          <a:solidFill>
                            <a:srgbClr val="002060"/>
                          </a:solidFill>
                          <a:latin typeface="Century Gothic" panose="020B0502020202020204" pitchFamily="34" charset="0"/>
                        </a:rPr>
                        <a:t>3.</a:t>
                      </a:r>
                    </a:p>
                  </a:txBody>
                  <a:tcPr anchor="ctr"/>
                </a:tc>
                <a:tc>
                  <a:txBody>
                    <a:bodyPr/>
                    <a:lstStyle/>
                    <a:p>
                      <a:pPr>
                        <a:lnSpc>
                          <a:spcPct val="100000"/>
                        </a:lnSpc>
                      </a:pPr>
                      <a:r>
                        <a:rPr lang="en-GB" sz="2000" b="0" strike="noStrike" spc="-1" dirty="0">
                          <a:solidFill>
                            <a:srgbClr val="002060"/>
                          </a:solidFill>
                          <a:latin typeface="Century Gothic" panose="020B0502020202020204" pitchFamily="34" charset="0"/>
                        </a:rPr>
                        <a:t>Mein </a:t>
                      </a:r>
                      <a:r>
                        <a:rPr lang="en-GB" sz="2000" b="0" strike="noStrike" spc="-1" dirty="0" err="1">
                          <a:solidFill>
                            <a:srgbClr val="002060"/>
                          </a:solidFill>
                          <a:latin typeface="Century Gothic" panose="020B0502020202020204" pitchFamily="34" charset="0"/>
                        </a:rPr>
                        <a:t>Lieblingstag</a:t>
                      </a:r>
                      <a:r>
                        <a:rPr lang="en-GB" sz="2000" b="0" strike="noStrike" spc="-1" dirty="0">
                          <a:solidFill>
                            <a:srgbClr val="002060"/>
                          </a:solidFill>
                          <a:latin typeface="Century Gothic" panose="020B0502020202020204" pitchFamily="34" charset="0"/>
                        </a:rPr>
                        <a:t> </a:t>
                      </a:r>
                      <a:r>
                        <a:rPr lang="en-GB" sz="2000" b="0" strike="noStrike" spc="-1" dirty="0" err="1">
                          <a:solidFill>
                            <a:srgbClr val="002060"/>
                          </a:solidFill>
                          <a:latin typeface="Century Gothic" panose="020B0502020202020204" pitchFamily="34" charset="0"/>
                        </a:rPr>
                        <a:t>ist</a:t>
                      </a:r>
                      <a:r>
                        <a:rPr lang="en-GB" sz="2000" b="0" strike="noStrike" spc="-1" dirty="0">
                          <a:solidFill>
                            <a:srgbClr val="002060"/>
                          </a:solidFill>
                          <a:latin typeface="Century Gothic" panose="020B0502020202020204" pitchFamily="34" charset="0"/>
                        </a:rPr>
                        <a:t> Sonntag.</a:t>
                      </a:r>
                    </a:p>
                  </a:txBody>
                  <a:tcPr anchor="ctr"/>
                </a:tc>
                <a:extLst>
                  <a:ext uri="{0D108BD9-81ED-4DB2-BD59-A6C34878D82A}">
                    <a16:rowId xmlns:a16="http://schemas.microsoft.com/office/drawing/2014/main" val="10003"/>
                  </a:ext>
                </a:extLst>
              </a:tr>
              <a:tr h="373674">
                <a:tc>
                  <a:txBody>
                    <a:bodyPr/>
                    <a:lstStyle/>
                    <a:p>
                      <a:pPr algn="ctr">
                        <a:lnSpc>
                          <a:spcPct val="100000"/>
                        </a:lnSpc>
                      </a:pPr>
                      <a:endParaRPr lang="en-GB" sz="2000" b="0" strike="noStrike" spc="-1" dirty="0">
                        <a:solidFill>
                          <a:srgbClr val="002060"/>
                        </a:solidFill>
                        <a:latin typeface="Century Gothic" panose="020B0502020202020204" pitchFamily="34" charset="0"/>
                      </a:endParaRPr>
                    </a:p>
                  </a:txBody>
                  <a:tcPr anchor="ctr"/>
                </a:tc>
                <a:tc>
                  <a:txBody>
                    <a:bodyPr/>
                    <a:lstStyle/>
                    <a:p>
                      <a:pPr>
                        <a:lnSpc>
                          <a:spcPct val="100000"/>
                        </a:lnSpc>
                      </a:pPr>
                      <a:endParaRPr lang="en-GB" sz="2000" b="0" strike="noStrike" spc="-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4"/>
                  </a:ext>
                </a:extLst>
              </a:tr>
              <a:tr h="536733">
                <a:tc>
                  <a:txBody>
                    <a:bodyPr/>
                    <a:lstStyle/>
                    <a:p>
                      <a:pPr algn="ctr">
                        <a:lnSpc>
                          <a:spcPct val="100000"/>
                        </a:lnSpc>
                      </a:pPr>
                      <a:r>
                        <a:rPr lang="en-GB" sz="2000" b="0" strike="noStrike" spc="-1" dirty="0">
                          <a:solidFill>
                            <a:srgbClr val="002060"/>
                          </a:solidFill>
                          <a:latin typeface="Century Gothic" panose="020B0502020202020204" pitchFamily="34" charset="0"/>
                        </a:rPr>
                        <a:t>4.</a:t>
                      </a:r>
                    </a:p>
                  </a:txBody>
                  <a:tcPr anchor="ctr"/>
                </a:tc>
                <a:tc>
                  <a:txBody>
                    <a:bodyPr/>
                    <a:lstStyle/>
                    <a:p>
                      <a:pPr>
                        <a:lnSpc>
                          <a:spcPct val="100000"/>
                        </a:lnSpc>
                      </a:pPr>
                      <a:r>
                        <a:rPr lang="en-GB" sz="2000" b="0" strike="noStrike" spc="-1" dirty="0" err="1">
                          <a:solidFill>
                            <a:srgbClr val="002060"/>
                          </a:solidFill>
                          <a:latin typeface="Century Gothic" panose="020B0502020202020204" pitchFamily="34" charset="0"/>
                        </a:rPr>
                        <a:t>Ist</a:t>
                      </a:r>
                      <a:r>
                        <a:rPr lang="en-GB" sz="2000" b="0" strike="noStrike" spc="-1" dirty="0">
                          <a:solidFill>
                            <a:srgbClr val="002060"/>
                          </a:solidFill>
                          <a:latin typeface="Century Gothic" panose="020B0502020202020204" pitchFamily="34" charset="0"/>
                        </a:rPr>
                        <a:t> </a:t>
                      </a:r>
                      <a:r>
                        <a:rPr lang="en-GB" sz="2000" b="0" strike="noStrike" spc="-1" dirty="0" err="1">
                          <a:solidFill>
                            <a:srgbClr val="002060"/>
                          </a:solidFill>
                          <a:latin typeface="Century Gothic" panose="020B0502020202020204" pitchFamily="34" charset="0"/>
                        </a:rPr>
                        <a:t>heute</a:t>
                      </a:r>
                      <a:r>
                        <a:rPr lang="en-GB" sz="2000" b="0" strike="noStrike" spc="-1" dirty="0">
                          <a:solidFill>
                            <a:srgbClr val="002060"/>
                          </a:solidFill>
                          <a:latin typeface="Century Gothic" panose="020B0502020202020204" pitchFamily="34" charset="0"/>
                        </a:rPr>
                        <a:t> </a:t>
                      </a:r>
                      <a:r>
                        <a:rPr lang="en-GB" sz="2000" b="0" strike="noStrike" spc="-1" dirty="0" err="1">
                          <a:solidFill>
                            <a:srgbClr val="002060"/>
                          </a:solidFill>
                          <a:latin typeface="Century Gothic" panose="020B0502020202020204" pitchFamily="34" charset="0"/>
                        </a:rPr>
                        <a:t>Dienstag</a:t>
                      </a:r>
                      <a:r>
                        <a:rPr lang="en-GB" sz="2000" b="0" strike="noStrike" spc="-1" dirty="0">
                          <a:solidFill>
                            <a:srgbClr val="002060"/>
                          </a:solidFill>
                          <a:latin typeface="Century Gothic" panose="020B0502020202020204" pitchFamily="34" charset="0"/>
                        </a:rPr>
                        <a:t> </a:t>
                      </a:r>
                      <a:r>
                        <a:rPr lang="en-GB" sz="2000" b="0" strike="noStrike" spc="-1" dirty="0" err="1">
                          <a:solidFill>
                            <a:srgbClr val="002060"/>
                          </a:solidFill>
                          <a:latin typeface="Century Gothic" panose="020B0502020202020204" pitchFamily="34" charset="0"/>
                        </a:rPr>
                        <a:t>oder</a:t>
                      </a:r>
                      <a:r>
                        <a:rPr lang="en-GB" sz="2000" b="0" strike="noStrike" spc="-1" dirty="0">
                          <a:solidFill>
                            <a:srgbClr val="002060"/>
                          </a:solidFill>
                          <a:latin typeface="Century Gothic" panose="020B0502020202020204" pitchFamily="34" charset="0"/>
                        </a:rPr>
                        <a:t> </a:t>
                      </a:r>
                      <a:r>
                        <a:rPr lang="en-GB" sz="2000" b="0" strike="noStrike" spc="-1" dirty="0" err="1">
                          <a:solidFill>
                            <a:srgbClr val="002060"/>
                          </a:solidFill>
                          <a:latin typeface="Century Gothic" panose="020B0502020202020204" pitchFamily="34" charset="0"/>
                        </a:rPr>
                        <a:t>Mittwoch</a:t>
                      </a:r>
                      <a:r>
                        <a:rPr lang="en-GB" sz="2000" b="0" strike="noStrike" spc="-1" dirty="0">
                          <a:solidFill>
                            <a:srgbClr val="002060"/>
                          </a:solidFill>
                          <a:latin typeface="Century Gothic" panose="020B0502020202020204" pitchFamily="34" charset="0"/>
                        </a:rPr>
                        <a:t>?</a:t>
                      </a:r>
                    </a:p>
                  </a:txBody>
                  <a:tcPr anchor="ctr"/>
                </a:tc>
                <a:extLst>
                  <a:ext uri="{0D108BD9-81ED-4DB2-BD59-A6C34878D82A}">
                    <a16:rowId xmlns:a16="http://schemas.microsoft.com/office/drawing/2014/main" val="1100690649"/>
                  </a:ext>
                </a:extLst>
              </a:tr>
              <a:tr h="536733">
                <a:tc>
                  <a:txBody>
                    <a:bodyPr/>
                    <a:lstStyle/>
                    <a:p>
                      <a:pPr algn="ctr">
                        <a:lnSpc>
                          <a:spcPct val="100000"/>
                        </a:lnSpc>
                      </a:pPr>
                      <a:endParaRPr lang="en-GB" sz="2800" b="0" strike="noStrike" spc="-1" dirty="0">
                        <a:solidFill>
                          <a:srgbClr val="002060"/>
                        </a:solidFill>
                        <a:latin typeface="Century Gothic" panose="020B0502020202020204" pitchFamily="34" charset="0"/>
                      </a:endParaRPr>
                    </a:p>
                  </a:txBody>
                  <a:tcPr anchor="ctr"/>
                </a:tc>
                <a:tc>
                  <a:txBody>
                    <a:bodyPr/>
                    <a:lstStyle/>
                    <a:p>
                      <a:pPr>
                        <a:lnSpc>
                          <a:spcPct val="100000"/>
                        </a:lnSpc>
                      </a:pPr>
                      <a:endParaRPr lang="en-GB" sz="2400" b="0" strike="noStrike" spc="-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2265741787"/>
                  </a:ext>
                </a:extLst>
              </a:tr>
            </a:tbl>
          </a:graphicData>
        </a:graphic>
      </p:graphicFrame>
      <p:pic>
        <p:nvPicPr>
          <p:cNvPr id="21" name="Picture 20">
            <a:extLst>
              <a:ext uri="{FF2B5EF4-FFF2-40B4-BE49-F238E27FC236}">
                <a16:creationId xmlns:a16="http://schemas.microsoft.com/office/drawing/2014/main" id="{4247F017-D872-4282-82A0-32FA3B8D1760}"/>
              </a:ext>
            </a:extLst>
          </p:cNvPr>
          <p:cNvPicPr>
            <a:picLocks noChangeAspect="1"/>
          </p:cNvPicPr>
          <p:nvPr/>
        </p:nvPicPr>
        <p:blipFill>
          <a:blip r:embed="rId5"/>
          <a:stretch>
            <a:fillRect/>
          </a:stretch>
        </p:blipFill>
        <p:spPr>
          <a:xfrm>
            <a:off x="9997210" y="19213"/>
            <a:ext cx="1000677" cy="735633"/>
          </a:xfrm>
          <a:prstGeom prst="rect">
            <a:avLst/>
          </a:prstGeom>
        </p:spPr>
      </p:pic>
      <p:sp>
        <p:nvSpPr>
          <p:cNvPr id="22" name="Title 2">
            <a:extLst>
              <a:ext uri="{FF2B5EF4-FFF2-40B4-BE49-F238E27FC236}">
                <a16:creationId xmlns:a16="http://schemas.microsoft.com/office/drawing/2014/main" id="{8251CBC9-A0E0-4245-A361-1F658331531A}"/>
              </a:ext>
            </a:extLst>
          </p:cNvPr>
          <p:cNvSpPr txBox="1">
            <a:spLocks/>
          </p:cNvSpPr>
          <p:nvPr/>
        </p:nvSpPr>
        <p:spPr>
          <a:xfrm>
            <a:off x="10114487" y="763056"/>
            <a:ext cx="791468" cy="208119"/>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sysClr val="window" lastClr="FFFFFF"/>
                </a:solidFill>
                <a:effectLst/>
                <a:uLnTx/>
                <a:uFillTx/>
                <a:latin typeface="Century Gothic" panose="020B0502020202020204" pitchFamily="34" charset="0"/>
                <a:ea typeface="+mj-ea"/>
                <a:cs typeface="+mj-cs"/>
              </a:rPr>
              <a:t>lesen</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
        <p:nvSpPr>
          <p:cNvPr id="23" name="Google Shape;369;p8">
            <a:extLst>
              <a:ext uri="{FF2B5EF4-FFF2-40B4-BE49-F238E27FC236}">
                <a16:creationId xmlns:a16="http://schemas.microsoft.com/office/drawing/2014/main" id="{6578614D-F16B-4F94-A829-05D993277B3B}"/>
              </a:ext>
            </a:extLst>
          </p:cNvPr>
          <p:cNvSpPr txBox="1"/>
          <p:nvPr/>
        </p:nvSpPr>
        <p:spPr>
          <a:xfrm>
            <a:off x="286071" y="4996390"/>
            <a:ext cx="1687003" cy="17081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100" b="1" kern="0" dirty="0">
                <a:solidFill>
                  <a:srgbClr val="002060"/>
                </a:solidFill>
                <a:latin typeface="Century Gothic"/>
                <a:ea typeface="Century Gothic"/>
                <a:cs typeface="Century Gothic"/>
                <a:sym typeface="Century Gothic"/>
              </a:rPr>
              <a:t>B</a:t>
            </a:r>
            <a:r>
              <a:rPr kumimoji="0" lang="en-GB" sz="21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1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Write the days of the week in order.</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7" name="Group 6">
            <a:extLst>
              <a:ext uri="{FF2B5EF4-FFF2-40B4-BE49-F238E27FC236}">
                <a16:creationId xmlns:a16="http://schemas.microsoft.com/office/drawing/2014/main" id="{D244A8C7-914F-4D0A-BFCC-4CDEF7FFA54F}"/>
              </a:ext>
            </a:extLst>
          </p:cNvPr>
          <p:cNvGrpSpPr/>
          <p:nvPr/>
        </p:nvGrpSpPr>
        <p:grpSpPr>
          <a:xfrm>
            <a:off x="1660301" y="3966623"/>
            <a:ext cx="10245628" cy="3953465"/>
            <a:chOff x="1819107" y="4147882"/>
            <a:chExt cx="9795634" cy="3614026"/>
          </a:xfrm>
        </p:grpSpPr>
        <p:pic>
          <p:nvPicPr>
            <p:cNvPr id="24" name="Picture 23">
              <a:extLst>
                <a:ext uri="{FF2B5EF4-FFF2-40B4-BE49-F238E27FC236}">
                  <a16:creationId xmlns:a16="http://schemas.microsoft.com/office/drawing/2014/main" id="{BAF9A926-6C37-4E1F-ADC5-DFDABD69F095}"/>
                </a:ext>
              </a:extLst>
            </p:cNvPr>
            <p:cNvPicPr>
              <a:picLocks noChangeAspect="1"/>
            </p:cNvPicPr>
            <p:nvPr/>
          </p:nvPicPr>
          <p:blipFill>
            <a:blip r:embed="rId6"/>
            <a:stretch>
              <a:fillRect/>
            </a:stretch>
          </p:blipFill>
          <p:spPr>
            <a:xfrm>
              <a:off x="1819107" y="4147882"/>
              <a:ext cx="7228051" cy="3614026"/>
            </a:xfrm>
            <a:prstGeom prst="rect">
              <a:avLst/>
            </a:prstGeom>
          </p:spPr>
        </p:pic>
        <p:sp>
          <p:nvSpPr>
            <p:cNvPr id="4" name="Flowchart: Connector 3">
              <a:extLst>
                <a:ext uri="{FF2B5EF4-FFF2-40B4-BE49-F238E27FC236}">
                  <a16:creationId xmlns:a16="http://schemas.microsoft.com/office/drawing/2014/main" id="{AAD51C19-7BD8-4D55-B093-DF6B4F7BED8A}"/>
                </a:ext>
              </a:extLst>
            </p:cNvPr>
            <p:cNvSpPr/>
            <p:nvPr/>
          </p:nvSpPr>
          <p:spPr>
            <a:xfrm>
              <a:off x="10333621" y="5428833"/>
              <a:ext cx="1281120" cy="1235189"/>
            </a:xfrm>
            <a:prstGeom prst="flowChartConnector">
              <a:avLst/>
            </a:pr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Flowchart: Connector 24">
              <a:extLst>
                <a:ext uri="{FF2B5EF4-FFF2-40B4-BE49-F238E27FC236}">
                  <a16:creationId xmlns:a16="http://schemas.microsoft.com/office/drawing/2014/main" id="{32F79554-4217-4ACB-B33E-7C1ABBCD736E}"/>
                </a:ext>
              </a:extLst>
            </p:cNvPr>
            <p:cNvSpPr/>
            <p:nvPr/>
          </p:nvSpPr>
          <p:spPr>
            <a:xfrm>
              <a:off x="9047158" y="5710962"/>
              <a:ext cx="1286463" cy="1085898"/>
            </a:xfrm>
            <a:prstGeom prst="flowChartConnector">
              <a:avLst/>
            </a:pr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 name="TextBox 4">
            <a:extLst>
              <a:ext uri="{FF2B5EF4-FFF2-40B4-BE49-F238E27FC236}">
                <a16:creationId xmlns:a16="http://schemas.microsoft.com/office/drawing/2014/main" id="{3BC0A284-8429-470B-A9C9-12A929CE8572}"/>
              </a:ext>
            </a:extLst>
          </p:cNvPr>
          <p:cNvSpPr txBox="1"/>
          <p:nvPr/>
        </p:nvSpPr>
        <p:spPr>
          <a:xfrm>
            <a:off x="3306374" y="6030761"/>
            <a:ext cx="1143000" cy="369332"/>
          </a:xfrm>
          <a:prstGeom prst="rect">
            <a:avLst/>
          </a:prstGeom>
          <a:noFill/>
        </p:spPr>
        <p:txBody>
          <a:bodyPr wrap="square" rtlCol="0">
            <a:spAutoFit/>
          </a:bodyPr>
          <a:lstStyle/>
          <a:p>
            <a:r>
              <a:rPr lang="en-GB" dirty="0">
                <a:solidFill>
                  <a:srgbClr val="FF0066"/>
                </a:solidFill>
                <a:latin typeface="Century Gothic" panose="020B0502020202020204" pitchFamily="34" charset="0"/>
              </a:rPr>
              <a:t>Montag</a:t>
            </a:r>
          </a:p>
        </p:txBody>
      </p:sp>
      <p:sp>
        <p:nvSpPr>
          <p:cNvPr id="26" name="TextBox 25">
            <a:extLst>
              <a:ext uri="{FF2B5EF4-FFF2-40B4-BE49-F238E27FC236}">
                <a16:creationId xmlns:a16="http://schemas.microsoft.com/office/drawing/2014/main" id="{A9E8E79D-EE1F-4802-BFE1-6DD17CDC6882}"/>
              </a:ext>
            </a:extLst>
          </p:cNvPr>
          <p:cNvSpPr txBox="1"/>
          <p:nvPr/>
        </p:nvSpPr>
        <p:spPr>
          <a:xfrm>
            <a:off x="4449373" y="5943356"/>
            <a:ext cx="1286463" cy="369332"/>
          </a:xfrm>
          <a:prstGeom prst="rect">
            <a:avLst/>
          </a:prstGeom>
          <a:noFill/>
        </p:spPr>
        <p:txBody>
          <a:bodyPr wrap="square" rtlCol="0">
            <a:spAutoFit/>
          </a:bodyPr>
          <a:lstStyle/>
          <a:p>
            <a:r>
              <a:rPr lang="en-GB" dirty="0" err="1">
                <a:solidFill>
                  <a:srgbClr val="FF0066"/>
                </a:solidFill>
                <a:latin typeface="Century Gothic" panose="020B0502020202020204" pitchFamily="34" charset="0"/>
              </a:rPr>
              <a:t>Dienstag</a:t>
            </a:r>
            <a:endParaRPr lang="en-GB" dirty="0">
              <a:solidFill>
                <a:srgbClr val="FF0066"/>
              </a:solidFill>
              <a:latin typeface="Century Gothic" panose="020B0502020202020204" pitchFamily="34" charset="0"/>
            </a:endParaRPr>
          </a:p>
        </p:txBody>
      </p:sp>
      <p:sp>
        <p:nvSpPr>
          <p:cNvPr id="27" name="TextBox 26">
            <a:extLst>
              <a:ext uri="{FF2B5EF4-FFF2-40B4-BE49-F238E27FC236}">
                <a16:creationId xmlns:a16="http://schemas.microsoft.com/office/drawing/2014/main" id="{9279EFD5-BE0A-4B4B-9832-3DC8E4B17E75}"/>
              </a:ext>
            </a:extLst>
          </p:cNvPr>
          <p:cNvSpPr txBox="1"/>
          <p:nvPr/>
        </p:nvSpPr>
        <p:spPr>
          <a:xfrm>
            <a:off x="5587170" y="5769317"/>
            <a:ext cx="1286463" cy="369332"/>
          </a:xfrm>
          <a:prstGeom prst="rect">
            <a:avLst/>
          </a:prstGeom>
          <a:noFill/>
        </p:spPr>
        <p:txBody>
          <a:bodyPr wrap="square" rtlCol="0">
            <a:spAutoFit/>
          </a:bodyPr>
          <a:lstStyle/>
          <a:p>
            <a:r>
              <a:rPr lang="en-GB" dirty="0" err="1">
                <a:solidFill>
                  <a:srgbClr val="FF0066"/>
                </a:solidFill>
                <a:latin typeface="Century Gothic" panose="020B0502020202020204" pitchFamily="34" charset="0"/>
              </a:rPr>
              <a:t>Mittwoch</a:t>
            </a:r>
            <a:endParaRPr lang="en-GB" dirty="0">
              <a:solidFill>
                <a:srgbClr val="FF0066"/>
              </a:solidFill>
              <a:latin typeface="Century Gothic" panose="020B0502020202020204" pitchFamily="34" charset="0"/>
            </a:endParaRPr>
          </a:p>
        </p:txBody>
      </p:sp>
      <p:sp>
        <p:nvSpPr>
          <p:cNvPr id="28" name="TextBox 27">
            <a:extLst>
              <a:ext uri="{FF2B5EF4-FFF2-40B4-BE49-F238E27FC236}">
                <a16:creationId xmlns:a16="http://schemas.microsoft.com/office/drawing/2014/main" id="{8DC1FDD0-6018-4F61-BEBB-26038A822F4C}"/>
              </a:ext>
            </a:extLst>
          </p:cNvPr>
          <p:cNvSpPr txBox="1"/>
          <p:nvPr/>
        </p:nvSpPr>
        <p:spPr>
          <a:xfrm>
            <a:off x="6742062" y="5854625"/>
            <a:ext cx="1335985" cy="338554"/>
          </a:xfrm>
          <a:prstGeom prst="rect">
            <a:avLst/>
          </a:prstGeom>
          <a:noFill/>
        </p:spPr>
        <p:txBody>
          <a:bodyPr wrap="square" rtlCol="0">
            <a:spAutoFit/>
          </a:bodyPr>
          <a:lstStyle/>
          <a:p>
            <a:r>
              <a:rPr lang="en-GB" sz="1600" dirty="0" err="1">
                <a:solidFill>
                  <a:srgbClr val="FF0066"/>
                </a:solidFill>
                <a:latin typeface="Century Gothic" panose="020B0502020202020204" pitchFamily="34" charset="0"/>
              </a:rPr>
              <a:t>Donnerstag</a:t>
            </a:r>
            <a:endParaRPr lang="en-GB" sz="1600" dirty="0">
              <a:solidFill>
                <a:srgbClr val="FF0066"/>
              </a:solidFill>
              <a:latin typeface="Century Gothic" panose="020B0502020202020204" pitchFamily="34" charset="0"/>
            </a:endParaRPr>
          </a:p>
        </p:txBody>
      </p:sp>
      <p:sp>
        <p:nvSpPr>
          <p:cNvPr id="29" name="TextBox 28">
            <a:extLst>
              <a:ext uri="{FF2B5EF4-FFF2-40B4-BE49-F238E27FC236}">
                <a16:creationId xmlns:a16="http://schemas.microsoft.com/office/drawing/2014/main" id="{5E8C809B-1895-4C6C-99C2-239EC39EC112}"/>
              </a:ext>
            </a:extLst>
          </p:cNvPr>
          <p:cNvSpPr txBox="1"/>
          <p:nvPr/>
        </p:nvSpPr>
        <p:spPr>
          <a:xfrm>
            <a:off x="8124586" y="6082838"/>
            <a:ext cx="1286463" cy="369332"/>
          </a:xfrm>
          <a:prstGeom prst="rect">
            <a:avLst/>
          </a:prstGeom>
          <a:noFill/>
        </p:spPr>
        <p:txBody>
          <a:bodyPr wrap="square" rtlCol="0">
            <a:spAutoFit/>
          </a:bodyPr>
          <a:lstStyle/>
          <a:p>
            <a:r>
              <a:rPr lang="en-GB" dirty="0">
                <a:solidFill>
                  <a:srgbClr val="FF0066"/>
                </a:solidFill>
                <a:latin typeface="Century Gothic" panose="020B0502020202020204" pitchFamily="34" charset="0"/>
              </a:rPr>
              <a:t>Freitag</a:t>
            </a:r>
          </a:p>
        </p:txBody>
      </p:sp>
      <p:sp>
        <p:nvSpPr>
          <p:cNvPr id="30" name="TextBox 29">
            <a:extLst>
              <a:ext uri="{FF2B5EF4-FFF2-40B4-BE49-F238E27FC236}">
                <a16:creationId xmlns:a16="http://schemas.microsoft.com/office/drawing/2014/main" id="{88EE1673-0DCF-4931-BA89-71F077039FEE}"/>
              </a:ext>
            </a:extLst>
          </p:cNvPr>
          <p:cNvSpPr txBox="1"/>
          <p:nvPr/>
        </p:nvSpPr>
        <p:spPr>
          <a:xfrm>
            <a:off x="9305399" y="6048775"/>
            <a:ext cx="1286463" cy="369332"/>
          </a:xfrm>
          <a:prstGeom prst="rect">
            <a:avLst/>
          </a:prstGeom>
          <a:noFill/>
        </p:spPr>
        <p:txBody>
          <a:bodyPr wrap="square" rtlCol="0">
            <a:spAutoFit/>
          </a:bodyPr>
          <a:lstStyle/>
          <a:p>
            <a:r>
              <a:rPr lang="en-GB" dirty="0" err="1">
                <a:solidFill>
                  <a:srgbClr val="FF0066"/>
                </a:solidFill>
                <a:latin typeface="Century Gothic" panose="020B0502020202020204" pitchFamily="34" charset="0"/>
              </a:rPr>
              <a:t>Samstag</a:t>
            </a:r>
            <a:endParaRPr lang="en-GB" dirty="0">
              <a:solidFill>
                <a:srgbClr val="FF0066"/>
              </a:solidFill>
              <a:latin typeface="Century Gothic" panose="020B0502020202020204" pitchFamily="34" charset="0"/>
            </a:endParaRPr>
          </a:p>
        </p:txBody>
      </p:sp>
      <p:sp>
        <p:nvSpPr>
          <p:cNvPr id="31" name="TextBox 30">
            <a:extLst>
              <a:ext uri="{FF2B5EF4-FFF2-40B4-BE49-F238E27FC236}">
                <a16:creationId xmlns:a16="http://schemas.microsoft.com/office/drawing/2014/main" id="{89A52084-4CDB-4142-8E44-758A91139279}"/>
              </a:ext>
            </a:extLst>
          </p:cNvPr>
          <p:cNvSpPr txBox="1"/>
          <p:nvPr/>
        </p:nvSpPr>
        <p:spPr>
          <a:xfrm>
            <a:off x="10650960" y="5858818"/>
            <a:ext cx="1286463" cy="369332"/>
          </a:xfrm>
          <a:prstGeom prst="rect">
            <a:avLst/>
          </a:prstGeom>
          <a:noFill/>
        </p:spPr>
        <p:txBody>
          <a:bodyPr wrap="square" rtlCol="0">
            <a:spAutoFit/>
          </a:bodyPr>
          <a:lstStyle/>
          <a:p>
            <a:r>
              <a:rPr lang="en-GB" dirty="0">
                <a:solidFill>
                  <a:srgbClr val="FF0066"/>
                </a:solidFill>
                <a:latin typeface="Century Gothic" panose="020B0502020202020204" pitchFamily="34" charset="0"/>
              </a:rPr>
              <a:t>Sonntag</a:t>
            </a:r>
          </a:p>
        </p:txBody>
      </p:sp>
      <p:sp>
        <p:nvSpPr>
          <p:cNvPr id="33" name="TextBox 32">
            <a:extLst>
              <a:ext uri="{FF2B5EF4-FFF2-40B4-BE49-F238E27FC236}">
                <a16:creationId xmlns:a16="http://schemas.microsoft.com/office/drawing/2014/main" id="{098553F6-233A-4656-9010-75C0D595EC42}"/>
              </a:ext>
            </a:extLst>
          </p:cNvPr>
          <p:cNvSpPr txBox="1"/>
          <p:nvPr/>
        </p:nvSpPr>
        <p:spPr>
          <a:xfrm>
            <a:off x="6536210" y="1888910"/>
            <a:ext cx="3537955" cy="400110"/>
          </a:xfrm>
          <a:prstGeom prst="rect">
            <a:avLst/>
          </a:prstGeom>
          <a:noFill/>
        </p:spPr>
        <p:txBody>
          <a:bodyPr wrap="square" rtlCol="0">
            <a:spAutoFit/>
          </a:bodyPr>
          <a:lstStyle/>
          <a:p>
            <a:r>
              <a:rPr lang="en-GB" sz="2000" dirty="0">
                <a:solidFill>
                  <a:srgbClr val="FF0066"/>
                </a:solidFill>
                <a:latin typeface="Century Gothic" panose="020B0502020202020204" pitchFamily="34" charset="0"/>
              </a:rPr>
              <a:t>Today is Thursday.</a:t>
            </a:r>
          </a:p>
        </p:txBody>
      </p:sp>
      <p:sp>
        <p:nvSpPr>
          <p:cNvPr id="34" name="TextBox 33">
            <a:extLst>
              <a:ext uri="{FF2B5EF4-FFF2-40B4-BE49-F238E27FC236}">
                <a16:creationId xmlns:a16="http://schemas.microsoft.com/office/drawing/2014/main" id="{F25686EC-89A1-4D9E-AC60-8B5FBB3D0C1D}"/>
              </a:ext>
            </a:extLst>
          </p:cNvPr>
          <p:cNvSpPr txBox="1"/>
          <p:nvPr/>
        </p:nvSpPr>
        <p:spPr>
          <a:xfrm>
            <a:off x="6516772" y="2837161"/>
            <a:ext cx="3576829" cy="400110"/>
          </a:xfrm>
          <a:prstGeom prst="rect">
            <a:avLst/>
          </a:prstGeom>
          <a:noFill/>
        </p:spPr>
        <p:txBody>
          <a:bodyPr wrap="square" rtlCol="0">
            <a:spAutoFit/>
          </a:bodyPr>
          <a:lstStyle/>
          <a:p>
            <a:r>
              <a:rPr lang="en-GB" sz="2000" dirty="0">
                <a:solidFill>
                  <a:srgbClr val="FF0066"/>
                </a:solidFill>
                <a:latin typeface="Century Gothic" panose="020B0502020202020204" pitchFamily="34" charset="0"/>
              </a:rPr>
              <a:t>Tomorrow is Saturday.</a:t>
            </a:r>
          </a:p>
        </p:txBody>
      </p:sp>
      <p:sp>
        <p:nvSpPr>
          <p:cNvPr id="36" name="TextBox 35">
            <a:extLst>
              <a:ext uri="{FF2B5EF4-FFF2-40B4-BE49-F238E27FC236}">
                <a16:creationId xmlns:a16="http://schemas.microsoft.com/office/drawing/2014/main" id="{D723508A-2057-4F4C-B7E5-645AEE7018D0}"/>
              </a:ext>
            </a:extLst>
          </p:cNvPr>
          <p:cNvSpPr txBox="1"/>
          <p:nvPr/>
        </p:nvSpPr>
        <p:spPr>
          <a:xfrm>
            <a:off x="6536211" y="3725321"/>
            <a:ext cx="3576828" cy="400110"/>
          </a:xfrm>
          <a:prstGeom prst="rect">
            <a:avLst/>
          </a:prstGeom>
          <a:noFill/>
        </p:spPr>
        <p:txBody>
          <a:bodyPr wrap="square" rtlCol="0">
            <a:spAutoFit/>
          </a:bodyPr>
          <a:lstStyle/>
          <a:p>
            <a:r>
              <a:rPr lang="en-GB" sz="2000" dirty="0">
                <a:solidFill>
                  <a:srgbClr val="FF0066"/>
                </a:solidFill>
                <a:latin typeface="Century Gothic" panose="020B0502020202020204" pitchFamily="34" charset="0"/>
              </a:rPr>
              <a:t>My favourite day is Sunday.</a:t>
            </a:r>
          </a:p>
        </p:txBody>
      </p:sp>
      <p:sp>
        <p:nvSpPr>
          <p:cNvPr id="37" name="TextBox 36">
            <a:extLst>
              <a:ext uri="{FF2B5EF4-FFF2-40B4-BE49-F238E27FC236}">
                <a16:creationId xmlns:a16="http://schemas.microsoft.com/office/drawing/2014/main" id="{8B7A9FA9-633D-438A-B856-48A5318E4FAD}"/>
              </a:ext>
            </a:extLst>
          </p:cNvPr>
          <p:cNvSpPr txBox="1"/>
          <p:nvPr/>
        </p:nvSpPr>
        <p:spPr>
          <a:xfrm>
            <a:off x="6516771" y="4730941"/>
            <a:ext cx="5292461" cy="400110"/>
          </a:xfrm>
          <a:prstGeom prst="rect">
            <a:avLst/>
          </a:prstGeom>
          <a:noFill/>
        </p:spPr>
        <p:txBody>
          <a:bodyPr wrap="square" rtlCol="0">
            <a:spAutoFit/>
          </a:bodyPr>
          <a:lstStyle/>
          <a:p>
            <a:r>
              <a:rPr lang="en-GB" sz="2000" dirty="0">
                <a:solidFill>
                  <a:srgbClr val="FF0066"/>
                </a:solidFill>
                <a:latin typeface="Century Gothic" panose="020B0502020202020204" pitchFamily="34" charset="0"/>
              </a:rPr>
              <a:t>Is today Tuesday or Wednesday?</a:t>
            </a:r>
          </a:p>
        </p:txBody>
      </p:sp>
      <p:pic>
        <p:nvPicPr>
          <p:cNvPr id="32" name="Picture 31">
            <a:extLst>
              <a:ext uri="{FF2B5EF4-FFF2-40B4-BE49-F238E27FC236}">
                <a16:creationId xmlns:a16="http://schemas.microsoft.com/office/drawing/2014/main" id="{4A4EFA7C-2533-49F9-A4B6-8E040C9254CF}"/>
              </a:ext>
            </a:extLst>
          </p:cNvPr>
          <p:cNvPicPr>
            <a:picLocks noChangeAspect="1"/>
          </p:cNvPicPr>
          <p:nvPr/>
        </p:nvPicPr>
        <p:blipFill>
          <a:blip r:embed="rId7"/>
          <a:stretch>
            <a:fillRect/>
          </a:stretch>
        </p:blipFill>
        <p:spPr>
          <a:xfrm>
            <a:off x="11010406" y="-20665"/>
            <a:ext cx="1080707" cy="1106236"/>
          </a:xfrm>
          <a:prstGeom prst="rect">
            <a:avLst/>
          </a:prstGeom>
        </p:spPr>
      </p:pic>
    </p:spTree>
    <p:extLst>
      <p:ext uri="{BB962C8B-B14F-4D97-AF65-F5344CB8AC3E}">
        <p14:creationId xmlns:p14="http://schemas.microsoft.com/office/powerpoint/2010/main" val="3217149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5" grpId="0"/>
      <p:bldP spid="16" grpId="0"/>
      <p:bldP spid="17" grpId="0"/>
      <p:bldP spid="19" grpId="0"/>
      <p:bldP spid="23" grpId="0"/>
      <p:bldP spid="5" grpId="0"/>
      <p:bldP spid="26" grpId="0"/>
      <p:bldP spid="27" grpId="0"/>
      <p:bldP spid="28" grpId="0"/>
      <p:bldP spid="29" grpId="0"/>
      <p:bldP spid="30" grpId="0"/>
      <p:bldP spid="31" grpId="0"/>
      <p:bldP spid="33" grpId="0"/>
      <p:bldP spid="34" grpId="0"/>
      <p:bldP spid="36" grpId="0"/>
      <p:bldP spid="3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12612802"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4a   Read the days aloud in the correct order.</a:t>
            </a:r>
            <a:endParaRPr lang="en-GB" sz="3200" dirty="0"/>
          </a:p>
        </p:txBody>
      </p:sp>
      <p:sp>
        <p:nvSpPr>
          <p:cNvPr id="50" name="Google Shape;119;p1">
            <a:extLst>
              <a:ext uri="{FF2B5EF4-FFF2-40B4-BE49-F238E27FC236}">
                <a16:creationId xmlns:a16="http://schemas.microsoft.com/office/drawing/2014/main" id="{A71ACA46-CE7F-4525-A190-BB7A5355194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 name="Title 2">
            <a:extLst>
              <a:ext uri="{FF2B5EF4-FFF2-40B4-BE49-F238E27FC236}">
                <a16:creationId xmlns:a16="http://schemas.microsoft.com/office/drawing/2014/main" id="{A201A429-64ED-4B7A-94F6-0DC7EAB1D42B}"/>
              </a:ext>
            </a:extLst>
          </p:cNvPr>
          <p:cNvSpPr txBox="1">
            <a:spLocks/>
          </p:cNvSpPr>
          <p:nvPr/>
        </p:nvSpPr>
        <p:spPr>
          <a:xfrm>
            <a:off x="10737630" y="1069266"/>
            <a:ext cx="1316286" cy="374973"/>
          </a:xfrm>
          <a:prstGeom prst="rect">
            <a:avLst/>
          </a:prstGeom>
          <a:solidFill>
            <a:srgbClr val="FFD10D"/>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E7E6E6">
                    <a:lumMod val="10000"/>
                  </a:srgbClr>
                </a:solidFill>
                <a:effectLst/>
                <a:uLnTx/>
                <a:uFillTx/>
                <a:latin typeface="Century Gothic" panose="020B0502020202020204" pitchFamily="34" charset="0"/>
                <a:ea typeface="+mj-ea"/>
                <a:cs typeface="+mj-cs"/>
              </a:rPr>
              <a:t>sprechen</a:t>
            </a:r>
            <a:endParaRPr kumimoji="0" lang="en-GB" sz="2000" b="1" i="0" u="none" strike="noStrike" kern="1200" cap="none" spc="0" normalizeH="0" baseline="0" noProof="0" dirty="0">
              <a:ln>
                <a:noFill/>
              </a:ln>
              <a:solidFill>
                <a:srgbClr val="E7E6E6">
                  <a:lumMod val="10000"/>
                </a:srgbClr>
              </a:solidFill>
              <a:effectLst/>
              <a:uLnTx/>
              <a:uFillTx/>
              <a:latin typeface="Century Gothic" panose="020B0502020202020204" pitchFamily="34" charset="0"/>
              <a:ea typeface="+mj-ea"/>
              <a:cs typeface="+mj-cs"/>
            </a:endParaRPr>
          </a:p>
        </p:txBody>
      </p:sp>
      <p:grpSp>
        <p:nvGrpSpPr>
          <p:cNvPr id="24" name="Group 23">
            <a:extLst>
              <a:ext uri="{FF2B5EF4-FFF2-40B4-BE49-F238E27FC236}">
                <a16:creationId xmlns:a16="http://schemas.microsoft.com/office/drawing/2014/main" id="{BE4020B0-A2A3-4F68-801E-E9DF382DC02F}"/>
              </a:ext>
            </a:extLst>
          </p:cNvPr>
          <p:cNvGrpSpPr/>
          <p:nvPr/>
        </p:nvGrpSpPr>
        <p:grpSpPr>
          <a:xfrm>
            <a:off x="10737630" y="91705"/>
            <a:ext cx="1316286" cy="754334"/>
            <a:chOff x="10714104" y="160499"/>
            <a:chExt cx="1316286" cy="754334"/>
          </a:xfrm>
        </p:grpSpPr>
        <p:sp>
          <p:nvSpPr>
            <p:cNvPr id="25" name="Speech Bubble: Rectangle with Corners Rounded 24">
              <a:extLst>
                <a:ext uri="{FF2B5EF4-FFF2-40B4-BE49-F238E27FC236}">
                  <a16:creationId xmlns:a16="http://schemas.microsoft.com/office/drawing/2014/main" id="{F4B5CDE5-34C6-427E-BD36-480850F7712A}"/>
                </a:ext>
              </a:extLst>
            </p:cNvPr>
            <p:cNvSpPr/>
            <p:nvPr/>
          </p:nvSpPr>
          <p:spPr>
            <a:xfrm>
              <a:off x="10714104" y="160499"/>
              <a:ext cx="1316286" cy="754334"/>
            </a:xfrm>
            <a:prstGeom prst="wedgeRoundRectCallout">
              <a:avLst>
                <a:gd name="adj1" fmla="val -3751"/>
                <a:gd name="adj2" fmla="val 80385"/>
                <a:gd name="adj3" fmla="val 16667"/>
              </a:avLst>
            </a:prstGeom>
            <a:solidFill>
              <a:sysClr val="window" lastClr="FFFFFF"/>
            </a:solidFill>
            <a:ln w="76200" cap="flat" cmpd="sng" algn="ctr">
              <a:solidFill>
                <a:srgbClr val="E7E6E6">
                  <a:lumMod val="1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26" name="Speech Bubble: Rectangle with Corners Rounded 25">
              <a:extLst>
                <a:ext uri="{FF2B5EF4-FFF2-40B4-BE49-F238E27FC236}">
                  <a16:creationId xmlns:a16="http://schemas.microsoft.com/office/drawing/2014/main" id="{5A07DE71-EF7E-4BB1-9B08-A8CC57BE3E77}"/>
                </a:ext>
              </a:extLst>
            </p:cNvPr>
            <p:cNvSpPr/>
            <p:nvPr/>
          </p:nvSpPr>
          <p:spPr>
            <a:xfrm>
              <a:off x="10737630" y="179881"/>
              <a:ext cx="1269234" cy="734951"/>
            </a:xfrm>
            <a:prstGeom prst="wedgeRoundRectCallout">
              <a:avLst>
                <a:gd name="adj1" fmla="val -3751"/>
                <a:gd name="adj2" fmla="val 80385"/>
                <a:gd name="adj3" fmla="val 16667"/>
              </a:avLst>
            </a:prstGeom>
            <a:solidFill>
              <a:sysClr val="window" lastClr="FFFFFF"/>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27" name="Picture 26" descr="A picture containing text, reptile&#10;&#10;Description automatically generated">
              <a:extLst>
                <a:ext uri="{FF2B5EF4-FFF2-40B4-BE49-F238E27FC236}">
                  <a16:creationId xmlns:a16="http://schemas.microsoft.com/office/drawing/2014/main" id="{95BB7C96-D5B4-4C5E-BBCE-F7C229BAA6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28" name="TextBox 27">
              <a:extLst>
                <a:ext uri="{FF2B5EF4-FFF2-40B4-BE49-F238E27FC236}">
                  <a16:creationId xmlns:a16="http://schemas.microsoft.com/office/drawing/2014/main" id="{9B2BAC05-D02F-4D9D-A61C-1280A946D181}"/>
                </a:ext>
              </a:extLst>
            </p:cNvPr>
            <p:cNvSpPr txBox="1"/>
            <p:nvPr/>
          </p:nvSpPr>
          <p:spPr>
            <a:xfrm>
              <a:off x="11439650" y="268502"/>
              <a:ext cx="464438"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rgbClr val="E7E6E6">
                      <a:lumMod val="10000"/>
                    </a:srgbClr>
                  </a:solidFill>
                  <a:effectLst/>
                  <a:uLnTx/>
                  <a:uFillTx/>
                  <a:latin typeface="Century Gothic"/>
                </a:rPr>
                <a:t>…</a:t>
              </a:r>
            </a:p>
          </p:txBody>
        </p:sp>
      </p:grpSp>
      <p:sp>
        <p:nvSpPr>
          <p:cNvPr id="29" name="Google Shape;410;p19">
            <a:extLst>
              <a:ext uri="{FF2B5EF4-FFF2-40B4-BE49-F238E27FC236}">
                <a16:creationId xmlns:a16="http://schemas.microsoft.com/office/drawing/2014/main" id="{090910DB-333D-427A-B8DD-B089EF0EEEC0}"/>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30" name="Google Shape;387;p19">
            <a:extLst>
              <a:ext uri="{FF2B5EF4-FFF2-40B4-BE49-F238E27FC236}">
                <a16:creationId xmlns:a16="http://schemas.microsoft.com/office/drawing/2014/main" id="{4609895E-50AF-404A-A59D-3440ABF052C0}"/>
              </a:ext>
            </a:extLst>
          </p:cNvPr>
          <p:cNvSpPr/>
          <p:nvPr/>
        </p:nvSpPr>
        <p:spPr>
          <a:xfrm>
            <a:off x="11002736" y="1881617"/>
            <a:ext cx="502131" cy="4156257"/>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31" name="Google Shape;388;p19">
            <a:extLst>
              <a:ext uri="{FF2B5EF4-FFF2-40B4-BE49-F238E27FC236}">
                <a16:creationId xmlns:a16="http://schemas.microsoft.com/office/drawing/2014/main" id="{5DFA9E57-43A3-49A1-B662-4278F08AC770}"/>
              </a:ext>
            </a:extLst>
          </p:cNvPr>
          <p:cNvSpPr/>
          <p:nvPr/>
        </p:nvSpPr>
        <p:spPr>
          <a:xfrm>
            <a:off x="11001339" y="1899653"/>
            <a:ext cx="503528" cy="415625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32" name="Google Shape;389;p19">
            <a:extLst>
              <a:ext uri="{FF2B5EF4-FFF2-40B4-BE49-F238E27FC236}">
                <a16:creationId xmlns:a16="http://schemas.microsoft.com/office/drawing/2014/main" id="{CCDAA541-F21E-4B52-8AB7-32B7DD78B08A}"/>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33" name="Google Shape;390;p19">
            <a:extLst>
              <a:ext uri="{FF2B5EF4-FFF2-40B4-BE49-F238E27FC236}">
                <a16:creationId xmlns:a16="http://schemas.microsoft.com/office/drawing/2014/main" id="{B5B23D0C-345C-4269-90A7-714F47CF93AB}"/>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34" name="Google Shape;391;p19">
            <a:extLst>
              <a:ext uri="{FF2B5EF4-FFF2-40B4-BE49-F238E27FC236}">
                <a16:creationId xmlns:a16="http://schemas.microsoft.com/office/drawing/2014/main" id="{C0D32C54-B14A-4CE5-98C3-66AEB6D1F8B2}"/>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35" name="Google Shape;393;p19">
            <a:extLst>
              <a:ext uri="{FF2B5EF4-FFF2-40B4-BE49-F238E27FC236}">
                <a16:creationId xmlns:a16="http://schemas.microsoft.com/office/drawing/2014/main" id="{FEBE61B0-75AB-47C5-BF54-6DD6669D5BC8}"/>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60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394;p19">
            <a:extLst>
              <a:ext uri="{FF2B5EF4-FFF2-40B4-BE49-F238E27FC236}">
                <a16:creationId xmlns:a16="http://schemas.microsoft.com/office/drawing/2014/main" id="{8D2882C4-C912-44B0-8588-ABFE7798151A}"/>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7" name="Google Shape;395;p19">
            <a:extLst>
              <a:ext uri="{FF2B5EF4-FFF2-40B4-BE49-F238E27FC236}">
                <a16:creationId xmlns:a16="http://schemas.microsoft.com/office/drawing/2014/main" id="{13FC0F4E-262E-45DE-BFB9-ED64F83F62C4}"/>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9" name="Speech Bubble: Rectangle with Corners Rounded 18">
            <a:extLst>
              <a:ext uri="{FF2B5EF4-FFF2-40B4-BE49-F238E27FC236}">
                <a16:creationId xmlns:a16="http://schemas.microsoft.com/office/drawing/2014/main" id="{A19D9CDC-F7C2-49DF-B2AA-A1984F14D8B0}"/>
              </a:ext>
            </a:extLst>
          </p:cNvPr>
          <p:cNvSpPr/>
          <p:nvPr/>
        </p:nvSpPr>
        <p:spPr>
          <a:xfrm>
            <a:off x="946221" y="677832"/>
            <a:ext cx="2349847" cy="51804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20" name="Graphic 19" descr="Teacher">
            <a:extLst>
              <a:ext uri="{FF2B5EF4-FFF2-40B4-BE49-F238E27FC236}">
                <a16:creationId xmlns:a16="http://schemas.microsoft.com/office/drawing/2014/main" id="{3482E4F1-D69A-497D-8144-D77FDF5EF65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154" y="463138"/>
            <a:ext cx="914400" cy="914400"/>
          </a:xfrm>
          <a:prstGeom prst="rect">
            <a:avLst/>
          </a:prstGeom>
        </p:spPr>
      </p:pic>
      <p:sp>
        <p:nvSpPr>
          <p:cNvPr id="21" name="Google Shape;108;p3">
            <a:extLst>
              <a:ext uri="{FF2B5EF4-FFF2-40B4-BE49-F238E27FC236}">
                <a16:creationId xmlns:a16="http://schemas.microsoft.com/office/drawing/2014/main" id="{5BB05F5B-8767-4DCC-A1DD-032DC5E5529E}"/>
              </a:ext>
            </a:extLst>
          </p:cNvPr>
          <p:cNvSpPr txBox="1"/>
          <p:nvPr/>
        </p:nvSpPr>
        <p:spPr>
          <a:xfrm>
            <a:off x="978665" y="689502"/>
            <a:ext cx="2621043" cy="461624"/>
          </a:xfrm>
          <a:prstGeom prst="rect">
            <a:avLst/>
          </a:prstGeom>
          <a:noFill/>
          <a:ln>
            <a:noFill/>
          </a:ln>
        </p:spPr>
        <p:txBody>
          <a:bodyPr spcFirstLastPara="1" wrap="square" lIns="91425" tIns="45700" rIns="91425" bIns="45700" anchor="t" anchorCtr="0">
            <a:spAutoFit/>
          </a:bodyPr>
          <a:lstStyle/>
          <a:p>
            <a:pPr>
              <a:defRPr/>
            </a:pPr>
            <a:r>
              <a:rPr lang="en-GB" sz="2400" b="1" spc="-1" dirty="0">
                <a:solidFill>
                  <a:schemeClr val="bg1"/>
                </a:solidFill>
                <a:latin typeface="Century Gothic" panose="020B0502020202020204" pitchFamily="34" charset="0"/>
                <a:ea typeface="Calibri"/>
                <a:cs typeface="Calibri"/>
                <a:sym typeface="Calibri"/>
              </a:rPr>
              <a:t>Sag die </a:t>
            </a:r>
            <a:r>
              <a:rPr lang="en-GB" sz="2400" b="1" spc="-1" dirty="0" err="1">
                <a:solidFill>
                  <a:schemeClr val="bg1"/>
                </a:solidFill>
                <a:latin typeface="Century Gothic" panose="020B0502020202020204" pitchFamily="34" charset="0"/>
                <a:ea typeface="Calibri"/>
                <a:cs typeface="Calibri"/>
                <a:sym typeface="Calibri"/>
              </a:rPr>
              <a:t>Tage</a:t>
            </a:r>
            <a:r>
              <a:rPr lang="en-GB" sz="2400" b="1" spc="-1" dirty="0">
                <a:solidFill>
                  <a:schemeClr val="bg1"/>
                </a:solidFill>
                <a:latin typeface="Century Gothic" panose="020B0502020202020204" pitchFamily="34" charset="0"/>
                <a:ea typeface="Calibri"/>
                <a:cs typeface="Calibri"/>
                <a:sym typeface="Calibri"/>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22" name="Picture 21">
            <a:extLst>
              <a:ext uri="{FF2B5EF4-FFF2-40B4-BE49-F238E27FC236}">
                <a16:creationId xmlns:a16="http://schemas.microsoft.com/office/drawing/2014/main" id="{B9F4FB1A-61D9-49D7-A6C1-04572F36A908}"/>
              </a:ext>
            </a:extLst>
          </p:cNvPr>
          <p:cNvPicPr>
            <a:picLocks noChangeAspect="1"/>
          </p:cNvPicPr>
          <p:nvPr/>
        </p:nvPicPr>
        <p:blipFill>
          <a:blip r:embed="rId6"/>
          <a:stretch>
            <a:fillRect/>
          </a:stretch>
        </p:blipFill>
        <p:spPr>
          <a:xfrm>
            <a:off x="6579188" y="333570"/>
            <a:ext cx="2283857" cy="2753167"/>
          </a:xfrm>
          <a:prstGeom prst="rect">
            <a:avLst/>
          </a:prstGeom>
        </p:spPr>
      </p:pic>
      <p:pic>
        <p:nvPicPr>
          <p:cNvPr id="38" name="Picture 37">
            <a:extLst>
              <a:ext uri="{FF2B5EF4-FFF2-40B4-BE49-F238E27FC236}">
                <a16:creationId xmlns:a16="http://schemas.microsoft.com/office/drawing/2014/main" id="{0AFFF7F8-B83C-4A69-BE23-70CBEDA69080}"/>
              </a:ext>
            </a:extLst>
          </p:cNvPr>
          <p:cNvPicPr>
            <a:picLocks noChangeAspect="1"/>
          </p:cNvPicPr>
          <p:nvPr/>
        </p:nvPicPr>
        <p:blipFill>
          <a:blip r:embed="rId7"/>
          <a:stretch>
            <a:fillRect/>
          </a:stretch>
        </p:blipFill>
        <p:spPr>
          <a:xfrm>
            <a:off x="2711648" y="3815186"/>
            <a:ext cx="2283857" cy="2857053"/>
          </a:xfrm>
          <a:prstGeom prst="rect">
            <a:avLst/>
          </a:prstGeom>
        </p:spPr>
      </p:pic>
      <p:pic>
        <p:nvPicPr>
          <p:cNvPr id="39" name="Picture 38">
            <a:extLst>
              <a:ext uri="{FF2B5EF4-FFF2-40B4-BE49-F238E27FC236}">
                <a16:creationId xmlns:a16="http://schemas.microsoft.com/office/drawing/2014/main" id="{28EA7FCC-6FE9-4E3D-96B0-9723C25D681C}"/>
              </a:ext>
            </a:extLst>
          </p:cNvPr>
          <p:cNvPicPr>
            <a:picLocks noChangeAspect="1"/>
          </p:cNvPicPr>
          <p:nvPr/>
        </p:nvPicPr>
        <p:blipFill>
          <a:blip r:embed="rId8"/>
          <a:stretch>
            <a:fillRect/>
          </a:stretch>
        </p:blipFill>
        <p:spPr>
          <a:xfrm>
            <a:off x="466849" y="2940350"/>
            <a:ext cx="1180559" cy="2442535"/>
          </a:xfrm>
          <a:prstGeom prst="rect">
            <a:avLst/>
          </a:prstGeom>
        </p:spPr>
      </p:pic>
      <p:pic>
        <p:nvPicPr>
          <p:cNvPr id="40" name="Picture 39">
            <a:extLst>
              <a:ext uri="{FF2B5EF4-FFF2-40B4-BE49-F238E27FC236}">
                <a16:creationId xmlns:a16="http://schemas.microsoft.com/office/drawing/2014/main" id="{F1B7214C-3E71-418D-A919-E08AC07DEB54}"/>
              </a:ext>
            </a:extLst>
          </p:cNvPr>
          <p:cNvPicPr>
            <a:picLocks noChangeAspect="1"/>
          </p:cNvPicPr>
          <p:nvPr/>
        </p:nvPicPr>
        <p:blipFill>
          <a:blip r:embed="rId9"/>
          <a:stretch>
            <a:fillRect/>
          </a:stretch>
        </p:blipFill>
        <p:spPr>
          <a:xfrm>
            <a:off x="6540558" y="3785462"/>
            <a:ext cx="1180559" cy="3112194"/>
          </a:xfrm>
          <a:prstGeom prst="rect">
            <a:avLst/>
          </a:prstGeom>
        </p:spPr>
      </p:pic>
      <p:pic>
        <p:nvPicPr>
          <p:cNvPr id="41" name="Picture 40">
            <a:extLst>
              <a:ext uri="{FF2B5EF4-FFF2-40B4-BE49-F238E27FC236}">
                <a16:creationId xmlns:a16="http://schemas.microsoft.com/office/drawing/2014/main" id="{BC9DC1C1-538E-46AF-BC01-0020082BC191}"/>
              </a:ext>
            </a:extLst>
          </p:cNvPr>
          <p:cNvPicPr>
            <a:picLocks noChangeAspect="1"/>
          </p:cNvPicPr>
          <p:nvPr/>
        </p:nvPicPr>
        <p:blipFill rotWithShape="1">
          <a:blip r:embed="rId10"/>
          <a:srcRect t="15862"/>
          <a:stretch/>
        </p:blipFill>
        <p:spPr>
          <a:xfrm>
            <a:off x="3982840" y="564001"/>
            <a:ext cx="1241248" cy="2753167"/>
          </a:xfrm>
          <a:prstGeom prst="rect">
            <a:avLst/>
          </a:prstGeom>
        </p:spPr>
      </p:pic>
      <p:pic>
        <p:nvPicPr>
          <p:cNvPr id="42" name="Picture 41">
            <a:extLst>
              <a:ext uri="{FF2B5EF4-FFF2-40B4-BE49-F238E27FC236}">
                <a16:creationId xmlns:a16="http://schemas.microsoft.com/office/drawing/2014/main" id="{A6B86F32-35A7-4029-9B6F-2327093DA81B}"/>
              </a:ext>
            </a:extLst>
          </p:cNvPr>
          <p:cNvPicPr>
            <a:picLocks noChangeAspect="1"/>
          </p:cNvPicPr>
          <p:nvPr/>
        </p:nvPicPr>
        <p:blipFill rotWithShape="1">
          <a:blip r:embed="rId11"/>
          <a:srcRect t="21695" b="22752"/>
          <a:stretch/>
        </p:blipFill>
        <p:spPr>
          <a:xfrm>
            <a:off x="1404141" y="1444239"/>
            <a:ext cx="1180559" cy="1728900"/>
          </a:xfrm>
          <a:prstGeom prst="rect">
            <a:avLst/>
          </a:prstGeom>
        </p:spPr>
      </p:pic>
      <p:pic>
        <p:nvPicPr>
          <p:cNvPr id="43" name="Picture 42">
            <a:extLst>
              <a:ext uri="{FF2B5EF4-FFF2-40B4-BE49-F238E27FC236}">
                <a16:creationId xmlns:a16="http://schemas.microsoft.com/office/drawing/2014/main" id="{EEB26348-E260-4514-91AB-C580D2D9403E}"/>
              </a:ext>
            </a:extLst>
          </p:cNvPr>
          <p:cNvPicPr>
            <a:picLocks noChangeAspect="1"/>
          </p:cNvPicPr>
          <p:nvPr/>
        </p:nvPicPr>
        <p:blipFill rotWithShape="1">
          <a:blip r:embed="rId12"/>
          <a:srcRect l="-8818" t="36262" r="8818" b="23593"/>
          <a:stretch/>
        </p:blipFill>
        <p:spPr>
          <a:xfrm>
            <a:off x="8896394" y="3374687"/>
            <a:ext cx="1523769" cy="1612623"/>
          </a:xfrm>
          <a:prstGeom prst="rect">
            <a:avLst/>
          </a:prstGeom>
        </p:spPr>
      </p:pic>
      <p:sp>
        <p:nvSpPr>
          <p:cNvPr id="44" name="TextBox 43">
            <a:extLst>
              <a:ext uri="{FF2B5EF4-FFF2-40B4-BE49-F238E27FC236}">
                <a16:creationId xmlns:a16="http://schemas.microsoft.com/office/drawing/2014/main" id="{BBC19D94-6380-44FC-B88D-A231297C08BE}"/>
              </a:ext>
            </a:extLst>
          </p:cNvPr>
          <p:cNvSpPr txBox="1"/>
          <p:nvPr/>
        </p:nvSpPr>
        <p:spPr>
          <a:xfrm>
            <a:off x="1198846" y="3024205"/>
            <a:ext cx="228385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3200" b="1" kern="0" dirty="0" err="1">
                <a:solidFill>
                  <a:srgbClr val="FF0066"/>
                </a:solidFill>
                <a:latin typeface="Century Gothic" panose="020B0502020202020204" pitchFamily="34" charset="0"/>
                <a:cs typeface="Arial"/>
                <a:sym typeface="Arial"/>
              </a:rPr>
              <a:t>Dienstag</a:t>
            </a:r>
            <a:endParaRPr kumimoji="0" lang="en-GB" sz="3200" b="1" i="0" u="none" strike="noStrike" kern="0" cap="none" spc="0" normalizeH="0" baseline="0" noProof="0" dirty="0">
              <a:ln>
                <a:noFill/>
              </a:ln>
              <a:solidFill>
                <a:srgbClr val="FF0066"/>
              </a:solidFill>
              <a:effectLst/>
              <a:uLnTx/>
              <a:uFillTx/>
              <a:latin typeface="Arial"/>
              <a:cs typeface="Arial"/>
              <a:sym typeface="Arial"/>
            </a:endParaRPr>
          </a:p>
        </p:txBody>
      </p:sp>
      <p:sp>
        <p:nvSpPr>
          <p:cNvPr id="45" name="TextBox 44">
            <a:extLst>
              <a:ext uri="{FF2B5EF4-FFF2-40B4-BE49-F238E27FC236}">
                <a16:creationId xmlns:a16="http://schemas.microsoft.com/office/drawing/2014/main" id="{3AFBDC04-6239-45BD-B4BD-1B46F9F5EAF3}"/>
              </a:ext>
            </a:extLst>
          </p:cNvPr>
          <p:cNvSpPr txBox="1"/>
          <p:nvPr/>
        </p:nvSpPr>
        <p:spPr>
          <a:xfrm>
            <a:off x="3643164" y="2689015"/>
            <a:ext cx="228385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err="1">
                <a:ln>
                  <a:noFill/>
                </a:ln>
                <a:solidFill>
                  <a:srgbClr val="FF0066"/>
                </a:solidFill>
                <a:effectLst/>
                <a:uLnTx/>
                <a:uFillTx/>
                <a:latin typeface="Century Gothic" panose="020B0502020202020204" pitchFamily="34" charset="0"/>
                <a:cs typeface="Arial"/>
                <a:sym typeface="Arial"/>
              </a:rPr>
              <a:t>Mittwoch</a:t>
            </a:r>
            <a:endParaRPr kumimoji="0" lang="en-GB" sz="3200" b="1" i="0" u="none" strike="noStrike" kern="0" cap="none" spc="0" normalizeH="0" baseline="0" noProof="0" dirty="0">
              <a:ln>
                <a:noFill/>
              </a:ln>
              <a:solidFill>
                <a:srgbClr val="FF0066"/>
              </a:solidFill>
              <a:effectLst/>
              <a:uLnTx/>
              <a:uFillTx/>
              <a:latin typeface="Arial"/>
              <a:cs typeface="Arial"/>
              <a:sym typeface="Arial"/>
            </a:endParaRPr>
          </a:p>
        </p:txBody>
      </p:sp>
      <p:sp>
        <p:nvSpPr>
          <p:cNvPr id="46" name="TextBox 45">
            <a:extLst>
              <a:ext uri="{FF2B5EF4-FFF2-40B4-BE49-F238E27FC236}">
                <a16:creationId xmlns:a16="http://schemas.microsoft.com/office/drawing/2014/main" id="{BC760640-8E6B-49A1-8FE9-BCD427E99578}"/>
              </a:ext>
            </a:extLst>
          </p:cNvPr>
          <p:cNvSpPr txBox="1"/>
          <p:nvPr/>
        </p:nvSpPr>
        <p:spPr>
          <a:xfrm>
            <a:off x="6797943" y="2594738"/>
            <a:ext cx="228385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err="1">
                <a:ln>
                  <a:noFill/>
                </a:ln>
                <a:solidFill>
                  <a:srgbClr val="FF0066"/>
                </a:solidFill>
                <a:effectLst/>
                <a:uLnTx/>
                <a:uFillTx/>
                <a:latin typeface="Century Gothic" panose="020B0502020202020204" pitchFamily="34" charset="0"/>
                <a:cs typeface="Arial"/>
                <a:sym typeface="Arial"/>
              </a:rPr>
              <a:t>Samstag</a:t>
            </a:r>
            <a:endParaRPr kumimoji="0" lang="en-GB" sz="3200" b="1" i="0" u="none" strike="noStrike" kern="0" cap="none" spc="0" normalizeH="0" baseline="0" noProof="0" dirty="0">
              <a:ln>
                <a:noFill/>
              </a:ln>
              <a:solidFill>
                <a:srgbClr val="FF0066"/>
              </a:solidFill>
              <a:effectLst/>
              <a:uLnTx/>
              <a:uFillTx/>
              <a:latin typeface="Arial"/>
              <a:cs typeface="Arial"/>
              <a:sym typeface="Arial"/>
            </a:endParaRPr>
          </a:p>
        </p:txBody>
      </p:sp>
      <p:sp>
        <p:nvSpPr>
          <p:cNvPr id="47" name="TextBox 46">
            <a:extLst>
              <a:ext uri="{FF2B5EF4-FFF2-40B4-BE49-F238E27FC236}">
                <a16:creationId xmlns:a16="http://schemas.microsoft.com/office/drawing/2014/main" id="{7456C0F6-0260-4933-BE60-22D29018BB38}"/>
              </a:ext>
            </a:extLst>
          </p:cNvPr>
          <p:cNvSpPr txBox="1"/>
          <p:nvPr/>
        </p:nvSpPr>
        <p:spPr>
          <a:xfrm>
            <a:off x="169702" y="4987241"/>
            <a:ext cx="228385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3200" b="1" kern="0" dirty="0">
                <a:solidFill>
                  <a:srgbClr val="FF0066"/>
                </a:solidFill>
                <a:latin typeface="Century Gothic" panose="020B0502020202020204" pitchFamily="34" charset="0"/>
                <a:cs typeface="Arial"/>
                <a:sym typeface="Arial"/>
              </a:rPr>
              <a:t>Freitag</a:t>
            </a:r>
            <a:endParaRPr kumimoji="0" lang="en-GB" sz="3200" b="1" i="0" u="none" strike="noStrike" kern="0" cap="none" spc="0" normalizeH="0" baseline="0" noProof="0" dirty="0">
              <a:ln>
                <a:noFill/>
              </a:ln>
              <a:solidFill>
                <a:srgbClr val="FF0066"/>
              </a:solidFill>
              <a:effectLst/>
              <a:uLnTx/>
              <a:uFillTx/>
              <a:latin typeface="Arial"/>
              <a:cs typeface="Arial"/>
              <a:sym typeface="Arial"/>
            </a:endParaRPr>
          </a:p>
        </p:txBody>
      </p:sp>
      <p:sp>
        <p:nvSpPr>
          <p:cNvPr id="48" name="TextBox 47">
            <a:extLst>
              <a:ext uri="{FF2B5EF4-FFF2-40B4-BE49-F238E27FC236}">
                <a16:creationId xmlns:a16="http://schemas.microsoft.com/office/drawing/2014/main" id="{AAFAFFC9-1470-48CC-A95B-BA926A15C39C}"/>
              </a:ext>
            </a:extLst>
          </p:cNvPr>
          <p:cNvSpPr txBox="1"/>
          <p:nvPr/>
        </p:nvSpPr>
        <p:spPr>
          <a:xfrm>
            <a:off x="2740368" y="6055912"/>
            <a:ext cx="228385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3200" b="1" kern="0" dirty="0">
                <a:solidFill>
                  <a:srgbClr val="FF0066"/>
                </a:solidFill>
                <a:latin typeface="Century Gothic" panose="020B0502020202020204" pitchFamily="34" charset="0"/>
                <a:cs typeface="Arial"/>
                <a:sym typeface="Arial"/>
              </a:rPr>
              <a:t>Sonntag</a:t>
            </a:r>
            <a:endParaRPr kumimoji="0" lang="en-GB" sz="3200" b="1" i="0" u="none" strike="noStrike" kern="0" cap="none" spc="0" normalizeH="0" baseline="0" noProof="0" dirty="0">
              <a:ln>
                <a:noFill/>
              </a:ln>
              <a:solidFill>
                <a:srgbClr val="FF0066"/>
              </a:solidFill>
              <a:effectLst/>
              <a:uLnTx/>
              <a:uFillTx/>
              <a:latin typeface="Arial"/>
              <a:cs typeface="Arial"/>
              <a:sym typeface="Arial"/>
            </a:endParaRPr>
          </a:p>
        </p:txBody>
      </p:sp>
      <p:sp>
        <p:nvSpPr>
          <p:cNvPr id="49" name="TextBox 48">
            <a:extLst>
              <a:ext uri="{FF2B5EF4-FFF2-40B4-BE49-F238E27FC236}">
                <a16:creationId xmlns:a16="http://schemas.microsoft.com/office/drawing/2014/main" id="{961BE565-69D5-4851-BB65-5208F33D8315}"/>
              </a:ext>
            </a:extLst>
          </p:cNvPr>
          <p:cNvSpPr txBox="1"/>
          <p:nvPr/>
        </p:nvSpPr>
        <p:spPr>
          <a:xfrm>
            <a:off x="6059745" y="6155520"/>
            <a:ext cx="28033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3200" b="1" kern="0" dirty="0" err="1">
                <a:solidFill>
                  <a:srgbClr val="FF0066"/>
                </a:solidFill>
                <a:latin typeface="Century Gothic" panose="020B0502020202020204" pitchFamily="34" charset="0"/>
                <a:cs typeface="Arial"/>
                <a:sym typeface="Arial"/>
              </a:rPr>
              <a:t>Donnerstag</a:t>
            </a:r>
            <a:endParaRPr kumimoji="0" lang="en-GB" sz="3200" b="1" i="0" u="none" strike="noStrike" kern="0" cap="none" spc="0" normalizeH="0" baseline="0" noProof="0" dirty="0">
              <a:ln>
                <a:noFill/>
              </a:ln>
              <a:solidFill>
                <a:srgbClr val="FF0066"/>
              </a:solidFill>
              <a:effectLst/>
              <a:uLnTx/>
              <a:uFillTx/>
              <a:latin typeface="Arial"/>
              <a:cs typeface="Arial"/>
              <a:sym typeface="Arial"/>
            </a:endParaRPr>
          </a:p>
        </p:txBody>
      </p:sp>
      <p:sp>
        <p:nvSpPr>
          <p:cNvPr id="51" name="TextBox 50">
            <a:extLst>
              <a:ext uri="{FF2B5EF4-FFF2-40B4-BE49-F238E27FC236}">
                <a16:creationId xmlns:a16="http://schemas.microsoft.com/office/drawing/2014/main" id="{03D3C0FD-324B-4EA0-8EF1-DC62DFE58F07}"/>
              </a:ext>
            </a:extLst>
          </p:cNvPr>
          <p:cNvSpPr txBox="1"/>
          <p:nvPr/>
        </p:nvSpPr>
        <p:spPr>
          <a:xfrm>
            <a:off x="8620434" y="5003149"/>
            <a:ext cx="228385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3200" b="1" kern="0" dirty="0">
                <a:solidFill>
                  <a:srgbClr val="FF0066"/>
                </a:solidFill>
                <a:latin typeface="Century Gothic" panose="020B0502020202020204" pitchFamily="34" charset="0"/>
                <a:cs typeface="Arial"/>
                <a:sym typeface="Arial"/>
              </a:rPr>
              <a:t>Montag</a:t>
            </a:r>
            <a:endParaRPr kumimoji="0" lang="en-GB" sz="3200" b="1" i="0" u="none" strike="noStrike" kern="0" cap="none" spc="0" normalizeH="0" baseline="0" noProof="0" dirty="0">
              <a:ln>
                <a:noFill/>
              </a:ln>
              <a:solidFill>
                <a:srgbClr val="FF0066"/>
              </a:solidFill>
              <a:effectLst/>
              <a:uLnTx/>
              <a:uFillTx/>
              <a:latin typeface="Arial"/>
              <a:cs typeface="Arial"/>
              <a:sym typeface="Arial"/>
            </a:endParaRPr>
          </a:p>
        </p:txBody>
      </p:sp>
    </p:spTree>
    <p:extLst>
      <p:ext uri="{BB962C8B-B14F-4D97-AF65-F5344CB8AC3E}">
        <p14:creationId xmlns:p14="http://schemas.microsoft.com/office/powerpoint/2010/main" val="34593154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grpId="0" nodeType="clickEffect">
                                  <p:stCondLst>
                                    <p:cond delay="0"/>
                                  </p:stCondLst>
                                  <p:childTnLst>
                                    <p:anim calcmode="lin" valueType="num">
                                      <p:cBhvr additive="base">
                                        <p:cTn id="6" dur="59000"/>
                                        <p:tgtEl>
                                          <p:spTgt spid="31"/>
                                        </p:tgtEl>
                                        <p:attrNameLst>
                                          <p:attrName>ppt_y</p:attrName>
                                        </p:attrNameLst>
                                      </p:cBhvr>
                                      <p:tavLst>
                                        <p:tav tm="0">
                                          <p:val>
                                            <p:strVal val="#ppt_y"/>
                                          </p:val>
                                        </p:tav>
                                        <p:tav tm="100000">
                                          <p:val>
                                            <p:strVal val="#ppt_y+#ppt_h*1.125000"/>
                                          </p:val>
                                        </p:tav>
                                      </p:tavLst>
                                    </p:anim>
                                    <p:animEffect transition="out" filter="wipe(down)">
                                      <p:cBhvr>
                                        <p:cTn id="7" dur="59000"/>
                                        <p:tgtEl>
                                          <p:spTgt spid="31"/>
                                        </p:tgtEl>
                                      </p:cBhvr>
                                    </p:animEffect>
                                    <p:set>
                                      <p:cBhvr>
                                        <p:cTn id="8" dur="1" fill="hold">
                                          <p:stCondLst>
                                            <p:cond delay="58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bldLst>
      <p:bldP spid="3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2434389" cy="508891"/>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4a</a:t>
            </a:r>
            <a:endParaRPr lang="en-GB" sz="3200" dirty="0"/>
          </a:p>
        </p:txBody>
      </p:sp>
      <p:sp>
        <p:nvSpPr>
          <p:cNvPr id="50" name="Google Shape;119;p1">
            <a:extLst>
              <a:ext uri="{FF2B5EF4-FFF2-40B4-BE49-F238E27FC236}">
                <a16:creationId xmlns:a16="http://schemas.microsoft.com/office/drawing/2014/main" id="{A71ACA46-CE7F-4525-A190-BB7A5355194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 name="Title 2">
            <a:extLst>
              <a:ext uri="{FF2B5EF4-FFF2-40B4-BE49-F238E27FC236}">
                <a16:creationId xmlns:a16="http://schemas.microsoft.com/office/drawing/2014/main" id="{A201A429-64ED-4B7A-94F6-0DC7EAB1D42B}"/>
              </a:ext>
            </a:extLst>
          </p:cNvPr>
          <p:cNvSpPr txBox="1">
            <a:spLocks/>
          </p:cNvSpPr>
          <p:nvPr/>
        </p:nvSpPr>
        <p:spPr>
          <a:xfrm>
            <a:off x="10737630" y="1069266"/>
            <a:ext cx="1316286" cy="374973"/>
          </a:xfrm>
          <a:prstGeom prst="rect">
            <a:avLst/>
          </a:prstGeom>
          <a:solidFill>
            <a:srgbClr val="FFD10D"/>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E7E6E6">
                    <a:lumMod val="10000"/>
                  </a:srgbClr>
                </a:solidFill>
                <a:effectLst/>
                <a:uLnTx/>
                <a:uFillTx/>
                <a:latin typeface="Century Gothic" panose="020B0502020202020204" pitchFamily="34" charset="0"/>
                <a:ea typeface="+mj-ea"/>
                <a:cs typeface="+mj-cs"/>
              </a:rPr>
              <a:t>sprechen</a:t>
            </a:r>
            <a:endParaRPr kumimoji="0" lang="en-GB" sz="2000" b="1" i="0" u="none" strike="noStrike" kern="1200" cap="none" spc="0" normalizeH="0" baseline="0" noProof="0" dirty="0">
              <a:ln>
                <a:noFill/>
              </a:ln>
              <a:solidFill>
                <a:srgbClr val="E7E6E6">
                  <a:lumMod val="10000"/>
                </a:srgbClr>
              </a:solidFill>
              <a:effectLst/>
              <a:uLnTx/>
              <a:uFillTx/>
              <a:latin typeface="Century Gothic" panose="020B0502020202020204" pitchFamily="34" charset="0"/>
              <a:ea typeface="+mj-ea"/>
              <a:cs typeface="+mj-cs"/>
            </a:endParaRPr>
          </a:p>
        </p:txBody>
      </p:sp>
      <p:grpSp>
        <p:nvGrpSpPr>
          <p:cNvPr id="24" name="Group 23">
            <a:extLst>
              <a:ext uri="{FF2B5EF4-FFF2-40B4-BE49-F238E27FC236}">
                <a16:creationId xmlns:a16="http://schemas.microsoft.com/office/drawing/2014/main" id="{BE4020B0-A2A3-4F68-801E-E9DF382DC02F}"/>
              </a:ext>
            </a:extLst>
          </p:cNvPr>
          <p:cNvGrpSpPr/>
          <p:nvPr/>
        </p:nvGrpSpPr>
        <p:grpSpPr>
          <a:xfrm>
            <a:off x="10737630" y="91705"/>
            <a:ext cx="1316286" cy="754334"/>
            <a:chOff x="10714104" y="160499"/>
            <a:chExt cx="1316286" cy="754334"/>
          </a:xfrm>
        </p:grpSpPr>
        <p:sp>
          <p:nvSpPr>
            <p:cNvPr id="25" name="Speech Bubble: Rectangle with Corners Rounded 24">
              <a:extLst>
                <a:ext uri="{FF2B5EF4-FFF2-40B4-BE49-F238E27FC236}">
                  <a16:creationId xmlns:a16="http://schemas.microsoft.com/office/drawing/2014/main" id="{F4B5CDE5-34C6-427E-BD36-480850F7712A}"/>
                </a:ext>
              </a:extLst>
            </p:cNvPr>
            <p:cNvSpPr/>
            <p:nvPr/>
          </p:nvSpPr>
          <p:spPr>
            <a:xfrm>
              <a:off x="10714104" y="160499"/>
              <a:ext cx="1316286" cy="754334"/>
            </a:xfrm>
            <a:prstGeom prst="wedgeRoundRectCallout">
              <a:avLst>
                <a:gd name="adj1" fmla="val -3751"/>
                <a:gd name="adj2" fmla="val 80385"/>
                <a:gd name="adj3" fmla="val 16667"/>
              </a:avLst>
            </a:prstGeom>
            <a:solidFill>
              <a:sysClr val="window" lastClr="FFFFFF"/>
            </a:solidFill>
            <a:ln w="76200" cap="flat" cmpd="sng" algn="ctr">
              <a:solidFill>
                <a:srgbClr val="E7E6E6">
                  <a:lumMod val="1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26" name="Speech Bubble: Rectangle with Corners Rounded 25">
              <a:extLst>
                <a:ext uri="{FF2B5EF4-FFF2-40B4-BE49-F238E27FC236}">
                  <a16:creationId xmlns:a16="http://schemas.microsoft.com/office/drawing/2014/main" id="{5A07DE71-EF7E-4BB1-9B08-A8CC57BE3E77}"/>
                </a:ext>
              </a:extLst>
            </p:cNvPr>
            <p:cNvSpPr/>
            <p:nvPr/>
          </p:nvSpPr>
          <p:spPr>
            <a:xfrm>
              <a:off x="10737630" y="179881"/>
              <a:ext cx="1269234" cy="734951"/>
            </a:xfrm>
            <a:prstGeom prst="wedgeRoundRectCallout">
              <a:avLst>
                <a:gd name="adj1" fmla="val -3751"/>
                <a:gd name="adj2" fmla="val 80385"/>
                <a:gd name="adj3" fmla="val 16667"/>
              </a:avLst>
            </a:prstGeom>
            <a:solidFill>
              <a:sysClr val="window" lastClr="FFFFFF"/>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27" name="Picture 26" descr="A picture containing text, reptile&#10;&#10;Description automatically generated">
              <a:extLst>
                <a:ext uri="{FF2B5EF4-FFF2-40B4-BE49-F238E27FC236}">
                  <a16:creationId xmlns:a16="http://schemas.microsoft.com/office/drawing/2014/main" id="{95BB7C96-D5B4-4C5E-BBCE-F7C229BAA6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28" name="TextBox 27">
              <a:extLst>
                <a:ext uri="{FF2B5EF4-FFF2-40B4-BE49-F238E27FC236}">
                  <a16:creationId xmlns:a16="http://schemas.microsoft.com/office/drawing/2014/main" id="{9B2BAC05-D02F-4D9D-A61C-1280A946D181}"/>
                </a:ext>
              </a:extLst>
            </p:cNvPr>
            <p:cNvSpPr txBox="1"/>
            <p:nvPr/>
          </p:nvSpPr>
          <p:spPr>
            <a:xfrm>
              <a:off x="11439650" y="268502"/>
              <a:ext cx="464438"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rgbClr val="E7E6E6">
                      <a:lumMod val="10000"/>
                    </a:srgbClr>
                  </a:solidFill>
                  <a:effectLst/>
                  <a:uLnTx/>
                  <a:uFillTx/>
                  <a:latin typeface="Century Gothic"/>
                </a:rPr>
                <a:t>…</a:t>
              </a:r>
            </a:p>
          </p:txBody>
        </p:sp>
      </p:grpSp>
      <p:sp>
        <p:nvSpPr>
          <p:cNvPr id="29" name="Google Shape;410;p19">
            <a:extLst>
              <a:ext uri="{FF2B5EF4-FFF2-40B4-BE49-F238E27FC236}">
                <a16:creationId xmlns:a16="http://schemas.microsoft.com/office/drawing/2014/main" id="{090910DB-333D-427A-B8DD-B089EF0EEEC0}"/>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30" name="Google Shape;387;p19">
            <a:extLst>
              <a:ext uri="{FF2B5EF4-FFF2-40B4-BE49-F238E27FC236}">
                <a16:creationId xmlns:a16="http://schemas.microsoft.com/office/drawing/2014/main" id="{4609895E-50AF-404A-A59D-3440ABF052C0}"/>
              </a:ext>
            </a:extLst>
          </p:cNvPr>
          <p:cNvSpPr/>
          <p:nvPr/>
        </p:nvSpPr>
        <p:spPr>
          <a:xfrm>
            <a:off x="11002736" y="1881617"/>
            <a:ext cx="502131" cy="4156257"/>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31" name="Google Shape;388;p19">
            <a:extLst>
              <a:ext uri="{FF2B5EF4-FFF2-40B4-BE49-F238E27FC236}">
                <a16:creationId xmlns:a16="http://schemas.microsoft.com/office/drawing/2014/main" id="{5DFA9E57-43A3-49A1-B662-4278F08AC770}"/>
              </a:ext>
            </a:extLst>
          </p:cNvPr>
          <p:cNvSpPr/>
          <p:nvPr/>
        </p:nvSpPr>
        <p:spPr>
          <a:xfrm>
            <a:off x="11002037" y="1877048"/>
            <a:ext cx="503528" cy="415625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32" name="Google Shape;389;p19">
            <a:extLst>
              <a:ext uri="{FF2B5EF4-FFF2-40B4-BE49-F238E27FC236}">
                <a16:creationId xmlns:a16="http://schemas.microsoft.com/office/drawing/2014/main" id="{CCDAA541-F21E-4B52-8AB7-32B7DD78B08A}"/>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33" name="Google Shape;390;p19">
            <a:extLst>
              <a:ext uri="{FF2B5EF4-FFF2-40B4-BE49-F238E27FC236}">
                <a16:creationId xmlns:a16="http://schemas.microsoft.com/office/drawing/2014/main" id="{B5B23D0C-345C-4269-90A7-714F47CF93AB}"/>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34" name="Google Shape;391;p19">
            <a:extLst>
              <a:ext uri="{FF2B5EF4-FFF2-40B4-BE49-F238E27FC236}">
                <a16:creationId xmlns:a16="http://schemas.microsoft.com/office/drawing/2014/main" id="{C0D32C54-B14A-4CE5-98C3-66AEB6D1F8B2}"/>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35" name="Google Shape;393;p19">
            <a:extLst>
              <a:ext uri="{FF2B5EF4-FFF2-40B4-BE49-F238E27FC236}">
                <a16:creationId xmlns:a16="http://schemas.microsoft.com/office/drawing/2014/main" id="{FEBE61B0-75AB-47C5-BF54-6DD6669D5BC8}"/>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60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394;p19">
            <a:extLst>
              <a:ext uri="{FF2B5EF4-FFF2-40B4-BE49-F238E27FC236}">
                <a16:creationId xmlns:a16="http://schemas.microsoft.com/office/drawing/2014/main" id="{8D2882C4-C912-44B0-8588-ABFE7798151A}"/>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7" name="Google Shape;395;p19">
            <a:extLst>
              <a:ext uri="{FF2B5EF4-FFF2-40B4-BE49-F238E27FC236}">
                <a16:creationId xmlns:a16="http://schemas.microsoft.com/office/drawing/2014/main" id="{13FC0F4E-262E-45DE-BFB9-ED64F83F62C4}"/>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9" name="Speech Bubble: Rectangle with Corners Rounded 18">
            <a:extLst>
              <a:ext uri="{FF2B5EF4-FFF2-40B4-BE49-F238E27FC236}">
                <a16:creationId xmlns:a16="http://schemas.microsoft.com/office/drawing/2014/main" id="{A19D9CDC-F7C2-49DF-B2AA-A1984F14D8B0}"/>
              </a:ext>
            </a:extLst>
          </p:cNvPr>
          <p:cNvSpPr/>
          <p:nvPr/>
        </p:nvSpPr>
        <p:spPr>
          <a:xfrm>
            <a:off x="946221" y="677832"/>
            <a:ext cx="2349847" cy="51804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20" name="Graphic 19" descr="Teacher">
            <a:extLst>
              <a:ext uri="{FF2B5EF4-FFF2-40B4-BE49-F238E27FC236}">
                <a16:creationId xmlns:a16="http://schemas.microsoft.com/office/drawing/2014/main" id="{3482E4F1-D69A-497D-8144-D77FDF5EF65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154" y="463138"/>
            <a:ext cx="914400" cy="914400"/>
          </a:xfrm>
          <a:prstGeom prst="rect">
            <a:avLst/>
          </a:prstGeom>
        </p:spPr>
      </p:pic>
      <p:sp>
        <p:nvSpPr>
          <p:cNvPr id="21" name="Google Shape;108;p3">
            <a:extLst>
              <a:ext uri="{FF2B5EF4-FFF2-40B4-BE49-F238E27FC236}">
                <a16:creationId xmlns:a16="http://schemas.microsoft.com/office/drawing/2014/main" id="{5BB05F5B-8767-4DCC-A1DD-032DC5E5529E}"/>
              </a:ext>
            </a:extLst>
          </p:cNvPr>
          <p:cNvSpPr txBox="1"/>
          <p:nvPr/>
        </p:nvSpPr>
        <p:spPr>
          <a:xfrm>
            <a:off x="978665" y="689502"/>
            <a:ext cx="2621043" cy="461624"/>
          </a:xfrm>
          <a:prstGeom prst="rect">
            <a:avLst/>
          </a:prstGeom>
          <a:noFill/>
          <a:ln>
            <a:noFill/>
          </a:ln>
        </p:spPr>
        <p:txBody>
          <a:bodyPr spcFirstLastPara="1" wrap="square" lIns="91425" tIns="45700" rIns="91425" bIns="45700" anchor="t" anchorCtr="0">
            <a:spAutoFit/>
          </a:bodyPr>
          <a:lstStyle/>
          <a:p>
            <a:pPr>
              <a:defRPr/>
            </a:pPr>
            <a:r>
              <a:rPr lang="en-GB" sz="2400" b="1" spc="-1" dirty="0">
                <a:solidFill>
                  <a:schemeClr val="bg1"/>
                </a:solidFill>
                <a:latin typeface="Century Gothic" panose="020B0502020202020204" pitchFamily="34" charset="0"/>
                <a:ea typeface="Calibri"/>
                <a:cs typeface="Calibri"/>
                <a:sym typeface="Calibri"/>
              </a:rPr>
              <a:t>Sag die </a:t>
            </a:r>
            <a:r>
              <a:rPr lang="en-GB" sz="2400" b="1" spc="-1" dirty="0" err="1">
                <a:solidFill>
                  <a:schemeClr val="bg1"/>
                </a:solidFill>
                <a:latin typeface="Century Gothic" panose="020B0502020202020204" pitchFamily="34" charset="0"/>
                <a:ea typeface="Calibri"/>
                <a:cs typeface="Calibri"/>
                <a:sym typeface="Calibri"/>
              </a:rPr>
              <a:t>Tage</a:t>
            </a:r>
            <a:r>
              <a:rPr lang="en-GB" sz="2400" b="1" spc="-1" dirty="0">
                <a:solidFill>
                  <a:schemeClr val="bg1"/>
                </a:solidFill>
                <a:latin typeface="Century Gothic" panose="020B0502020202020204" pitchFamily="34" charset="0"/>
                <a:ea typeface="Calibri"/>
                <a:cs typeface="Calibri"/>
                <a:sym typeface="Calibri"/>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44" name="Picture 43">
            <a:extLst>
              <a:ext uri="{FF2B5EF4-FFF2-40B4-BE49-F238E27FC236}">
                <a16:creationId xmlns:a16="http://schemas.microsoft.com/office/drawing/2014/main" id="{3B63AEE5-9A71-4407-8F7F-28127E65DB7F}"/>
              </a:ext>
            </a:extLst>
          </p:cNvPr>
          <p:cNvPicPr>
            <a:picLocks noChangeAspect="1"/>
          </p:cNvPicPr>
          <p:nvPr/>
        </p:nvPicPr>
        <p:blipFill rotWithShape="1">
          <a:blip r:embed="rId6"/>
          <a:srcRect l="-8818" t="36262" r="8818" b="23593"/>
          <a:stretch/>
        </p:blipFill>
        <p:spPr>
          <a:xfrm>
            <a:off x="438617" y="3211451"/>
            <a:ext cx="1220128" cy="1291276"/>
          </a:xfrm>
          <a:prstGeom prst="rect">
            <a:avLst/>
          </a:prstGeom>
        </p:spPr>
      </p:pic>
      <p:pic>
        <p:nvPicPr>
          <p:cNvPr id="45" name="Picture 44">
            <a:extLst>
              <a:ext uri="{FF2B5EF4-FFF2-40B4-BE49-F238E27FC236}">
                <a16:creationId xmlns:a16="http://schemas.microsoft.com/office/drawing/2014/main" id="{AD9160DA-9A3E-435B-9B46-BF4D2CA8E778}"/>
              </a:ext>
            </a:extLst>
          </p:cNvPr>
          <p:cNvPicPr>
            <a:picLocks noChangeAspect="1"/>
          </p:cNvPicPr>
          <p:nvPr/>
        </p:nvPicPr>
        <p:blipFill rotWithShape="1">
          <a:blip r:embed="rId7"/>
          <a:srcRect t="21695" b="22752"/>
          <a:stretch/>
        </p:blipFill>
        <p:spPr>
          <a:xfrm>
            <a:off x="2660936" y="2926175"/>
            <a:ext cx="1123073" cy="1644713"/>
          </a:xfrm>
          <a:prstGeom prst="rect">
            <a:avLst/>
          </a:prstGeom>
        </p:spPr>
      </p:pic>
      <p:pic>
        <p:nvPicPr>
          <p:cNvPr id="46" name="Picture 45">
            <a:extLst>
              <a:ext uri="{FF2B5EF4-FFF2-40B4-BE49-F238E27FC236}">
                <a16:creationId xmlns:a16="http://schemas.microsoft.com/office/drawing/2014/main" id="{7428EAF1-1C71-4B27-B1FC-C53490459CD6}"/>
              </a:ext>
            </a:extLst>
          </p:cNvPr>
          <p:cNvPicPr>
            <a:picLocks noChangeAspect="1"/>
          </p:cNvPicPr>
          <p:nvPr/>
        </p:nvPicPr>
        <p:blipFill rotWithShape="1">
          <a:blip r:embed="rId8"/>
          <a:srcRect t="15862"/>
          <a:stretch/>
        </p:blipFill>
        <p:spPr>
          <a:xfrm>
            <a:off x="4966745" y="2805677"/>
            <a:ext cx="1063058" cy="2357929"/>
          </a:xfrm>
          <a:prstGeom prst="rect">
            <a:avLst/>
          </a:prstGeom>
        </p:spPr>
      </p:pic>
      <p:pic>
        <p:nvPicPr>
          <p:cNvPr id="47" name="Picture 46">
            <a:extLst>
              <a:ext uri="{FF2B5EF4-FFF2-40B4-BE49-F238E27FC236}">
                <a16:creationId xmlns:a16="http://schemas.microsoft.com/office/drawing/2014/main" id="{25FB5B29-8C2C-41B8-97DB-6915F1DFD160}"/>
              </a:ext>
            </a:extLst>
          </p:cNvPr>
          <p:cNvPicPr>
            <a:picLocks noChangeAspect="1"/>
          </p:cNvPicPr>
          <p:nvPr/>
        </p:nvPicPr>
        <p:blipFill>
          <a:blip r:embed="rId9"/>
          <a:stretch>
            <a:fillRect/>
          </a:stretch>
        </p:blipFill>
        <p:spPr>
          <a:xfrm>
            <a:off x="7539472" y="2272600"/>
            <a:ext cx="1032475" cy="2721814"/>
          </a:xfrm>
          <a:prstGeom prst="rect">
            <a:avLst/>
          </a:prstGeom>
        </p:spPr>
      </p:pic>
      <p:pic>
        <p:nvPicPr>
          <p:cNvPr id="48" name="Picture 47">
            <a:extLst>
              <a:ext uri="{FF2B5EF4-FFF2-40B4-BE49-F238E27FC236}">
                <a16:creationId xmlns:a16="http://schemas.microsoft.com/office/drawing/2014/main" id="{BDC8980A-9397-41FD-BD51-7969D0068152}"/>
              </a:ext>
            </a:extLst>
          </p:cNvPr>
          <p:cNvPicPr>
            <a:picLocks noChangeAspect="1"/>
          </p:cNvPicPr>
          <p:nvPr/>
        </p:nvPicPr>
        <p:blipFill>
          <a:blip r:embed="rId10"/>
          <a:stretch>
            <a:fillRect/>
          </a:stretch>
        </p:blipFill>
        <p:spPr>
          <a:xfrm>
            <a:off x="953530" y="4398910"/>
            <a:ext cx="1180559" cy="2442535"/>
          </a:xfrm>
          <a:prstGeom prst="rect">
            <a:avLst/>
          </a:prstGeom>
        </p:spPr>
      </p:pic>
      <p:pic>
        <p:nvPicPr>
          <p:cNvPr id="49" name="Picture 48">
            <a:extLst>
              <a:ext uri="{FF2B5EF4-FFF2-40B4-BE49-F238E27FC236}">
                <a16:creationId xmlns:a16="http://schemas.microsoft.com/office/drawing/2014/main" id="{466F0C53-A617-4C5A-A1A7-C31E6181606C}"/>
              </a:ext>
            </a:extLst>
          </p:cNvPr>
          <p:cNvPicPr>
            <a:picLocks noChangeAspect="1"/>
          </p:cNvPicPr>
          <p:nvPr/>
        </p:nvPicPr>
        <p:blipFill>
          <a:blip r:embed="rId11"/>
          <a:stretch>
            <a:fillRect/>
          </a:stretch>
        </p:blipFill>
        <p:spPr>
          <a:xfrm>
            <a:off x="3716469" y="4287428"/>
            <a:ext cx="2025406" cy="2441607"/>
          </a:xfrm>
          <a:prstGeom prst="rect">
            <a:avLst/>
          </a:prstGeom>
        </p:spPr>
      </p:pic>
      <p:pic>
        <p:nvPicPr>
          <p:cNvPr id="51" name="Picture 50">
            <a:extLst>
              <a:ext uri="{FF2B5EF4-FFF2-40B4-BE49-F238E27FC236}">
                <a16:creationId xmlns:a16="http://schemas.microsoft.com/office/drawing/2014/main" id="{325EFB4D-8089-446D-8710-70D9F2EB14D0}"/>
              </a:ext>
            </a:extLst>
          </p:cNvPr>
          <p:cNvPicPr>
            <a:picLocks noChangeAspect="1"/>
          </p:cNvPicPr>
          <p:nvPr/>
        </p:nvPicPr>
        <p:blipFill>
          <a:blip r:embed="rId12"/>
          <a:stretch>
            <a:fillRect/>
          </a:stretch>
        </p:blipFill>
        <p:spPr>
          <a:xfrm>
            <a:off x="7141911" y="4331349"/>
            <a:ext cx="1943336" cy="2431069"/>
          </a:xfrm>
          <a:prstGeom prst="rect">
            <a:avLst/>
          </a:prstGeom>
        </p:spPr>
      </p:pic>
      <p:sp>
        <p:nvSpPr>
          <p:cNvPr id="52" name="TextBox 51">
            <a:extLst>
              <a:ext uri="{FF2B5EF4-FFF2-40B4-BE49-F238E27FC236}">
                <a16:creationId xmlns:a16="http://schemas.microsoft.com/office/drawing/2014/main" id="{7C56A09C-0A27-4232-A322-D2B57037A887}"/>
              </a:ext>
            </a:extLst>
          </p:cNvPr>
          <p:cNvSpPr txBox="1"/>
          <p:nvPr/>
        </p:nvSpPr>
        <p:spPr>
          <a:xfrm>
            <a:off x="8355171" y="1584661"/>
            <a:ext cx="287902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3200" b="1" kern="0" dirty="0" err="1">
                <a:solidFill>
                  <a:srgbClr val="FF0066"/>
                </a:solidFill>
                <a:latin typeface="Century Gothic" panose="020B0502020202020204" pitchFamily="34" charset="0"/>
                <a:cs typeface="Arial"/>
                <a:sym typeface="Arial"/>
              </a:rPr>
              <a:t>Donnerstag</a:t>
            </a:r>
            <a:endParaRPr kumimoji="0" lang="en-GB" sz="3200" b="0"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endParaRPr>
          </a:p>
        </p:txBody>
      </p:sp>
      <p:sp>
        <p:nvSpPr>
          <p:cNvPr id="53" name="TextBox 52">
            <a:extLst>
              <a:ext uri="{FF2B5EF4-FFF2-40B4-BE49-F238E27FC236}">
                <a16:creationId xmlns:a16="http://schemas.microsoft.com/office/drawing/2014/main" id="{BB67636A-959A-443E-BF63-EE696A12F254}"/>
              </a:ext>
            </a:extLst>
          </p:cNvPr>
          <p:cNvSpPr txBox="1"/>
          <p:nvPr/>
        </p:nvSpPr>
        <p:spPr>
          <a:xfrm>
            <a:off x="3111918" y="2255810"/>
            <a:ext cx="287902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3200" b="1" kern="0" dirty="0" err="1">
                <a:solidFill>
                  <a:srgbClr val="FF0066"/>
                </a:solidFill>
                <a:latin typeface="Century Gothic" panose="020B0502020202020204" pitchFamily="34" charset="0"/>
                <a:cs typeface="Arial"/>
                <a:sym typeface="Arial"/>
              </a:rPr>
              <a:t>Mittwoch</a:t>
            </a:r>
            <a:endParaRPr kumimoji="0" lang="en-GB" sz="3200" b="0"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endParaRPr>
          </a:p>
        </p:txBody>
      </p:sp>
      <p:sp>
        <p:nvSpPr>
          <p:cNvPr id="54" name="TextBox 53">
            <a:extLst>
              <a:ext uri="{FF2B5EF4-FFF2-40B4-BE49-F238E27FC236}">
                <a16:creationId xmlns:a16="http://schemas.microsoft.com/office/drawing/2014/main" id="{701C77D6-C207-42C4-A38D-242F33E8AAC1}"/>
              </a:ext>
            </a:extLst>
          </p:cNvPr>
          <p:cNvSpPr txBox="1"/>
          <p:nvPr/>
        </p:nvSpPr>
        <p:spPr>
          <a:xfrm>
            <a:off x="3533150" y="1116218"/>
            <a:ext cx="228385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3200" b="1" kern="0" noProof="0" dirty="0" err="1">
                <a:solidFill>
                  <a:srgbClr val="FF0066"/>
                </a:solidFill>
                <a:latin typeface="Century Gothic" panose="020B0502020202020204" pitchFamily="34" charset="0"/>
                <a:cs typeface="Arial"/>
                <a:sym typeface="Arial"/>
              </a:rPr>
              <a:t>Dienstag</a:t>
            </a:r>
            <a:r>
              <a:rPr kumimoji="0" lang="en-GB" sz="3200" b="1"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rPr>
              <a:t>	</a:t>
            </a:r>
            <a:endParaRPr kumimoji="0" lang="en-GB" sz="3200" b="1" i="0" u="none" strike="noStrike" kern="0" cap="none" spc="0" normalizeH="0" baseline="0" noProof="0" dirty="0">
              <a:ln>
                <a:noFill/>
              </a:ln>
              <a:solidFill>
                <a:srgbClr val="FF0066"/>
              </a:solidFill>
              <a:effectLst/>
              <a:uLnTx/>
              <a:uFillTx/>
              <a:latin typeface="Arial"/>
              <a:cs typeface="Arial"/>
              <a:sym typeface="Arial"/>
            </a:endParaRPr>
          </a:p>
        </p:txBody>
      </p:sp>
      <p:sp>
        <p:nvSpPr>
          <p:cNvPr id="55" name="TextBox 54">
            <a:extLst>
              <a:ext uri="{FF2B5EF4-FFF2-40B4-BE49-F238E27FC236}">
                <a16:creationId xmlns:a16="http://schemas.microsoft.com/office/drawing/2014/main" id="{0BECD3DD-1E75-471A-B7E3-027F81EC0821}"/>
              </a:ext>
            </a:extLst>
          </p:cNvPr>
          <p:cNvSpPr txBox="1"/>
          <p:nvPr/>
        </p:nvSpPr>
        <p:spPr>
          <a:xfrm>
            <a:off x="6509298" y="1135355"/>
            <a:ext cx="287902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3200" b="1" kern="0" dirty="0">
                <a:solidFill>
                  <a:srgbClr val="FF0066"/>
                </a:solidFill>
                <a:latin typeface="Century Gothic" panose="020B0502020202020204" pitchFamily="34" charset="0"/>
                <a:cs typeface="Arial"/>
                <a:sym typeface="Arial"/>
              </a:rPr>
              <a:t>Freitag</a:t>
            </a:r>
            <a:endParaRPr kumimoji="0" lang="en-GB" sz="3200" b="0"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endParaRPr>
          </a:p>
        </p:txBody>
      </p:sp>
      <p:sp>
        <p:nvSpPr>
          <p:cNvPr id="56" name="TextBox 55">
            <a:extLst>
              <a:ext uri="{FF2B5EF4-FFF2-40B4-BE49-F238E27FC236}">
                <a16:creationId xmlns:a16="http://schemas.microsoft.com/office/drawing/2014/main" id="{20126040-1B1A-49CF-8FB5-156EB26CA815}"/>
              </a:ext>
            </a:extLst>
          </p:cNvPr>
          <p:cNvSpPr txBox="1"/>
          <p:nvPr/>
        </p:nvSpPr>
        <p:spPr>
          <a:xfrm>
            <a:off x="596550" y="1463960"/>
            <a:ext cx="225922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3200" b="1" kern="0" dirty="0" err="1">
                <a:solidFill>
                  <a:srgbClr val="FF0066"/>
                </a:solidFill>
                <a:latin typeface="Century Gothic" panose="020B0502020202020204" pitchFamily="34" charset="0"/>
                <a:cs typeface="Arial"/>
                <a:sym typeface="Arial"/>
              </a:rPr>
              <a:t>Samstag</a:t>
            </a:r>
            <a:endParaRPr kumimoji="0" lang="en-GB" sz="3200" b="0"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endParaRPr>
          </a:p>
        </p:txBody>
      </p:sp>
      <p:sp>
        <p:nvSpPr>
          <p:cNvPr id="57" name="TextBox 56">
            <a:extLst>
              <a:ext uri="{FF2B5EF4-FFF2-40B4-BE49-F238E27FC236}">
                <a16:creationId xmlns:a16="http://schemas.microsoft.com/office/drawing/2014/main" id="{0FCAB910-DAC8-4D87-B4D7-0F511F28D0CF}"/>
              </a:ext>
            </a:extLst>
          </p:cNvPr>
          <p:cNvSpPr txBox="1"/>
          <p:nvPr/>
        </p:nvSpPr>
        <p:spPr>
          <a:xfrm>
            <a:off x="6729821" y="2373797"/>
            <a:ext cx="237063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3200" b="1" kern="0" dirty="0">
                <a:solidFill>
                  <a:srgbClr val="FF0066"/>
                </a:solidFill>
                <a:latin typeface="Century Gothic" panose="020B0502020202020204" pitchFamily="34" charset="0"/>
                <a:cs typeface="Arial"/>
                <a:sym typeface="Arial"/>
              </a:rPr>
              <a:t>Sonntag</a:t>
            </a:r>
            <a:endParaRPr kumimoji="0" lang="en-GB" sz="3200" b="0"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endParaRPr>
          </a:p>
        </p:txBody>
      </p:sp>
      <p:sp>
        <p:nvSpPr>
          <p:cNvPr id="58" name="TextBox 57">
            <a:extLst>
              <a:ext uri="{FF2B5EF4-FFF2-40B4-BE49-F238E27FC236}">
                <a16:creationId xmlns:a16="http://schemas.microsoft.com/office/drawing/2014/main" id="{F3781592-8E65-47C6-95C4-6BF36D5935B0}"/>
              </a:ext>
            </a:extLst>
          </p:cNvPr>
          <p:cNvSpPr txBox="1"/>
          <p:nvPr/>
        </p:nvSpPr>
        <p:spPr>
          <a:xfrm>
            <a:off x="596551" y="2301976"/>
            <a:ext cx="1776490"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3200" b="1" kern="0" dirty="0">
                <a:solidFill>
                  <a:srgbClr val="FF0066"/>
                </a:solidFill>
                <a:latin typeface="Century Gothic" panose="020B0502020202020204" pitchFamily="34" charset="0"/>
                <a:cs typeface="Arial"/>
                <a:sym typeface="Arial"/>
              </a:rPr>
              <a:t>Montag</a:t>
            </a:r>
            <a:r>
              <a:rPr kumimoji="0" lang="en-GB" sz="3200" b="1"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rPr>
              <a:t>	</a:t>
            </a:r>
            <a:endParaRPr kumimoji="0" lang="en-GB" sz="3200" b="1" i="0" u="none" strike="noStrike" kern="0" cap="none" spc="0" normalizeH="0" baseline="0" noProof="0" dirty="0">
              <a:ln>
                <a:noFill/>
              </a:ln>
              <a:solidFill>
                <a:srgbClr val="FF0066"/>
              </a:solidFill>
              <a:effectLst/>
              <a:uLnTx/>
              <a:uFillTx/>
              <a:latin typeface="Arial"/>
              <a:cs typeface="Arial"/>
              <a:sym typeface="Arial"/>
            </a:endParaRPr>
          </a:p>
        </p:txBody>
      </p:sp>
      <p:sp>
        <p:nvSpPr>
          <p:cNvPr id="59" name="TextBox 58">
            <a:extLst>
              <a:ext uri="{FF2B5EF4-FFF2-40B4-BE49-F238E27FC236}">
                <a16:creationId xmlns:a16="http://schemas.microsoft.com/office/drawing/2014/main" id="{4FA26708-8B58-4BA2-AEA8-06CAE40DC7A9}"/>
              </a:ext>
            </a:extLst>
          </p:cNvPr>
          <p:cNvSpPr txBox="1"/>
          <p:nvPr/>
        </p:nvSpPr>
        <p:spPr>
          <a:xfrm>
            <a:off x="190095" y="4578488"/>
            <a:ext cx="1798688"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b="1" kern="0" dirty="0">
                <a:solidFill>
                  <a:srgbClr val="FF0066"/>
                </a:solidFill>
                <a:latin typeface="Century Gothic" panose="020B0502020202020204" pitchFamily="34" charset="0"/>
                <a:cs typeface="Arial"/>
                <a:sym typeface="Arial"/>
              </a:rPr>
              <a:t>Montag</a:t>
            </a:r>
            <a:r>
              <a:rPr kumimoji="0" lang="en-GB" sz="2800" b="1"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rPr>
              <a:t>	</a:t>
            </a:r>
            <a:endParaRPr kumimoji="0" lang="en-GB" sz="2800" b="1" i="0" u="none" strike="noStrike" kern="0" cap="none" spc="0" normalizeH="0" baseline="0" noProof="0" dirty="0">
              <a:ln>
                <a:noFill/>
              </a:ln>
              <a:solidFill>
                <a:srgbClr val="FF0066"/>
              </a:solidFill>
              <a:effectLst/>
              <a:uLnTx/>
              <a:uFillTx/>
              <a:latin typeface="Arial"/>
              <a:cs typeface="Arial"/>
              <a:sym typeface="Arial"/>
            </a:endParaRPr>
          </a:p>
        </p:txBody>
      </p:sp>
      <p:sp>
        <p:nvSpPr>
          <p:cNvPr id="60" name="TextBox 59">
            <a:extLst>
              <a:ext uri="{FF2B5EF4-FFF2-40B4-BE49-F238E27FC236}">
                <a16:creationId xmlns:a16="http://schemas.microsoft.com/office/drawing/2014/main" id="{73F6BDCB-D58B-4CE0-B6AE-22CE084B750F}"/>
              </a:ext>
            </a:extLst>
          </p:cNvPr>
          <p:cNvSpPr txBox="1"/>
          <p:nvPr/>
        </p:nvSpPr>
        <p:spPr>
          <a:xfrm>
            <a:off x="2336793" y="4570888"/>
            <a:ext cx="228385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b="1" kern="0" dirty="0" err="1">
                <a:solidFill>
                  <a:srgbClr val="FF0066"/>
                </a:solidFill>
                <a:latin typeface="Century Gothic" panose="020B0502020202020204" pitchFamily="34" charset="0"/>
                <a:cs typeface="Arial"/>
                <a:sym typeface="Arial"/>
              </a:rPr>
              <a:t>Dienstag</a:t>
            </a:r>
            <a:endParaRPr kumimoji="0" lang="en-GB" sz="2800" b="1" i="0" u="none" strike="noStrike" kern="0" cap="none" spc="0" normalizeH="0" baseline="0" noProof="0" dirty="0">
              <a:ln>
                <a:noFill/>
              </a:ln>
              <a:solidFill>
                <a:srgbClr val="FF0066"/>
              </a:solidFill>
              <a:effectLst/>
              <a:uLnTx/>
              <a:uFillTx/>
              <a:latin typeface="Arial"/>
              <a:cs typeface="Arial"/>
              <a:sym typeface="Arial"/>
            </a:endParaRPr>
          </a:p>
        </p:txBody>
      </p:sp>
      <p:sp>
        <p:nvSpPr>
          <p:cNvPr id="61" name="TextBox 60">
            <a:extLst>
              <a:ext uri="{FF2B5EF4-FFF2-40B4-BE49-F238E27FC236}">
                <a16:creationId xmlns:a16="http://schemas.microsoft.com/office/drawing/2014/main" id="{9EA9F1C0-DFD4-4EF9-94FE-A53FF1B3B610}"/>
              </a:ext>
            </a:extLst>
          </p:cNvPr>
          <p:cNvSpPr txBox="1"/>
          <p:nvPr/>
        </p:nvSpPr>
        <p:spPr>
          <a:xfrm>
            <a:off x="4694023" y="4570888"/>
            <a:ext cx="28790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b="1" kern="0" dirty="0" err="1">
                <a:solidFill>
                  <a:srgbClr val="FF0066"/>
                </a:solidFill>
                <a:latin typeface="Century Gothic" panose="020B0502020202020204" pitchFamily="34" charset="0"/>
                <a:cs typeface="Arial"/>
                <a:sym typeface="Arial"/>
              </a:rPr>
              <a:t>Mittwoch</a:t>
            </a:r>
            <a:endParaRPr kumimoji="0" lang="en-GB" sz="2800" b="0"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endParaRPr>
          </a:p>
        </p:txBody>
      </p:sp>
      <p:sp>
        <p:nvSpPr>
          <p:cNvPr id="62" name="TextBox 61">
            <a:extLst>
              <a:ext uri="{FF2B5EF4-FFF2-40B4-BE49-F238E27FC236}">
                <a16:creationId xmlns:a16="http://schemas.microsoft.com/office/drawing/2014/main" id="{ED2483EE-E6D1-4E37-81EB-D7F6052FF58F}"/>
              </a:ext>
            </a:extLst>
          </p:cNvPr>
          <p:cNvSpPr txBox="1"/>
          <p:nvPr/>
        </p:nvSpPr>
        <p:spPr>
          <a:xfrm>
            <a:off x="7064817" y="4532321"/>
            <a:ext cx="28790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b="1" kern="0" dirty="0" err="1">
                <a:solidFill>
                  <a:srgbClr val="FF0066"/>
                </a:solidFill>
                <a:latin typeface="Century Gothic" panose="020B0502020202020204" pitchFamily="34" charset="0"/>
                <a:cs typeface="Arial"/>
                <a:sym typeface="Arial"/>
              </a:rPr>
              <a:t>Donnerstag</a:t>
            </a:r>
            <a:endParaRPr kumimoji="0" lang="en-GB" sz="2800" b="0"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endParaRPr>
          </a:p>
        </p:txBody>
      </p:sp>
      <p:sp>
        <p:nvSpPr>
          <p:cNvPr id="63" name="TextBox 62">
            <a:extLst>
              <a:ext uri="{FF2B5EF4-FFF2-40B4-BE49-F238E27FC236}">
                <a16:creationId xmlns:a16="http://schemas.microsoft.com/office/drawing/2014/main" id="{5FADF757-98CF-4A90-B741-19C222E1AF97}"/>
              </a:ext>
            </a:extLst>
          </p:cNvPr>
          <p:cNvSpPr txBox="1"/>
          <p:nvPr/>
        </p:nvSpPr>
        <p:spPr>
          <a:xfrm>
            <a:off x="788541" y="6377339"/>
            <a:ext cx="28790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b="1" kern="0" dirty="0">
                <a:solidFill>
                  <a:srgbClr val="FF0066"/>
                </a:solidFill>
                <a:latin typeface="Century Gothic" panose="020B0502020202020204" pitchFamily="34" charset="0"/>
                <a:cs typeface="Arial"/>
                <a:sym typeface="Arial"/>
              </a:rPr>
              <a:t>Freitag</a:t>
            </a:r>
            <a:endParaRPr kumimoji="0" lang="en-GB" sz="2800" b="0"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endParaRPr>
          </a:p>
        </p:txBody>
      </p:sp>
      <p:sp>
        <p:nvSpPr>
          <p:cNvPr id="64" name="TextBox 63">
            <a:extLst>
              <a:ext uri="{FF2B5EF4-FFF2-40B4-BE49-F238E27FC236}">
                <a16:creationId xmlns:a16="http://schemas.microsoft.com/office/drawing/2014/main" id="{97F1425F-D087-4679-99A9-449A0D1E3494}"/>
              </a:ext>
            </a:extLst>
          </p:cNvPr>
          <p:cNvSpPr txBox="1"/>
          <p:nvPr/>
        </p:nvSpPr>
        <p:spPr>
          <a:xfrm>
            <a:off x="3814274" y="6334780"/>
            <a:ext cx="22838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b="1" kern="0" dirty="0" err="1">
                <a:solidFill>
                  <a:srgbClr val="FF0066"/>
                </a:solidFill>
                <a:latin typeface="Century Gothic" panose="020B0502020202020204" pitchFamily="34" charset="0"/>
                <a:cs typeface="Arial"/>
                <a:sym typeface="Arial"/>
              </a:rPr>
              <a:t>Samstag</a:t>
            </a:r>
            <a:endParaRPr kumimoji="0" lang="en-GB" sz="2800" b="0"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endParaRPr>
          </a:p>
        </p:txBody>
      </p:sp>
      <p:sp>
        <p:nvSpPr>
          <p:cNvPr id="65" name="TextBox 64">
            <a:extLst>
              <a:ext uri="{FF2B5EF4-FFF2-40B4-BE49-F238E27FC236}">
                <a16:creationId xmlns:a16="http://schemas.microsoft.com/office/drawing/2014/main" id="{234C89F9-4FD8-46C1-8ED4-04255027E8A3}"/>
              </a:ext>
            </a:extLst>
          </p:cNvPr>
          <p:cNvSpPr txBox="1"/>
          <p:nvPr/>
        </p:nvSpPr>
        <p:spPr>
          <a:xfrm>
            <a:off x="7404317" y="6395883"/>
            <a:ext cx="239036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rPr>
              <a:t>Sonntag</a:t>
            </a:r>
          </a:p>
        </p:txBody>
      </p:sp>
    </p:spTree>
    <p:extLst>
      <p:ext uri="{BB962C8B-B14F-4D97-AF65-F5344CB8AC3E}">
        <p14:creationId xmlns:p14="http://schemas.microsoft.com/office/powerpoint/2010/main" val="1052094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58"/>
                                        </p:tgtEl>
                                        <p:attrNameLst>
                                          <p:attrName>ppt_x</p:attrName>
                                        </p:attrNameLst>
                                      </p:cBhvr>
                                      <p:tavLst>
                                        <p:tav tm="0">
                                          <p:val>
                                            <p:strVal val="ppt_x"/>
                                          </p:val>
                                        </p:tav>
                                        <p:tav tm="100000">
                                          <p:val>
                                            <p:strVal val="ppt_x"/>
                                          </p:val>
                                        </p:tav>
                                      </p:tavLst>
                                    </p:anim>
                                    <p:anim calcmode="lin" valueType="num">
                                      <p:cBhvr additive="base">
                                        <p:cTn id="7" dur="500"/>
                                        <p:tgtEl>
                                          <p:spTgt spid="58"/>
                                        </p:tgtEl>
                                        <p:attrNameLst>
                                          <p:attrName>ppt_y</p:attrName>
                                        </p:attrNameLst>
                                      </p:cBhvr>
                                      <p:tavLst>
                                        <p:tav tm="0">
                                          <p:val>
                                            <p:strVal val="ppt_y"/>
                                          </p:val>
                                        </p:tav>
                                        <p:tav tm="100000">
                                          <p:val>
                                            <p:strVal val="1+ppt_h/2"/>
                                          </p:val>
                                        </p:tav>
                                      </p:tavLst>
                                    </p:anim>
                                    <p:set>
                                      <p:cBhvr>
                                        <p:cTn id="8" dur="1" fill="hold">
                                          <p:stCondLst>
                                            <p:cond delay="499"/>
                                          </p:stCondLst>
                                        </p:cTn>
                                        <p:tgtEl>
                                          <p:spTgt spid="5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54"/>
                                        </p:tgtEl>
                                        <p:attrNameLst>
                                          <p:attrName>ppt_x</p:attrName>
                                        </p:attrNameLst>
                                      </p:cBhvr>
                                      <p:tavLst>
                                        <p:tav tm="0">
                                          <p:val>
                                            <p:strVal val="ppt_x"/>
                                          </p:val>
                                        </p:tav>
                                        <p:tav tm="100000">
                                          <p:val>
                                            <p:strVal val="ppt_x"/>
                                          </p:val>
                                        </p:tav>
                                      </p:tavLst>
                                    </p:anim>
                                    <p:anim calcmode="lin" valueType="num">
                                      <p:cBhvr additive="base">
                                        <p:cTn id="19" dur="500"/>
                                        <p:tgtEl>
                                          <p:spTgt spid="54"/>
                                        </p:tgtEl>
                                        <p:attrNameLst>
                                          <p:attrName>ppt_y</p:attrName>
                                        </p:attrNameLst>
                                      </p:cBhvr>
                                      <p:tavLst>
                                        <p:tav tm="0">
                                          <p:val>
                                            <p:strVal val="ppt_y"/>
                                          </p:val>
                                        </p:tav>
                                        <p:tav tm="100000">
                                          <p:val>
                                            <p:strVal val="1+ppt_h/2"/>
                                          </p:val>
                                        </p:tav>
                                      </p:tavLst>
                                    </p:anim>
                                    <p:set>
                                      <p:cBhvr>
                                        <p:cTn id="20" dur="1" fill="hold">
                                          <p:stCondLst>
                                            <p:cond delay="499"/>
                                          </p:stCondLst>
                                        </p:cTn>
                                        <p:tgtEl>
                                          <p:spTgt spid="5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0" nodeType="clickEffect">
                                  <p:stCondLst>
                                    <p:cond delay="0"/>
                                  </p:stCondLst>
                                  <p:childTnLst>
                                    <p:anim calcmode="lin" valueType="num">
                                      <p:cBhvr additive="base">
                                        <p:cTn id="30" dur="500"/>
                                        <p:tgtEl>
                                          <p:spTgt spid="53"/>
                                        </p:tgtEl>
                                        <p:attrNameLst>
                                          <p:attrName>ppt_x</p:attrName>
                                        </p:attrNameLst>
                                      </p:cBhvr>
                                      <p:tavLst>
                                        <p:tav tm="0">
                                          <p:val>
                                            <p:strVal val="ppt_x"/>
                                          </p:val>
                                        </p:tav>
                                        <p:tav tm="100000">
                                          <p:val>
                                            <p:strVal val="ppt_x"/>
                                          </p:val>
                                        </p:tav>
                                      </p:tavLst>
                                    </p:anim>
                                    <p:anim calcmode="lin" valueType="num">
                                      <p:cBhvr additive="base">
                                        <p:cTn id="31" dur="500"/>
                                        <p:tgtEl>
                                          <p:spTgt spid="53"/>
                                        </p:tgtEl>
                                        <p:attrNameLst>
                                          <p:attrName>ppt_y</p:attrName>
                                        </p:attrNameLst>
                                      </p:cBhvr>
                                      <p:tavLst>
                                        <p:tav tm="0">
                                          <p:val>
                                            <p:strVal val="ppt_y"/>
                                          </p:val>
                                        </p:tav>
                                        <p:tav tm="100000">
                                          <p:val>
                                            <p:strVal val="1+ppt_h/2"/>
                                          </p:val>
                                        </p:tav>
                                      </p:tavLst>
                                    </p:anim>
                                    <p:set>
                                      <p:cBhvr>
                                        <p:cTn id="32" dur="1" fill="hold">
                                          <p:stCondLst>
                                            <p:cond delay="499"/>
                                          </p:stCondLst>
                                        </p:cTn>
                                        <p:tgtEl>
                                          <p:spTgt spid="5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grpId="0" nodeType="clickEffect">
                                  <p:stCondLst>
                                    <p:cond delay="0"/>
                                  </p:stCondLst>
                                  <p:childTnLst>
                                    <p:anim calcmode="lin" valueType="num">
                                      <p:cBhvr additive="base">
                                        <p:cTn id="42" dur="500"/>
                                        <p:tgtEl>
                                          <p:spTgt spid="52"/>
                                        </p:tgtEl>
                                        <p:attrNameLst>
                                          <p:attrName>ppt_x</p:attrName>
                                        </p:attrNameLst>
                                      </p:cBhvr>
                                      <p:tavLst>
                                        <p:tav tm="0">
                                          <p:val>
                                            <p:strVal val="ppt_x"/>
                                          </p:val>
                                        </p:tav>
                                        <p:tav tm="100000">
                                          <p:val>
                                            <p:strVal val="ppt_x"/>
                                          </p:val>
                                        </p:tav>
                                      </p:tavLst>
                                    </p:anim>
                                    <p:anim calcmode="lin" valueType="num">
                                      <p:cBhvr additive="base">
                                        <p:cTn id="43" dur="500"/>
                                        <p:tgtEl>
                                          <p:spTgt spid="52"/>
                                        </p:tgtEl>
                                        <p:attrNameLst>
                                          <p:attrName>ppt_y</p:attrName>
                                        </p:attrNameLst>
                                      </p:cBhvr>
                                      <p:tavLst>
                                        <p:tav tm="0">
                                          <p:val>
                                            <p:strVal val="ppt_y"/>
                                          </p:val>
                                        </p:tav>
                                        <p:tav tm="100000">
                                          <p:val>
                                            <p:strVal val="1+ppt_h/2"/>
                                          </p:val>
                                        </p:tav>
                                      </p:tavLst>
                                    </p:anim>
                                    <p:set>
                                      <p:cBhvr>
                                        <p:cTn id="44" dur="1" fill="hold">
                                          <p:stCondLst>
                                            <p:cond delay="499"/>
                                          </p:stCondLst>
                                        </p:cTn>
                                        <p:tgtEl>
                                          <p:spTgt spid="52"/>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 presetClass="exit" presetSubtype="4" fill="hold" grpId="0" nodeType="clickEffect">
                                  <p:stCondLst>
                                    <p:cond delay="0"/>
                                  </p:stCondLst>
                                  <p:childTnLst>
                                    <p:anim calcmode="lin" valueType="num">
                                      <p:cBhvr additive="base">
                                        <p:cTn id="54" dur="500"/>
                                        <p:tgtEl>
                                          <p:spTgt spid="55"/>
                                        </p:tgtEl>
                                        <p:attrNameLst>
                                          <p:attrName>ppt_x</p:attrName>
                                        </p:attrNameLst>
                                      </p:cBhvr>
                                      <p:tavLst>
                                        <p:tav tm="0">
                                          <p:val>
                                            <p:strVal val="ppt_x"/>
                                          </p:val>
                                        </p:tav>
                                        <p:tav tm="100000">
                                          <p:val>
                                            <p:strVal val="ppt_x"/>
                                          </p:val>
                                        </p:tav>
                                      </p:tavLst>
                                    </p:anim>
                                    <p:anim calcmode="lin" valueType="num">
                                      <p:cBhvr additive="base">
                                        <p:cTn id="55" dur="500"/>
                                        <p:tgtEl>
                                          <p:spTgt spid="55"/>
                                        </p:tgtEl>
                                        <p:attrNameLst>
                                          <p:attrName>ppt_y</p:attrName>
                                        </p:attrNameLst>
                                      </p:cBhvr>
                                      <p:tavLst>
                                        <p:tav tm="0">
                                          <p:val>
                                            <p:strVal val="ppt_y"/>
                                          </p:val>
                                        </p:tav>
                                        <p:tav tm="100000">
                                          <p:val>
                                            <p:strVal val="1+ppt_h/2"/>
                                          </p:val>
                                        </p:tav>
                                      </p:tavLst>
                                    </p:anim>
                                    <p:set>
                                      <p:cBhvr>
                                        <p:cTn id="56" dur="1" fill="hold">
                                          <p:stCondLst>
                                            <p:cond delay="499"/>
                                          </p:stCondLst>
                                        </p:cTn>
                                        <p:tgtEl>
                                          <p:spTgt spid="55"/>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 presetClass="exit" presetSubtype="4" fill="hold" grpId="0" nodeType="clickEffect">
                                  <p:stCondLst>
                                    <p:cond delay="0"/>
                                  </p:stCondLst>
                                  <p:childTnLst>
                                    <p:anim calcmode="lin" valueType="num">
                                      <p:cBhvr additive="base">
                                        <p:cTn id="66" dur="500"/>
                                        <p:tgtEl>
                                          <p:spTgt spid="56"/>
                                        </p:tgtEl>
                                        <p:attrNameLst>
                                          <p:attrName>ppt_x</p:attrName>
                                        </p:attrNameLst>
                                      </p:cBhvr>
                                      <p:tavLst>
                                        <p:tav tm="0">
                                          <p:val>
                                            <p:strVal val="ppt_x"/>
                                          </p:val>
                                        </p:tav>
                                        <p:tav tm="100000">
                                          <p:val>
                                            <p:strVal val="ppt_x"/>
                                          </p:val>
                                        </p:tav>
                                      </p:tavLst>
                                    </p:anim>
                                    <p:anim calcmode="lin" valueType="num">
                                      <p:cBhvr additive="base">
                                        <p:cTn id="67" dur="500"/>
                                        <p:tgtEl>
                                          <p:spTgt spid="56"/>
                                        </p:tgtEl>
                                        <p:attrNameLst>
                                          <p:attrName>ppt_y</p:attrName>
                                        </p:attrNameLst>
                                      </p:cBhvr>
                                      <p:tavLst>
                                        <p:tav tm="0">
                                          <p:val>
                                            <p:strVal val="ppt_y"/>
                                          </p:val>
                                        </p:tav>
                                        <p:tav tm="100000">
                                          <p:val>
                                            <p:strVal val="1+ppt_h/2"/>
                                          </p:val>
                                        </p:tav>
                                      </p:tavLst>
                                    </p:anim>
                                    <p:set>
                                      <p:cBhvr>
                                        <p:cTn id="68" dur="1" fill="hold">
                                          <p:stCondLst>
                                            <p:cond delay="499"/>
                                          </p:stCondLst>
                                        </p:cTn>
                                        <p:tgtEl>
                                          <p:spTgt spid="56"/>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49"/>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2" presetClass="exit" presetSubtype="4" fill="hold" grpId="0" nodeType="clickEffect">
                                  <p:stCondLst>
                                    <p:cond delay="0"/>
                                  </p:stCondLst>
                                  <p:childTnLst>
                                    <p:anim calcmode="lin" valueType="num">
                                      <p:cBhvr additive="base">
                                        <p:cTn id="78" dur="500"/>
                                        <p:tgtEl>
                                          <p:spTgt spid="57"/>
                                        </p:tgtEl>
                                        <p:attrNameLst>
                                          <p:attrName>ppt_x</p:attrName>
                                        </p:attrNameLst>
                                      </p:cBhvr>
                                      <p:tavLst>
                                        <p:tav tm="0">
                                          <p:val>
                                            <p:strVal val="ppt_x"/>
                                          </p:val>
                                        </p:tav>
                                        <p:tav tm="100000">
                                          <p:val>
                                            <p:strVal val="ppt_x"/>
                                          </p:val>
                                        </p:tav>
                                      </p:tavLst>
                                    </p:anim>
                                    <p:anim calcmode="lin" valueType="num">
                                      <p:cBhvr additive="base">
                                        <p:cTn id="79" dur="500"/>
                                        <p:tgtEl>
                                          <p:spTgt spid="57"/>
                                        </p:tgtEl>
                                        <p:attrNameLst>
                                          <p:attrName>ppt_y</p:attrName>
                                        </p:attrNameLst>
                                      </p:cBhvr>
                                      <p:tavLst>
                                        <p:tav tm="0">
                                          <p:val>
                                            <p:strVal val="ppt_y"/>
                                          </p:val>
                                        </p:tav>
                                        <p:tav tm="100000">
                                          <p:val>
                                            <p:strVal val="1+ppt_h/2"/>
                                          </p:val>
                                        </p:tav>
                                      </p:tavLst>
                                    </p:anim>
                                    <p:set>
                                      <p:cBhvr>
                                        <p:cTn id="80" dur="1" fill="hold">
                                          <p:stCondLst>
                                            <p:cond delay="499"/>
                                          </p:stCondLst>
                                        </p:cTn>
                                        <p:tgtEl>
                                          <p:spTgt spid="57"/>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51"/>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6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nodeType="clickEffect">
                                  <p:stCondLst>
                                    <p:cond delay="0"/>
                                  </p:stCondLst>
                                  <p:childTnLst>
                                    <p:set>
                                      <p:cBhvr>
                                        <p:cTn id="90" dur="1" fill="hold">
                                          <p:stCondLst>
                                            <p:cond delay="0"/>
                                          </p:stCondLst>
                                        </p:cTn>
                                        <p:tgtEl>
                                          <p:spTgt spid="44"/>
                                        </p:tgtEl>
                                        <p:attrNameLst>
                                          <p:attrName>style.visibility</p:attrName>
                                        </p:attrNameLst>
                                      </p:cBhvr>
                                      <p:to>
                                        <p:strVal val="hidden"/>
                                      </p:to>
                                    </p:set>
                                  </p:childTnLst>
                                </p:cTn>
                              </p:par>
                              <p:par>
                                <p:cTn id="91" presetID="1" presetClass="exit" presetSubtype="0" fill="hold" nodeType="withEffect">
                                  <p:stCondLst>
                                    <p:cond delay="0"/>
                                  </p:stCondLst>
                                  <p:childTnLst>
                                    <p:set>
                                      <p:cBhvr>
                                        <p:cTn id="92" dur="1" fill="hold">
                                          <p:stCondLst>
                                            <p:cond delay="0"/>
                                          </p:stCondLst>
                                        </p:cTn>
                                        <p:tgtEl>
                                          <p:spTgt spid="45"/>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46"/>
                                        </p:tgtEl>
                                        <p:attrNameLst>
                                          <p:attrName>style.visibility</p:attrName>
                                        </p:attrNameLst>
                                      </p:cBhvr>
                                      <p:to>
                                        <p:strVal val="hidden"/>
                                      </p:to>
                                    </p:set>
                                  </p:childTnLst>
                                </p:cTn>
                              </p:par>
                              <p:par>
                                <p:cTn id="95" presetID="1" presetClass="exit" presetSubtype="0" fill="hold" nodeType="withEffect">
                                  <p:stCondLst>
                                    <p:cond delay="0"/>
                                  </p:stCondLst>
                                  <p:childTnLst>
                                    <p:set>
                                      <p:cBhvr>
                                        <p:cTn id="96" dur="1" fill="hold">
                                          <p:stCondLst>
                                            <p:cond delay="0"/>
                                          </p:stCondLst>
                                        </p:cTn>
                                        <p:tgtEl>
                                          <p:spTgt spid="47"/>
                                        </p:tgtEl>
                                        <p:attrNameLst>
                                          <p:attrName>style.visibility</p:attrName>
                                        </p:attrNameLst>
                                      </p:cBhvr>
                                      <p:to>
                                        <p:strVal val="hidden"/>
                                      </p:to>
                                    </p:set>
                                  </p:childTnLst>
                                </p:cTn>
                              </p:par>
                              <p:par>
                                <p:cTn id="97" presetID="1" presetClass="exit" presetSubtype="0" fill="hold" nodeType="withEffect">
                                  <p:stCondLst>
                                    <p:cond delay="0"/>
                                  </p:stCondLst>
                                  <p:childTnLst>
                                    <p:set>
                                      <p:cBhvr>
                                        <p:cTn id="98" dur="1" fill="hold">
                                          <p:stCondLst>
                                            <p:cond delay="0"/>
                                          </p:stCondLst>
                                        </p:cTn>
                                        <p:tgtEl>
                                          <p:spTgt spid="48"/>
                                        </p:tgtEl>
                                        <p:attrNameLst>
                                          <p:attrName>style.visibility</p:attrName>
                                        </p:attrNameLst>
                                      </p:cBhvr>
                                      <p:to>
                                        <p:strVal val="hidden"/>
                                      </p:to>
                                    </p:set>
                                  </p:childTnLst>
                                </p:cTn>
                              </p:par>
                              <p:par>
                                <p:cTn id="99" presetID="1" presetClass="exit" presetSubtype="0" fill="hold" nodeType="withEffect">
                                  <p:stCondLst>
                                    <p:cond delay="0"/>
                                  </p:stCondLst>
                                  <p:childTnLst>
                                    <p:set>
                                      <p:cBhvr>
                                        <p:cTn id="100" dur="1" fill="hold">
                                          <p:stCondLst>
                                            <p:cond delay="0"/>
                                          </p:stCondLst>
                                        </p:cTn>
                                        <p:tgtEl>
                                          <p:spTgt spid="49"/>
                                        </p:tgtEl>
                                        <p:attrNameLst>
                                          <p:attrName>style.visibility</p:attrName>
                                        </p:attrNameLst>
                                      </p:cBhvr>
                                      <p:to>
                                        <p:strVal val="hidden"/>
                                      </p:to>
                                    </p:set>
                                  </p:childTnLst>
                                </p:cTn>
                              </p:par>
                              <p:par>
                                <p:cTn id="101" presetID="1" presetClass="exit" presetSubtype="0" fill="hold" nodeType="withEffect">
                                  <p:stCondLst>
                                    <p:cond delay="0"/>
                                  </p:stCondLst>
                                  <p:childTnLst>
                                    <p:set>
                                      <p:cBhvr>
                                        <p:cTn id="102" dur="1" fill="hold">
                                          <p:stCondLst>
                                            <p:cond delay="0"/>
                                          </p:stCondLst>
                                        </p:cTn>
                                        <p:tgtEl>
                                          <p:spTgt spid="51"/>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1" nodeType="clickEffect">
                                  <p:stCondLst>
                                    <p:cond delay="0"/>
                                  </p:stCondLst>
                                  <p:childTnLst>
                                    <p:set>
                                      <p:cBhvr>
                                        <p:cTn id="106" dur="1" fill="hold">
                                          <p:stCondLst>
                                            <p:cond delay="0"/>
                                          </p:stCondLst>
                                        </p:cTn>
                                        <p:tgtEl>
                                          <p:spTgt spid="58"/>
                                        </p:tgtEl>
                                        <p:attrNameLst>
                                          <p:attrName>style.visibility</p:attrName>
                                        </p:attrNameLst>
                                      </p:cBhvr>
                                      <p:to>
                                        <p:strVal val="visible"/>
                                      </p:to>
                                    </p:set>
                                  </p:childTnLst>
                                </p:cTn>
                              </p:par>
                              <p:par>
                                <p:cTn id="107" presetID="1" presetClass="entr" presetSubtype="0" fill="hold" grpId="1" nodeType="withEffect">
                                  <p:stCondLst>
                                    <p:cond delay="0"/>
                                  </p:stCondLst>
                                  <p:childTnLst>
                                    <p:set>
                                      <p:cBhvr>
                                        <p:cTn id="108" dur="1" fill="hold">
                                          <p:stCondLst>
                                            <p:cond delay="0"/>
                                          </p:stCondLst>
                                        </p:cTn>
                                        <p:tgtEl>
                                          <p:spTgt spid="54"/>
                                        </p:tgtEl>
                                        <p:attrNameLst>
                                          <p:attrName>style.visibility</p:attrName>
                                        </p:attrNameLst>
                                      </p:cBhvr>
                                      <p:to>
                                        <p:strVal val="visible"/>
                                      </p:to>
                                    </p:set>
                                  </p:childTnLst>
                                </p:cTn>
                              </p:par>
                              <p:par>
                                <p:cTn id="109" presetID="1" presetClass="entr" presetSubtype="0" fill="hold" grpId="1" nodeType="withEffect">
                                  <p:stCondLst>
                                    <p:cond delay="0"/>
                                  </p:stCondLst>
                                  <p:childTnLst>
                                    <p:set>
                                      <p:cBhvr>
                                        <p:cTn id="110" dur="1" fill="hold">
                                          <p:stCondLst>
                                            <p:cond delay="0"/>
                                          </p:stCondLst>
                                        </p:cTn>
                                        <p:tgtEl>
                                          <p:spTgt spid="53"/>
                                        </p:tgtEl>
                                        <p:attrNameLst>
                                          <p:attrName>style.visibility</p:attrName>
                                        </p:attrNameLst>
                                      </p:cBhvr>
                                      <p:to>
                                        <p:strVal val="visible"/>
                                      </p:to>
                                    </p:set>
                                  </p:childTnLst>
                                </p:cTn>
                              </p:par>
                              <p:par>
                                <p:cTn id="111" presetID="1" presetClass="entr" presetSubtype="0" fill="hold" grpId="1" nodeType="withEffect">
                                  <p:stCondLst>
                                    <p:cond delay="0"/>
                                  </p:stCondLst>
                                  <p:childTnLst>
                                    <p:set>
                                      <p:cBhvr>
                                        <p:cTn id="112" dur="1" fill="hold">
                                          <p:stCondLst>
                                            <p:cond delay="0"/>
                                          </p:stCondLst>
                                        </p:cTn>
                                        <p:tgtEl>
                                          <p:spTgt spid="52"/>
                                        </p:tgtEl>
                                        <p:attrNameLst>
                                          <p:attrName>style.visibility</p:attrName>
                                        </p:attrNameLst>
                                      </p:cBhvr>
                                      <p:to>
                                        <p:strVal val="visible"/>
                                      </p:to>
                                    </p:set>
                                  </p:childTnLst>
                                </p:cTn>
                              </p:par>
                              <p:par>
                                <p:cTn id="113" presetID="1" presetClass="entr" presetSubtype="0" fill="hold" grpId="1" nodeType="withEffect">
                                  <p:stCondLst>
                                    <p:cond delay="0"/>
                                  </p:stCondLst>
                                  <p:childTnLst>
                                    <p:set>
                                      <p:cBhvr>
                                        <p:cTn id="114" dur="1" fill="hold">
                                          <p:stCondLst>
                                            <p:cond delay="0"/>
                                          </p:stCondLst>
                                        </p:cTn>
                                        <p:tgtEl>
                                          <p:spTgt spid="55"/>
                                        </p:tgtEl>
                                        <p:attrNameLst>
                                          <p:attrName>style.visibility</p:attrName>
                                        </p:attrNameLst>
                                      </p:cBhvr>
                                      <p:to>
                                        <p:strVal val="visible"/>
                                      </p:to>
                                    </p:set>
                                  </p:childTnLst>
                                </p:cTn>
                              </p:par>
                              <p:par>
                                <p:cTn id="115" presetID="1" presetClass="entr" presetSubtype="0" fill="hold" grpId="1" nodeType="withEffect">
                                  <p:stCondLst>
                                    <p:cond delay="0"/>
                                  </p:stCondLst>
                                  <p:childTnLst>
                                    <p:set>
                                      <p:cBhvr>
                                        <p:cTn id="116" dur="1" fill="hold">
                                          <p:stCondLst>
                                            <p:cond delay="0"/>
                                          </p:stCondLst>
                                        </p:cTn>
                                        <p:tgtEl>
                                          <p:spTgt spid="56"/>
                                        </p:tgtEl>
                                        <p:attrNameLst>
                                          <p:attrName>style.visibility</p:attrName>
                                        </p:attrNameLst>
                                      </p:cBhvr>
                                      <p:to>
                                        <p:strVal val="visible"/>
                                      </p:to>
                                    </p:set>
                                  </p:childTnLst>
                                </p:cTn>
                              </p:par>
                              <p:par>
                                <p:cTn id="117" presetID="1" presetClass="entr" presetSubtype="0" fill="hold" grpId="1" nodeType="withEffect">
                                  <p:stCondLst>
                                    <p:cond delay="0"/>
                                  </p:stCondLst>
                                  <p:childTnLst>
                                    <p:set>
                                      <p:cBhvr>
                                        <p:cTn id="118" dur="1" fill="hold">
                                          <p:stCondLst>
                                            <p:cond delay="0"/>
                                          </p:stCondLst>
                                        </p:cTn>
                                        <p:tgtEl>
                                          <p:spTgt spid="57"/>
                                        </p:tgtEl>
                                        <p:attrNameLst>
                                          <p:attrName>style.visibility</p:attrName>
                                        </p:attrNameLst>
                                      </p:cBhvr>
                                      <p:to>
                                        <p:strVal val="visible"/>
                                      </p:to>
                                    </p:set>
                                  </p:childTnLst>
                                </p:cTn>
                              </p:par>
                              <p:par>
                                <p:cTn id="119" presetID="1" presetClass="exit" presetSubtype="0" fill="hold" grpId="1" nodeType="withEffect">
                                  <p:stCondLst>
                                    <p:cond delay="0"/>
                                  </p:stCondLst>
                                  <p:childTnLst>
                                    <p:set>
                                      <p:cBhvr>
                                        <p:cTn id="120" dur="1" fill="hold">
                                          <p:stCondLst>
                                            <p:cond delay="0"/>
                                          </p:stCondLst>
                                        </p:cTn>
                                        <p:tgtEl>
                                          <p:spTgt spid="59"/>
                                        </p:tgtEl>
                                        <p:attrNameLst>
                                          <p:attrName>style.visibility</p:attrName>
                                        </p:attrNameLst>
                                      </p:cBhvr>
                                      <p:to>
                                        <p:strVal val="hidden"/>
                                      </p:to>
                                    </p:set>
                                  </p:childTnLst>
                                </p:cTn>
                              </p:par>
                              <p:par>
                                <p:cTn id="121" presetID="1" presetClass="exit" presetSubtype="0" fill="hold" grpId="1" nodeType="withEffect">
                                  <p:stCondLst>
                                    <p:cond delay="0"/>
                                  </p:stCondLst>
                                  <p:childTnLst>
                                    <p:set>
                                      <p:cBhvr>
                                        <p:cTn id="122" dur="1" fill="hold">
                                          <p:stCondLst>
                                            <p:cond delay="0"/>
                                          </p:stCondLst>
                                        </p:cTn>
                                        <p:tgtEl>
                                          <p:spTgt spid="60"/>
                                        </p:tgtEl>
                                        <p:attrNameLst>
                                          <p:attrName>style.visibility</p:attrName>
                                        </p:attrNameLst>
                                      </p:cBhvr>
                                      <p:to>
                                        <p:strVal val="hidden"/>
                                      </p:to>
                                    </p:set>
                                  </p:childTnLst>
                                </p:cTn>
                              </p:par>
                              <p:par>
                                <p:cTn id="123" presetID="1" presetClass="exit" presetSubtype="0" fill="hold" grpId="1" nodeType="withEffect">
                                  <p:stCondLst>
                                    <p:cond delay="0"/>
                                  </p:stCondLst>
                                  <p:childTnLst>
                                    <p:set>
                                      <p:cBhvr>
                                        <p:cTn id="124" dur="1" fill="hold">
                                          <p:stCondLst>
                                            <p:cond delay="0"/>
                                          </p:stCondLst>
                                        </p:cTn>
                                        <p:tgtEl>
                                          <p:spTgt spid="61"/>
                                        </p:tgtEl>
                                        <p:attrNameLst>
                                          <p:attrName>style.visibility</p:attrName>
                                        </p:attrNameLst>
                                      </p:cBhvr>
                                      <p:to>
                                        <p:strVal val="hidden"/>
                                      </p:to>
                                    </p:set>
                                  </p:childTnLst>
                                </p:cTn>
                              </p:par>
                              <p:par>
                                <p:cTn id="125" presetID="1" presetClass="exit" presetSubtype="0" fill="hold" grpId="1" nodeType="withEffect">
                                  <p:stCondLst>
                                    <p:cond delay="0"/>
                                  </p:stCondLst>
                                  <p:childTnLst>
                                    <p:set>
                                      <p:cBhvr>
                                        <p:cTn id="126" dur="1" fill="hold">
                                          <p:stCondLst>
                                            <p:cond delay="0"/>
                                          </p:stCondLst>
                                        </p:cTn>
                                        <p:tgtEl>
                                          <p:spTgt spid="62"/>
                                        </p:tgtEl>
                                        <p:attrNameLst>
                                          <p:attrName>style.visibility</p:attrName>
                                        </p:attrNameLst>
                                      </p:cBhvr>
                                      <p:to>
                                        <p:strVal val="hidden"/>
                                      </p:to>
                                    </p:set>
                                  </p:childTnLst>
                                </p:cTn>
                              </p:par>
                              <p:par>
                                <p:cTn id="127" presetID="1" presetClass="exit" presetSubtype="0" fill="hold" grpId="1" nodeType="withEffect">
                                  <p:stCondLst>
                                    <p:cond delay="0"/>
                                  </p:stCondLst>
                                  <p:childTnLst>
                                    <p:set>
                                      <p:cBhvr>
                                        <p:cTn id="128" dur="1" fill="hold">
                                          <p:stCondLst>
                                            <p:cond delay="0"/>
                                          </p:stCondLst>
                                        </p:cTn>
                                        <p:tgtEl>
                                          <p:spTgt spid="63"/>
                                        </p:tgtEl>
                                        <p:attrNameLst>
                                          <p:attrName>style.visibility</p:attrName>
                                        </p:attrNameLst>
                                      </p:cBhvr>
                                      <p:to>
                                        <p:strVal val="hidden"/>
                                      </p:to>
                                    </p:set>
                                  </p:childTnLst>
                                </p:cTn>
                              </p:par>
                              <p:par>
                                <p:cTn id="129" presetID="1" presetClass="exit" presetSubtype="0" fill="hold" grpId="1" nodeType="withEffect">
                                  <p:stCondLst>
                                    <p:cond delay="0"/>
                                  </p:stCondLst>
                                  <p:childTnLst>
                                    <p:set>
                                      <p:cBhvr>
                                        <p:cTn id="130" dur="1" fill="hold">
                                          <p:stCondLst>
                                            <p:cond delay="0"/>
                                          </p:stCondLst>
                                        </p:cTn>
                                        <p:tgtEl>
                                          <p:spTgt spid="64"/>
                                        </p:tgtEl>
                                        <p:attrNameLst>
                                          <p:attrName>style.visibility</p:attrName>
                                        </p:attrNameLst>
                                      </p:cBhvr>
                                      <p:to>
                                        <p:strVal val="hidden"/>
                                      </p:to>
                                    </p:set>
                                  </p:childTnLst>
                                </p:cTn>
                              </p:par>
                              <p:par>
                                <p:cTn id="131" presetID="1" presetClass="exit" presetSubtype="0" fill="hold" grpId="1" nodeType="withEffect">
                                  <p:stCondLst>
                                    <p:cond delay="0"/>
                                  </p:stCondLst>
                                  <p:childTnLst>
                                    <p:set>
                                      <p:cBhvr>
                                        <p:cTn id="132" dur="1" fill="hold">
                                          <p:stCondLst>
                                            <p:cond delay="0"/>
                                          </p:stCondLst>
                                        </p:cTn>
                                        <p:tgtEl>
                                          <p:spTgt spid="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3" restart="whenNotActive" fill="hold" evtFilter="cancelBubble" nodeType="interactiveSeq">
                <p:stCondLst>
                  <p:cond evt="onClick" delay="0">
                    <p:tgtEl>
                      <p:spTgt spid="37"/>
                    </p:tgtEl>
                  </p:cond>
                </p:stCondLst>
                <p:endSync evt="end" delay="0">
                  <p:rtn val="all"/>
                </p:endSync>
                <p:childTnLst>
                  <p:par>
                    <p:cTn id="134" fill="hold">
                      <p:stCondLst>
                        <p:cond delay="0"/>
                      </p:stCondLst>
                      <p:childTnLst>
                        <p:par>
                          <p:cTn id="135" fill="hold">
                            <p:stCondLst>
                              <p:cond delay="0"/>
                            </p:stCondLst>
                            <p:childTnLst>
                              <p:par>
                                <p:cTn id="136" presetID="12" presetClass="exit" presetSubtype="4" fill="remove" grpId="0" nodeType="clickEffect">
                                  <p:stCondLst>
                                    <p:cond delay="0"/>
                                  </p:stCondLst>
                                  <p:childTnLst>
                                    <p:anim calcmode="lin" valueType="num">
                                      <p:cBhvr additive="base">
                                        <p:cTn id="137" dur="59000"/>
                                        <p:tgtEl>
                                          <p:spTgt spid="31"/>
                                        </p:tgtEl>
                                        <p:attrNameLst>
                                          <p:attrName>ppt_y</p:attrName>
                                        </p:attrNameLst>
                                      </p:cBhvr>
                                      <p:tavLst>
                                        <p:tav tm="0">
                                          <p:val>
                                            <p:strVal val="#ppt_y"/>
                                          </p:val>
                                        </p:tav>
                                        <p:tav tm="100000">
                                          <p:val>
                                            <p:strVal val="#ppt_y+#ppt_h*1.125000"/>
                                          </p:val>
                                        </p:tav>
                                      </p:tavLst>
                                    </p:anim>
                                    <p:animEffect transition="out" filter="wipe(down)">
                                      <p:cBhvr>
                                        <p:cTn id="138" dur="59000"/>
                                        <p:tgtEl>
                                          <p:spTgt spid="31"/>
                                        </p:tgtEl>
                                      </p:cBhvr>
                                    </p:animEffect>
                                    <p:set>
                                      <p:cBhvr>
                                        <p:cTn id="139" dur="1" fill="hold">
                                          <p:stCondLst>
                                            <p:cond delay="58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bldLst>
      <p:bldP spid="31" grpId="0" animBg="1"/>
      <p:bldP spid="52" grpId="0"/>
      <p:bldP spid="52" grpId="1"/>
      <p:bldP spid="53" grpId="0"/>
      <p:bldP spid="53" grpId="1"/>
      <p:bldP spid="54" grpId="0"/>
      <p:bldP spid="54" grpId="1"/>
      <p:bldP spid="55" grpId="0"/>
      <p:bldP spid="55" grpId="1"/>
      <p:bldP spid="56" grpId="0"/>
      <p:bldP spid="56" grpId="1"/>
      <p:bldP spid="57" grpId="0"/>
      <p:bldP spid="57" grpId="1"/>
      <p:bldP spid="58" grpId="0"/>
      <p:bldP spid="58" grpId="1"/>
      <p:bldP spid="59" grpId="0"/>
      <p:bldP spid="59" grpId="1"/>
      <p:bldP spid="60" grpId="0"/>
      <p:bldP spid="60" grpId="1"/>
      <p:bldP spid="61" grpId="0"/>
      <p:bldP spid="61" grpId="1"/>
      <p:bldP spid="62" grpId="0"/>
      <p:bldP spid="62" grpId="1"/>
      <p:bldP spid="63" grpId="0"/>
      <p:bldP spid="63" grpId="1"/>
      <p:bldP spid="64" grpId="0"/>
      <p:bldP spid="64" grpId="1"/>
      <p:bldP spid="65" grpId="0"/>
      <p:bldP spid="65" grpId="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10808</TotalTime>
  <Words>2653</Words>
  <Application>Microsoft Office PowerPoint</Application>
  <PresentationFormat>Widescreen</PresentationFormat>
  <Paragraphs>531</Paragraphs>
  <Slides>16</Slides>
  <Notes>16</Notes>
  <HiddenSlides>0</HiddenSlides>
  <MMClips>1</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1_Office Theme</vt:lpstr>
      <vt:lpstr>Talking about activities and events </vt:lpstr>
      <vt:lpstr>aussprechen</vt:lpstr>
      <vt:lpstr>aussprechen</vt:lpstr>
      <vt:lpstr>aussprechen</vt:lpstr>
      <vt:lpstr>Follow up 1</vt:lpstr>
      <vt:lpstr>PowerPoint Presentation</vt:lpstr>
      <vt:lpstr>Follow up 3</vt:lpstr>
      <vt:lpstr>Follow up 4a   Read the days aloud in the correct order.</vt:lpstr>
      <vt:lpstr>Follow up 4a</vt:lpstr>
      <vt:lpstr>Follow up 4b: Die Wochentage!</vt:lpstr>
      <vt:lpstr>Follow up 5: </vt:lpstr>
      <vt:lpstr>Follow up 5: </vt:lpstr>
      <vt:lpstr>Tschüss!</vt:lpstr>
      <vt:lpstr>Follow up 3</vt:lpstr>
      <vt:lpstr>Follow up 5: </vt:lpstr>
      <vt:lpstr>Follow up 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Ginevra Festanti</cp:lastModifiedBy>
  <cp:revision>53</cp:revision>
  <dcterms:created xsi:type="dcterms:W3CDTF">2021-06-12T06:20:35Z</dcterms:created>
  <dcterms:modified xsi:type="dcterms:W3CDTF">2023-02-14T14:09:13Z</dcterms:modified>
</cp:coreProperties>
</file>