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1003" r:id="rId4"/>
    <p:sldId id="1004" r:id="rId5"/>
    <p:sldId id="1005" r:id="rId6"/>
    <p:sldId id="1006" r:id="rId7"/>
    <p:sldId id="1002" r:id="rId8"/>
    <p:sldId id="291" r:id="rId9"/>
    <p:sldId id="300" r:id="rId10"/>
    <p:sldId id="1001" r:id="rId11"/>
    <p:sldId id="935" r:id="rId12"/>
    <p:sldId id="996" r:id="rId13"/>
    <p:sldId id="998" r:id="rId14"/>
    <p:sldId id="290" r:id="rId15"/>
    <p:sldId id="938" r:id="rId16"/>
    <p:sldId id="936" r:id="rId17"/>
    <p:sldId id="999" r:id="rId18"/>
    <p:sldId id="10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7" autoAdjust="0"/>
    <p:restoredTop sz="94660"/>
  </p:normalViewPr>
  <p:slideViewPr>
    <p:cSldViewPr snapToGrid="0">
      <p:cViewPr varScale="1">
        <p:scale>
          <a:sx n="67" d="100"/>
          <a:sy n="67"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strike="noStrike" spc="-1" dirty="0">
                <a:solidFill>
                  <a:srgbClr val="002060"/>
                </a:solidFill>
                <a:latin typeface="Century Gothic"/>
                <a:ea typeface="Century Gothic"/>
              </a:rPr>
              <a:t>[er-] </a:t>
            </a:r>
            <a:r>
              <a:rPr lang="en-GB" sz="1800" b="1" baseline="0" dirty="0"/>
              <a:t>er </a:t>
            </a:r>
            <a:r>
              <a:rPr lang="en-GB" sz="1800" baseline="0" dirty="0"/>
              <a:t>[15] </a:t>
            </a:r>
            <a:r>
              <a:rPr lang="en-GB" sz="1800" b="1" baseline="0" dirty="0" err="1"/>
              <a:t>Konzert</a:t>
            </a:r>
            <a:r>
              <a:rPr lang="en-GB" sz="1800" baseline="0" dirty="0"/>
              <a:t> [2350] </a:t>
            </a:r>
            <a:r>
              <a:rPr lang="en-GB" sz="1800" b="1" baseline="0" dirty="0"/>
              <a:t>Person</a:t>
            </a:r>
            <a:r>
              <a:rPr lang="en-GB" sz="1800" baseline="0" dirty="0"/>
              <a:t> [357] </a:t>
            </a:r>
            <a:r>
              <a:rPr lang="en-GB" sz="1800" b="1" baseline="0" dirty="0" err="1"/>
              <a:t>schwer</a:t>
            </a:r>
            <a:r>
              <a:rPr lang="en-GB" sz="1800" b="1" baseline="0" dirty="0"/>
              <a:t> </a:t>
            </a:r>
            <a:r>
              <a:rPr lang="en-GB" sz="1800" b="0" baseline="0" dirty="0"/>
              <a:t>[256] </a:t>
            </a:r>
            <a:r>
              <a:rPr lang="en-GB" sz="1800" b="1" baseline="0" dirty="0" err="1"/>
              <a:t>wer</a:t>
            </a:r>
            <a:r>
              <a:rPr lang="en-GB" sz="1800" b="1" baseline="0" dirty="0"/>
              <a:t>? </a:t>
            </a:r>
            <a:r>
              <a:rPr lang="en-GB" sz="1800" baseline="0" dirty="0"/>
              <a:t>[173]</a:t>
            </a:r>
          </a:p>
          <a:p>
            <a:pPr marL="216000" indent="-216000">
              <a:lnSpc>
                <a:spcPct val="100000"/>
              </a:lnSpc>
            </a:pPr>
            <a:r>
              <a:rPr lang="en-GB" sz="1800" b="1" i="0" strike="noStrike" spc="-1" dirty="0">
                <a:solidFill>
                  <a:srgbClr val="002060"/>
                </a:solidFill>
                <a:latin typeface="Century Gothic"/>
                <a:ea typeface="Century Gothic"/>
              </a:rPr>
              <a:t>[-er] </a:t>
            </a:r>
            <a:r>
              <a:rPr lang="en-GB" sz="1800" b="1" baseline="0" dirty="0" err="1"/>
              <a:t>wieder</a:t>
            </a:r>
            <a:r>
              <a:rPr lang="en-GB" sz="1800" b="1" baseline="0" dirty="0"/>
              <a:t> </a:t>
            </a:r>
            <a:r>
              <a:rPr lang="en-GB" sz="1800" baseline="0" dirty="0"/>
              <a:t>[74] </a:t>
            </a:r>
            <a:r>
              <a:rPr lang="en-GB" sz="1800" b="1" baseline="0" dirty="0" err="1"/>
              <a:t>aber</a:t>
            </a:r>
            <a:r>
              <a:rPr lang="en-GB" sz="1800" b="1" baseline="0" dirty="0"/>
              <a:t> </a:t>
            </a:r>
            <a:r>
              <a:rPr lang="en-GB" sz="1800" baseline="0" dirty="0"/>
              <a:t>[31] </a:t>
            </a:r>
            <a:r>
              <a:rPr lang="en-GB" sz="1800" b="1" baseline="0" dirty="0" err="1"/>
              <a:t>oder</a:t>
            </a:r>
            <a:r>
              <a:rPr lang="en-GB" sz="1800" b="1" baseline="0" dirty="0"/>
              <a:t> </a:t>
            </a:r>
            <a:r>
              <a:rPr lang="en-GB" sz="1800" baseline="0" dirty="0"/>
              <a:t>[35] </a:t>
            </a:r>
            <a:r>
              <a:rPr lang="en-GB" sz="1800" b="1" baseline="0" dirty="0" err="1"/>
              <a:t>Oktober</a:t>
            </a:r>
            <a:r>
              <a:rPr lang="en-GB" sz="1800" baseline="0" dirty="0"/>
              <a:t> [1223] </a:t>
            </a:r>
            <a:r>
              <a:rPr lang="en-GB" sz="1800" b="1" baseline="0" dirty="0"/>
              <a:t>wunderbar</a:t>
            </a:r>
            <a:r>
              <a:rPr lang="en-GB" sz="1800" baseline="0" dirty="0"/>
              <a:t> [1603]</a:t>
            </a:r>
            <a:endParaRPr lang="en-GB" sz="1800" b="1"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schwimmen </a:t>
            </a:r>
            <a:r>
              <a:rPr lang="de-DE" sz="1800" b="0" i="0" strike="noStrike" spc="-1" dirty="0">
                <a:solidFill>
                  <a:srgbClr val="002060"/>
                </a:solidFill>
                <a:latin typeface="Century Gothic"/>
                <a:ea typeface="Century Gothic"/>
              </a:rPr>
              <a:t>[1863] </a:t>
            </a:r>
            <a:r>
              <a:rPr lang="de-DE" sz="1800" b="1" i="0" strike="noStrike" spc="-1" dirty="0">
                <a:solidFill>
                  <a:srgbClr val="002060"/>
                </a:solidFill>
                <a:latin typeface="Century Gothic"/>
                <a:ea typeface="Century Gothic"/>
              </a:rPr>
              <a:t>tanzen </a:t>
            </a:r>
            <a:r>
              <a:rPr lang="de-DE" sz="1800" b="0" i="0" strike="noStrike" spc="-1" dirty="0">
                <a:solidFill>
                  <a:srgbClr val="002060"/>
                </a:solidFill>
                <a:latin typeface="Century Gothic"/>
                <a:ea typeface="Century Gothic"/>
              </a:rPr>
              <a:t>[1497]</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language from Term 2</a:t>
            </a:r>
          </a:p>
          <a:p>
            <a:pPr marL="216000" indent="-216000">
              <a:lnSpc>
                <a:spcPct val="100000"/>
              </a:lnSpc>
            </a:pPr>
            <a:r>
              <a:rPr lang="de-DE" sz="1800" b="1" i="0" strike="noStrike" spc="-1" dirty="0">
                <a:solidFill>
                  <a:srgbClr val="002060"/>
                </a:solidFill>
                <a:effectLst/>
                <a:latin typeface="Century Gothic"/>
                <a:ea typeface="+mn-ea"/>
                <a:cs typeface="+mn-cs"/>
              </a:rPr>
              <a:t>Revisit 2</a:t>
            </a:r>
            <a:r>
              <a:rPr lang="de-DE" sz="1800" b="0" i="0" strike="noStrike" spc="-1" dirty="0">
                <a:solidFill>
                  <a:srgbClr val="002060"/>
                </a:solidFill>
                <a:effectLst/>
                <a:latin typeface="Century Gothic"/>
                <a:ea typeface="+mn-ea"/>
                <a:cs typeface="+mn-cs"/>
              </a:rPr>
              <a:t>: (du) hast [7]</a:t>
            </a: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second and first person weak verbs in affirmative and negative sentences with </a:t>
            </a:r>
            <a:r>
              <a:rPr lang="en-GB" i="1" dirty="0" err="1"/>
              <a:t>nicht</a:t>
            </a:r>
            <a:r>
              <a:rPr lang="en-GB" dirty="0"/>
              <a:t>, in the context of weekly activities. </a:t>
            </a:r>
          </a:p>
          <a:p>
            <a:endParaRPr lang="en-GB" dirty="0"/>
          </a:p>
          <a:p>
            <a:r>
              <a:rPr lang="en-GB" b="1" dirty="0"/>
              <a:t>NOTE: This is a repeat of last week’s activity, but this time pupils are expected to use sentences with ‘</a:t>
            </a:r>
            <a:r>
              <a:rPr lang="en-GB" b="1" dirty="0" err="1"/>
              <a:t>nicht</a:t>
            </a:r>
            <a:r>
              <a:rPr lang="en-GB" b="1" dirty="0"/>
              <a:t>’ when they don’t do something on a given day. There are also a few new activities to reflect this week’s vocabulary and the negation of whole noun phrases.   </a:t>
            </a:r>
          </a:p>
          <a:p>
            <a:endParaRPr lang="en-GB" b="1"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German to do so. </a:t>
            </a:r>
          </a:p>
          <a:p>
            <a:pPr marL="228600" indent="-228600">
              <a:buAutoNum type="arabicPeriod"/>
            </a:pPr>
            <a:r>
              <a:rPr lang="en-GB" dirty="0"/>
              <a:t>Click through the animations on this slide to show pupils a) to draw their pictures (if this takes too long they can just write words e.g. swim; listen song) b) how to conduct the conversation, reminding them of ‘du’ forms of the verb for questions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German verbs are given on the handout to help pupils, but they still need to conjugate them. </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positive and negative sentences in the 3</a:t>
            </a:r>
            <a:r>
              <a:rPr lang="en-GB" baseline="30000" dirty="0"/>
              <a:t>rd</a:t>
            </a:r>
            <a:r>
              <a:rPr lang="en-GB" dirty="0"/>
              <a:t> person to tell another pair what they have found out about their partner. E.g. Sammy </a:t>
            </a:r>
            <a:r>
              <a:rPr lang="en-GB" dirty="0" err="1"/>
              <a:t>spielt</a:t>
            </a:r>
            <a:r>
              <a:rPr lang="en-GB" dirty="0"/>
              <a:t> </a:t>
            </a:r>
            <a:r>
              <a:rPr lang="en-GB" dirty="0" err="1"/>
              <a:t>mittwochs</a:t>
            </a:r>
            <a:r>
              <a:rPr lang="en-GB" dirty="0"/>
              <a:t> </a:t>
            </a:r>
            <a:r>
              <a:rPr lang="en-GB" dirty="0" err="1"/>
              <a:t>zu</a:t>
            </a:r>
            <a:r>
              <a:rPr lang="en-GB" dirty="0"/>
              <a:t> </a:t>
            </a:r>
            <a:r>
              <a:rPr lang="en-GB" dirty="0" err="1"/>
              <a:t>Hause</a:t>
            </a:r>
            <a:r>
              <a:rPr lang="en-GB" dirty="0"/>
              <a:t>; er </a:t>
            </a:r>
            <a:r>
              <a:rPr lang="en-GB" dirty="0" err="1"/>
              <a:t>tanzt</a:t>
            </a:r>
            <a:r>
              <a:rPr lang="en-GB" dirty="0"/>
              <a:t> </a:t>
            </a:r>
            <a:r>
              <a:rPr lang="en-GB" dirty="0" err="1"/>
              <a:t>nicht</a:t>
            </a:r>
            <a:r>
              <a:rPr lang="en-GB" dirty="0"/>
              <a:t>. </a:t>
            </a:r>
          </a:p>
          <a:p>
            <a:pPr marL="228600" indent="-228600">
              <a:buAutoNum type="arabicPeriod"/>
            </a:pPr>
            <a:r>
              <a:rPr lang="en-GB" dirty="0"/>
              <a:t>Alternatively, 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zu</a:t>
            </a:r>
            <a:r>
              <a:rPr lang="en-GB" dirty="0"/>
              <a:t> </a:t>
            </a:r>
            <a:r>
              <a:rPr lang="en-GB" dirty="0" err="1"/>
              <a:t>Hause</a:t>
            </a:r>
            <a:r>
              <a:rPr lang="en-GB" dirty="0"/>
              <a:t>?’ ‘</a:t>
            </a:r>
            <a:r>
              <a:rPr lang="en-GB" dirty="0" err="1"/>
              <a:t>Ja</a:t>
            </a:r>
            <a:r>
              <a:rPr lang="en-GB" dirty="0"/>
              <a:t>/</a:t>
            </a:r>
            <a:r>
              <a:rPr lang="en-GB" dirty="0" err="1"/>
              <a:t>Nein</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7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57506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There are 2 copies of the exercise per handout</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407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31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245400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314605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to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t>
            </a:r>
          </a:p>
          <a:p>
            <a:pPr marL="0" marR="0" lvl="0" indent="0" algn="l" rtl="0">
              <a:lnSpc>
                <a:spcPct val="100000"/>
              </a:lnSpc>
              <a:spcBef>
                <a:spcPts val="0"/>
              </a:spcBef>
              <a:spcAft>
                <a:spcPts val="0"/>
              </a:spcAft>
              <a:buClr>
                <a:schemeClr val="dk1"/>
              </a:buClr>
              <a:buSzPts val="1200"/>
              <a:buFont typeface="Calibri"/>
              <a:buNone/>
            </a:pPr>
            <a:r>
              <a:rPr lang="en-GB" b="0" dirty="0"/>
              <a:t>5. Discuss meanings and click to bring up English translations. </a:t>
            </a:r>
          </a:p>
          <a:p>
            <a:pPr marL="0" marR="0" lvl="0" indent="0" algn="l" rtl="0">
              <a:lnSpc>
                <a:spcPct val="100000"/>
              </a:lnSpc>
              <a:spcBef>
                <a:spcPts val="0"/>
              </a:spcBef>
              <a:spcAft>
                <a:spcPts val="0"/>
              </a:spcAft>
              <a:buClr>
                <a:schemeClr val="dk1"/>
              </a:buClr>
              <a:buSzPts val="1200"/>
              <a:buFont typeface="Calibri"/>
              <a:buNone/>
            </a:pPr>
            <a:r>
              <a:rPr lang="en-GB" b="0" dirty="0"/>
              <a:t>6. Encourage pupils to read aloud again now that they have the answers, clapping if appropriate. </a:t>
            </a:r>
            <a:endParaRPr lang="en-GB" sz="1200" b="1" dirty="0"/>
          </a:p>
          <a:p>
            <a:endParaRPr lang="en-GB" dirty="0"/>
          </a:p>
          <a:p>
            <a:r>
              <a:rPr lang="en-GB" b="1" dirty="0"/>
              <a:t>Word frequency:</a:t>
            </a:r>
          </a:p>
          <a:p>
            <a:r>
              <a:rPr lang="en-GB" b="0" dirty="0"/>
              <a:t>Klavier [4340] auf [16] </a:t>
            </a:r>
            <a:r>
              <a:rPr lang="en-GB" b="0" dirty="0" err="1"/>
              <a:t>Konzert</a:t>
            </a:r>
            <a:r>
              <a:rPr lang="en-GB" b="0" dirty="0"/>
              <a:t> [2350] </a:t>
            </a:r>
            <a:r>
              <a:rPr lang="en-GB" b="0" dirty="0" err="1"/>
              <a:t>Vater</a:t>
            </a:r>
            <a:r>
              <a:rPr lang="en-GB" b="0" dirty="0"/>
              <a:t> [232] </a:t>
            </a:r>
            <a:r>
              <a:rPr lang="en-GB" b="0" dirty="0" err="1"/>
              <a:t>Klassenzimmer</a:t>
            </a:r>
            <a:r>
              <a:rPr lang="en-GB" b="0" dirty="0"/>
              <a:t> [N/A] </a:t>
            </a:r>
            <a:r>
              <a:rPr lang="en-GB" b="0" dirty="0" err="1"/>
              <a:t>hundert</a:t>
            </a:r>
            <a:r>
              <a:rPr lang="en-GB" b="0" dirty="0"/>
              <a:t> [1107] </a:t>
            </a:r>
            <a:r>
              <a:rPr lang="en-GB" b="0" dirty="0" err="1"/>
              <a:t>Geburtstag</a:t>
            </a:r>
            <a:r>
              <a:rPr lang="en-GB" b="0" dirty="0"/>
              <a:t> [1779] </a:t>
            </a:r>
            <a:r>
              <a:rPr lang="en-GB" b="0" dirty="0" err="1"/>
              <a:t>Oktober</a:t>
            </a:r>
            <a:r>
              <a:rPr lang="en-GB" b="0" dirty="0"/>
              <a:t> [1223]</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834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t>
            </a:r>
            <a:r>
              <a:rPr lang="en-GB" sz="1200" b="0" i="0" strike="noStrike" spc="-1" dirty="0">
                <a:solidFill>
                  <a:srgbClr val="000000"/>
                </a:solidFill>
                <a:latin typeface="Calibri"/>
                <a:ea typeface="Calibri"/>
              </a:rPr>
              <a:t>(meaning both ‘don’t’ and ‘not’) </a:t>
            </a:r>
            <a:r>
              <a:rPr lang="en-GB" sz="1200" b="0" strike="noStrike" spc="-1" dirty="0">
                <a:solidFill>
                  <a:srgbClr val="000000"/>
                </a:solidFill>
                <a:latin typeface="Calibri"/>
                <a:ea typeface="Calibri"/>
              </a:rPr>
              <a:t>and previously taught words in short sentences.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endParaRPr lang="en-GB" sz="1200" b="1" strike="noStrike" spc="-1" dirty="0">
              <a:solidFill>
                <a:srgbClr val="000000"/>
              </a:solidFill>
              <a:latin typeface="Calibri"/>
              <a:ea typeface="Calibri"/>
            </a:endParaRPr>
          </a:p>
          <a:p>
            <a:pPr marL="228600" indent="-228600">
              <a:lnSpc>
                <a:spcPct val="100000"/>
              </a:lnSpc>
              <a:buAutoNum type="arabicPeriod"/>
            </a:pPr>
            <a:r>
              <a:rPr lang="en-GB" sz="1200" b="0" strike="noStrike" spc="-1" dirty="0">
                <a:solidFill>
                  <a:srgbClr val="000000"/>
                </a:solidFill>
                <a:latin typeface="Calibri"/>
                <a:ea typeface="Calibri"/>
              </a:rPr>
              <a:t>Pupils read the sentence and decide whether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would be translated as ‘don’t/doesn’t’ or ‘not’.</a:t>
            </a:r>
          </a:p>
          <a:p>
            <a:pPr marL="228600" indent="-228600">
              <a:lnSpc>
                <a:spcPct val="100000"/>
              </a:lnSpc>
              <a:buAutoNum type="arabicPeriod"/>
            </a:pPr>
            <a:r>
              <a:rPr lang="en-GB" sz="1200" b="0" strike="noStrike" spc="-1" dirty="0">
                <a:solidFill>
                  <a:srgbClr val="000000"/>
                </a:solidFill>
                <a:latin typeface="Calibri"/>
                <a:ea typeface="Calibri"/>
              </a:rPr>
              <a:t>Click to bring up answer ticks. </a:t>
            </a:r>
          </a:p>
          <a:p>
            <a:pPr marL="228600" indent="-228600">
              <a:lnSpc>
                <a:spcPct val="100000"/>
              </a:lnSpc>
              <a:buAutoNum type="arabicPeriod"/>
            </a:pPr>
            <a:r>
              <a:rPr lang="en-GB" sz="1200" b="0" strike="noStrike" spc="-1" dirty="0">
                <a:solidFill>
                  <a:srgbClr val="000000"/>
                </a:solidFill>
                <a:latin typeface="Calibri"/>
                <a:ea typeface="Calibri"/>
              </a:rPr>
              <a:t>Elicit full translations of sentences to recap both uses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and vocabulary. Click to bring up answers in English. </a:t>
            </a:r>
          </a:p>
          <a:p>
            <a:pPr marL="228600" indent="-228600">
              <a:lnSpc>
                <a:spcPct val="100000"/>
              </a:lnSpc>
              <a:buAutoNum type="arabicPeriod"/>
            </a:pPr>
            <a:endParaRPr lang="en-GB" sz="1200" b="0" strike="noStrike" spc="-1" dirty="0">
              <a:solidFill>
                <a:srgbClr val="000000"/>
              </a:solidFill>
              <a:latin typeface="Calibri"/>
              <a:ea typeface="Calibri"/>
            </a:endParaRPr>
          </a:p>
          <a:p>
            <a:pPr marL="0" indent="0">
              <a:lnSpc>
                <a:spcPct val="100000"/>
              </a:lnSpc>
              <a:buNone/>
            </a:pPr>
            <a:r>
              <a:rPr lang="en-GB" sz="1200" b="0" strike="noStrike" spc="-1" dirty="0">
                <a:solidFill>
                  <a:srgbClr val="000000"/>
                </a:solidFill>
                <a:latin typeface="Calibri"/>
                <a:ea typeface="Calibri"/>
              </a:rPr>
              <a:t>NOTE: Pupils met ‘Ich </a:t>
            </a:r>
            <a:r>
              <a:rPr lang="en-GB" sz="1200" b="0" strike="noStrike" spc="-1" dirty="0" err="1">
                <a:solidFill>
                  <a:srgbClr val="000000"/>
                </a:solidFill>
                <a:latin typeface="Calibri"/>
                <a:ea typeface="Calibri"/>
              </a:rPr>
              <a:t>weiß</a:t>
            </a:r>
            <a:r>
              <a:rPr lang="en-GB" sz="1200" b="0" strike="noStrike" spc="-1" dirty="0">
                <a:solidFill>
                  <a:srgbClr val="000000"/>
                </a:solidFill>
                <a:latin typeface="Calibri"/>
                <a:ea typeface="Calibri"/>
              </a:rPr>
              <a:t> es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as an item of vocabulary in Term 2, but now can understand the translation of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as ‘don’t’. </a:t>
            </a:r>
            <a:endParaRPr lang="en-GB" sz="1200" b="0" strike="noStrike" spc="-1" dirty="0">
              <a:solidFill>
                <a:srgbClr val="000000"/>
              </a:solidFill>
              <a:latin typeface="Calibri"/>
              <a:ea typeface="Calibri"/>
            </a:endParaRPr>
          </a:p>
          <a:p>
            <a:pPr marL="0" indent="0">
              <a:lnSpc>
                <a:spcPct val="100000"/>
              </a:lnSpc>
              <a:buNone/>
            </a:pPr>
            <a:endParaRPr lang="en-GB"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Additional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1. Ask pupils to change one element of each sentence to make them their own. They could e.g. change one piece of vocabulary or they could change the person of the verb, or they could remove the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to make the sentence positive</a:t>
            </a:r>
            <a:r>
              <a:rPr lang="en-GB" sz="1200" b="1" strike="noStrike" spc="-1" dirty="0">
                <a:solidFill>
                  <a:srgbClr val="000000"/>
                </a:solidFill>
                <a:latin typeface="Calibri"/>
                <a:ea typeface="Calibri"/>
              </a:rPr>
              <a:t>. </a:t>
            </a:r>
          </a:p>
          <a:p>
            <a:pPr marL="0" indent="0">
              <a:lnSpc>
                <a:spcPct val="100000"/>
              </a:lnSpc>
              <a:buNone/>
            </a:pPr>
            <a:endParaRPr lang="en-GB" sz="1200" b="0" strike="noStrike" spc="-1" dirty="0">
              <a:solidFill>
                <a:srgbClr val="000000"/>
              </a:solidFill>
              <a:latin typeface="Calibri"/>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Moritz is talking about himself (ich) and his cousin </a:t>
            </a:r>
            <a:r>
              <a:rPr lang="en-GB" b="0" dirty="0" err="1"/>
              <a:t>Lias</a:t>
            </a:r>
            <a:r>
              <a:rPr lang="en-GB" b="0" dirty="0"/>
              <a:t> (er). Pupils must listen and decide which of the activities 1-8 just Moritz does, just </a:t>
            </a:r>
            <a:r>
              <a:rPr lang="en-GB" b="0" dirty="0" err="1"/>
              <a:t>Lias</a:t>
            </a:r>
            <a:r>
              <a:rPr lang="en-GB" b="0" dirty="0"/>
              <a:t> does, and which both do.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write down M, L or M+ L for each activity.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each picture to move to the correct part of the </a:t>
            </a:r>
            <a:r>
              <a:rPr lang="en-GB" b="0" dirty="0" err="1"/>
              <a:t>venn</a:t>
            </a:r>
            <a:r>
              <a:rPr lang="en-GB" b="0" dirty="0"/>
              <a:t> diagram to show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Move on to the next slide to practise transcription of the same sentences.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sitze</a:t>
            </a:r>
            <a:r>
              <a:rPr lang="en-GB" b="0" dirty="0"/>
              <a:t> </a:t>
            </a:r>
            <a:r>
              <a:rPr lang="en-GB" b="0" dirty="0" err="1"/>
              <a:t>neben</a:t>
            </a:r>
            <a:r>
              <a:rPr lang="en-GB" b="0" dirty="0"/>
              <a:t> Ronja </a:t>
            </a:r>
            <a:r>
              <a:rPr lang="en-GB" b="0" dirty="0" err="1"/>
              <a:t>nicht</a:t>
            </a:r>
            <a:r>
              <a:rPr lang="en-GB" b="0" dirty="0"/>
              <a:t>. Er </a:t>
            </a:r>
            <a:r>
              <a:rPr lang="en-GB" b="0" dirty="0" err="1"/>
              <a:t>sitzt</a:t>
            </a:r>
            <a:r>
              <a:rPr lang="en-GB" b="0" dirty="0"/>
              <a:t> </a:t>
            </a:r>
            <a:r>
              <a:rPr lang="en-GB" b="0" dirty="0" err="1"/>
              <a:t>neben</a:t>
            </a:r>
            <a:r>
              <a:rPr lang="en-GB" b="0" dirty="0"/>
              <a:t>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macht</a:t>
            </a:r>
            <a:r>
              <a:rPr lang="en-GB" b="0" dirty="0"/>
              <a:t> das </a:t>
            </a:r>
            <a:r>
              <a:rPr lang="en-GB" b="0" dirty="0" err="1"/>
              <a:t>Geschenk</a:t>
            </a:r>
            <a:r>
              <a:rPr lang="en-GB" b="0" dirty="0"/>
              <a:t> </a:t>
            </a:r>
            <a:r>
              <a:rPr lang="en-GB" b="0" dirty="0" err="1"/>
              <a:t>nicht</a:t>
            </a:r>
            <a:r>
              <a:rPr lang="en-GB" b="0" dirty="0"/>
              <a:t>. Ich </a:t>
            </a:r>
            <a:r>
              <a:rPr lang="en-GB" b="0" dirty="0" err="1"/>
              <a:t>mache</a:t>
            </a:r>
            <a:r>
              <a:rPr lang="en-GB" b="0" dirty="0"/>
              <a:t> das </a:t>
            </a:r>
            <a:r>
              <a:rPr lang="en-GB" b="0" dirty="0" err="1"/>
              <a:t>Geschenk</a:t>
            </a:r>
            <a:r>
              <a:rPr lang="en-GB"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gewinne</a:t>
            </a:r>
            <a:r>
              <a:rPr lang="en-GB" b="0" dirty="0"/>
              <a:t> das Spiel </a:t>
            </a:r>
            <a:r>
              <a:rPr lang="en-GB" b="0" dirty="0" err="1"/>
              <a:t>nicht</a:t>
            </a:r>
            <a:r>
              <a:rPr lang="en-GB" b="0" dirty="0"/>
              <a:t>. Er </a:t>
            </a:r>
            <a:r>
              <a:rPr lang="en-GB" b="0" dirty="0" err="1"/>
              <a:t>gewinnt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verstehe</a:t>
            </a:r>
            <a:r>
              <a:rPr lang="en-GB" b="0" dirty="0"/>
              <a:t> den Film und er </a:t>
            </a:r>
            <a:r>
              <a:rPr lang="en-GB" b="0" dirty="0" err="1"/>
              <a:t>versteht</a:t>
            </a:r>
            <a:r>
              <a:rPr lang="en-GB" b="0" dirty="0"/>
              <a:t> den Film!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höre</a:t>
            </a:r>
            <a:r>
              <a:rPr lang="en-GB" b="0" dirty="0"/>
              <a:t> das Lied </a:t>
            </a:r>
            <a:r>
              <a:rPr lang="en-GB" b="0" dirty="0" err="1"/>
              <a:t>nicht</a:t>
            </a:r>
            <a:r>
              <a:rPr lang="en-GB" b="0" dirty="0"/>
              <a:t>. Er </a:t>
            </a:r>
            <a:r>
              <a:rPr lang="en-GB" b="0" dirty="0" err="1"/>
              <a:t>hört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singe das Lied. Er </a:t>
            </a:r>
            <a:r>
              <a:rPr lang="en-GB" b="0" dirty="0" err="1"/>
              <a:t>wiederholt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tanzt</a:t>
            </a:r>
            <a:r>
              <a:rPr lang="en-GB" b="0" dirty="0"/>
              <a:t> </a:t>
            </a:r>
            <a:r>
              <a:rPr lang="en-GB" b="0" dirty="0" err="1"/>
              <a:t>nicht</a:t>
            </a:r>
            <a:r>
              <a:rPr lang="en-GB" b="0" dirty="0"/>
              <a:t> </a:t>
            </a:r>
            <a:r>
              <a:rPr lang="en-GB" b="0" dirty="0" err="1"/>
              <a:t>aber</a:t>
            </a:r>
            <a:r>
              <a:rPr lang="en-GB" b="0" dirty="0"/>
              <a:t> ich </a:t>
            </a:r>
            <a:r>
              <a:rPr lang="en-GB" b="0" dirty="0" err="1"/>
              <a:t>tanze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spielt</a:t>
            </a:r>
            <a:r>
              <a:rPr lang="en-GB" b="0" dirty="0"/>
              <a:t> </a:t>
            </a:r>
            <a:r>
              <a:rPr lang="en-GB" b="0" dirty="0" err="1"/>
              <a:t>zu</a:t>
            </a:r>
            <a:r>
              <a:rPr lang="en-GB" b="0" dirty="0"/>
              <a:t> </a:t>
            </a:r>
            <a:r>
              <a:rPr lang="en-GB" b="0" dirty="0" err="1"/>
              <a:t>Hause</a:t>
            </a:r>
            <a:r>
              <a:rPr lang="en-GB" b="0" dirty="0"/>
              <a:t> </a:t>
            </a:r>
            <a:r>
              <a:rPr lang="en-GB" b="0" dirty="0" err="1"/>
              <a:t>nicht</a:t>
            </a:r>
            <a:r>
              <a:rPr lang="en-GB" b="0" dirty="0"/>
              <a:t>. Ich </a:t>
            </a:r>
            <a:r>
              <a:rPr lang="en-GB" b="0" dirty="0" err="1"/>
              <a:t>spiele</a:t>
            </a:r>
            <a:r>
              <a:rPr lang="en-GB" b="0" dirty="0"/>
              <a:t> </a:t>
            </a:r>
            <a:r>
              <a:rPr lang="en-GB" b="0" dirty="0" err="1"/>
              <a:t>zu</a:t>
            </a:r>
            <a:r>
              <a:rPr lang="en-GB" b="0" dirty="0"/>
              <a:t> </a:t>
            </a:r>
            <a:r>
              <a:rPr lang="en-GB" b="0" dirty="0" err="1"/>
              <a:t>Hause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2/2]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and transcription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the same 8 items again.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try to transcribe the German they hear. For a more challenging task, pupils should not face the board.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 as many times as necessary.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to appear. Draw attention to the position of </a:t>
            </a:r>
            <a:r>
              <a:rPr lang="en-GB" b="0" i="1" dirty="0" err="1"/>
              <a:t>nicht</a:t>
            </a:r>
            <a:r>
              <a:rPr lang="en-GB" b="0" dirty="0"/>
              <a:t> in each negative sentence.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sitze</a:t>
            </a:r>
            <a:r>
              <a:rPr lang="en-GB" b="0" dirty="0"/>
              <a:t> </a:t>
            </a:r>
            <a:r>
              <a:rPr lang="en-GB" b="0" dirty="0" err="1"/>
              <a:t>neben</a:t>
            </a:r>
            <a:r>
              <a:rPr lang="en-GB" b="0" dirty="0"/>
              <a:t> Ronja </a:t>
            </a:r>
            <a:r>
              <a:rPr lang="en-GB" b="0" dirty="0" err="1"/>
              <a:t>nicht</a:t>
            </a:r>
            <a:r>
              <a:rPr lang="en-GB" b="0" dirty="0"/>
              <a:t>. Er </a:t>
            </a:r>
            <a:r>
              <a:rPr lang="en-GB" b="0" dirty="0" err="1"/>
              <a:t>sitzt</a:t>
            </a:r>
            <a:r>
              <a:rPr lang="en-GB" b="0" dirty="0"/>
              <a:t> </a:t>
            </a:r>
            <a:r>
              <a:rPr lang="en-GB" b="0" dirty="0" err="1"/>
              <a:t>neben</a:t>
            </a:r>
            <a:r>
              <a:rPr lang="en-GB" b="0" dirty="0"/>
              <a:t>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macht</a:t>
            </a:r>
            <a:r>
              <a:rPr lang="en-GB" b="0" dirty="0"/>
              <a:t> das </a:t>
            </a:r>
            <a:r>
              <a:rPr lang="en-GB" b="0" dirty="0" err="1"/>
              <a:t>Geschenk</a:t>
            </a:r>
            <a:r>
              <a:rPr lang="en-GB" b="0" dirty="0"/>
              <a:t> </a:t>
            </a:r>
            <a:r>
              <a:rPr lang="en-GB" b="0" dirty="0" err="1"/>
              <a:t>nicht</a:t>
            </a:r>
            <a:r>
              <a:rPr lang="en-GB" b="0" dirty="0"/>
              <a:t>. Ich </a:t>
            </a:r>
            <a:r>
              <a:rPr lang="en-GB" b="0" dirty="0" err="1"/>
              <a:t>mache</a:t>
            </a:r>
            <a:r>
              <a:rPr lang="en-GB" b="0" dirty="0"/>
              <a:t> das </a:t>
            </a:r>
            <a:r>
              <a:rPr lang="en-GB" b="0" dirty="0" err="1"/>
              <a:t>Geschenk</a:t>
            </a:r>
            <a:r>
              <a:rPr lang="en-GB"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gewinne</a:t>
            </a:r>
            <a:r>
              <a:rPr lang="en-GB" b="0" dirty="0"/>
              <a:t> das Spiel </a:t>
            </a:r>
            <a:r>
              <a:rPr lang="en-GB" b="0" dirty="0" err="1"/>
              <a:t>nicht</a:t>
            </a:r>
            <a:r>
              <a:rPr lang="en-GB" b="0" dirty="0"/>
              <a:t>. Er </a:t>
            </a:r>
            <a:r>
              <a:rPr lang="en-GB" b="0" dirty="0" err="1"/>
              <a:t>gewinnt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verstehe</a:t>
            </a:r>
            <a:r>
              <a:rPr lang="en-GB" b="0" dirty="0"/>
              <a:t> den Film und er </a:t>
            </a:r>
            <a:r>
              <a:rPr lang="en-GB" b="0" dirty="0" err="1"/>
              <a:t>versteht</a:t>
            </a:r>
            <a:r>
              <a:rPr lang="en-GB" b="0" dirty="0"/>
              <a:t> den Film!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höre</a:t>
            </a:r>
            <a:r>
              <a:rPr lang="en-GB" b="0" dirty="0"/>
              <a:t> das Lied </a:t>
            </a:r>
            <a:r>
              <a:rPr lang="en-GB" b="0" dirty="0" err="1"/>
              <a:t>nicht</a:t>
            </a:r>
            <a:r>
              <a:rPr lang="en-GB" b="0" dirty="0"/>
              <a:t>. Er </a:t>
            </a:r>
            <a:r>
              <a:rPr lang="en-GB" b="0" dirty="0" err="1"/>
              <a:t>hört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singe das Lied. Er </a:t>
            </a:r>
            <a:r>
              <a:rPr lang="en-GB" b="0" dirty="0" err="1"/>
              <a:t>wiederholt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tanzt</a:t>
            </a:r>
            <a:r>
              <a:rPr lang="en-GB" b="0" dirty="0"/>
              <a:t> </a:t>
            </a:r>
            <a:r>
              <a:rPr lang="en-GB" b="0" dirty="0" err="1"/>
              <a:t>nicht</a:t>
            </a:r>
            <a:r>
              <a:rPr lang="en-GB" b="0" dirty="0"/>
              <a:t> </a:t>
            </a:r>
            <a:r>
              <a:rPr lang="en-GB" b="0" dirty="0" err="1"/>
              <a:t>aber</a:t>
            </a:r>
            <a:r>
              <a:rPr lang="en-GB" b="0" dirty="0"/>
              <a:t> ich </a:t>
            </a:r>
            <a:r>
              <a:rPr lang="en-GB" b="0" dirty="0" err="1"/>
              <a:t>tanze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spielt</a:t>
            </a:r>
            <a:r>
              <a:rPr lang="en-GB" b="0" dirty="0"/>
              <a:t> </a:t>
            </a:r>
            <a:r>
              <a:rPr lang="en-GB" b="0" dirty="0" err="1"/>
              <a:t>zu</a:t>
            </a:r>
            <a:r>
              <a:rPr lang="en-GB" b="0" dirty="0"/>
              <a:t> </a:t>
            </a:r>
            <a:r>
              <a:rPr lang="en-GB" b="0" dirty="0" err="1"/>
              <a:t>Hause</a:t>
            </a:r>
            <a:r>
              <a:rPr lang="en-GB" b="0" dirty="0"/>
              <a:t> </a:t>
            </a:r>
            <a:r>
              <a:rPr lang="en-GB" b="0" dirty="0" err="1"/>
              <a:t>nicht</a:t>
            </a:r>
            <a:r>
              <a:rPr lang="en-GB" b="0" dirty="0"/>
              <a:t>. Ich </a:t>
            </a:r>
            <a:r>
              <a:rPr lang="en-GB" b="0" dirty="0" err="1"/>
              <a:t>spiele</a:t>
            </a:r>
            <a:r>
              <a:rPr lang="en-GB" b="0" dirty="0"/>
              <a:t> </a:t>
            </a:r>
            <a:r>
              <a:rPr lang="en-GB" b="0" dirty="0" err="1"/>
              <a:t>zu</a:t>
            </a:r>
            <a:r>
              <a:rPr lang="en-GB" b="0" dirty="0"/>
              <a:t> </a:t>
            </a:r>
            <a:r>
              <a:rPr lang="en-GB" b="0" dirty="0" err="1"/>
              <a:t>Hause</a:t>
            </a:r>
            <a:r>
              <a:rPr lang="en-GB" b="0" dirty="0"/>
              <a:t>. </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60843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65074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54.png"/><Relationship Id="rId18" Type="http://schemas.openxmlformats.org/officeDocument/2006/relationships/image" Target="../media/image50.svg"/><Relationship Id="rId26" Type="http://schemas.openxmlformats.org/officeDocument/2006/relationships/image" Target="../media/image65.png"/><Relationship Id="rId3" Type="http://schemas.openxmlformats.org/officeDocument/2006/relationships/audio" Target="../media/audio39.wav"/><Relationship Id="rId21" Type="http://schemas.openxmlformats.org/officeDocument/2006/relationships/image" Target="../media/image60.png"/><Relationship Id="rId7" Type="http://schemas.openxmlformats.org/officeDocument/2006/relationships/audio" Target="../media/audio43.wav"/><Relationship Id="rId12" Type="http://schemas.openxmlformats.org/officeDocument/2006/relationships/image" Target="../media/image53.png"/><Relationship Id="rId17" Type="http://schemas.openxmlformats.org/officeDocument/2006/relationships/image" Target="../media/image49.png"/><Relationship Id="rId25" Type="http://schemas.openxmlformats.org/officeDocument/2006/relationships/image" Target="../media/image64.png"/><Relationship Id="rId2" Type="http://schemas.openxmlformats.org/officeDocument/2006/relationships/notesSlide" Target="../notesSlides/notesSlide10.xml"/><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audio" Target="../media/audio42.wav"/><Relationship Id="rId11" Type="http://schemas.openxmlformats.org/officeDocument/2006/relationships/image" Target="../media/image48.png"/><Relationship Id="rId24" Type="http://schemas.openxmlformats.org/officeDocument/2006/relationships/image" Target="../media/image63.png"/><Relationship Id="rId5" Type="http://schemas.openxmlformats.org/officeDocument/2006/relationships/audio" Target="../media/audio41.wav"/><Relationship Id="rId15" Type="http://schemas.openxmlformats.org/officeDocument/2006/relationships/image" Target="../media/image56.png"/><Relationship Id="rId23" Type="http://schemas.openxmlformats.org/officeDocument/2006/relationships/image" Target="../media/image62.png"/><Relationship Id="rId10" Type="http://schemas.openxmlformats.org/officeDocument/2006/relationships/audio" Target="../media/audio45.wav"/><Relationship Id="rId19" Type="http://schemas.openxmlformats.org/officeDocument/2006/relationships/image" Target="../media/image58.png"/><Relationship Id="rId4" Type="http://schemas.openxmlformats.org/officeDocument/2006/relationships/audio" Target="../media/audio40.wav"/><Relationship Id="rId9" Type="http://schemas.openxmlformats.org/officeDocument/2006/relationships/image" Target="../media/image52.png"/><Relationship Id="rId14" Type="http://schemas.openxmlformats.org/officeDocument/2006/relationships/image" Target="../media/image55.svg"/><Relationship Id="rId22"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3" Type="http://schemas.openxmlformats.org/officeDocument/2006/relationships/audio" Target="../media/audio47.wav"/><Relationship Id="rId21" Type="http://schemas.openxmlformats.org/officeDocument/2006/relationships/audio" Target="../media/audio62.wav"/><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 Type="http://schemas.openxmlformats.org/officeDocument/2006/relationships/notesSlide" Target="../notesSlides/notesSlide12.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audio" Target="../media/audio52.wav"/><Relationship Id="rId24" Type="http://schemas.openxmlformats.org/officeDocument/2006/relationships/audio" Target="../media/audio65.wav"/><Relationship Id="rId5" Type="http://schemas.openxmlformats.org/officeDocument/2006/relationships/image" Target="../media/image67.png"/><Relationship Id="rId15" Type="http://schemas.openxmlformats.org/officeDocument/2006/relationships/audio" Target="../media/audio56.wav"/><Relationship Id="rId23" Type="http://schemas.openxmlformats.org/officeDocument/2006/relationships/audio" Target="../media/audio64.wav"/><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image" Target="../media/image66.png"/><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audio" Target="../media/audio63.wav"/></Relationships>
</file>

<file path=ppt/slides/_rels/slide13.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12.png"/><Relationship Id="rId5" Type="http://schemas.openxmlformats.org/officeDocument/2006/relationships/audio" Target="../media/audio4.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9.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1.png"/><Relationship Id="rId3" Type="http://schemas.openxmlformats.org/officeDocument/2006/relationships/audio" Target="../media/audio7.wav"/><Relationship Id="rId7" Type="http://schemas.openxmlformats.org/officeDocument/2006/relationships/audio" Target="../media/audio12.wav"/><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image" Target="../media/image19.png"/><Relationship Id="rId5" Type="http://schemas.openxmlformats.org/officeDocument/2006/relationships/audio" Target="../media/audio10.wav"/><Relationship Id="rId15" Type="http://schemas.openxmlformats.org/officeDocument/2006/relationships/image" Target="../media/image22.png"/><Relationship Id="rId10" Type="http://schemas.openxmlformats.org/officeDocument/2006/relationships/image" Target="../media/image18.jpg"/><Relationship Id="rId4" Type="http://schemas.openxmlformats.org/officeDocument/2006/relationships/audio" Target="../media/audio9.wav"/><Relationship Id="rId9" Type="http://schemas.openxmlformats.org/officeDocument/2006/relationships/image" Target="../media/image9.png"/><Relationship Id="rId1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8.wav"/><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audio" Target="../media/audio17.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audio" Target="../media/audio16.wav"/><Relationship Id="rId5" Type="http://schemas.openxmlformats.org/officeDocument/2006/relationships/image" Target="../media/image24.png"/><Relationship Id="rId10" Type="http://schemas.openxmlformats.org/officeDocument/2006/relationships/audio" Target="../media/audio15.wav"/><Relationship Id="rId4" Type="http://schemas.openxmlformats.org/officeDocument/2006/relationships/audio" Target="../media/audio13.wav"/><Relationship Id="rId9" Type="http://schemas.openxmlformats.org/officeDocument/2006/relationships/image" Target="../media/image27.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audio" Target="../media/audio24.wav"/><Relationship Id="rId3" Type="http://schemas.openxmlformats.org/officeDocument/2006/relationships/image" Target="../media/image29.png"/><Relationship Id="rId21" Type="http://schemas.openxmlformats.org/officeDocument/2006/relationships/audio" Target="../media/audio27.wav"/><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audio" Target="../media/audio23.wav"/><Relationship Id="rId2" Type="http://schemas.openxmlformats.org/officeDocument/2006/relationships/notesSlide" Target="../notesSlides/notesSlide7.xml"/><Relationship Id="rId16" Type="http://schemas.openxmlformats.org/officeDocument/2006/relationships/audio" Target="../media/audio22.wav"/><Relationship Id="rId20" Type="http://schemas.openxmlformats.org/officeDocument/2006/relationships/audio" Target="../media/audio26.wav"/><Relationship Id="rId1" Type="http://schemas.openxmlformats.org/officeDocument/2006/relationships/slideLayout" Target="../slideLayouts/slideLayout17.xml"/><Relationship Id="rId6" Type="http://schemas.openxmlformats.org/officeDocument/2006/relationships/audio" Target="../media/audio21.wav"/><Relationship Id="rId11" Type="http://schemas.openxmlformats.org/officeDocument/2006/relationships/image" Target="../media/image34.png"/><Relationship Id="rId24" Type="http://schemas.openxmlformats.org/officeDocument/2006/relationships/image" Target="../media/image39.png"/><Relationship Id="rId5" Type="http://schemas.openxmlformats.org/officeDocument/2006/relationships/audio" Target="../media/audio20.wav"/><Relationship Id="rId15" Type="http://schemas.openxmlformats.org/officeDocument/2006/relationships/image" Target="../media/image38.png"/><Relationship Id="rId23" Type="http://schemas.openxmlformats.org/officeDocument/2006/relationships/image" Target="../media/image25.svg"/><Relationship Id="rId10" Type="http://schemas.openxmlformats.org/officeDocument/2006/relationships/image" Target="../media/image33.png"/><Relationship Id="rId19"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audio" Target="../media/audio37.wav"/><Relationship Id="rId3" Type="http://schemas.openxmlformats.org/officeDocument/2006/relationships/image" Target="../media/image40.png"/><Relationship Id="rId21" Type="http://schemas.openxmlformats.org/officeDocument/2006/relationships/audio" Target="../media/audio32.wav"/><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audio" Target="../media/audio36.wav"/><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44.png"/><Relationship Id="rId24" Type="http://schemas.openxmlformats.org/officeDocument/2006/relationships/audio" Target="../media/audio35.wav"/><Relationship Id="rId5" Type="http://schemas.openxmlformats.org/officeDocument/2006/relationships/image" Target="../media/image24.png"/><Relationship Id="rId15" Type="http://schemas.openxmlformats.org/officeDocument/2006/relationships/image" Target="../media/image48.png"/><Relationship Id="rId23" Type="http://schemas.openxmlformats.org/officeDocument/2006/relationships/audio" Target="../media/audio34.wav"/><Relationship Id="rId10" Type="http://schemas.openxmlformats.org/officeDocument/2006/relationships/image" Target="../media/image43.png"/><Relationship Id="rId19" Type="http://schemas.openxmlformats.org/officeDocument/2006/relationships/audio" Target="../media/audio30.wav"/><Relationship Id="rId4" Type="http://schemas.openxmlformats.org/officeDocument/2006/relationships/audio" Target="../media/audio28.wav"/><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audio" Target="../media/audio33.wav"/></Relationships>
</file>

<file path=ppt/slides/_rels/slide9.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9.xml"/><Relationship Id="rId16" Type="http://schemas.openxmlformats.org/officeDocument/2006/relationships/image" Target="../media/image25.svg"/><Relationship Id="rId1" Type="http://schemas.openxmlformats.org/officeDocument/2006/relationships/slideLayout" Target="../slideLayouts/slideLayout13.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5" Type="http://schemas.openxmlformats.org/officeDocument/2006/relationships/image" Target="../media/image24.png"/><Relationship Id="rId10" Type="http://schemas.openxmlformats.org/officeDocument/2006/relationships/audio" Target="../media/audio35.wav"/><Relationship Id="rId4" Type="http://schemas.openxmlformats.org/officeDocument/2006/relationships/image" Target="../media/image42.png"/><Relationship Id="rId9" Type="http://schemas.openxmlformats.org/officeDocument/2006/relationships/audio" Target="../media/audio34.wav"/><Relationship Id="rId14"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Talking about activities and events</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a:t>
            </a:r>
            <a:r>
              <a:rPr lang="en-GB" sz="2000">
                <a:solidFill>
                  <a:srgbClr val="002060"/>
                </a:solidFill>
                <a:latin typeface="Century Gothic" panose="020B0502020202020204" pitchFamily="34" charset="0"/>
              </a:rPr>
              <a:t>Week 3</a:t>
            </a:r>
            <a:endParaRPr lang="en-GB" sz="2000" dirty="0">
              <a:solidFill>
                <a:srgbClr val="002060"/>
              </a:solidFill>
              <a:latin typeface="Century Gothic" panose="020B0502020202020204" pitchFamily="34" charset="0"/>
            </a:endParaRPr>
          </a:p>
        </p:txBody>
      </p:sp>
      <p:pic>
        <p:nvPicPr>
          <p:cNvPr id="3" name="Picture 2">
            <a:extLst>
              <a:ext uri="{FF2B5EF4-FFF2-40B4-BE49-F238E27FC236}">
                <a16:creationId xmlns:a16="http://schemas.microsoft.com/office/drawing/2014/main" id="{E783A19E-2051-4787-AD81-2C605A9DA307}"/>
              </a:ext>
            </a:extLst>
          </p:cNvPr>
          <p:cNvPicPr>
            <a:picLocks noChangeAspect="1"/>
          </p:cNvPicPr>
          <p:nvPr/>
        </p:nvPicPr>
        <p:blipFill>
          <a:blip r:embed="rId4"/>
          <a:stretch>
            <a:fillRect/>
          </a:stretch>
        </p:blipFill>
        <p:spPr>
          <a:xfrm>
            <a:off x="1395480" y="3519226"/>
            <a:ext cx="286537" cy="469433"/>
          </a:xfrm>
          <a:prstGeom prst="rect">
            <a:avLst/>
          </a:prstGeom>
        </p:spPr>
      </p:pic>
      <p:pic>
        <p:nvPicPr>
          <p:cNvPr id="12" name="Picture 11">
            <a:extLst>
              <a:ext uri="{FF2B5EF4-FFF2-40B4-BE49-F238E27FC236}">
                <a16:creationId xmlns:a16="http://schemas.microsoft.com/office/drawing/2014/main" id="{DB9398D8-4903-4ECC-80E6-75C0E3F76FBD}"/>
              </a:ext>
            </a:extLst>
          </p:cNvPr>
          <p:cNvPicPr>
            <a:picLocks noChangeAspect="1"/>
          </p:cNvPicPr>
          <p:nvPr/>
        </p:nvPicPr>
        <p:blipFill>
          <a:blip r:embed="rId5"/>
          <a:stretch>
            <a:fillRect/>
          </a:stretch>
        </p:blipFill>
        <p:spPr>
          <a:xfrm>
            <a:off x="0" y="2083504"/>
            <a:ext cx="4350984" cy="2850355"/>
          </a:xfrm>
          <a:prstGeom prst="rect">
            <a:avLst/>
          </a:prstGeom>
        </p:spPr>
      </p:pic>
      <p:pic>
        <p:nvPicPr>
          <p:cNvPr id="10" name="Picture 9">
            <a:extLst>
              <a:ext uri="{FF2B5EF4-FFF2-40B4-BE49-F238E27FC236}">
                <a16:creationId xmlns:a16="http://schemas.microsoft.com/office/drawing/2014/main" id="{DCFBABF8-2DD4-4A0A-9EE8-664B3DD76CC3}"/>
              </a:ext>
            </a:extLst>
          </p:cNvPr>
          <p:cNvPicPr>
            <a:picLocks noChangeAspect="1"/>
          </p:cNvPicPr>
          <p:nvPr/>
        </p:nvPicPr>
        <p:blipFill>
          <a:blip r:embed="rId6"/>
          <a:stretch>
            <a:fillRect/>
          </a:stretch>
        </p:blipFill>
        <p:spPr>
          <a:xfrm>
            <a:off x="1931" y="2265025"/>
            <a:ext cx="4206605" cy="2615411"/>
          </a:xfrm>
          <a:prstGeom prst="rect">
            <a:avLst/>
          </a:prstGeom>
        </p:spPr>
      </p:pic>
      <p:pic>
        <p:nvPicPr>
          <p:cNvPr id="16" name="Picture 15">
            <a:extLst>
              <a:ext uri="{FF2B5EF4-FFF2-40B4-BE49-F238E27FC236}">
                <a16:creationId xmlns:a16="http://schemas.microsoft.com/office/drawing/2014/main" id="{CD1FA129-BBE3-4C2C-A810-C2321DF8B1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0909" y="4257216"/>
            <a:ext cx="886544" cy="1609481"/>
          </a:xfrm>
          <a:prstGeom prst="rect">
            <a:avLst/>
          </a:prstGeom>
        </p:spPr>
      </p:pic>
      <p:pic>
        <p:nvPicPr>
          <p:cNvPr id="18" name="Picture 17">
            <a:extLst>
              <a:ext uri="{FF2B5EF4-FFF2-40B4-BE49-F238E27FC236}">
                <a16:creationId xmlns:a16="http://schemas.microsoft.com/office/drawing/2014/main" id="{54127D1A-9B1C-41D2-80DF-8E7EF100D67E}"/>
              </a:ext>
            </a:extLst>
          </p:cNvPr>
          <p:cNvPicPr>
            <a:picLocks noChangeAspect="1"/>
          </p:cNvPicPr>
          <p:nvPr/>
        </p:nvPicPr>
        <p:blipFill>
          <a:blip r:embed="rId8"/>
          <a:stretch>
            <a:fillRect/>
          </a:stretch>
        </p:blipFill>
        <p:spPr>
          <a:xfrm>
            <a:off x="134284" y="1239765"/>
            <a:ext cx="892022" cy="1093202"/>
          </a:xfrm>
          <a:prstGeom prst="rect">
            <a:avLst/>
          </a:prstGeom>
        </p:spPr>
      </p:pic>
      <p:pic>
        <p:nvPicPr>
          <p:cNvPr id="24" name="Graphic 23" descr="Swimming with solid fill">
            <a:extLst>
              <a:ext uri="{FF2B5EF4-FFF2-40B4-BE49-F238E27FC236}">
                <a16:creationId xmlns:a16="http://schemas.microsoft.com/office/drawing/2014/main" id="{AAE37769-2FFE-4590-BB6A-4078AEF94E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5652" y="3429000"/>
            <a:ext cx="774268" cy="7742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7">
            <a:extLst>
              <a:ext uri="{FF2B5EF4-FFF2-40B4-BE49-F238E27FC236}">
                <a16:creationId xmlns:a16="http://schemas.microsoft.com/office/drawing/2014/main" id="{EF8889D2-4B60-4A76-A14E-4CCA813B7C9F}"/>
              </a:ext>
            </a:extLst>
          </p:cNvPr>
          <p:cNvGraphicFramePr>
            <a:graphicFrameLocks noGrp="1"/>
          </p:cNvGraphicFramePr>
          <p:nvPr/>
        </p:nvGraphicFramePr>
        <p:xfrm>
          <a:off x="527305" y="3990888"/>
          <a:ext cx="10237519" cy="2773680"/>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357069">
                <a:tc>
                  <a:txBody>
                    <a:bodyPr/>
                    <a:lstStyle/>
                    <a:p>
                      <a:r>
                        <a:rPr lang="en-GB" sz="2400" b="1" dirty="0">
                          <a:solidFill>
                            <a:srgbClr val="002060"/>
                          </a:solidFill>
                          <a:latin typeface="Segoe Print" panose="02000600000000000000" pitchFamily="2" charset="0"/>
                        </a:rPr>
                        <a:t>MO.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FR.</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SA.</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Heute</a:t>
                      </a:r>
                    </a:p>
                  </a:txBody>
                  <a:tcPr>
                    <a:solidFill>
                      <a:schemeClr val="accent4">
                        <a:lumMod val="20000"/>
                        <a:lumOff val="80000"/>
                      </a:schemeClr>
                    </a:solidFill>
                  </a:tcPr>
                </a:tc>
                <a:extLst>
                  <a:ext uri="{0D108BD9-81ED-4DB2-BD59-A6C34878D82A}">
                    <a16:rowId xmlns:a16="http://schemas.microsoft.com/office/drawing/2014/main" val="1542995276"/>
                  </a:ext>
                </a:extLst>
              </a:tr>
              <a:tr h="987303">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sz="2000" dirty="0">
                        <a:solidFill>
                          <a:srgbClr val="002060"/>
                        </a:solidFill>
                        <a:latin typeface="Century Gothic" panose="020B0502020202020204" pitchFamily="34" charset="0"/>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solidFill>
                      <a:schemeClr val="accent4">
                        <a:lumMod val="20000"/>
                        <a:lumOff val="80000"/>
                      </a:schemeClr>
                    </a:solidFill>
                  </a:tcPr>
                </a:tc>
                <a:tc>
                  <a:txBody>
                    <a:bodyPr/>
                    <a:lstStyle/>
                    <a:p>
                      <a:endParaRPr lang="en-GB" dirty="0">
                        <a:latin typeface="Segoe Print" panose="020006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932622733"/>
                  </a:ext>
                </a:extLst>
              </a:tr>
            </a:tbl>
          </a:graphicData>
        </a:graphic>
      </p:graphicFrame>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nvGraphicFramePr>
        <p:xfrm>
          <a:off x="543345" y="1107441"/>
          <a:ext cx="10237519" cy="2715056"/>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1918253">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9"/>
          <a:stretch>
            <a:fillRect/>
          </a:stretch>
        </p:blipFill>
        <p:spPr>
          <a:xfrm>
            <a:off x="567031" y="2081313"/>
            <a:ext cx="1159616" cy="689282"/>
          </a:xfrm>
          <a:prstGeom prst="rect">
            <a:avLst/>
          </a:prstGeom>
        </p:spPr>
      </p:pic>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792690" y="97703"/>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your partner’s weekly activities to sink their ships!</a:t>
            </a:r>
          </a:p>
        </p:txBody>
      </p:sp>
      <p:sp>
        <p:nvSpPr>
          <p:cNvPr id="7" name="TextBox 6">
            <a:hlinkClick r:id="" action="ppaction://noaction">
              <a:snd r:embed="rId10" name="T3_W3F_10.1.wav"/>
            </a:hlinkClick>
            <a:extLst>
              <a:ext uri="{FF2B5EF4-FFF2-40B4-BE49-F238E27FC236}">
                <a16:creationId xmlns:a16="http://schemas.microsoft.com/office/drawing/2014/main" id="{94EC135C-56B7-44F8-A6E8-3DADC40817FE}"/>
              </a:ext>
            </a:extLst>
          </p:cNvPr>
          <p:cNvSpPr txBox="1"/>
          <p:nvPr/>
        </p:nvSpPr>
        <p:spPr>
          <a:xfrm>
            <a:off x="50602" y="595082"/>
            <a:ext cx="1856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9"/>
          <a:stretch>
            <a:fillRect/>
          </a:stretch>
        </p:blipFill>
        <p:spPr>
          <a:xfrm>
            <a:off x="1862601" y="2104390"/>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9"/>
          <a:stretch>
            <a:fillRect/>
          </a:stretch>
        </p:blipFill>
        <p:spPr>
          <a:xfrm>
            <a:off x="3104409" y="2120328"/>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9"/>
          <a:stretch>
            <a:fillRect/>
          </a:stretch>
        </p:blipFill>
        <p:spPr>
          <a:xfrm>
            <a:off x="4376119" y="2090274"/>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9"/>
          <a:stretch>
            <a:fillRect/>
          </a:stretch>
        </p:blipFill>
        <p:spPr>
          <a:xfrm>
            <a:off x="5647829" y="2089762"/>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9"/>
          <a:stretch>
            <a:fillRect/>
          </a:stretch>
        </p:blipFill>
        <p:spPr>
          <a:xfrm>
            <a:off x="6889637" y="2089762"/>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9"/>
          <a:stretch>
            <a:fillRect/>
          </a:stretch>
        </p:blipFill>
        <p:spPr>
          <a:xfrm>
            <a:off x="8139857" y="2039161"/>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9"/>
          <a:stretch>
            <a:fillRect/>
          </a:stretch>
        </p:blipFill>
        <p:spPr>
          <a:xfrm>
            <a:off x="9490039" y="2023705"/>
            <a:ext cx="1159616" cy="689282"/>
          </a:xfrm>
          <a:prstGeom prst="rect">
            <a:avLst/>
          </a:prstGeom>
        </p:spPr>
      </p:pic>
      <p:pic>
        <p:nvPicPr>
          <p:cNvPr id="21" name="Picture 20">
            <a:extLst>
              <a:ext uri="{FF2B5EF4-FFF2-40B4-BE49-F238E27FC236}">
                <a16:creationId xmlns:a16="http://schemas.microsoft.com/office/drawing/2014/main" id="{A4D92695-7F8A-4F44-BB53-19ECB67A93F9}"/>
              </a:ext>
            </a:extLst>
          </p:cNvPr>
          <p:cNvPicPr>
            <a:picLocks noChangeAspect="1"/>
          </p:cNvPicPr>
          <p:nvPr/>
        </p:nvPicPr>
        <p:blipFill>
          <a:blip r:embed="rId11"/>
          <a:stretch>
            <a:fillRect/>
          </a:stretch>
        </p:blipFill>
        <p:spPr>
          <a:xfrm>
            <a:off x="4442429" y="2635933"/>
            <a:ext cx="905773" cy="905773"/>
          </a:xfrm>
          <a:prstGeom prst="rect">
            <a:avLst/>
          </a:prstGeom>
        </p:spPr>
      </p:pic>
      <p:sp>
        <p:nvSpPr>
          <p:cNvPr id="23" name="Speech Bubble: Rectangle with Corners Rounded 22">
            <a:extLst>
              <a:ext uri="{FF2B5EF4-FFF2-40B4-BE49-F238E27FC236}">
                <a16:creationId xmlns:a16="http://schemas.microsoft.com/office/drawing/2014/main" id="{5FA32572-7FCC-4020-8687-A2BE22ED643F}"/>
              </a:ext>
            </a:extLst>
          </p:cNvPr>
          <p:cNvSpPr/>
          <p:nvPr/>
        </p:nvSpPr>
        <p:spPr>
          <a:xfrm>
            <a:off x="4344743" y="3920859"/>
            <a:ext cx="3379138" cy="2152386"/>
          </a:xfrm>
          <a:prstGeom prst="wedgeRoundRectCallout">
            <a:avLst>
              <a:gd name="adj1" fmla="val 16481"/>
              <a:gd name="adj2" fmla="val -65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Draw your pictures on any day of the week in the top table. This is just an example. Keep your drawings hidden from your partner!</a:t>
            </a:r>
          </a:p>
        </p:txBody>
      </p:sp>
      <p:sp>
        <p:nvSpPr>
          <p:cNvPr id="25" name="Speech Bubble: Oval 24">
            <a:extLst>
              <a:ext uri="{FF2B5EF4-FFF2-40B4-BE49-F238E27FC236}">
                <a16:creationId xmlns:a16="http://schemas.microsoft.com/office/drawing/2014/main" id="{7B586FB4-759E-42EE-B505-B050A41F8CAA}"/>
              </a:ext>
            </a:extLst>
          </p:cNvPr>
          <p:cNvSpPr/>
          <p:nvPr/>
        </p:nvSpPr>
        <p:spPr>
          <a:xfrm>
            <a:off x="8072751" y="3492132"/>
            <a:ext cx="2959579" cy="1004570"/>
          </a:xfrm>
          <a:prstGeom prst="wedgeEllipseCallout">
            <a:avLst>
              <a:gd name="adj1" fmla="val 79030"/>
              <a:gd name="adj2" fmla="val 93975"/>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a:solidFill>
                  <a:srgbClr val="FFFFFF"/>
                </a:solidFill>
                <a:latin typeface="Century Gothic" panose="020B0502020202020204" pitchFamily="34" charset="0"/>
              </a:rPr>
              <a:t>Ich </a:t>
            </a:r>
            <a:r>
              <a:rPr lang="en-GB" dirty="0" err="1">
                <a:solidFill>
                  <a:srgbClr val="FFFFFF"/>
                </a:solidFill>
                <a:latin typeface="Century Gothic" panose="020B0502020202020204" pitchFamily="34" charset="0"/>
              </a:rPr>
              <a:t>schwimme</a:t>
            </a:r>
            <a:r>
              <a:rPr lang="en-GB" dirty="0">
                <a:solidFill>
                  <a:srgbClr val="FFFFFF"/>
                </a:solidFill>
                <a:latin typeface="Century Gothic" panose="020B0502020202020204" pitchFamily="34" charset="0"/>
              </a:rPr>
              <a:t> </a:t>
            </a:r>
            <a:r>
              <a:rPr lang="en-GB" dirty="0" err="1">
                <a:solidFill>
                  <a:srgbClr val="FFFFFF"/>
                </a:solidFill>
                <a:latin typeface="Century Gothic" panose="020B0502020202020204" pitchFamily="34" charset="0"/>
              </a:rPr>
              <a:t>mittwochs</a:t>
            </a:r>
            <a:r>
              <a:rPr lang="en-GB">
                <a:solidFill>
                  <a:srgbClr val="FFFFFF"/>
                </a:solidFill>
                <a:latin typeface="Century Gothic" panose="020B0502020202020204" pitchFamily="34" charset="0"/>
              </a:rPr>
              <a:t> nicht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26" name="Speech Bubble: Oval 25">
            <a:extLst>
              <a:ext uri="{FF2B5EF4-FFF2-40B4-BE49-F238E27FC236}">
                <a16:creationId xmlns:a16="http://schemas.microsoft.com/office/drawing/2014/main" id="{763DDA6D-EEDA-4F99-AE61-4884BF654AAE}"/>
              </a:ext>
            </a:extLst>
          </p:cNvPr>
          <p:cNvSpPr/>
          <p:nvPr/>
        </p:nvSpPr>
        <p:spPr>
          <a:xfrm>
            <a:off x="9015354" y="4533054"/>
            <a:ext cx="2105000" cy="1155406"/>
          </a:xfrm>
          <a:prstGeom prst="wedgeEllipseCallout">
            <a:avLst>
              <a:gd name="adj1" fmla="val 89735"/>
              <a:gd name="adj2" fmla="val 4339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Spielst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samstags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err="1">
                <a:solidFill>
                  <a:srgbClr val="FFFFFF"/>
                </a:solidFill>
                <a:latin typeface="Century Gothic" panose="020B0502020202020204" pitchFamily="34" charset="0"/>
              </a:rPr>
              <a:t>zu</a:t>
            </a:r>
            <a:r>
              <a:rPr lang="en-GB" dirty="0">
                <a:solidFill>
                  <a:srgbClr val="FFFFFF"/>
                </a:solidFill>
                <a:latin typeface="Century Gothic" panose="020B0502020202020204" pitchFamily="34" charset="0"/>
              </a:rPr>
              <a:t> </a:t>
            </a:r>
            <a:r>
              <a:rPr lang="en-GB" dirty="0" err="1">
                <a:solidFill>
                  <a:srgbClr val="FFFFFF"/>
                </a:solidFill>
                <a:latin typeface="Century Gothic" panose="020B0502020202020204" pitchFamily="34" charset="0"/>
              </a:rPr>
              <a:t>Hause</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7" name="Speech Bubble: Oval 26">
            <a:extLst>
              <a:ext uri="{FF2B5EF4-FFF2-40B4-BE49-F238E27FC236}">
                <a16:creationId xmlns:a16="http://schemas.microsoft.com/office/drawing/2014/main" id="{E2EBB58F-E774-4F30-A70E-A3401247B0FA}"/>
              </a:ext>
            </a:extLst>
          </p:cNvPr>
          <p:cNvSpPr/>
          <p:nvPr/>
        </p:nvSpPr>
        <p:spPr>
          <a:xfrm>
            <a:off x="567031" y="4597181"/>
            <a:ext cx="2917567" cy="1155406"/>
          </a:xfrm>
          <a:prstGeom prst="wedgeEllipseCallout">
            <a:avLst>
              <a:gd name="adj1" fmla="val -70880"/>
              <a:gd name="adj2" fmla="val 70389"/>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Ja</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richtig</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Ich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spiele</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a:solidFill>
                  <a:srgbClr val="FFFFFF"/>
                </a:solidFill>
                <a:latin typeface="Century Gothic" panose="020B0502020202020204" pitchFamily="34" charset="0"/>
              </a:rPr>
              <a:t>s</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amstags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err="1">
                <a:solidFill>
                  <a:srgbClr val="FFFFFF"/>
                </a:solidFill>
                <a:latin typeface="Century Gothic" panose="020B0502020202020204" pitchFamily="34" charset="0"/>
              </a:rPr>
              <a:t>zu</a:t>
            </a:r>
            <a:r>
              <a:rPr lang="en-GB" dirty="0">
                <a:solidFill>
                  <a:srgbClr val="FFFFFF"/>
                </a:solidFill>
                <a:latin typeface="Century Gothic" panose="020B0502020202020204" pitchFamily="34" charset="0"/>
              </a:rPr>
              <a:t> </a:t>
            </a:r>
            <a:r>
              <a:rPr lang="en-GB" dirty="0" err="1">
                <a:solidFill>
                  <a:srgbClr val="FFFFFF"/>
                </a:solidFill>
                <a:latin typeface="Century Gothic" panose="020B0502020202020204" pitchFamily="34" charset="0"/>
              </a:rPr>
              <a:t>Hause</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EF8987F-9EC6-420C-8326-E51961B2A2B4}"/>
              </a:ext>
            </a:extLst>
          </p:cNvPr>
          <p:cNvSpPr txBox="1"/>
          <p:nvPr/>
        </p:nvSpPr>
        <p:spPr>
          <a:xfrm>
            <a:off x="3104408" y="4579416"/>
            <a:ext cx="13066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Swim x</a:t>
            </a:r>
          </a:p>
        </p:txBody>
      </p:sp>
      <p:sp>
        <p:nvSpPr>
          <p:cNvPr id="32" name="Speech Bubble: Oval 31">
            <a:extLst>
              <a:ext uri="{FF2B5EF4-FFF2-40B4-BE49-F238E27FC236}">
                <a16:creationId xmlns:a16="http://schemas.microsoft.com/office/drawing/2014/main" id="{81D6BDB2-3EDB-4614-A8A2-16A88B6DE066}"/>
              </a:ext>
            </a:extLst>
          </p:cNvPr>
          <p:cNvSpPr/>
          <p:nvPr/>
        </p:nvSpPr>
        <p:spPr>
          <a:xfrm>
            <a:off x="811312" y="5718359"/>
            <a:ext cx="2494596" cy="1155406"/>
          </a:xfrm>
          <a:prstGeom prst="wedgeEllipseCallout">
            <a:avLst>
              <a:gd name="adj1" fmla="val -89217"/>
              <a:gd name="adj2" fmla="val 32481"/>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a:t>
            </a:r>
            <a:r>
              <a:rPr lang="en-GB" dirty="0" err="1">
                <a:solidFill>
                  <a:srgbClr val="FFFFFF"/>
                </a:solidFill>
                <a:latin typeface="Century Gothic" panose="020B0502020202020204" pitchFamily="34" charset="0"/>
              </a:rPr>
              <a:t>Tanzt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donnerstags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3" name="Speech Bubble: Oval 32">
            <a:extLst>
              <a:ext uri="{FF2B5EF4-FFF2-40B4-BE49-F238E27FC236}">
                <a16:creationId xmlns:a16="http://schemas.microsoft.com/office/drawing/2014/main" id="{8DD17111-B44B-47A9-8965-9DAF2EE8FB03}"/>
              </a:ext>
            </a:extLst>
          </p:cNvPr>
          <p:cNvSpPr/>
          <p:nvPr/>
        </p:nvSpPr>
        <p:spPr>
          <a:xfrm>
            <a:off x="8035207" y="5617694"/>
            <a:ext cx="3379138" cy="1155406"/>
          </a:xfrm>
          <a:prstGeom prst="wedgeEllipseCallout">
            <a:avLst>
              <a:gd name="adj1" fmla="val 68579"/>
              <a:gd name="adj2" fmla="val -30286"/>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Ja</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richtig</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Ich </a:t>
            </a:r>
            <a:r>
              <a:rPr lang="en-GB" dirty="0" err="1">
                <a:solidFill>
                  <a:srgbClr val="FFFFFF"/>
                </a:solidFill>
                <a:latin typeface="Century Gothic" panose="020B0502020202020204" pitchFamily="34" charset="0"/>
              </a:rPr>
              <a:t>tanz</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donnerstags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36" name="Picture 35">
            <a:extLst>
              <a:ext uri="{FF2B5EF4-FFF2-40B4-BE49-F238E27FC236}">
                <a16:creationId xmlns:a16="http://schemas.microsoft.com/office/drawing/2014/main" id="{F04EDC00-C79B-4764-BB86-1210532F0E31}"/>
              </a:ext>
            </a:extLst>
          </p:cNvPr>
          <p:cNvPicPr>
            <a:picLocks noChangeAspect="1"/>
          </p:cNvPicPr>
          <p:nvPr/>
        </p:nvPicPr>
        <p:blipFill>
          <a:blip r:embed="rId12"/>
          <a:stretch>
            <a:fillRect/>
          </a:stretch>
        </p:blipFill>
        <p:spPr>
          <a:xfrm>
            <a:off x="10764824" y="34080"/>
            <a:ext cx="1627773" cy="1493649"/>
          </a:xfrm>
          <a:prstGeom prst="rect">
            <a:avLst/>
          </a:prstGeom>
        </p:spPr>
      </p:pic>
      <p:pic>
        <p:nvPicPr>
          <p:cNvPr id="37" name="Picture 36">
            <a:extLst>
              <a:ext uri="{FF2B5EF4-FFF2-40B4-BE49-F238E27FC236}">
                <a16:creationId xmlns:a16="http://schemas.microsoft.com/office/drawing/2014/main" id="{C44860B9-31B1-4882-9E2E-8D8D40445D99}"/>
              </a:ext>
            </a:extLst>
          </p:cNvPr>
          <p:cNvPicPr>
            <a:picLocks noChangeAspect="1"/>
          </p:cNvPicPr>
          <p:nvPr/>
        </p:nvPicPr>
        <p:blipFill>
          <a:blip r:embed="rId9"/>
          <a:stretch>
            <a:fillRect/>
          </a:stretch>
        </p:blipFill>
        <p:spPr>
          <a:xfrm>
            <a:off x="4354697" y="4928412"/>
            <a:ext cx="1159616" cy="689282"/>
          </a:xfrm>
          <a:prstGeom prst="rect">
            <a:avLst/>
          </a:prstGeom>
        </p:spPr>
      </p:pic>
      <p:pic>
        <p:nvPicPr>
          <p:cNvPr id="39" name="Graphic 38" descr="Checkmark with solid fill">
            <a:extLst>
              <a:ext uri="{FF2B5EF4-FFF2-40B4-BE49-F238E27FC236}">
                <a16:creationId xmlns:a16="http://schemas.microsoft.com/office/drawing/2014/main" id="{143B6932-7363-41EE-8430-1D652990D22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67066" y="4779471"/>
            <a:ext cx="914400" cy="914400"/>
          </a:xfrm>
          <a:prstGeom prst="rect">
            <a:avLst/>
          </a:prstGeom>
        </p:spPr>
      </p:pic>
      <p:pic>
        <p:nvPicPr>
          <p:cNvPr id="34" name="Picture 33">
            <a:extLst>
              <a:ext uri="{FF2B5EF4-FFF2-40B4-BE49-F238E27FC236}">
                <a16:creationId xmlns:a16="http://schemas.microsoft.com/office/drawing/2014/main" id="{C667EA09-E4BD-4EC2-9F74-1F5B5706CC1C}"/>
              </a:ext>
            </a:extLst>
          </p:cNvPr>
          <p:cNvPicPr>
            <a:picLocks noChangeAspect="1"/>
          </p:cNvPicPr>
          <p:nvPr/>
        </p:nvPicPr>
        <p:blipFill>
          <a:blip r:embed="rId15"/>
          <a:stretch>
            <a:fillRect/>
          </a:stretch>
        </p:blipFill>
        <p:spPr>
          <a:xfrm>
            <a:off x="6994190" y="2591708"/>
            <a:ext cx="905773" cy="905773"/>
          </a:xfrm>
          <a:prstGeom prst="rect">
            <a:avLst/>
          </a:prstGeom>
        </p:spPr>
      </p:pic>
      <p:sp>
        <p:nvSpPr>
          <p:cNvPr id="28" name="Multiplication Sign 27">
            <a:extLst>
              <a:ext uri="{FF2B5EF4-FFF2-40B4-BE49-F238E27FC236}">
                <a16:creationId xmlns:a16="http://schemas.microsoft.com/office/drawing/2014/main" id="{8760C5FC-52DA-446D-B4B6-7E01821DFBE5}"/>
              </a:ext>
            </a:extLst>
          </p:cNvPr>
          <p:cNvSpPr/>
          <p:nvPr/>
        </p:nvSpPr>
        <p:spPr>
          <a:xfrm>
            <a:off x="6919977" y="2039161"/>
            <a:ext cx="1024907" cy="115540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4AC6F410-2A5B-453B-BB69-86031BB8D0FC}"/>
              </a:ext>
            </a:extLst>
          </p:cNvPr>
          <p:cNvPicPr>
            <a:picLocks noChangeAspect="1"/>
          </p:cNvPicPr>
          <p:nvPr/>
        </p:nvPicPr>
        <p:blipFill>
          <a:blip r:embed="rId16"/>
          <a:stretch>
            <a:fillRect/>
          </a:stretch>
        </p:blipFill>
        <p:spPr>
          <a:xfrm>
            <a:off x="646382" y="2598990"/>
            <a:ext cx="905446" cy="839728"/>
          </a:xfrm>
          <a:prstGeom prst="rect">
            <a:avLst/>
          </a:prstGeom>
        </p:spPr>
      </p:pic>
      <p:grpSp>
        <p:nvGrpSpPr>
          <p:cNvPr id="40" name="Group 39">
            <a:extLst>
              <a:ext uri="{FF2B5EF4-FFF2-40B4-BE49-F238E27FC236}">
                <a16:creationId xmlns:a16="http://schemas.microsoft.com/office/drawing/2014/main" id="{451EEBAA-1CD1-4FC2-973B-C157709F3622}"/>
              </a:ext>
            </a:extLst>
          </p:cNvPr>
          <p:cNvGrpSpPr/>
          <p:nvPr/>
        </p:nvGrpSpPr>
        <p:grpSpPr>
          <a:xfrm>
            <a:off x="1921620" y="2604823"/>
            <a:ext cx="915767" cy="839728"/>
            <a:chOff x="7192292" y="1604401"/>
            <a:chExt cx="1446121" cy="1331013"/>
          </a:xfrm>
        </p:grpSpPr>
        <p:sp>
          <p:nvSpPr>
            <p:cNvPr id="41" name="Flowchart: Connector 40">
              <a:extLst>
                <a:ext uri="{FF2B5EF4-FFF2-40B4-BE49-F238E27FC236}">
                  <a16:creationId xmlns:a16="http://schemas.microsoft.com/office/drawing/2014/main" id="{5EBE32D7-7E4C-4DA5-B2E4-59A52EC70206}"/>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descr="Dance with solid fill">
              <a:extLst>
                <a:ext uri="{FF2B5EF4-FFF2-40B4-BE49-F238E27FC236}">
                  <a16:creationId xmlns:a16="http://schemas.microsoft.com/office/drawing/2014/main" id="{1004E0E9-F30C-4372-8A48-99E14F9C826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71655" y="1695656"/>
              <a:ext cx="1087396" cy="1087396"/>
            </a:xfrm>
            <a:prstGeom prst="rect">
              <a:avLst/>
            </a:prstGeom>
          </p:spPr>
        </p:pic>
      </p:grpSp>
      <p:grpSp>
        <p:nvGrpSpPr>
          <p:cNvPr id="43" name="Group 42">
            <a:extLst>
              <a:ext uri="{FF2B5EF4-FFF2-40B4-BE49-F238E27FC236}">
                <a16:creationId xmlns:a16="http://schemas.microsoft.com/office/drawing/2014/main" id="{03854001-C0BF-439A-B2DB-32BD10D56A44}"/>
              </a:ext>
            </a:extLst>
          </p:cNvPr>
          <p:cNvGrpSpPr/>
          <p:nvPr/>
        </p:nvGrpSpPr>
        <p:grpSpPr>
          <a:xfrm>
            <a:off x="3171059" y="2633228"/>
            <a:ext cx="1083837" cy="889676"/>
            <a:chOff x="3171059" y="2633228"/>
            <a:chExt cx="1083837" cy="889676"/>
          </a:xfrm>
        </p:grpSpPr>
        <p:pic>
          <p:nvPicPr>
            <p:cNvPr id="18" name="Picture 17">
              <a:extLst>
                <a:ext uri="{FF2B5EF4-FFF2-40B4-BE49-F238E27FC236}">
                  <a16:creationId xmlns:a16="http://schemas.microsoft.com/office/drawing/2014/main" id="{8B2C9211-E1C9-4582-BB53-E0F473F1D897}"/>
                </a:ext>
              </a:extLst>
            </p:cNvPr>
            <p:cNvPicPr>
              <a:picLocks noChangeAspect="1"/>
            </p:cNvPicPr>
            <p:nvPr/>
          </p:nvPicPr>
          <p:blipFill>
            <a:blip r:embed="rId19"/>
            <a:stretch>
              <a:fillRect/>
            </a:stretch>
          </p:blipFill>
          <p:spPr>
            <a:xfrm>
              <a:off x="3171059" y="2633228"/>
              <a:ext cx="853745" cy="795690"/>
            </a:xfrm>
            <a:prstGeom prst="rect">
              <a:avLst/>
            </a:prstGeom>
          </p:spPr>
        </p:pic>
        <p:pic>
          <p:nvPicPr>
            <p:cNvPr id="15" name="Picture 14">
              <a:extLst>
                <a:ext uri="{FF2B5EF4-FFF2-40B4-BE49-F238E27FC236}">
                  <a16:creationId xmlns:a16="http://schemas.microsoft.com/office/drawing/2014/main" id="{22C831C8-ECFB-4444-A7ED-57036B8E6AFD}"/>
                </a:ext>
              </a:extLst>
            </p:cNvPr>
            <p:cNvPicPr>
              <a:picLocks noChangeAspect="1"/>
            </p:cNvPicPr>
            <p:nvPr/>
          </p:nvPicPr>
          <p:blipFill>
            <a:blip r:embed="rId20"/>
            <a:stretch>
              <a:fillRect/>
            </a:stretch>
          </p:blipFill>
          <p:spPr>
            <a:xfrm>
              <a:off x="3669629" y="2809610"/>
              <a:ext cx="585267" cy="713294"/>
            </a:xfrm>
            <a:prstGeom prst="rect">
              <a:avLst/>
            </a:prstGeom>
          </p:spPr>
        </p:pic>
      </p:grpSp>
      <p:grpSp>
        <p:nvGrpSpPr>
          <p:cNvPr id="45" name="Group 44">
            <a:extLst>
              <a:ext uri="{FF2B5EF4-FFF2-40B4-BE49-F238E27FC236}">
                <a16:creationId xmlns:a16="http://schemas.microsoft.com/office/drawing/2014/main" id="{99825B91-41FC-4DAF-820B-5699026ACB14}"/>
              </a:ext>
            </a:extLst>
          </p:cNvPr>
          <p:cNvGrpSpPr/>
          <p:nvPr/>
        </p:nvGrpSpPr>
        <p:grpSpPr>
          <a:xfrm>
            <a:off x="8140892" y="2565967"/>
            <a:ext cx="1073127" cy="905773"/>
            <a:chOff x="8140892" y="2565967"/>
            <a:chExt cx="1073127" cy="905773"/>
          </a:xfrm>
        </p:grpSpPr>
        <p:pic>
          <p:nvPicPr>
            <p:cNvPr id="17" name="Picture 16">
              <a:extLst>
                <a:ext uri="{FF2B5EF4-FFF2-40B4-BE49-F238E27FC236}">
                  <a16:creationId xmlns:a16="http://schemas.microsoft.com/office/drawing/2014/main" id="{CBA91884-BABE-4F29-B2B6-FC2B82EEF6C6}"/>
                </a:ext>
              </a:extLst>
            </p:cNvPr>
            <p:cNvPicPr>
              <a:picLocks noChangeAspect="1"/>
            </p:cNvPicPr>
            <p:nvPr/>
          </p:nvPicPr>
          <p:blipFill>
            <a:blip r:embed="rId21"/>
            <a:stretch>
              <a:fillRect/>
            </a:stretch>
          </p:blipFill>
          <p:spPr>
            <a:xfrm>
              <a:off x="8284618" y="2565967"/>
              <a:ext cx="929401" cy="905773"/>
            </a:xfrm>
            <a:prstGeom prst="rect">
              <a:avLst/>
            </a:prstGeom>
          </p:spPr>
        </p:pic>
        <p:pic>
          <p:nvPicPr>
            <p:cNvPr id="19" name="Picture 18" descr="A picture containing soccer&#10;&#10;Description automatically generated">
              <a:extLst>
                <a:ext uri="{FF2B5EF4-FFF2-40B4-BE49-F238E27FC236}">
                  <a16:creationId xmlns:a16="http://schemas.microsoft.com/office/drawing/2014/main" id="{261AA74F-3F14-4D06-BA3C-C57BED55B6B2}"/>
                </a:ext>
              </a:extLst>
            </p:cNvPr>
            <p:cNvPicPr>
              <a:picLocks noChangeAspect="1"/>
            </p:cNvPicPr>
            <p:nvPr/>
          </p:nvPicPr>
          <p:blipFill>
            <a:blip r:embed="rId22"/>
            <a:stretch>
              <a:fillRect/>
            </a:stretch>
          </p:blipFill>
          <p:spPr>
            <a:xfrm>
              <a:off x="8140892" y="2944185"/>
              <a:ext cx="446809" cy="446809"/>
            </a:xfrm>
            <a:prstGeom prst="rect">
              <a:avLst/>
            </a:prstGeom>
          </p:spPr>
        </p:pic>
      </p:grpSp>
      <p:grpSp>
        <p:nvGrpSpPr>
          <p:cNvPr id="44" name="Group 43">
            <a:extLst>
              <a:ext uri="{FF2B5EF4-FFF2-40B4-BE49-F238E27FC236}">
                <a16:creationId xmlns:a16="http://schemas.microsoft.com/office/drawing/2014/main" id="{E477032E-D17B-4D6C-BA95-36E910040146}"/>
              </a:ext>
            </a:extLst>
          </p:cNvPr>
          <p:cNvGrpSpPr/>
          <p:nvPr/>
        </p:nvGrpSpPr>
        <p:grpSpPr>
          <a:xfrm>
            <a:off x="5670792" y="2699764"/>
            <a:ext cx="1063876" cy="666673"/>
            <a:chOff x="5670792" y="2699764"/>
            <a:chExt cx="1063876" cy="666673"/>
          </a:xfrm>
        </p:grpSpPr>
        <p:pic>
          <p:nvPicPr>
            <p:cNvPr id="38" name="Picture 37">
              <a:extLst>
                <a:ext uri="{FF2B5EF4-FFF2-40B4-BE49-F238E27FC236}">
                  <a16:creationId xmlns:a16="http://schemas.microsoft.com/office/drawing/2014/main" id="{4A07F81F-412C-4D39-AFA9-7B003F2127F9}"/>
                </a:ext>
              </a:extLst>
            </p:cNvPr>
            <p:cNvPicPr>
              <a:picLocks noChangeAspect="1"/>
            </p:cNvPicPr>
            <p:nvPr/>
          </p:nvPicPr>
          <p:blipFill>
            <a:blip r:embed="rId23"/>
            <a:stretch>
              <a:fillRect/>
            </a:stretch>
          </p:blipFill>
          <p:spPr>
            <a:xfrm>
              <a:off x="6163347" y="2699764"/>
              <a:ext cx="571321" cy="638178"/>
            </a:xfrm>
            <a:prstGeom prst="rect">
              <a:avLst/>
            </a:prstGeom>
          </p:spPr>
        </p:pic>
        <p:pic>
          <p:nvPicPr>
            <p:cNvPr id="20" name="Picture 19">
              <a:extLst>
                <a:ext uri="{FF2B5EF4-FFF2-40B4-BE49-F238E27FC236}">
                  <a16:creationId xmlns:a16="http://schemas.microsoft.com/office/drawing/2014/main" id="{5C8846BB-A68E-427F-88ED-CFDC67458259}"/>
                </a:ext>
              </a:extLst>
            </p:cNvPr>
            <p:cNvPicPr>
              <a:picLocks noChangeAspect="1"/>
            </p:cNvPicPr>
            <p:nvPr/>
          </p:nvPicPr>
          <p:blipFill>
            <a:blip r:embed="rId24"/>
            <a:stretch>
              <a:fillRect/>
            </a:stretch>
          </p:blipFill>
          <p:spPr>
            <a:xfrm>
              <a:off x="5670792" y="2701058"/>
              <a:ext cx="582208" cy="665379"/>
            </a:xfrm>
            <a:prstGeom prst="rect">
              <a:avLst/>
            </a:prstGeom>
          </p:spPr>
        </p:pic>
      </p:grpSp>
      <p:sp>
        <p:nvSpPr>
          <p:cNvPr id="24" name="Speech Bubble: Oval 23">
            <a:extLst>
              <a:ext uri="{FF2B5EF4-FFF2-40B4-BE49-F238E27FC236}">
                <a16:creationId xmlns:a16="http://schemas.microsoft.com/office/drawing/2014/main" id="{192FE39C-9294-4813-A026-D1A72126AEBD}"/>
              </a:ext>
            </a:extLst>
          </p:cNvPr>
          <p:cNvSpPr/>
          <p:nvPr/>
        </p:nvSpPr>
        <p:spPr>
          <a:xfrm>
            <a:off x="448819" y="3612942"/>
            <a:ext cx="2693665" cy="1048338"/>
          </a:xfrm>
          <a:prstGeom prst="wedgeEllipseCallout">
            <a:avLst>
              <a:gd name="adj1" fmla="val -75021"/>
              <a:gd name="adj2" fmla="val 112658"/>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Schwimmst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mittwochs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nvGrpSpPr>
          <p:cNvPr id="48" name="Group 47">
            <a:extLst>
              <a:ext uri="{FF2B5EF4-FFF2-40B4-BE49-F238E27FC236}">
                <a16:creationId xmlns:a16="http://schemas.microsoft.com/office/drawing/2014/main" id="{A1E60D8B-4F8C-4CCC-A488-4BE06BF356FB}"/>
              </a:ext>
            </a:extLst>
          </p:cNvPr>
          <p:cNvGrpSpPr/>
          <p:nvPr/>
        </p:nvGrpSpPr>
        <p:grpSpPr>
          <a:xfrm>
            <a:off x="9425912" y="2684842"/>
            <a:ext cx="1214745" cy="689281"/>
            <a:chOff x="9425912" y="2684842"/>
            <a:chExt cx="1214745" cy="689281"/>
          </a:xfrm>
        </p:grpSpPr>
        <p:pic>
          <p:nvPicPr>
            <p:cNvPr id="46" name="Picture 45">
              <a:extLst>
                <a:ext uri="{FF2B5EF4-FFF2-40B4-BE49-F238E27FC236}">
                  <a16:creationId xmlns:a16="http://schemas.microsoft.com/office/drawing/2014/main" id="{6C483220-EBD0-4CAB-96ED-27954A6AAB4A}"/>
                </a:ext>
              </a:extLst>
            </p:cNvPr>
            <p:cNvPicPr>
              <a:picLocks noChangeAspect="1"/>
            </p:cNvPicPr>
            <p:nvPr/>
          </p:nvPicPr>
          <p:blipFill>
            <a:blip r:embed="rId25"/>
            <a:stretch>
              <a:fillRect/>
            </a:stretch>
          </p:blipFill>
          <p:spPr>
            <a:xfrm>
              <a:off x="9951376" y="2684842"/>
              <a:ext cx="689281" cy="689281"/>
            </a:xfrm>
            <a:prstGeom prst="rect">
              <a:avLst/>
            </a:prstGeom>
          </p:spPr>
        </p:pic>
        <p:pic>
          <p:nvPicPr>
            <p:cNvPr id="47" name="Picture 46">
              <a:extLst>
                <a:ext uri="{FF2B5EF4-FFF2-40B4-BE49-F238E27FC236}">
                  <a16:creationId xmlns:a16="http://schemas.microsoft.com/office/drawing/2014/main" id="{2E8EA762-AF30-42A8-92DB-38BA094B9E33}"/>
                </a:ext>
              </a:extLst>
            </p:cNvPr>
            <p:cNvPicPr>
              <a:picLocks noChangeAspect="1"/>
            </p:cNvPicPr>
            <p:nvPr/>
          </p:nvPicPr>
          <p:blipFill>
            <a:blip r:embed="rId26"/>
            <a:stretch>
              <a:fillRect/>
            </a:stretch>
          </p:blipFill>
          <p:spPr>
            <a:xfrm>
              <a:off x="9425912" y="2779044"/>
              <a:ext cx="689281" cy="590813"/>
            </a:xfrm>
            <a:prstGeom prst="rect">
              <a:avLst/>
            </a:prstGeom>
          </p:spPr>
        </p:pic>
      </p:grpSp>
    </p:spTree>
    <p:extLst>
      <p:ext uri="{BB962C8B-B14F-4D97-AF65-F5344CB8AC3E}">
        <p14:creationId xmlns:p14="http://schemas.microsoft.com/office/powerpoint/2010/main" val="34005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T3_W3F_10.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T3_W3F_10.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T3_W3F_10.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T3_W3F_10.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T3_W3F_10.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T3_W3F_10.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3" grpId="1" animBg="1"/>
      <p:bldP spid="25" grpId="0" animBg="1"/>
      <p:bldP spid="26" grpId="0" animBg="1"/>
      <p:bldP spid="27" grpId="0" animBg="1"/>
      <p:bldP spid="32" grpId="0" animBg="1"/>
      <p:bldP spid="33" grpId="0" animBg="1"/>
      <p:bldP spid="28"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474535703"/>
              </p:ext>
            </p:extLst>
          </p:nvPr>
        </p:nvGraphicFramePr>
        <p:xfrm>
          <a:off x="450832" y="1078538"/>
          <a:ext cx="9810698" cy="54170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keine,kein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 </a:t>
                      </a:r>
                      <a:r>
                        <a:rPr lang="en-GB" sz="2400" b="1" dirty="0" err="1">
                          <a:solidFill>
                            <a:srgbClr val="00B0F0"/>
                          </a:solidFill>
                          <a:latin typeface="Century Gothic" panose="020B0502020202020204" pitchFamily="34" charset="0"/>
                        </a:rPr>
                        <a:t>weiß</a:t>
                      </a:r>
                      <a:r>
                        <a:rPr lang="en-GB" sz="2400" b="1" dirty="0">
                          <a:solidFill>
                            <a:srgbClr val="00B0F0"/>
                          </a:solidFill>
                          <a:latin typeface="Century Gothic" panose="020B0502020202020204" pitchFamily="34" charset="0"/>
                        </a:rPr>
                        <a:t> es </a:t>
                      </a:r>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sagt</a:t>
                      </a:r>
                      <a:r>
                        <a:rPr lang="en-GB" sz="2400" b="1" dirty="0">
                          <a:solidFill>
                            <a:srgbClr val="00B0F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viel</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Film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Hund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Lied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Musik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hören</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spielen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neben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schwimmen</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a:solidFill>
                            <a:srgbClr val="FF3399"/>
                          </a:solidFill>
                          <a:latin typeface="Century Gothic" panose="020B0502020202020204" pitchFamily="34" charset="0"/>
                        </a:rPr>
                        <a:t>tanzen</a:t>
                      </a:r>
                      <a:endParaRPr lang="en-GB" sz="24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nicht</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hlinkClick r:id="" action="ppaction://noaction">
              <a:snd r:embed="rId3" name="T3_W3F_11.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35629" y="536714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67285" y="581075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7906" y="5727536"/>
            <a:ext cx="2725476" cy="830997"/>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swim, </a:t>
            </a:r>
          </a:p>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swimming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37489" y="5756939"/>
            <a:ext cx="2973165" cy="769441"/>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to dance, </a:t>
            </a:r>
          </a:p>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dancing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82582" y="5808790"/>
            <a:ext cx="521299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don’t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097182" y="4919800"/>
            <a:ext cx="2572917" cy="430887"/>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 </a:t>
            </a:r>
            <a:r>
              <a:rPr lang="en-GB" sz="2200" kern="0" dirty="0">
                <a:solidFill>
                  <a:srgbClr val="002060"/>
                </a:solidFill>
                <a:latin typeface="Century Gothic" panose="020B0502020202020204" pitchFamily="34" charset="0"/>
                <a:cs typeface="Arial"/>
                <a:sym typeface="Arial"/>
              </a:rPr>
              <a:t>to listen, listening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48737" y="4933889"/>
            <a:ext cx="29731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play, playing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21902" y="4914120"/>
            <a:ext cx="35200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next to, beside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06747" y="401450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word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476353" y="4076184"/>
            <a:ext cx="3297215" cy="461665"/>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 </a:t>
            </a:r>
            <a:r>
              <a:rPr lang="en-GB" sz="2400" kern="0" dirty="0">
                <a:solidFill>
                  <a:srgbClr val="002060"/>
                </a:solidFill>
                <a:latin typeface="Century Gothic" panose="020B0502020202020204" pitchFamily="34" charset="0"/>
                <a:cs typeface="Arial"/>
                <a:sym typeface="Arial"/>
              </a:rPr>
              <a:t>(the) flower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65733" y="4080816"/>
            <a:ext cx="25195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music</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06747" y="317596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film</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521724" y="321847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521902" y="3202156"/>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35005" y="2369546"/>
            <a:ext cx="2797890"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How do you say?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58519" y="2364914"/>
            <a:ext cx="25809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have, having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82582" y="235854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 lot, much</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79754" y="1471211"/>
            <a:ext cx="22430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have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26268" y="1496206"/>
            <a:ext cx="327220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a, no</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65733" y="150290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don’t know</a:t>
            </a:r>
          </a:p>
        </p:txBody>
      </p:sp>
    </p:spTree>
    <p:extLst>
      <p:ext uri="{BB962C8B-B14F-4D97-AF65-F5344CB8AC3E}">
        <p14:creationId xmlns:p14="http://schemas.microsoft.com/office/powerpoint/2010/main" val="416749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575673907"/>
              </p:ext>
            </p:extLst>
          </p:nvPr>
        </p:nvGraphicFramePr>
        <p:xfrm>
          <a:off x="430537" y="1122422"/>
          <a:ext cx="10062932" cy="5417083"/>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music</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flower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word</a:t>
                      </a: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play, playing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dance, dancing</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not, don’t</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swim, swimming</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hlinkClick r:id="" action="ppaction://noaction">
              <a:snd r:embed="rId3" name="T3_W3F_11.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err="1">
                <a:solidFill>
                  <a:srgbClr val="002060"/>
                </a:solidFill>
                <a:latin typeface="Century Gothic" panose="020B0502020202020204" pitchFamily="34" charset="0"/>
                <a:ea typeface="Century Gothic"/>
              </a:rPr>
              <a:t>Deuts</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32491" y="53982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72753" y="584196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3_W3F_11.3.wav"/>
            </a:hlinkClick>
            <a:extLst>
              <a:ext uri="{FF2B5EF4-FFF2-40B4-BE49-F238E27FC236}">
                <a16:creationId xmlns:a16="http://schemas.microsoft.com/office/drawing/2014/main" id="{EF239C35-C144-491F-AEA8-CD145B46436E}"/>
              </a:ext>
            </a:extLst>
          </p:cNvPr>
          <p:cNvSpPr txBox="1"/>
          <p:nvPr/>
        </p:nvSpPr>
        <p:spPr>
          <a:xfrm>
            <a:off x="2197990" y="6078839"/>
            <a:ext cx="2428278" cy="465330"/>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tanzen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8" name="T3_W3F_11.4.wav"/>
            </a:hlinkClick>
            <a:extLst>
              <a:ext uri="{FF2B5EF4-FFF2-40B4-BE49-F238E27FC236}">
                <a16:creationId xmlns:a16="http://schemas.microsoft.com/office/drawing/2014/main" id="{5EAB8AEE-2EFB-4FCD-B290-9EBB073016C9}"/>
              </a:ext>
            </a:extLst>
          </p:cNvPr>
          <p:cNvSpPr txBox="1"/>
          <p:nvPr/>
        </p:nvSpPr>
        <p:spPr>
          <a:xfrm>
            <a:off x="4708519" y="6087724"/>
            <a:ext cx="2973165" cy="430887"/>
          </a:xfrm>
          <a:prstGeom prst="rect">
            <a:avLst/>
          </a:prstGeom>
          <a:noFill/>
        </p:spPr>
        <p:txBody>
          <a:bodyPr wrap="square" rtlCol="0">
            <a:spAutoFit/>
          </a:bodyPr>
          <a:lstStyle/>
          <a:p>
            <a:pPr>
              <a:buClr>
                <a:srgbClr val="000000"/>
              </a:buClr>
              <a:buFont typeface="Arial"/>
              <a:buNone/>
              <a:defRPr/>
            </a:pPr>
            <a:r>
              <a:rPr lang="en-GB" sz="2200" kern="0" dirty="0" err="1">
                <a:solidFill>
                  <a:srgbClr val="002060"/>
                </a:solidFill>
                <a:latin typeface="Century Gothic" panose="020B0502020202020204" pitchFamily="34" charset="0"/>
                <a:cs typeface="Arial"/>
                <a:sym typeface="Arial"/>
              </a:rPr>
              <a:t>nicht</a:t>
            </a:r>
            <a:endParaRPr lang="en-GB" sz="22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3_W3F_11.5.wav"/>
            </a:hlinkClick>
            <a:extLst>
              <a:ext uri="{FF2B5EF4-FFF2-40B4-BE49-F238E27FC236}">
                <a16:creationId xmlns:a16="http://schemas.microsoft.com/office/drawing/2014/main" id="{D18B8898-B477-43E3-BE8C-9D0576976DA9}"/>
              </a:ext>
            </a:extLst>
          </p:cNvPr>
          <p:cNvSpPr txBox="1"/>
          <p:nvPr/>
        </p:nvSpPr>
        <p:spPr>
          <a:xfrm>
            <a:off x="7785378" y="6087724"/>
            <a:ext cx="521299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schwimmen</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0" name="T3_W3F_11.6.wav"/>
            </a:hlinkClick>
            <a:extLst>
              <a:ext uri="{FF2B5EF4-FFF2-40B4-BE49-F238E27FC236}">
                <a16:creationId xmlns:a16="http://schemas.microsoft.com/office/drawing/2014/main" id="{6A8195D3-7F81-44C0-B3C4-7AA5F73FDFE2}"/>
              </a:ext>
            </a:extLst>
          </p:cNvPr>
          <p:cNvSpPr txBox="1"/>
          <p:nvPr/>
        </p:nvSpPr>
        <p:spPr>
          <a:xfrm>
            <a:off x="2097182" y="4919800"/>
            <a:ext cx="2572917" cy="430887"/>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 </a:t>
            </a:r>
            <a:r>
              <a:rPr lang="en-GB" sz="2200" kern="0" dirty="0">
                <a:solidFill>
                  <a:srgbClr val="002060"/>
                </a:solidFill>
                <a:latin typeface="Century Gothic" panose="020B0502020202020204" pitchFamily="34" charset="0"/>
                <a:cs typeface="Arial"/>
                <a:sym typeface="Arial"/>
              </a:rPr>
              <a:t> das Wort</a:t>
            </a:r>
          </a:p>
        </p:txBody>
      </p:sp>
      <p:sp>
        <p:nvSpPr>
          <p:cNvPr id="62" name="TextBox 61">
            <a:hlinkClick r:id="" action="ppaction://noaction">
              <a:snd r:embed="rId11" name="T3_W3F_11.7.wav"/>
            </a:hlinkClick>
            <a:extLst>
              <a:ext uri="{FF2B5EF4-FFF2-40B4-BE49-F238E27FC236}">
                <a16:creationId xmlns:a16="http://schemas.microsoft.com/office/drawing/2014/main" id="{E34A5B3A-1E1D-4D72-9D2C-CEF166467DEF}"/>
              </a:ext>
            </a:extLst>
          </p:cNvPr>
          <p:cNvSpPr txBox="1"/>
          <p:nvPr/>
        </p:nvSpPr>
        <p:spPr>
          <a:xfrm>
            <a:off x="4548737" y="4933889"/>
            <a:ext cx="29731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Lied</a:t>
            </a:r>
          </a:p>
        </p:txBody>
      </p:sp>
      <p:sp>
        <p:nvSpPr>
          <p:cNvPr id="63" name="TextBox 62">
            <a:hlinkClick r:id="" action="ppaction://noaction">
              <a:snd r:embed="rId12" name="T3_W3F_11.8.wav"/>
            </a:hlinkClick>
            <a:extLst>
              <a:ext uri="{FF2B5EF4-FFF2-40B4-BE49-F238E27FC236}">
                <a16:creationId xmlns:a16="http://schemas.microsoft.com/office/drawing/2014/main" id="{4288424B-C932-4547-A012-B49F40F7D00B}"/>
              </a:ext>
            </a:extLst>
          </p:cNvPr>
          <p:cNvSpPr txBox="1"/>
          <p:nvPr/>
        </p:nvSpPr>
        <p:spPr>
          <a:xfrm>
            <a:off x="7521902" y="4914120"/>
            <a:ext cx="35200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spielen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3_W3F_11.9.wav"/>
            </a:hlinkClick>
            <a:extLst>
              <a:ext uri="{FF2B5EF4-FFF2-40B4-BE49-F238E27FC236}">
                <a16:creationId xmlns:a16="http://schemas.microsoft.com/office/drawing/2014/main" id="{24EF90E7-D847-4795-BDB5-8402724F776D}"/>
              </a:ext>
            </a:extLst>
          </p:cNvPr>
          <p:cNvSpPr txBox="1"/>
          <p:nvPr/>
        </p:nvSpPr>
        <p:spPr>
          <a:xfrm>
            <a:off x="2135005" y="40877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der Film</a:t>
            </a:r>
          </a:p>
        </p:txBody>
      </p:sp>
      <p:sp>
        <p:nvSpPr>
          <p:cNvPr id="65" name="TextBox 64">
            <a:hlinkClick r:id="" action="ppaction://noaction">
              <a:snd r:embed="rId14" name="T3_W3F_11.10.wav"/>
            </a:hlinkClick>
            <a:extLst>
              <a:ext uri="{FF2B5EF4-FFF2-40B4-BE49-F238E27FC236}">
                <a16:creationId xmlns:a16="http://schemas.microsoft.com/office/drawing/2014/main" id="{14BEB3B8-B887-4DEB-A486-6CD05DC01D9A}"/>
              </a:ext>
            </a:extLst>
          </p:cNvPr>
          <p:cNvSpPr txBox="1"/>
          <p:nvPr/>
        </p:nvSpPr>
        <p:spPr>
          <a:xfrm>
            <a:off x="4476353" y="4076184"/>
            <a:ext cx="3297215" cy="461665"/>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 </a:t>
            </a:r>
            <a:r>
              <a:rPr lang="en-GB" sz="2400" kern="0" dirty="0">
                <a:solidFill>
                  <a:srgbClr val="002060"/>
                </a:solidFill>
                <a:latin typeface="Century Gothic" panose="020B0502020202020204" pitchFamily="34" charset="0"/>
                <a:cs typeface="Arial"/>
                <a:sym typeface="Arial"/>
              </a:rPr>
              <a:t> der Hund</a:t>
            </a:r>
          </a:p>
        </p:txBody>
      </p:sp>
      <p:sp>
        <p:nvSpPr>
          <p:cNvPr id="66" name="TextBox 65">
            <a:hlinkClick r:id="" action="ppaction://noaction">
              <a:snd r:embed="rId15" name="T3_W3F_11.11.wav"/>
            </a:hlinkClick>
            <a:extLst>
              <a:ext uri="{FF2B5EF4-FFF2-40B4-BE49-F238E27FC236}">
                <a16:creationId xmlns:a16="http://schemas.microsoft.com/office/drawing/2014/main" id="{9A77445A-237C-48F8-B46C-8170B7D37559}"/>
              </a:ext>
            </a:extLst>
          </p:cNvPr>
          <p:cNvSpPr txBox="1"/>
          <p:nvPr/>
        </p:nvSpPr>
        <p:spPr>
          <a:xfrm>
            <a:off x="7565733" y="4080816"/>
            <a:ext cx="25195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hören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3_W3F_11.12.wav"/>
            </a:hlinkClick>
            <a:extLst>
              <a:ext uri="{FF2B5EF4-FFF2-40B4-BE49-F238E27FC236}">
                <a16:creationId xmlns:a16="http://schemas.microsoft.com/office/drawing/2014/main" id="{2A9D9F22-C351-4596-BB7D-87AE8D30A74E}"/>
              </a:ext>
            </a:extLst>
          </p:cNvPr>
          <p:cNvSpPr txBox="1"/>
          <p:nvPr/>
        </p:nvSpPr>
        <p:spPr>
          <a:xfrm>
            <a:off x="2151164" y="323710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Musik</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3_W3F_11.13.wav"/>
            </a:hlinkClick>
            <a:extLst>
              <a:ext uri="{FF2B5EF4-FFF2-40B4-BE49-F238E27FC236}">
                <a16:creationId xmlns:a16="http://schemas.microsoft.com/office/drawing/2014/main" id="{171C234B-E1D8-4BA7-9BB6-CEE92AB173E3}"/>
              </a:ext>
            </a:extLst>
          </p:cNvPr>
          <p:cNvSpPr txBox="1"/>
          <p:nvPr/>
        </p:nvSpPr>
        <p:spPr>
          <a:xfrm>
            <a:off x="4626268" y="326324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Blume</a:t>
            </a:r>
          </a:p>
        </p:txBody>
      </p:sp>
      <p:sp>
        <p:nvSpPr>
          <p:cNvPr id="69" name="TextBox 68">
            <a:hlinkClick r:id="" action="ppaction://noaction">
              <a:snd r:embed="rId18" name="T3_W3F_11.14.wav"/>
            </a:hlinkClick>
            <a:extLst>
              <a:ext uri="{FF2B5EF4-FFF2-40B4-BE49-F238E27FC236}">
                <a16:creationId xmlns:a16="http://schemas.microsoft.com/office/drawing/2014/main" id="{5C29C5FA-AFAC-4818-90A1-7B59F3E335C7}"/>
              </a:ext>
            </a:extLst>
          </p:cNvPr>
          <p:cNvSpPr txBox="1"/>
          <p:nvPr/>
        </p:nvSpPr>
        <p:spPr>
          <a:xfrm>
            <a:off x="7681684" y="3232466"/>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neben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3_W3F_11.15.wav"/>
            </a:hlinkClick>
            <a:extLst>
              <a:ext uri="{FF2B5EF4-FFF2-40B4-BE49-F238E27FC236}">
                <a16:creationId xmlns:a16="http://schemas.microsoft.com/office/drawing/2014/main" id="{3BD33182-986E-45CA-86E6-40DC81B590C8}"/>
              </a:ext>
            </a:extLst>
          </p:cNvPr>
          <p:cNvSpPr txBox="1"/>
          <p:nvPr/>
        </p:nvSpPr>
        <p:spPr>
          <a:xfrm>
            <a:off x="2135005" y="2411177"/>
            <a:ext cx="2491263" cy="430887"/>
          </a:xfrm>
          <a:prstGeom prst="rect">
            <a:avLst/>
          </a:prstGeom>
          <a:noFill/>
        </p:spPr>
        <p:txBody>
          <a:bodyPr wrap="square" rtlCol="0">
            <a:spAutoFit/>
          </a:bodyPr>
          <a:lstStyle/>
          <a:p>
            <a:pPr>
              <a:buClr>
                <a:srgbClr val="000000"/>
              </a:buClr>
              <a:buFont typeface="Arial"/>
              <a:buNone/>
              <a:defRPr/>
            </a:pPr>
            <a:r>
              <a:rPr lang="en-GB" sz="2200" kern="0" dirty="0" err="1">
                <a:solidFill>
                  <a:srgbClr val="002060"/>
                </a:solidFill>
                <a:latin typeface="Century Gothic" panose="020B0502020202020204" pitchFamily="34" charset="0"/>
                <a:cs typeface="Arial"/>
                <a:sym typeface="Arial"/>
              </a:rPr>
              <a:t>kein</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keine</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kein</a:t>
            </a:r>
            <a:endParaRPr lang="en-GB" sz="22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3_W3F_11.16.wav"/>
            </a:hlinkClick>
            <a:extLst>
              <a:ext uri="{FF2B5EF4-FFF2-40B4-BE49-F238E27FC236}">
                <a16:creationId xmlns:a16="http://schemas.microsoft.com/office/drawing/2014/main" id="{D4662F6F-BB7A-440E-99DB-3FEB806B34CB}"/>
              </a:ext>
            </a:extLst>
          </p:cNvPr>
          <p:cNvSpPr txBox="1"/>
          <p:nvPr/>
        </p:nvSpPr>
        <p:spPr>
          <a:xfrm>
            <a:off x="4658519" y="2364914"/>
            <a:ext cx="25809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Wie </a:t>
            </a:r>
            <a:r>
              <a:rPr lang="en-GB" sz="2400" kern="0" dirty="0" err="1">
                <a:solidFill>
                  <a:srgbClr val="002060"/>
                </a:solidFill>
                <a:latin typeface="Century Gothic" panose="020B0502020202020204" pitchFamily="34" charset="0"/>
                <a:cs typeface="Arial"/>
                <a:sym typeface="Arial"/>
              </a:rPr>
              <a:t>sagt</a:t>
            </a:r>
            <a:r>
              <a:rPr lang="en-GB" sz="2400" kern="0" dirty="0">
                <a:solidFill>
                  <a:srgbClr val="002060"/>
                </a:solidFill>
                <a:latin typeface="Century Gothic" panose="020B0502020202020204" pitchFamily="34" charset="0"/>
                <a:cs typeface="Arial"/>
                <a:sym typeface="Arial"/>
              </a:rPr>
              <a:t> man?</a:t>
            </a:r>
          </a:p>
        </p:txBody>
      </p:sp>
      <p:sp>
        <p:nvSpPr>
          <p:cNvPr id="72" name="TextBox 71">
            <a:hlinkClick r:id="" action="ppaction://noaction">
              <a:snd r:embed="rId21" name="T3_W3F_11.17.wav"/>
            </a:hlinkClick>
            <a:extLst>
              <a:ext uri="{FF2B5EF4-FFF2-40B4-BE49-F238E27FC236}">
                <a16:creationId xmlns:a16="http://schemas.microsoft.com/office/drawing/2014/main" id="{80DD82C3-D3C7-45A3-B5A4-90223E7359A7}"/>
              </a:ext>
            </a:extLst>
          </p:cNvPr>
          <p:cNvSpPr txBox="1"/>
          <p:nvPr/>
        </p:nvSpPr>
        <p:spPr>
          <a:xfrm>
            <a:off x="7709871" y="2359020"/>
            <a:ext cx="30924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weiß</a:t>
            </a:r>
            <a:r>
              <a:rPr lang="en-GB" sz="2400" kern="0" dirty="0">
                <a:solidFill>
                  <a:srgbClr val="002060"/>
                </a:solidFill>
                <a:latin typeface="Century Gothic" panose="020B0502020202020204" pitchFamily="34" charset="0"/>
                <a:cs typeface="Arial"/>
                <a:sym typeface="Arial"/>
              </a:rPr>
              <a:t> es </a:t>
            </a:r>
            <a:r>
              <a:rPr lang="en-GB" sz="2400" kern="0" dirty="0" err="1">
                <a:solidFill>
                  <a:srgbClr val="002060"/>
                </a:solidFill>
                <a:latin typeface="Century Gothic" panose="020B0502020202020204" pitchFamily="34" charset="0"/>
                <a:cs typeface="Arial"/>
                <a:sym typeface="Arial"/>
              </a:rPr>
              <a:t>nicht</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3_W3F_11.18.wav"/>
            </a:hlinkClick>
            <a:extLst>
              <a:ext uri="{FF2B5EF4-FFF2-40B4-BE49-F238E27FC236}">
                <a16:creationId xmlns:a16="http://schemas.microsoft.com/office/drawing/2014/main" id="{40541C7D-B0CC-4C45-9347-2F6A8921779D}"/>
              </a:ext>
            </a:extLst>
          </p:cNvPr>
          <p:cNvSpPr txBox="1"/>
          <p:nvPr/>
        </p:nvSpPr>
        <p:spPr>
          <a:xfrm>
            <a:off x="2179754" y="1471211"/>
            <a:ext cx="2243015"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3_W3F_11.19.wav"/>
            </a:hlinkClick>
            <a:extLst>
              <a:ext uri="{FF2B5EF4-FFF2-40B4-BE49-F238E27FC236}">
                <a16:creationId xmlns:a16="http://schemas.microsoft.com/office/drawing/2014/main" id="{85556096-252E-4BFA-8C9B-3147737202F6}"/>
              </a:ext>
            </a:extLst>
          </p:cNvPr>
          <p:cNvSpPr txBox="1"/>
          <p:nvPr/>
        </p:nvSpPr>
        <p:spPr>
          <a:xfrm>
            <a:off x="4626268" y="1496206"/>
            <a:ext cx="327220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hast</a:t>
            </a:r>
          </a:p>
        </p:txBody>
      </p:sp>
      <p:sp>
        <p:nvSpPr>
          <p:cNvPr id="75" name="TextBox 74">
            <a:hlinkClick r:id="" action="ppaction://noaction">
              <a:snd r:embed="rId24" name="T3_W3F_11.20.wav"/>
            </a:hlinkClick>
            <a:extLst>
              <a:ext uri="{FF2B5EF4-FFF2-40B4-BE49-F238E27FC236}">
                <a16:creationId xmlns:a16="http://schemas.microsoft.com/office/drawing/2014/main" id="{B56FCEEC-BBC0-447D-8197-5467071F582A}"/>
              </a:ext>
            </a:extLst>
          </p:cNvPr>
          <p:cNvSpPr txBox="1"/>
          <p:nvPr/>
        </p:nvSpPr>
        <p:spPr>
          <a:xfrm>
            <a:off x="7622818" y="150290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viel</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30402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0" y="1775258"/>
            <a:ext cx="11233087" cy="400110"/>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GB" spc="-1" dirty="0">
                <a:solidFill>
                  <a:srgbClr val="002060"/>
                </a:solidFill>
                <a:latin typeface="Century Gothic" panose="020B0502020202020204" pitchFamily="34" charset="0"/>
              </a:rPr>
              <a:t>1. Sie </a:t>
            </a:r>
            <a:r>
              <a:rPr lang="en-GB" u="sng" spc="-1" dirty="0" err="1">
                <a:solidFill>
                  <a:srgbClr val="002060"/>
                </a:solidFill>
                <a:latin typeface="Century Gothic" panose="020B0502020202020204" pitchFamily="34" charset="0"/>
              </a:rPr>
              <a:t>lernt</a:t>
            </a:r>
            <a:r>
              <a:rPr lang="en-GB" spc="-1" dirty="0">
                <a:solidFill>
                  <a:srgbClr val="002060"/>
                </a:solidFill>
                <a:latin typeface="Century Gothic" panose="020B0502020202020204" pitchFamily="34" charset="0"/>
              </a:rPr>
              <a:t> Klavier </a:t>
            </a:r>
            <a:r>
              <a:rPr lang="en-GB" spc="-1" dirty="0" err="1">
                <a:solidFill>
                  <a:srgbClr val="002060"/>
                </a:solidFill>
                <a:latin typeface="Century Gothic" panose="020B0502020202020204" pitchFamily="34" charset="0"/>
              </a:rPr>
              <a:t>aber</a:t>
            </a:r>
            <a:r>
              <a:rPr lang="en-GB" spc="-1" dirty="0">
                <a:solidFill>
                  <a:srgbClr val="002060"/>
                </a:solidFill>
                <a:latin typeface="Century Gothic" panose="020B0502020202020204" pitchFamily="34" charset="0"/>
              </a:rPr>
              <a:t> es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nicht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schwer</a:t>
            </a:r>
            <a:r>
              <a:rPr lang="en-GB" sz="2000" spc="-1" dirty="0">
                <a:solidFill>
                  <a:srgbClr val="002060"/>
                </a:solidFill>
                <a:latin typeface="Century Gothic" panose="020B0502020202020204" pitchFamily="34" charset="0"/>
              </a:rPr>
              <a:t>.</a:t>
            </a:r>
            <a:endParaRPr kumimoji="0" lang="en-GB" sz="2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20050" y="4693494"/>
            <a:ext cx="37248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noProof="0" dirty="0">
                <a:solidFill>
                  <a:srgbClr val="002060"/>
                </a:solidFill>
                <a:latin typeface="Century Gothic" panose="020B0502020202020204" pitchFamily="34" charset="0"/>
              </a:rPr>
              <a:t>4. Die </a:t>
            </a:r>
            <a:r>
              <a:rPr lang="en-GB" spc="-1" noProof="0" dirty="0" err="1">
                <a:solidFill>
                  <a:srgbClr val="002060"/>
                </a:solidFill>
                <a:latin typeface="Century Gothic" panose="020B0502020202020204" pitchFamily="34" charset="0"/>
              </a:rPr>
              <a:t>erste</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Nummer</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ist</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hundert</a:t>
            </a:r>
            <a:r>
              <a:rPr lang="en-GB" spc="-1" noProof="0"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940357" y="5726505"/>
            <a:ext cx="752520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5. Er hat </a:t>
            </a:r>
            <a:r>
              <a:rPr lang="en-GB" spc="-1" dirty="0" err="1">
                <a:solidFill>
                  <a:srgbClr val="002060"/>
                </a:solidFill>
                <a:latin typeface="Century Gothic" panose="020B0502020202020204" pitchFamily="34" charset="0"/>
              </a:rPr>
              <a:t>Geburtstag</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September </a:t>
            </a:r>
            <a:r>
              <a:rPr lang="en-GB" spc="-1" dirty="0" err="1">
                <a:solidFill>
                  <a:srgbClr val="002060"/>
                </a:solidFill>
                <a:latin typeface="Century Gothic" panose="020B0502020202020204" pitchFamily="34" charset="0"/>
              </a:rPr>
              <a:t>oder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Oktober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Rectangle 22">
            <a:extLst>
              <a:ext uri="{FF2B5EF4-FFF2-40B4-BE49-F238E27FC236}">
                <a16:creationId xmlns:a16="http://schemas.microsoft.com/office/drawing/2014/main" id="{DFED04EB-3898-4880-8DC0-BCB710610EFC}"/>
              </a:ext>
            </a:extLst>
          </p:cNvPr>
          <p:cNvSpPr/>
          <p:nvPr/>
        </p:nvSpPr>
        <p:spPr>
          <a:xfrm>
            <a:off x="123171" y="2714306"/>
            <a:ext cx="5120824"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2. </a:t>
            </a:r>
            <a:r>
              <a:rPr lang="en-GB" spc="-1" dirty="0" err="1">
                <a:solidFill>
                  <a:srgbClr val="002060"/>
                </a:solidFill>
                <a:latin typeface="Century Gothic" panose="020B0502020202020204" pitchFamily="34" charset="0"/>
              </a:rPr>
              <a:t>Wer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auf </a:t>
            </a:r>
            <a:r>
              <a:rPr lang="en-GB" spc="-1" dirty="0" err="1">
                <a:solidFill>
                  <a:srgbClr val="002060"/>
                </a:solidFill>
                <a:latin typeface="Century Gothic" panose="020B0502020202020204" pitchFamily="34" charset="0"/>
              </a:rPr>
              <a:t>dem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Konzert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Vater</a:t>
            </a:r>
            <a:r>
              <a:rPr lang="en-GB" spc="-1" dirty="0">
                <a:solidFill>
                  <a:srgbClr val="002060"/>
                </a:solidFill>
                <a:latin typeface="Century Gothic" panose="020B0502020202020204" pitchFamily="34" charset="0"/>
              </a:rPr>
              <a:t> da? </a:t>
            </a:r>
          </a:p>
          <a:p>
            <a:pPr marL="0" marR="0" lvl="0" indent="0"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Das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wunderbar!</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20050" y="3728154"/>
            <a:ext cx="51208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3. Wo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der Lehrer?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er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Klassenzimmer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4" name="Rectangle 43">
            <a:extLst>
              <a:ext uri="{FF2B5EF4-FFF2-40B4-BE49-F238E27FC236}">
                <a16:creationId xmlns:a16="http://schemas.microsoft.com/office/drawing/2014/main" id="{0A2959AC-F417-459A-9D46-0B56610D7F5F}"/>
              </a:ext>
            </a:extLst>
          </p:cNvPr>
          <p:cNvSpPr/>
          <p:nvPr/>
        </p:nvSpPr>
        <p:spPr>
          <a:xfrm>
            <a:off x="6574890" y="1744685"/>
            <a:ext cx="11233087" cy="400110"/>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GB" spc="-1" dirty="0">
                <a:solidFill>
                  <a:srgbClr val="002060"/>
                </a:solidFill>
                <a:latin typeface="Century Gothic" panose="020B0502020202020204" pitchFamily="34" charset="0"/>
              </a:rPr>
              <a:t>1. Sie </a:t>
            </a:r>
            <a:r>
              <a:rPr lang="en-GB" u="sng" spc="-1" dirty="0" err="1">
                <a:solidFill>
                  <a:srgbClr val="002060"/>
                </a:solidFill>
                <a:latin typeface="Century Gothic" panose="020B0502020202020204" pitchFamily="34" charset="0"/>
              </a:rPr>
              <a:t>lernt</a:t>
            </a:r>
            <a:r>
              <a:rPr lang="en-GB" spc="-1" dirty="0">
                <a:solidFill>
                  <a:srgbClr val="002060"/>
                </a:solidFill>
                <a:latin typeface="Century Gothic" panose="020B0502020202020204" pitchFamily="34" charset="0"/>
              </a:rPr>
              <a:t> Klavier </a:t>
            </a:r>
            <a:r>
              <a:rPr lang="en-GB" spc="-1" dirty="0" err="1">
                <a:solidFill>
                  <a:srgbClr val="002060"/>
                </a:solidFill>
                <a:latin typeface="Century Gothic" panose="020B0502020202020204" pitchFamily="34" charset="0"/>
              </a:rPr>
              <a:t>aber</a:t>
            </a:r>
            <a:r>
              <a:rPr lang="en-GB" spc="-1" dirty="0">
                <a:solidFill>
                  <a:srgbClr val="002060"/>
                </a:solidFill>
                <a:latin typeface="Century Gothic" panose="020B0502020202020204" pitchFamily="34" charset="0"/>
              </a:rPr>
              <a:t> es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nicht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schwer</a:t>
            </a:r>
            <a:r>
              <a:rPr lang="en-GB" sz="2000" spc="-1" dirty="0">
                <a:solidFill>
                  <a:srgbClr val="002060"/>
                </a:solidFill>
                <a:latin typeface="Century Gothic" panose="020B0502020202020204" pitchFamily="34" charset="0"/>
              </a:rPr>
              <a:t>.</a:t>
            </a:r>
            <a:endParaRPr kumimoji="0" lang="en-GB" sz="2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20A5BCE0-FAC7-4DA4-A5BB-AE832CF1230A}"/>
              </a:ext>
            </a:extLst>
          </p:cNvPr>
          <p:cNvSpPr/>
          <p:nvPr/>
        </p:nvSpPr>
        <p:spPr>
          <a:xfrm>
            <a:off x="6636457" y="4712345"/>
            <a:ext cx="37248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noProof="0" dirty="0">
                <a:solidFill>
                  <a:srgbClr val="002060"/>
                </a:solidFill>
                <a:latin typeface="Century Gothic" panose="020B0502020202020204" pitchFamily="34" charset="0"/>
              </a:rPr>
              <a:t>4. Die </a:t>
            </a:r>
            <a:r>
              <a:rPr lang="en-GB" spc="-1" noProof="0" dirty="0" err="1">
                <a:solidFill>
                  <a:srgbClr val="002060"/>
                </a:solidFill>
                <a:latin typeface="Century Gothic" panose="020B0502020202020204" pitchFamily="34" charset="0"/>
              </a:rPr>
              <a:t>erste</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Nummer</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ist</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hundert</a:t>
            </a:r>
            <a:r>
              <a:rPr lang="en-GB" spc="-1" noProof="0"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6" name="Rectangle 45">
            <a:extLst>
              <a:ext uri="{FF2B5EF4-FFF2-40B4-BE49-F238E27FC236}">
                <a16:creationId xmlns:a16="http://schemas.microsoft.com/office/drawing/2014/main" id="{41CE0383-28DF-47C0-9B9A-ACED087676E7}"/>
              </a:ext>
            </a:extLst>
          </p:cNvPr>
          <p:cNvSpPr/>
          <p:nvPr/>
        </p:nvSpPr>
        <p:spPr>
          <a:xfrm>
            <a:off x="5676050" y="5745356"/>
            <a:ext cx="752520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5. Er hat </a:t>
            </a:r>
            <a:r>
              <a:rPr lang="en-GB" spc="-1" dirty="0" err="1">
                <a:solidFill>
                  <a:srgbClr val="002060"/>
                </a:solidFill>
                <a:latin typeface="Century Gothic" panose="020B0502020202020204" pitchFamily="34" charset="0"/>
              </a:rPr>
              <a:t>Geburtstag</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September </a:t>
            </a:r>
            <a:r>
              <a:rPr lang="en-GB" spc="-1" dirty="0" err="1">
                <a:solidFill>
                  <a:srgbClr val="002060"/>
                </a:solidFill>
                <a:latin typeface="Century Gothic" panose="020B0502020202020204" pitchFamily="34" charset="0"/>
              </a:rPr>
              <a:t>oder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Oktober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CBEE8021-3831-43E1-AEE3-581B61322A13}"/>
              </a:ext>
            </a:extLst>
          </p:cNvPr>
          <p:cNvSpPr/>
          <p:nvPr/>
        </p:nvSpPr>
        <p:spPr>
          <a:xfrm>
            <a:off x="6096000" y="2712781"/>
            <a:ext cx="5791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2. </a:t>
            </a:r>
            <a:r>
              <a:rPr lang="en-GB" spc="-1" dirty="0" err="1">
                <a:solidFill>
                  <a:srgbClr val="002060"/>
                </a:solidFill>
                <a:latin typeface="Century Gothic" panose="020B0502020202020204" pitchFamily="34" charset="0"/>
              </a:rPr>
              <a:t>Wer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auf </a:t>
            </a:r>
            <a:r>
              <a:rPr lang="en-GB" spc="-1" dirty="0" err="1">
                <a:solidFill>
                  <a:srgbClr val="002060"/>
                </a:solidFill>
                <a:latin typeface="Century Gothic" panose="020B0502020202020204" pitchFamily="34" charset="0"/>
              </a:rPr>
              <a:t>dem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Konzert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Vater</a:t>
            </a:r>
            <a:r>
              <a:rPr lang="en-GB" spc="-1" dirty="0">
                <a:solidFill>
                  <a:srgbClr val="002060"/>
                </a:solidFill>
                <a:latin typeface="Century Gothic" panose="020B0502020202020204" pitchFamily="34" charset="0"/>
              </a:rPr>
              <a:t> da? </a:t>
            </a:r>
          </a:p>
          <a:p>
            <a:pPr marL="0" marR="0" lvl="0" indent="0"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         Das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wunderbar!</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8" name="Rectangle 47">
            <a:extLst>
              <a:ext uri="{FF2B5EF4-FFF2-40B4-BE49-F238E27FC236}">
                <a16:creationId xmlns:a16="http://schemas.microsoft.com/office/drawing/2014/main" id="{EB508F6F-F25C-4D54-AA16-126F8087B570}"/>
              </a:ext>
            </a:extLst>
          </p:cNvPr>
          <p:cNvSpPr/>
          <p:nvPr/>
        </p:nvSpPr>
        <p:spPr>
          <a:xfrm>
            <a:off x="6636457" y="3747005"/>
            <a:ext cx="51208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3. Wo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der Lehrer?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er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Klassenzimmer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68" name="Title 2">
            <a:extLst>
              <a:ext uri="{FF2B5EF4-FFF2-40B4-BE49-F238E27FC236}">
                <a16:creationId xmlns:a16="http://schemas.microsoft.com/office/drawing/2014/main" id="{B9D9EAB8-7A75-4CAB-9DEB-5461BD414AC7}"/>
              </a:ext>
            </a:extLst>
          </p:cNvPr>
          <p:cNvSpPr txBox="1">
            <a:spLocks/>
          </p:cNvSpPr>
          <p:nvPr/>
        </p:nvSpPr>
        <p:spPr>
          <a:xfrm>
            <a:off x="7272009" y="158631"/>
            <a:ext cx="6409071" cy="508891"/>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a:latin typeface="Century Gothic" panose="020B0502020202020204" pitchFamily="34" charset="0"/>
                <a:cs typeface="Arial"/>
                <a:sym typeface="Arial"/>
              </a:rPr>
              <a:t>Follow up 1</a:t>
            </a:r>
            <a:endParaRPr lang="en-GB" sz="3200" dirty="0"/>
          </a:p>
        </p:txBody>
      </p:sp>
      <p:sp>
        <p:nvSpPr>
          <p:cNvPr id="69" name="Google Shape;119;p1">
            <a:extLst>
              <a:ext uri="{FF2B5EF4-FFF2-40B4-BE49-F238E27FC236}">
                <a16:creationId xmlns:a16="http://schemas.microsoft.com/office/drawing/2014/main" id="{0E49B76A-6653-44AA-BE20-2EA025F4AE6C}"/>
              </a:ext>
            </a:extLst>
          </p:cNvPr>
          <p:cNvSpPr/>
          <p:nvPr/>
        </p:nvSpPr>
        <p:spPr>
          <a:xfrm>
            <a:off x="6717651" y="14348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TextBox 16">
            <a:extLst>
              <a:ext uri="{FF2B5EF4-FFF2-40B4-BE49-F238E27FC236}">
                <a16:creationId xmlns:a16="http://schemas.microsoft.com/office/drawing/2014/main" id="{1D6CFCC9-5A11-48FC-B460-B57B7C6018C9}"/>
              </a:ext>
            </a:extLst>
          </p:cNvPr>
          <p:cNvSpPr txBox="1"/>
          <p:nvPr/>
        </p:nvSpPr>
        <p:spPr>
          <a:xfrm>
            <a:off x="89235" y="855760"/>
            <a:ext cx="5470907" cy="584775"/>
          </a:xfrm>
          <a:prstGeom prst="rect">
            <a:avLst/>
          </a:prstGeom>
          <a:noFill/>
        </p:spPr>
        <p:txBody>
          <a:bodyPr wrap="square">
            <a:spAutoFit/>
          </a:bodyPr>
          <a:lstStyle/>
          <a:p>
            <a:r>
              <a:rPr lang="en-GB" sz="1600" b="1" dirty="0">
                <a:solidFill>
                  <a:srgbClr val="002060"/>
                </a:solidFill>
              </a:rPr>
              <a:t>Read each sentence aloud. </a:t>
            </a:r>
            <a:r>
              <a:rPr lang="en-GB" sz="1600" b="1" u="sng" dirty="0">
                <a:solidFill>
                  <a:srgbClr val="002060"/>
                </a:solidFill>
              </a:rPr>
              <a:t>Underline</a:t>
            </a:r>
            <a:r>
              <a:rPr lang="en-GB" sz="1600" b="1" dirty="0">
                <a:solidFill>
                  <a:srgbClr val="002060"/>
                </a:solidFill>
              </a:rPr>
              <a:t> the stressed </a:t>
            </a:r>
          </a:p>
          <a:p>
            <a:r>
              <a:rPr lang="en-GB" sz="1600" b="1" dirty="0">
                <a:solidFill>
                  <a:srgbClr val="002060"/>
                </a:solidFill>
              </a:rPr>
              <a:t>[er] syllables and circle the unstressed [er] syllables. </a:t>
            </a:r>
          </a:p>
        </p:txBody>
      </p:sp>
      <p:sp>
        <p:nvSpPr>
          <p:cNvPr id="18" name="TextBox 17">
            <a:extLst>
              <a:ext uri="{FF2B5EF4-FFF2-40B4-BE49-F238E27FC236}">
                <a16:creationId xmlns:a16="http://schemas.microsoft.com/office/drawing/2014/main" id="{114C18B7-8149-46C2-AA8D-576770686E41}"/>
              </a:ext>
            </a:extLst>
          </p:cNvPr>
          <p:cNvSpPr txBox="1"/>
          <p:nvPr/>
        </p:nvSpPr>
        <p:spPr>
          <a:xfrm>
            <a:off x="6504783" y="858643"/>
            <a:ext cx="5470907" cy="584775"/>
          </a:xfrm>
          <a:prstGeom prst="rect">
            <a:avLst/>
          </a:prstGeom>
          <a:noFill/>
        </p:spPr>
        <p:txBody>
          <a:bodyPr wrap="square">
            <a:spAutoFit/>
          </a:bodyPr>
          <a:lstStyle/>
          <a:p>
            <a:r>
              <a:rPr lang="en-GB" sz="1600" b="1" dirty="0">
                <a:solidFill>
                  <a:srgbClr val="002060"/>
                </a:solidFill>
              </a:rPr>
              <a:t>Read each sentence aloud. </a:t>
            </a:r>
            <a:r>
              <a:rPr lang="en-GB" sz="1600" b="1" u="sng" dirty="0">
                <a:solidFill>
                  <a:srgbClr val="002060"/>
                </a:solidFill>
              </a:rPr>
              <a:t>Underline</a:t>
            </a:r>
            <a:r>
              <a:rPr lang="en-GB" sz="1600" b="1" dirty="0">
                <a:solidFill>
                  <a:srgbClr val="002060"/>
                </a:solidFill>
              </a:rPr>
              <a:t> the stressed </a:t>
            </a:r>
          </a:p>
          <a:p>
            <a:r>
              <a:rPr lang="en-GB" sz="1600" b="1" dirty="0">
                <a:solidFill>
                  <a:srgbClr val="002060"/>
                </a:solidFill>
              </a:rPr>
              <a:t>[er] syllables and circle the unstressed [er] syllables. </a:t>
            </a:r>
          </a:p>
        </p:txBody>
      </p:sp>
      <p:sp>
        <p:nvSpPr>
          <p:cNvPr id="4" name="Oval 3">
            <a:extLst>
              <a:ext uri="{FF2B5EF4-FFF2-40B4-BE49-F238E27FC236}">
                <a16:creationId xmlns:a16="http://schemas.microsoft.com/office/drawing/2014/main" id="{B7408185-C121-423D-B538-F1399FA4BDDF}"/>
              </a:ext>
            </a:extLst>
          </p:cNvPr>
          <p:cNvSpPr/>
          <p:nvPr/>
        </p:nvSpPr>
        <p:spPr>
          <a:xfrm>
            <a:off x="1882450" y="1145909"/>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5AACA86-A6F2-47AD-A952-2F0A144FB3AA}"/>
              </a:ext>
            </a:extLst>
          </p:cNvPr>
          <p:cNvSpPr/>
          <p:nvPr/>
        </p:nvSpPr>
        <p:spPr>
          <a:xfrm>
            <a:off x="8313730" y="1131060"/>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B6D1EB5-4BFE-4D57-BF2B-ED9E72D4FD12}"/>
              </a:ext>
            </a:extLst>
          </p:cNvPr>
          <p:cNvPicPr>
            <a:picLocks noChangeAspect="1"/>
          </p:cNvPicPr>
          <p:nvPr/>
        </p:nvPicPr>
        <p:blipFill>
          <a:blip r:embed="rId3"/>
          <a:stretch>
            <a:fillRect/>
          </a:stretch>
        </p:blipFill>
        <p:spPr>
          <a:xfrm>
            <a:off x="4122200" y="115788"/>
            <a:ext cx="1018674" cy="621430"/>
          </a:xfrm>
          <a:prstGeom prst="rect">
            <a:avLst/>
          </a:prstGeom>
        </p:spPr>
      </p:pic>
      <p:pic>
        <p:nvPicPr>
          <p:cNvPr id="22" name="Picture 21">
            <a:extLst>
              <a:ext uri="{FF2B5EF4-FFF2-40B4-BE49-F238E27FC236}">
                <a16:creationId xmlns:a16="http://schemas.microsoft.com/office/drawing/2014/main" id="{75E92D46-7A5F-4C54-B4DA-5A0FE0131054}"/>
              </a:ext>
            </a:extLst>
          </p:cNvPr>
          <p:cNvPicPr>
            <a:picLocks noChangeAspect="1"/>
          </p:cNvPicPr>
          <p:nvPr/>
        </p:nvPicPr>
        <p:blipFill>
          <a:blip r:embed="rId3"/>
          <a:stretch>
            <a:fillRect/>
          </a:stretch>
        </p:blipFill>
        <p:spPr>
          <a:xfrm>
            <a:off x="10570635" y="115788"/>
            <a:ext cx="1018674" cy="621430"/>
          </a:xfrm>
          <a:prstGeom prst="rect">
            <a:avLst/>
          </a:prstGeom>
        </p:spPr>
      </p:pic>
    </p:spTree>
    <p:extLst>
      <p:ext uri="{BB962C8B-B14F-4D97-AF65-F5344CB8AC3E}">
        <p14:creationId xmlns:p14="http://schemas.microsoft.com/office/powerpoint/2010/main" val="8304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nvGraphicFramePr>
        <p:xfrm>
          <a:off x="123172" y="1048140"/>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grpSp>
        <p:nvGrpSpPr>
          <p:cNvPr id="29" name="Group 28">
            <a:extLst>
              <a:ext uri="{FF2B5EF4-FFF2-40B4-BE49-F238E27FC236}">
                <a16:creationId xmlns:a16="http://schemas.microsoft.com/office/drawing/2014/main" id="{6C308D62-8C71-4878-A33E-C6A8B00348DA}"/>
              </a:ext>
            </a:extLst>
          </p:cNvPr>
          <p:cNvGrpSpPr/>
          <p:nvPr/>
        </p:nvGrpSpPr>
        <p:grpSpPr>
          <a:xfrm>
            <a:off x="123172" y="1885890"/>
            <a:ext cx="9482474" cy="883761"/>
            <a:chOff x="644541" y="3032790"/>
            <a:chExt cx="10120720" cy="740851"/>
          </a:xfrm>
        </p:grpSpPr>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644541" y="3084359"/>
              <a:ext cx="1159616" cy="689282"/>
            </a:xfrm>
            <a:prstGeom prst="rect">
              <a:avLst/>
            </a:prstGeom>
          </p:spPr>
        </p:pic>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2006547" y="3065731"/>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66163" y="3032790"/>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502489" y="3032790"/>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763300" y="3032790"/>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7024111" y="3032790"/>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284922" y="3032790"/>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605645" y="3032790"/>
              <a:ext cx="1159616" cy="689282"/>
            </a:xfrm>
            <a:prstGeom prst="rect">
              <a:avLst/>
            </a:prstGeom>
          </p:spPr>
        </p:pic>
      </p:gr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ships you have sunk and what you have already asked.</a:t>
            </a:r>
          </a:p>
        </p:txBody>
      </p:sp>
      <p:sp>
        <p:nvSpPr>
          <p:cNvPr id="33" name="TextBox 32">
            <a:extLst>
              <a:ext uri="{FF2B5EF4-FFF2-40B4-BE49-F238E27FC236}">
                <a16:creationId xmlns:a16="http://schemas.microsoft.com/office/drawing/2014/main" id="{9E93CC78-FB89-4C48-9423-91D5C71E3E44}"/>
              </a:ext>
            </a:extLst>
          </p:cNvPr>
          <p:cNvSpPr txBox="1"/>
          <p:nvPr/>
        </p:nvSpPr>
        <p:spPr>
          <a:xfrm rot="16200000">
            <a:off x="8097757" y="2815273"/>
            <a:ext cx="5568006" cy="2062103"/>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schwimmen</a:t>
            </a:r>
            <a:r>
              <a:rPr lang="en-GB" sz="1600" dirty="0">
                <a:solidFill>
                  <a:srgbClr val="002060"/>
                </a:solidFill>
                <a:latin typeface="Century Gothic" panose="020B0502020202020204" pitchFamily="34" charset="0"/>
              </a:rPr>
              <a:t>- to swim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t</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anzen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-to dance</a:t>
            </a:r>
            <a:endParaRPr lang="en-GB" sz="16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s</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ingen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-to 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das </a:t>
            </a:r>
            <a:r>
              <a:rPr lang="en-GB" sz="1600" dirty="0" err="1">
                <a:solidFill>
                  <a:srgbClr val="002060"/>
                </a:solidFill>
                <a:latin typeface="Century Gothic" panose="020B0502020202020204" pitchFamily="34" charset="0"/>
              </a:rPr>
              <a:t>Fußballspiel</a:t>
            </a:r>
            <a:r>
              <a:rPr lang="en-GB" sz="1600" dirty="0">
                <a:solidFill>
                  <a:srgbClr val="002060"/>
                </a:solidFill>
                <a:latin typeface="Century Gothic" panose="020B0502020202020204" pitchFamily="34" charset="0"/>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gewinnen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-to win the football match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d</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as Lied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hören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listen to the song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neben</a:t>
            </a:r>
            <a:r>
              <a:rPr lang="en-GB" sz="1600" dirty="0">
                <a:solidFill>
                  <a:srgbClr val="002060"/>
                </a:solidFill>
                <a:latin typeface="Century Gothic" panose="020B0502020202020204" pitchFamily="34" charset="0"/>
              </a:rPr>
              <a:t> Ronja s</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itzen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sit next to Ronja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den Film verstehen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a:t>
            </a:r>
            <a:r>
              <a:rPr lang="en-GB" sz="1600" dirty="0">
                <a:solidFill>
                  <a:srgbClr val="002060"/>
                </a:solidFill>
                <a:latin typeface="Century Gothic" panose="020B0502020202020204" pitchFamily="34" charset="0"/>
              </a:rPr>
              <a:t>understand the 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z</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u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Hause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spielen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play at home</a:t>
            </a:r>
          </a:p>
        </p:txBody>
      </p:sp>
      <p:graphicFrame>
        <p:nvGraphicFramePr>
          <p:cNvPr id="34" name="Table 7">
            <a:extLst>
              <a:ext uri="{FF2B5EF4-FFF2-40B4-BE49-F238E27FC236}">
                <a16:creationId xmlns:a16="http://schemas.microsoft.com/office/drawing/2014/main" id="{E02FADEC-B27E-4513-8939-5AF3783D40D5}"/>
              </a:ext>
            </a:extLst>
          </p:cNvPr>
          <p:cNvGraphicFramePr>
            <a:graphicFrameLocks noGrp="1"/>
          </p:cNvGraphicFramePr>
          <p:nvPr/>
        </p:nvGraphicFramePr>
        <p:xfrm>
          <a:off x="123172" y="3948088"/>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35" name="Picture 34">
            <a:extLst>
              <a:ext uri="{FF2B5EF4-FFF2-40B4-BE49-F238E27FC236}">
                <a16:creationId xmlns:a16="http://schemas.microsoft.com/office/drawing/2014/main" id="{864CADA7-847C-47D7-88EE-3741B9E4D05A}"/>
              </a:ext>
            </a:extLst>
          </p:cNvPr>
          <p:cNvPicPr>
            <a:picLocks noChangeAspect="1"/>
          </p:cNvPicPr>
          <p:nvPr/>
        </p:nvPicPr>
        <p:blipFill>
          <a:blip r:embed="rId4"/>
          <a:stretch>
            <a:fillRect/>
          </a:stretch>
        </p:blipFill>
        <p:spPr>
          <a:xfrm>
            <a:off x="10989528" y="38404"/>
            <a:ext cx="1115862" cy="1023918"/>
          </a:xfrm>
          <a:prstGeom prst="rect">
            <a:avLst/>
          </a:prstGeom>
        </p:spPr>
      </p:pic>
    </p:spTree>
    <p:extLst>
      <p:ext uri="{BB962C8B-B14F-4D97-AF65-F5344CB8AC3E}">
        <p14:creationId xmlns:p14="http://schemas.microsoft.com/office/powerpoint/2010/main" val="400470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93395746"/>
              </p:ext>
            </p:extLst>
          </p:nvPr>
        </p:nvGraphicFramePr>
        <p:xfrm>
          <a:off x="450832" y="1078538"/>
          <a:ext cx="9810698" cy="54170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5703">
                  <a:extLst>
                    <a:ext uri="{9D8B030D-6E8A-4147-A177-3AD203B41FA5}">
                      <a16:colId xmlns:a16="http://schemas.microsoft.com/office/drawing/2014/main" val="1810222861"/>
                    </a:ext>
                  </a:extLst>
                </a:gridCol>
                <a:gridCol w="270114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kein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keine</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Ich </a:t>
                      </a:r>
                      <a:r>
                        <a:rPr lang="en-GB" sz="2400" b="0" dirty="0" err="1">
                          <a:solidFill>
                            <a:srgbClr val="002060"/>
                          </a:solidFill>
                          <a:latin typeface="Century Gothic" panose="020B0502020202020204" pitchFamily="34" charset="0"/>
                        </a:rPr>
                        <a:t>weiß</a:t>
                      </a:r>
                      <a:r>
                        <a:rPr lang="en-GB" sz="2400" b="0" dirty="0">
                          <a:solidFill>
                            <a:srgbClr val="002060"/>
                          </a:solidFill>
                          <a:latin typeface="Century Gothic" panose="020B0502020202020204" pitchFamily="34" charset="0"/>
                        </a:rPr>
                        <a:t> es </a:t>
                      </a:r>
                      <a:r>
                        <a:rPr lang="en-GB" sz="2400" b="0" dirty="0" err="1">
                          <a:solidFill>
                            <a:srgbClr val="002060"/>
                          </a:solidFill>
                          <a:latin typeface="Century Gothic" panose="020B0502020202020204" pitchFamily="34" charset="0"/>
                        </a:rPr>
                        <a:t>nicht</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Wie </a:t>
                      </a:r>
                      <a:r>
                        <a:rPr lang="en-GB" sz="2400" b="0" dirty="0" err="1">
                          <a:solidFill>
                            <a:srgbClr val="002060"/>
                          </a:solidFill>
                          <a:latin typeface="Century Gothic" panose="020B0502020202020204" pitchFamily="34" charset="0"/>
                        </a:rPr>
                        <a:t>sagt</a:t>
                      </a:r>
                      <a:r>
                        <a:rPr lang="en-GB" sz="2400" b="0" dirty="0">
                          <a:solidFill>
                            <a:srgbClr val="00206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haben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viel</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Film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Hund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das Lied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die </a:t>
                      </a:r>
                      <a:r>
                        <a:rPr lang="en-GB" sz="2400" b="0" dirty="0" err="1">
                          <a:solidFill>
                            <a:srgbClr val="002060"/>
                          </a:solidFill>
                          <a:latin typeface="Century Gothic" panose="020B0502020202020204" pitchFamily="34" charset="0"/>
                        </a:rPr>
                        <a:t>Musik</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hören</a:t>
                      </a:r>
                      <a:endParaRPr lang="en-GB" sz="2400" b="0" dirty="0">
                        <a:solidFill>
                          <a:srgbClr val="002060"/>
                        </a:solidFill>
                        <a:latin typeface="Century Gothic" panose="020B0502020202020204" pitchFamily="34" charset="0"/>
                      </a:endParaRPr>
                    </a:p>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spielen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neben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0" dirty="0" err="1">
                          <a:solidFill>
                            <a:srgbClr val="002060"/>
                          </a:solidFill>
                          <a:latin typeface="Century Gothic" panose="020B0502020202020204" pitchFamily="34" charset="0"/>
                        </a:rPr>
                        <a:t>schwimmen</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a:solidFill>
                            <a:srgbClr val="002060"/>
                          </a:solidFill>
                          <a:latin typeface="Century Gothic" panose="020B0502020202020204" pitchFamily="34" charset="0"/>
                        </a:rPr>
                        <a:t>tanzen</a:t>
                      </a:r>
                      <a:endParaRPr lang="en-GB" sz="2400" b="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rgbClr val="002060"/>
                          </a:solidFill>
                          <a:latin typeface="Century Gothic" panose="020B0502020202020204" pitchFamily="34" charset="0"/>
                        </a:rPr>
                        <a:t>nicht</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35629" y="536714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5739" y="5830214"/>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33884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16129728"/>
              </p:ext>
            </p:extLst>
          </p:nvPr>
        </p:nvGraphicFramePr>
        <p:xfrm>
          <a:off x="430537" y="1122422"/>
          <a:ext cx="10062932" cy="5417083"/>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0"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music</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flower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word</a:t>
                      </a:r>
                    </a:p>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song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play, playing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0" dirty="0">
                          <a:solidFill>
                            <a:srgbClr val="002060"/>
                          </a:solidFill>
                          <a:latin typeface="Century Gothic" panose="020B0502020202020204" pitchFamily="34" charset="0"/>
                        </a:rPr>
                        <a:t>to dance, dancing</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rgbClr val="002060"/>
                          </a:solidFill>
                          <a:latin typeface="Century Gothic" panose="020B0502020202020204" pitchFamily="34" charset="0"/>
                        </a:rPr>
                        <a:t>not, don’t</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rgbClr val="002060"/>
                          </a:solidFill>
                          <a:latin typeface="Century Gothic" panose="020B0502020202020204" pitchFamily="34" charset="0"/>
                        </a:rPr>
                        <a:t>to swim, swimming</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err="1">
                <a:solidFill>
                  <a:srgbClr val="002060"/>
                </a:solidFill>
                <a:latin typeface="Century Gothic" panose="020B0502020202020204" pitchFamily="34" charset="0"/>
                <a:ea typeface="Century Gothic"/>
              </a:rPr>
              <a:t>Deuts</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32491" y="53982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5142" y="584196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08584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3_2.1.wav"/>
            </a:hlinkClick>
            <a:extLst>
              <a:ext uri="{FF2B5EF4-FFF2-40B4-BE49-F238E27FC236}">
                <a16:creationId xmlns:a16="http://schemas.microsoft.com/office/drawing/2014/main" id="{6DC42178-501A-44BF-9149-1C679CF37202}"/>
              </a:ext>
            </a:extLst>
          </p:cNvPr>
          <p:cNvSpPr txBox="1"/>
          <p:nvPr/>
        </p:nvSpPr>
        <p:spPr>
          <a:xfrm>
            <a:off x="0" y="-201949"/>
            <a:ext cx="3863899" cy="1862048"/>
          </a:xfrm>
          <a:prstGeom prst="rect">
            <a:avLst/>
          </a:prstGeom>
          <a:noFill/>
        </p:spPr>
        <p:txBody>
          <a:bodyPr wrap="square" rtlCol="0">
            <a:spAutoFit/>
          </a:bodyPr>
          <a:lstStyle/>
          <a:p>
            <a:r>
              <a:rPr lang="en-GB" sz="11500" dirty="0">
                <a:solidFill>
                  <a:srgbClr val="002060"/>
                </a:solidFill>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When</a:t>
            </a:r>
            <a:r>
              <a:rPr kumimoji="0" lang="en-GB" sz="2400" b="1" i="0" u="none" strike="noStrike" kern="1200" cap="none" spc="0" normalizeH="0" noProof="0" dirty="0">
                <a:ln>
                  <a:noFill/>
                </a:ln>
                <a:solidFill>
                  <a:prstClr val="white"/>
                </a:solidFill>
                <a:effectLst/>
                <a:uLnTx/>
                <a:uFillTx/>
              </a:rPr>
              <a:t> the [er] is the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it usually sounds like two short syllables: e-uh</a:t>
            </a:r>
            <a:endParaRPr kumimoji="0" lang="en-GB" sz="2400" b="1" i="0" u="none" strike="noStrike" kern="1200" cap="none" spc="0" normalizeH="0" baseline="0" noProof="0" dirty="0">
              <a:ln>
                <a:noFill/>
              </a:ln>
              <a:solidFill>
                <a:prstClr val="white"/>
              </a:solidFill>
              <a:effectLst/>
              <a:uLnTx/>
              <a:uFillTx/>
            </a:endParaRP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Remember, words are made up of different parts called syllables. A</a:t>
            </a:r>
            <a:r>
              <a:rPr kumimoji="0" lang="en-GB" sz="2400" b="1" i="0" u="none" strike="noStrike" kern="1200" cap="none" spc="0" normalizeH="0" noProof="0" dirty="0">
                <a:ln>
                  <a:noFill/>
                </a:ln>
                <a:solidFill>
                  <a:prstClr val="white"/>
                </a:solidFill>
                <a:effectLst/>
                <a:uLnTx/>
                <a:uFillTx/>
              </a:rPr>
              <a:t>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means the part of the word that is most emphasised when you say it aloud. </a:t>
            </a:r>
            <a:endParaRPr kumimoji="0" lang="en-GB" sz="2400" b="1" i="0" u="none" strike="noStrike" kern="1200" cap="none" spc="0" normalizeH="0" baseline="0" noProof="0" dirty="0">
              <a:ln>
                <a:noFill/>
              </a:ln>
              <a:solidFill>
                <a:prstClr val="white"/>
              </a:solidFill>
              <a:effectLst/>
              <a:uLnTx/>
              <a:uFillTx/>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12"/>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13"/>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14"/>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15"/>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Tree>
    <p:extLst>
      <p:ext uri="{BB962C8B-B14F-4D97-AF65-F5344CB8AC3E}">
        <p14:creationId xmlns:p14="http://schemas.microsoft.com/office/powerpoint/2010/main" val="151768964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2.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3_2.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2.7.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algn="ctr"/>
            <a:r>
              <a:rPr lang="en-GB" sz="3200" dirty="0">
                <a:solidFill>
                  <a:srgbClr val="002060"/>
                </a:solidFill>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As</a:t>
            </a:r>
            <a:r>
              <a:rPr kumimoji="0" lang="en-GB" sz="2400" b="1" i="0" u="none" strike="noStrike" kern="1200" cap="none" spc="0" normalizeH="0" noProof="0" dirty="0">
                <a:ln>
                  <a:noFill/>
                </a:ln>
                <a:solidFill>
                  <a:prstClr val="white"/>
                </a:solidFill>
                <a:effectLst/>
                <a:uLnTx/>
                <a:uFillTx/>
              </a:rPr>
              <a:t> you know [er] can also sound like ‘uh’. This is when the syllable is </a:t>
            </a:r>
            <a:r>
              <a:rPr kumimoji="0" lang="en-GB" sz="2400" b="1" i="0" u="sng" strike="noStrike" kern="1200" cap="none" spc="0" normalizeH="0" noProof="0" dirty="0">
                <a:ln>
                  <a:noFill/>
                </a:ln>
                <a:solidFill>
                  <a:prstClr val="white"/>
                </a:solidFill>
                <a:effectLst/>
                <a:uLnTx/>
                <a:uFillTx/>
              </a:rPr>
              <a:t>unstressed</a:t>
            </a:r>
            <a:r>
              <a:rPr kumimoji="0" lang="en-GB" sz="2400" b="1" i="0" u="none" strike="noStrike" kern="1200" cap="none" spc="0" normalizeH="0" noProof="0" dirty="0">
                <a:ln>
                  <a:noFill/>
                </a:ln>
                <a:solidFill>
                  <a:prstClr val="white"/>
                </a:solidFill>
                <a:effectLst/>
                <a:uLnTx/>
                <a:uFillTx/>
              </a:rPr>
              <a:t>, most often at the end of the word.</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6832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wied</a:t>
            </a:r>
            <a:r>
              <a:rPr lang="en-GB" sz="8800" spc="-1" dirty="0" err="1">
                <a:solidFill>
                  <a:srgbClr val="FF0066"/>
                </a:solidFill>
                <a:latin typeface="Century Gothic" panose="020B0502020202020204" pitchFamily="34" charset="0"/>
                <a:ea typeface="Century Gothic"/>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7.wav"/>
            </a:hlinkClick>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13"/>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algn="ctr"/>
            <a:r>
              <a:rPr lang="en-GB" sz="3200" dirty="0">
                <a:solidFill>
                  <a:srgbClr val="002060"/>
                </a:solidFill>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err="1">
                <a:solidFill>
                  <a:srgbClr val="002060"/>
                </a:solidFill>
                <a:latin typeface="Century Gothic" panose="020B0502020202020204" pitchFamily="34" charset="0"/>
                <a:ea typeface="Century Gothic"/>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algn="ctr"/>
            <a:r>
              <a:rPr lang="en-GB" sz="3200" dirty="0">
                <a:solidFill>
                  <a:srgbClr val="002060"/>
                </a:solidFill>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algn="ctr"/>
            <a:r>
              <a:rPr lang="en-GB" sz="3200" dirty="0">
                <a:solidFill>
                  <a:srgbClr val="002060"/>
                </a:solidFill>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rPr>
              <a:t>In all of these words, a different part of the word is the stressed syllable, not the [er] sound. </a:t>
            </a:r>
            <a:endParaRPr kumimoji="0" lang="en-GB" sz="2400" b="1" i="0"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2709153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3_2.10.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3_2.9.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T3_W3_2.11.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T3_W3_2.1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358911" y="1432378"/>
            <a:ext cx="94537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1. Sie </a:t>
            </a:r>
            <a:r>
              <a:rPr lang="en-GB" sz="3600" spc="-1" dirty="0" err="1">
                <a:solidFill>
                  <a:srgbClr val="002060"/>
                </a:solidFill>
                <a:latin typeface="Century Gothic" panose="020B0502020202020204" pitchFamily="34" charset="0"/>
              </a:rPr>
              <a:t>lernt</a:t>
            </a:r>
            <a:r>
              <a:rPr lang="en-GB" sz="3600" spc="-1" dirty="0">
                <a:solidFill>
                  <a:srgbClr val="002060"/>
                </a:solidFill>
                <a:latin typeface="Century Gothic" panose="020B0502020202020204" pitchFamily="34" charset="0"/>
              </a:rPr>
              <a:t> Klavier </a:t>
            </a:r>
            <a:r>
              <a:rPr lang="en-GB" sz="3600" spc="-1" dirty="0" err="1">
                <a:solidFill>
                  <a:srgbClr val="002060"/>
                </a:solidFill>
                <a:latin typeface="Century Gothic" panose="020B0502020202020204" pitchFamily="34" charset="0"/>
              </a:rPr>
              <a:t>aber</a:t>
            </a:r>
            <a:r>
              <a:rPr lang="en-GB" sz="3600" spc="-1" dirty="0">
                <a:solidFill>
                  <a:srgbClr val="002060"/>
                </a:solidFill>
                <a:latin typeface="Century Gothic" panose="020B0502020202020204" pitchFamily="34" charset="0"/>
              </a:rPr>
              <a:t> es </a:t>
            </a:r>
            <a:r>
              <a:rPr lang="en-GB" sz="3600" spc="-1" dirty="0" err="1">
                <a:solidFill>
                  <a:srgbClr val="002060"/>
                </a:solidFill>
                <a:latin typeface="Century Gothic" panose="020B0502020202020204" pitchFamily="34" charset="0"/>
              </a:rPr>
              <a:t>ist</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nicht</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schwer</a:t>
            </a:r>
            <a:r>
              <a:rPr lang="en-GB" sz="3600" spc="-1"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418171" y="4485443"/>
            <a:ext cx="725942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noProof="0" dirty="0">
                <a:solidFill>
                  <a:srgbClr val="002060"/>
                </a:solidFill>
                <a:latin typeface="Century Gothic" panose="020B0502020202020204" pitchFamily="34" charset="0"/>
              </a:rPr>
              <a:t>4. Die </a:t>
            </a:r>
            <a:r>
              <a:rPr lang="en-GB" sz="3600" spc="-1" noProof="0" dirty="0" err="1">
                <a:solidFill>
                  <a:srgbClr val="002060"/>
                </a:solidFill>
                <a:latin typeface="Century Gothic" panose="020B0502020202020204" pitchFamily="34" charset="0"/>
              </a:rPr>
              <a:t>erste</a:t>
            </a:r>
            <a:r>
              <a:rPr lang="en-GB" sz="3600" spc="-1" noProof="0" dirty="0">
                <a:solidFill>
                  <a:srgbClr val="002060"/>
                </a:solidFill>
                <a:latin typeface="Century Gothic" panose="020B0502020202020204" pitchFamily="34" charset="0"/>
              </a:rPr>
              <a:t> </a:t>
            </a:r>
            <a:r>
              <a:rPr lang="en-GB" sz="3600" spc="-1" noProof="0" dirty="0" err="1">
                <a:solidFill>
                  <a:srgbClr val="002060"/>
                </a:solidFill>
                <a:latin typeface="Century Gothic" panose="020B0502020202020204" pitchFamily="34" charset="0"/>
              </a:rPr>
              <a:t>Nummer</a:t>
            </a:r>
            <a:r>
              <a:rPr lang="en-GB" sz="3600" spc="-1" noProof="0" dirty="0">
                <a:solidFill>
                  <a:srgbClr val="002060"/>
                </a:solidFill>
                <a:latin typeface="Century Gothic" panose="020B0502020202020204" pitchFamily="34" charset="0"/>
              </a:rPr>
              <a:t> </a:t>
            </a:r>
            <a:r>
              <a:rPr lang="en-GB" sz="3600" spc="-1" noProof="0" dirty="0" err="1">
                <a:solidFill>
                  <a:srgbClr val="002060"/>
                </a:solidFill>
                <a:latin typeface="Century Gothic" panose="020B0502020202020204" pitchFamily="34" charset="0"/>
              </a:rPr>
              <a:t>ist</a:t>
            </a:r>
            <a:r>
              <a:rPr lang="en-GB" sz="3600" spc="-1" noProof="0" dirty="0">
                <a:solidFill>
                  <a:srgbClr val="002060"/>
                </a:solidFill>
                <a:latin typeface="Century Gothic" panose="020B0502020202020204" pitchFamily="34" charset="0"/>
              </a:rPr>
              <a:t> </a:t>
            </a:r>
            <a:r>
              <a:rPr lang="en-GB" sz="3600" spc="-1" noProof="0" dirty="0" err="1">
                <a:solidFill>
                  <a:srgbClr val="002060"/>
                </a:solidFill>
                <a:latin typeface="Century Gothic" panose="020B0502020202020204" pitchFamily="34" charset="0"/>
              </a:rPr>
              <a:t>hundert</a:t>
            </a:r>
            <a:r>
              <a:rPr lang="en-GB" sz="3600" spc="-1" noProof="0"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429109" y="5525847"/>
            <a:ext cx="112040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5. Er hat </a:t>
            </a:r>
            <a:r>
              <a:rPr lang="en-GB" sz="3600" spc="-1" dirty="0" err="1">
                <a:solidFill>
                  <a:srgbClr val="002060"/>
                </a:solidFill>
                <a:latin typeface="Century Gothic" panose="020B0502020202020204" pitchFamily="34" charset="0"/>
              </a:rPr>
              <a:t>Geburtstag</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im</a:t>
            </a:r>
            <a:r>
              <a:rPr lang="en-GB" sz="3600" spc="-1" dirty="0">
                <a:solidFill>
                  <a:srgbClr val="002060"/>
                </a:solidFill>
                <a:latin typeface="Century Gothic" panose="020B0502020202020204" pitchFamily="34" charset="0"/>
              </a:rPr>
              <a:t> September </a:t>
            </a:r>
            <a:r>
              <a:rPr lang="en-GB" sz="3600" spc="-1" dirty="0" err="1">
                <a:solidFill>
                  <a:srgbClr val="002060"/>
                </a:solidFill>
                <a:latin typeface="Century Gothic" panose="020B0502020202020204" pitchFamily="34" charset="0"/>
              </a:rPr>
              <a:t>oder</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Oktober</a:t>
            </a:r>
            <a:r>
              <a:rPr lang="en-GB" sz="3600" spc="-1"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8899758" y="106934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8957332" y="1124082"/>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6.1.wav"/>
            </a:hlinkClick>
            <a:extLst>
              <a:ext uri="{FF2B5EF4-FFF2-40B4-BE49-F238E27FC236}">
                <a16:creationId xmlns:a16="http://schemas.microsoft.com/office/drawing/2014/main" id="{39A0EC1D-351E-4C65-96EA-8418D53765B0}"/>
              </a:ext>
            </a:extLst>
          </p:cNvPr>
          <p:cNvSpPr/>
          <p:nvPr/>
        </p:nvSpPr>
        <p:spPr>
          <a:xfrm>
            <a:off x="3747312" y="131972"/>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3245" y="-82722"/>
            <a:ext cx="914400" cy="914400"/>
          </a:xfrm>
          <a:prstGeom prst="rect">
            <a:avLst/>
          </a:prstGeom>
        </p:spPr>
      </p:pic>
      <p:sp>
        <p:nvSpPr>
          <p:cNvPr id="20" name="Google Shape;108;p3">
            <a:hlinkClick r:id="" action="ppaction://noaction">
              <a:snd r:embed="rId4" name="T3_W3F_6.1.wav"/>
            </a:hlinkClick>
            <a:extLst>
              <a:ext uri="{FF2B5EF4-FFF2-40B4-BE49-F238E27FC236}">
                <a16:creationId xmlns:a16="http://schemas.microsoft.com/office/drawing/2014/main" id="{E7BB20C7-6AAB-45C4-88F5-8329DA3D66B4}"/>
              </a:ext>
            </a:extLst>
          </p:cNvPr>
          <p:cNvSpPr txBox="1"/>
          <p:nvPr/>
        </p:nvSpPr>
        <p:spPr>
          <a:xfrm>
            <a:off x="3779756" y="143641"/>
            <a:ext cx="3987039"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Sag die </a:t>
            </a:r>
            <a:r>
              <a:rPr lang="en-GB" sz="2400" b="1" spc="-1" dirty="0" err="1">
                <a:solidFill>
                  <a:schemeClr val="bg1"/>
                </a:solidFill>
                <a:latin typeface="Century Gothic" panose="020B0502020202020204" pitchFamily="34" charset="0"/>
                <a:ea typeface="Calibri"/>
                <a:cs typeface="Calibri"/>
                <a:sym typeface="Calibri"/>
              </a:rPr>
              <a:t>Sätze</a:t>
            </a:r>
            <a:r>
              <a:rPr lang="en-GB" sz="2400" b="1" spc="-1" dirty="0">
                <a:solidFill>
                  <a:schemeClr val="bg1"/>
                </a:solidFill>
                <a:latin typeface="Century Gothic" panose="020B0502020202020204" pitchFamily="34" charset="0"/>
                <a:ea typeface="Calibri"/>
                <a:cs typeface="Calibri"/>
                <a:sym typeface="Calibri"/>
              </a:rPr>
              <a:t> und </a:t>
            </a: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sp>
        <p:nvSpPr>
          <p:cNvPr id="23" name="Rectangle 22">
            <a:extLst>
              <a:ext uri="{FF2B5EF4-FFF2-40B4-BE49-F238E27FC236}">
                <a16:creationId xmlns:a16="http://schemas.microsoft.com/office/drawing/2014/main" id="{DFED04EB-3898-4880-8DC0-BCB710610EFC}"/>
              </a:ext>
            </a:extLst>
          </p:cNvPr>
          <p:cNvSpPr/>
          <p:nvPr/>
        </p:nvSpPr>
        <p:spPr>
          <a:xfrm>
            <a:off x="-901395" y="2413946"/>
            <a:ext cx="144460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2. </a:t>
            </a:r>
            <a:r>
              <a:rPr lang="en-GB" sz="3200" spc="-1" dirty="0" err="1">
                <a:solidFill>
                  <a:srgbClr val="002060"/>
                </a:solidFill>
                <a:latin typeface="Century Gothic" panose="020B0502020202020204" pitchFamily="34" charset="0"/>
              </a:rPr>
              <a:t>Wer</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ist</a:t>
            </a:r>
            <a:r>
              <a:rPr lang="en-GB" sz="3200" spc="-1" dirty="0">
                <a:solidFill>
                  <a:srgbClr val="002060"/>
                </a:solidFill>
                <a:latin typeface="Century Gothic" panose="020B0502020202020204" pitchFamily="34" charset="0"/>
              </a:rPr>
              <a:t> auf </a:t>
            </a:r>
            <a:r>
              <a:rPr lang="en-GB" sz="3200" spc="-1" dirty="0" err="1">
                <a:solidFill>
                  <a:srgbClr val="002060"/>
                </a:solidFill>
                <a:latin typeface="Century Gothic" panose="020B0502020202020204" pitchFamily="34" charset="0"/>
              </a:rPr>
              <a:t>dem</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Konzert</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Ist</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Vater</a:t>
            </a:r>
            <a:r>
              <a:rPr lang="en-GB" sz="3200" spc="-1" dirty="0">
                <a:solidFill>
                  <a:srgbClr val="002060"/>
                </a:solidFill>
                <a:latin typeface="Century Gothic" panose="020B0502020202020204" pitchFamily="34" charset="0"/>
              </a:rPr>
              <a:t> da? Das </a:t>
            </a:r>
            <a:r>
              <a:rPr lang="en-GB" sz="3200" spc="-1" dirty="0" err="1">
                <a:solidFill>
                  <a:srgbClr val="002060"/>
                </a:solidFill>
                <a:latin typeface="Century Gothic" panose="020B0502020202020204" pitchFamily="34" charset="0"/>
              </a:rPr>
              <a:t>ist</a:t>
            </a:r>
            <a:r>
              <a:rPr lang="en-GB" sz="3200" spc="-1" dirty="0">
                <a:solidFill>
                  <a:srgbClr val="002060"/>
                </a:solidFill>
                <a:latin typeface="Century Gothic" panose="020B0502020202020204" pitchFamily="34" charset="0"/>
              </a:rPr>
              <a:t> wunderbar!</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453952" y="3415640"/>
            <a:ext cx="1005967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3. Wo </a:t>
            </a:r>
            <a:r>
              <a:rPr lang="en-GB" sz="3600" spc="-1" dirty="0" err="1">
                <a:solidFill>
                  <a:srgbClr val="002060"/>
                </a:solidFill>
                <a:latin typeface="Century Gothic" panose="020B0502020202020204" pitchFamily="34" charset="0"/>
              </a:rPr>
              <a:t>ist</a:t>
            </a:r>
            <a:r>
              <a:rPr lang="en-GB" sz="3600" spc="-1" dirty="0">
                <a:solidFill>
                  <a:srgbClr val="002060"/>
                </a:solidFill>
                <a:latin typeface="Century Gothic" panose="020B0502020202020204" pitchFamily="34" charset="0"/>
              </a:rPr>
              <a:t> der Lehrer? </a:t>
            </a:r>
            <a:r>
              <a:rPr lang="en-GB" sz="3600" spc="-1" dirty="0" err="1">
                <a:solidFill>
                  <a:srgbClr val="002060"/>
                </a:solidFill>
                <a:latin typeface="Century Gothic" panose="020B0502020202020204" pitchFamily="34" charset="0"/>
              </a:rPr>
              <a:t>Ist</a:t>
            </a:r>
            <a:r>
              <a:rPr lang="en-GB" sz="3600" spc="-1" dirty="0">
                <a:solidFill>
                  <a:srgbClr val="002060"/>
                </a:solidFill>
                <a:latin typeface="Century Gothic" panose="020B0502020202020204" pitchFamily="34" charset="0"/>
              </a:rPr>
              <a:t> er </a:t>
            </a:r>
            <a:r>
              <a:rPr lang="en-GB" sz="3600" spc="-1" dirty="0" err="1">
                <a:solidFill>
                  <a:srgbClr val="002060"/>
                </a:solidFill>
                <a:latin typeface="Century Gothic" panose="020B0502020202020204" pitchFamily="34" charset="0"/>
              </a:rPr>
              <a:t>im</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Klassenzimmer</a:t>
            </a:r>
            <a:r>
              <a:rPr lang="en-GB" sz="3600" spc="-1"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1740672" y="2035684"/>
            <a:ext cx="9412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226D78-0D82-49CE-B785-8AFF81DFDB8E}"/>
              </a:ext>
            </a:extLst>
          </p:cNvPr>
          <p:cNvCxnSpPr>
            <a:cxnSpLocks/>
          </p:cNvCxnSpPr>
          <p:nvPr/>
        </p:nvCxnSpPr>
        <p:spPr>
          <a:xfrm>
            <a:off x="8103138" y="2035684"/>
            <a:ext cx="15056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FBF45C3-699B-4940-9BBE-AE0007106539}"/>
              </a:ext>
            </a:extLst>
          </p:cNvPr>
          <p:cNvSpPr/>
          <p:nvPr/>
        </p:nvSpPr>
        <p:spPr>
          <a:xfrm>
            <a:off x="5039256" y="1439221"/>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F774659F-18C5-45A9-9757-A5C3881C0289}"/>
              </a:ext>
            </a:extLst>
          </p:cNvPr>
          <p:cNvCxnSpPr>
            <a:cxnSpLocks/>
          </p:cNvCxnSpPr>
          <p:nvPr/>
        </p:nvCxnSpPr>
        <p:spPr>
          <a:xfrm>
            <a:off x="948781" y="3034285"/>
            <a:ext cx="9412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B4879C3C-1022-480E-94D8-BF4CDA4E044A}"/>
              </a:ext>
            </a:extLst>
          </p:cNvPr>
          <p:cNvSpPr/>
          <p:nvPr/>
        </p:nvSpPr>
        <p:spPr>
          <a:xfrm>
            <a:off x="7086600" y="2430572"/>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E9EC959F-332A-49CF-B134-DDF41CC6782E}"/>
              </a:ext>
            </a:extLst>
          </p:cNvPr>
          <p:cNvCxnSpPr>
            <a:cxnSpLocks/>
          </p:cNvCxnSpPr>
          <p:nvPr/>
        </p:nvCxnSpPr>
        <p:spPr>
          <a:xfrm>
            <a:off x="2577540" y="3964638"/>
            <a:ext cx="60026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F62DFEF-D4B8-4B08-A3DE-1D2E57179EF6}"/>
              </a:ext>
            </a:extLst>
          </p:cNvPr>
          <p:cNvSpPr/>
          <p:nvPr/>
        </p:nvSpPr>
        <p:spPr>
          <a:xfrm>
            <a:off x="4326343" y="3445055"/>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032CD1D3-8DE9-498A-8398-D69D8667CCAF}"/>
              </a:ext>
            </a:extLst>
          </p:cNvPr>
          <p:cNvCxnSpPr>
            <a:cxnSpLocks/>
          </p:cNvCxnSpPr>
          <p:nvPr/>
        </p:nvCxnSpPr>
        <p:spPr>
          <a:xfrm flipV="1">
            <a:off x="5658961" y="4057402"/>
            <a:ext cx="662692" cy="48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C49FF65A-3CD5-4D0A-990E-37BDAE11F036}"/>
              </a:ext>
            </a:extLst>
          </p:cNvPr>
          <p:cNvSpPr/>
          <p:nvPr/>
        </p:nvSpPr>
        <p:spPr>
          <a:xfrm>
            <a:off x="9672344" y="3430355"/>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183F3E4A-D942-44D6-AEE2-6713AAB1413A}"/>
              </a:ext>
            </a:extLst>
          </p:cNvPr>
          <p:cNvCxnSpPr>
            <a:cxnSpLocks/>
          </p:cNvCxnSpPr>
          <p:nvPr/>
        </p:nvCxnSpPr>
        <p:spPr>
          <a:xfrm>
            <a:off x="1826530" y="5077265"/>
            <a:ext cx="85543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63DA3CA-25FE-4D9A-BF17-6FCF4CF73CF6}"/>
              </a:ext>
            </a:extLst>
          </p:cNvPr>
          <p:cNvSpPr/>
          <p:nvPr/>
        </p:nvSpPr>
        <p:spPr>
          <a:xfrm>
            <a:off x="4558562" y="4469997"/>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3253E0B-98A8-4140-8194-840641A758AB}"/>
              </a:ext>
            </a:extLst>
          </p:cNvPr>
          <p:cNvSpPr/>
          <p:nvPr/>
        </p:nvSpPr>
        <p:spPr>
          <a:xfrm>
            <a:off x="6856952" y="4469997"/>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4A1E6A-041F-4ACF-A270-A4749569E35B}"/>
              </a:ext>
            </a:extLst>
          </p:cNvPr>
          <p:cNvSpPr/>
          <p:nvPr/>
        </p:nvSpPr>
        <p:spPr>
          <a:xfrm>
            <a:off x="10894322" y="2441742"/>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52">
            <a:extLst>
              <a:ext uri="{FF2B5EF4-FFF2-40B4-BE49-F238E27FC236}">
                <a16:creationId xmlns:a16="http://schemas.microsoft.com/office/drawing/2014/main" id="{D14E232E-0E4A-4B93-96CF-58D3FAFA1F73}"/>
              </a:ext>
            </a:extLst>
          </p:cNvPr>
          <p:cNvCxnSpPr>
            <a:cxnSpLocks/>
          </p:cNvCxnSpPr>
          <p:nvPr/>
        </p:nvCxnSpPr>
        <p:spPr>
          <a:xfrm>
            <a:off x="948781" y="6106656"/>
            <a:ext cx="584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E268A9BB-9892-4E12-BE27-39E23346C1BE}"/>
              </a:ext>
            </a:extLst>
          </p:cNvPr>
          <p:cNvSpPr/>
          <p:nvPr/>
        </p:nvSpPr>
        <p:spPr>
          <a:xfrm>
            <a:off x="7802732" y="5556042"/>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0D6DD5BF-8462-4223-8FC2-88B7B6C8A8A7}"/>
              </a:ext>
            </a:extLst>
          </p:cNvPr>
          <p:cNvSpPr/>
          <p:nvPr/>
        </p:nvSpPr>
        <p:spPr>
          <a:xfrm>
            <a:off x="8998191" y="5544424"/>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711F2267-8411-4791-AFE2-EF50D8DE4D26}"/>
              </a:ext>
            </a:extLst>
          </p:cNvPr>
          <p:cNvSpPr/>
          <p:nvPr/>
        </p:nvSpPr>
        <p:spPr>
          <a:xfrm>
            <a:off x="10954785" y="5525863"/>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a:extLst>
              <a:ext uri="{FF2B5EF4-FFF2-40B4-BE49-F238E27FC236}">
                <a16:creationId xmlns:a16="http://schemas.microsoft.com/office/drawing/2014/main" id="{A4C78D81-E6A0-49C4-B454-8A2AFD0500C2}"/>
              </a:ext>
            </a:extLst>
          </p:cNvPr>
          <p:cNvCxnSpPr>
            <a:cxnSpLocks/>
          </p:cNvCxnSpPr>
          <p:nvPr/>
        </p:nvCxnSpPr>
        <p:spPr>
          <a:xfrm>
            <a:off x="4767425" y="3034285"/>
            <a:ext cx="9412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D2027812-EB20-4D0B-A168-673889038F40}"/>
              </a:ext>
            </a:extLst>
          </p:cNvPr>
          <p:cNvSpPr/>
          <p:nvPr/>
        </p:nvSpPr>
        <p:spPr>
          <a:xfrm>
            <a:off x="3843519" y="1460385"/>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A picture containing text, clipart&#10;&#10;Description automatically generated">
            <a:hlinkClick r:id="" action="ppaction://noaction">
              <a:snd r:embed="rId8" name="T3_W3F_6.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00" y="1478483"/>
            <a:ext cx="609653" cy="627942"/>
          </a:xfrm>
          <a:prstGeom prst="rect">
            <a:avLst/>
          </a:prstGeom>
        </p:spPr>
      </p:pic>
      <p:pic>
        <p:nvPicPr>
          <p:cNvPr id="63" name="Picture 62" descr="A picture containing text, clipart&#10;&#10;Description automatically generated">
            <a:hlinkClick r:id="" action="ppaction://noaction">
              <a:snd r:embed="rId10" name="T3_W3F_6.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01" y="2441742"/>
            <a:ext cx="609653" cy="627942"/>
          </a:xfrm>
          <a:prstGeom prst="rect">
            <a:avLst/>
          </a:prstGeom>
        </p:spPr>
      </p:pic>
      <p:pic>
        <p:nvPicPr>
          <p:cNvPr id="64" name="Picture 63" descr="A picture containing text, clipart&#10;&#10;Description automatically generated">
            <a:hlinkClick r:id="" action="ppaction://noaction">
              <a:snd r:embed="rId11" name="T3_W3F_6.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11" y="3435598"/>
            <a:ext cx="609653" cy="627942"/>
          </a:xfrm>
          <a:prstGeom prst="rect">
            <a:avLst/>
          </a:prstGeom>
        </p:spPr>
      </p:pic>
      <p:pic>
        <p:nvPicPr>
          <p:cNvPr id="65" name="Picture 64" descr="A picture containing text, clipart&#10;&#10;Description automatically generated">
            <a:hlinkClick r:id="" action="ppaction://noaction">
              <a:snd r:embed="rId12" name="T3_W3F_6.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14" y="4468153"/>
            <a:ext cx="609653" cy="627942"/>
          </a:xfrm>
          <a:prstGeom prst="rect">
            <a:avLst/>
          </a:prstGeom>
        </p:spPr>
      </p:pic>
      <p:pic>
        <p:nvPicPr>
          <p:cNvPr id="66" name="Picture 65" descr="A picture containing text, clipart&#10;&#10;Description automatically generated">
            <a:hlinkClick r:id="" action="ppaction://noaction">
              <a:snd r:embed="rId13" name="T3_W3F_6.6.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3" y="5565229"/>
            <a:ext cx="609653" cy="627942"/>
          </a:xfrm>
          <a:prstGeom prst="rect">
            <a:avLst/>
          </a:prstGeom>
        </p:spPr>
      </p:pic>
      <p:pic>
        <p:nvPicPr>
          <p:cNvPr id="15" name="Picture 14">
            <a:extLst>
              <a:ext uri="{FF2B5EF4-FFF2-40B4-BE49-F238E27FC236}">
                <a16:creationId xmlns:a16="http://schemas.microsoft.com/office/drawing/2014/main" id="{C87EACF3-3CB6-4920-AD52-2EF9C8D252E9}"/>
              </a:ext>
            </a:extLst>
          </p:cNvPr>
          <p:cNvPicPr>
            <a:picLocks noChangeAspect="1"/>
          </p:cNvPicPr>
          <p:nvPr/>
        </p:nvPicPr>
        <p:blipFill>
          <a:blip r:embed="rId14"/>
          <a:stretch>
            <a:fillRect/>
          </a:stretch>
        </p:blipFill>
        <p:spPr>
          <a:xfrm>
            <a:off x="10400830" y="3556722"/>
            <a:ext cx="1737511" cy="1822862"/>
          </a:xfrm>
          <a:prstGeom prst="rect">
            <a:avLst/>
          </a:prstGeom>
        </p:spPr>
      </p:pic>
      <p:sp>
        <p:nvSpPr>
          <p:cNvPr id="2" name="TextBox 1">
            <a:extLst>
              <a:ext uri="{FF2B5EF4-FFF2-40B4-BE49-F238E27FC236}">
                <a16:creationId xmlns:a16="http://schemas.microsoft.com/office/drawing/2014/main" id="{D74F59F6-56A6-4F01-9DD6-90D8CEF8512B}"/>
              </a:ext>
            </a:extLst>
          </p:cNvPr>
          <p:cNvSpPr txBox="1"/>
          <p:nvPr/>
        </p:nvSpPr>
        <p:spPr>
          <a:xfrm>
            <a:off x="878704" y="2078686"/>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She learns/is learning piano but it is not difficult</a:t>
            </a:r>
            <a:r>
              <a:rPr lang="en-GB" sz="2000" i="1" dirty="0">
                <a:solidFill>
                  <a:srgbClr val="002060"/>
                </a:solidFill>
              </a:rPr>
              <a:t>.</a:t>
            </a:r>
          </a:p>
        </p:txBody>
      </p:sp>
      <p:sp>
        <p:nvSpPr>
          <p:cNvPr id="44" name="TextBox 43">
            <a:extLst>
              <a:ext uri="{FF2B5EF4-FFF2-40B4-BE49-F238E27FC236}">
                <a16:creationId xmlns:a16="http://schemas.microsoft.com/office/drawing/2014/main" id="{56563B2E-0859-4E01-B648-0DB31CCA862B}"/>
              </a:ext>
            </a:extLst>
          </p:cNvPr>
          <p:cNvSpPr txBox="1"/>
          <p:nvPr/>
        </p:nvSpPr>
        <p:spPr>
          <a:xfrm>
            <a:off x="894959" y="3071703"/>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Who is at the concert? Is father there? That is wonderful!</a:t>
            </a:r>
          </a:p>
        </p:txBody>
      </p:sp>
      <p:sp>
        <p:nvSpPr>
          <p:cNvPr id="45" name="TextBox 44">
            <a:extLst>
              <a:ext uri="{FF2B5EF4-FFF2-40B4-BE49-F238E27FC236}">
                <a16:creationId xmlns:a16="http://schemas.microsoft.com/office/drawing/2014/main" id="{C8BB0F93-4A97-4341-BD0C-6872FCC1C5E9}"/>
              </a:ext>
            </a:extLst>
          </p:cNvPr>
          <p:cNvSpPr txBox="1"/>
          <p:nvPr/>
        </p:nvSpPr>
        <p:spPr>
          <a:xfrm>
            <a:off x="878704" y="4140653"/>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Where is the teacher? Is he in the classroom?</a:t>
            </a:r>
          </a:p>
        </p:txBody>
      </p:sp>
      <p:sp>
        <p:nvSpPr>
          <p:cNvPr id="46" name="TextBox 45">
            <a:extLst>
              <a:ext uri="{FF2B5EF4-FFF2-40B4-BE49-F238E27FC236}">
                <a16:creationId xmlns:a16="http://schemas.microsoft.com/office/drawing/2014/main" id="{F0F368DD-6F0D-4756-9714-25B4B0128697}"/>
              </a:ext>
            </a:extLst>
          </p:cNvPr>
          <p:cNvSpPr txBox="1"/>
          <p:nvPr/>
        </p:nvSpPr>
        <p:spPr>
          <a:xfrm>
            <a:off x="926918" y="5150476"/>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The first number is a hundred</a:t>
            </a:r>
            <a:r>
              <a:rPr lang="en-GB" sz="2000" i="1" dirty="0">
                <a:solidFill>
                  <a:srgbClr val="002060"/>
                </a:solidFill>
              </a:rPr>
              <a:t>.</a:t>
            </a:r>
          </a:p>
        </p:txBody>
      </p:sp>
      <p:sp>
        <p:nvSpPr>
          <p:cNvPr id="47" name="TextBox 46">
            <a:extLst>
              <a:ext uri="{FF2B5EF4-FFF2-40B4-BE49-F238E27FC236}">
                <a16:creationId xmlns:a16="http://schemas.microsoft.com/office/drawing/2014/main" id="{E708F7F2-8628-4401-88AB-42D307385A43}"/>
              </a:ext>
            </a:extLst>
          </p:cNvPr>
          <p:cNvSpPr txBox="1"/>
          <p:nvPr/>
        </p:nvSpPr>
        <p:spPr>
          <a:xfrm>
            <a:off x="941816" y="6330711"/>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His birthday is in September or October. (He has birthday in…)</a:t>
            </a:r>
          </a:p>
        </p:txBody>
      </p:sp>
      <p:cxnSp>
        <p:nvCxnSpPr>
          <p:cNvPr id="48" name="Straight Connector 47">
            <a:extLst>
              <a:ext uri="{FF2B5EF4-FFF2-40B4-BE49-F238E27FC236}">
                <a16:creationId xmlns:a16="http://schemas.microsoft.com/office/drawing/2014/main" id="{CC4C3B05-A318-4938-98EC-9F4E8CB41E05}"/>
              </a:ext>
            </a:extLst>
          </p:cNvPr>
          <p:cNvCxnSpPr>
            <a:cxnSpLocks/>
          </p:cNvCxnSpPr>
          <p:nvPr/>
        </p:nvCxnSpPr>
        <p:spPr>
          <a:xfrm>
            <a:off x="3596396" y="3964638"/>
            <a:ext cx="60026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8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3" grpId="0"/>
      <p:bldP spid="24" grpId="0"/>
      <p:bldP spid="11" grpId="0" animBg="1"/>
      <p:bldP spid="34" grpId="0" animBg="1"/>
      <p:bldP spid="36" grpId="0" animBg="1"/>
      <p:bldP spid="39" grpId="0" animBg="1"/>
      <p:bldP spid="49" grpId="0" animBg="1"/>
      <p:bldP spid="51" grpId="0" animBg="1"/>
      <p:bldP spid="52" grpId="0" animBg="1"/>
      <p:bldP spid="54" grpId="0" animBg="1"/>
      <p:bldP spid="55" grpId="0" animBg="1"/>
      <p:bldP spid="56" grpId="0" animBg="1"/>
      <p:bldP spid="61" grpId="0" animBg="1"/>
      <p:bldP spid="2"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347292436"/>
              </p:ext>
            </p:extLst>
          </p:nvPr>
        </p:nvGraphicFramePr>
        <p:xfrm>
          <a:off x="165316" y="1356440"/>
          <a:ext cx="11641706" cy="4849299"/>
        </p:xfrm>
        <a:graphic>
          <a:graphicData uri="http://schemas.openxmlformats.org/drawingml/2006/table">
            <a:tbl>
              <a:tblPr/>
              <a:tblGrid>
                <a:gridCol w="521226">
                  <a:extLst>
                    <a:ext uri="{9D8B030D-6E8A-4147-A177-3AD203B41FA5}">
                      <a16:colId xmlns:a16="http://schemas.microsoft.com/office/drawing/2014/main" val="20000"/>
                    </a:ext>
                  </a:extLst>
                </a:gridCol>
                <a:gridCol w="7080448">
                  <a:extLst>
                    <a:ext uri="{9D8B030D-6E8A-4147-A177-3AD203B41FA5}">
                      <a16:colId xmlns:a16="http://schemas.microsoft.com/office/drawing/2014/main" val="20001"/>
                    </a:ext>
                  </a:extLst>
                </a:gridCol>
                <a:gridCol w="2004755">
                  <a:extLst>
                    <a:ext uri="{9D8B030D-6E8A-4147-A177-3AD203B41FA5}">
                      <a16:colId xmlns:a16="http://schemas.microsoft.com/office/drawing/2014/main" val="668000029"/>
                    </a:ext>
                  </a:extLst>
                </a:gridCol>
                <a:gridCol w="2035277">
                  <a:extLst>
                    <a:ext uri="{9D8B030D-6E8A-4147-A177-3AD203B41FA5}">
                      <a16:colId xmlns:a16="http://schemas.microsoft.com/office/drawing/2014/main" val="3656042348"/>
                    </a:ext>
                  </a:extLst>
                </a:gridCol>
              </a:tblGrid>
              <a:tr h="591786">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don’t/</a:t>
                      </a:r>
                    </a:p>
                    <a:p>
                      <a:pPr algn="ctr"/>
                      <a:r>
                        <a:rPr lang="en-US" sz="2400" b="1" dirty="0">
                          <a:solidFill>
                            <a:srgbClr val="002060"/>
                          </a:solidFill>
                        </a:rPr>
                        <a:t>doesn’t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not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5022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Das </a:t>
                      </a:r>
                      <a:r>
                        <a:rPr lang="en-GB" sz="2400" b="1" strike="noStrike" spc="-1" dirty="0" err="1">
                          <a:solidFill>
                            <a:srgbClr val="002060"/>
                          </a:solidFill>
                          <a:latin typeface="+mn-lt"/>
                        </a:rPr>
                        <a:t>ist</a:t>
                      </a:r>
                      <a:r>
                        <a:rPr lang="en-GB" sz="2400" b="1" strike="noStrike" spc="-1" dirty="0">
                          <a:solidFill>
                            <a:srgbClr val="002060"/>
                          </a:solidFill>
                          <a:latin typeface="+mn-lt"/>
                        </a:rPr>
                        <a:t> </a:t>
                      </a:r>
                      <a:r>
                        <a:rPr lang="en-GB" sz="2400" b="1" strike="noStrike" spc="-1" dirty="0" err="1">
                          <a:solidFill>
                            <a:srgbClr val="002060"/>
                          </a:solidFill>
                          <a:latin typeface="+mn-lt"/>
                        </a:rPr>
                        <a:t>nicht</a:t>
                      </a:r>
                      <a:r>
                        <a:rPr lang="en-GB" sz="2400" b="1" strike="noStrike" spc="-1" dirty="0">
                          <a:solidFill>
                            <a:srgbClr val="002060"/>
                          </a:solidFill>
                          <a:latin typeface="+mn-lt"/>
                        </a:rPr>
                        <a:t> </a:t>
                      </a:r>
                      <a:r>
                        <a:rPr lang="en-GB" sz="2400" b="1" strike="noStrike" spc="-1" dirty="0" err="1">
                          <a:solidFill>
                            <a:srgbClr val="002060"/>
                          </a:solidFill>
                          <a:latin typeface="+mn-lt"/>
                        </a:rPr>
                        <a:t>gelb</a:t>
                      </a:r>
                      <a:r>
                        <a:rPr lang="en-GB"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Ich bin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Ronja!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Ich </a:t>
                      </a:r>
                      <a:r>
                        <a:rPr lang="en-US" sz="2400" b="1" strike="noStrike" spc="-1" dirty="0" err="1">
                          <a:solidFill>
                            <a:srgbClr val="002060"/>
                          </a:solidFill>
                          <a:latin typeface="+mn-lt"/>
                        </a:rPr>
                        <a:t>spiele</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3840">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Er </a:t>
                      </a:r>
                      <a:r>
                        <a:rPr lang="en-US" sz="2400" b="1" strike="noStrike" spc="-1" dirty="0" err="1">
                          <a:solidFill>
                            <a:srgbClr val="002060"/>
                          </a:solidFill>
                          <a:latin typeface="+mn-lt"/>
                        </a:rPr>
                        <a:t>versteht</a:t>
                      </a:r>
                      <a:r>
                        <a:rPr lang="en-US" sz="2400" b="1" strike="noStrike" spc="-1" dirty="0">
                          <a:solidFill>
                            <a:srgbClr val="002060"/>
                          </a:solidFill>
                          <a:latin typeface="+mn-lt"/>
                        </a:rPr>
                        <a:t> das Lied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013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Das </a:t>
                      </a:r>
                      <a:r>
                        <a:rPr lang="en-GB" sz="2400" b="1" i="0" kern="1200" dirty="0" err="1">
                          <a:solidFill>
                            <a:srgbClr val="002060"/>
                          </a:solidFill>
                          <a:effectLst/>
                          <a:latin typeface="+mn-lt"/>
                          <a:ea typeface="+mn-ea"/>
                          <a:cs typeface="+mn-cs"/>
                        </a:rPr>
                        <a:t>ist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mein</a:t>
                      </a:r>
                      <a:r>
                        <a:rPr lang="en-GB" sz="2400" b="1" i="0" kern="1200" dirty="0">
                          <a:solidFill>
                            <a:srgbClr val="002060"/>
                          </a:solidFill>
                          <a:effectLst/>
                          <a:latin typeface="+mn-lt"/>
                          <a:ea typeface="+mn-ea"/>
                          <a:cs typeface="+mn-cs"/>
                        </a:rPr>
                        <a:t> Hund!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0582">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Heute </a:t>
                      </a:r>
                      <a:r>
                        <a:rPr lang="en-US" sz="2400" b="1" strike="noStrike" spc="-1" dirty="0" err="1">
                          <a:solidFill>
                            <a:srgbClr val="002060"/>
                          </a:solidFill>
                          <a:latin typeface="+mn-lt"/>
                        </a:rPr>
                        <a:t>ist</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 Montag.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27341">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weiß</a:t>
                      </a:r>
                      <a:r>
                        <a:rPr lang="en-GB" sz="2400" b="1" strike="noStrike" spc="-1" dirty="0">
                          <a:solidFill>
                            <a:srgbClr val="002060"/>
                          </a:solidFill>
                          <a:latin typeface="+mn-lt"/>
                        </a:rPr>
                        <a:t> es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985706"/>
                  </a:ext>
                </a:extLst>
              </a:tr>
              <a:tr h="46955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gewinne</a:t>
                      </a:r>
                      <a:r>
                        <a:rPr lang="en-GB" sz="2400" b="1" strike="noStrike" spc="-1" dirty="0">
                          <a:solidFill>
                            <a:srgbClr val="002060"/>
                          </a:solidFill>
                          <a:latin typeface="+mn-lt"/>
                        </a:rPr>
                        <a:t> das Spiel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399631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769872" y="919407"/>
            <a:ext cx="1300284" cy="367058"/>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9FCA7C63-3269-45F9-BF65-7D648D007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856" y="2145620"/>
            <a:ext cx="544686" cy="515636"/>
          </a:xfrm>
          <a:prstGeom prst="rect">
            <a:avLst/>
          </a:prstGeom>
        </p:spPr>
      </p:pic>
      <p:sp>
        <p:nvSpPr>
          <p:cNvPr id="48" name="Rectangle 47">
            <a:hlinkClick r:id="" action="ppaction://noaction">
              <a:snd r:embed="rId4" name="T3_W3F_7.2.wav"/>
            </a:hlinkClick>
            <a:extLst>
              <a:ext uri="{FF2B5EF4-FFF2-40B4-BE49-F238E27FC236}">
                <a16:creationId xmlns:a16="http://schemas.microsoft.com/office/drawing/2014/main" id="{B443B244-B867-B991-E368-00CDC6D85B4F}"/>
              </a:ext>
            </a:extLst>
          </p:cNvPr>
          <p:cNvSpPr/>
          <p:nvPr/>
        </p:nvSpPr>
        <p:spPr>
          <a:xfrm>
            <a:off x="215997" y="2215745"/>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49" name="Rectangle 48">
            <a:hlinkClick r:id="" action="ppaction://noaction">
              <a:snd r:embed="rId5" name="T3_W3F_7.3.wav"/>
            </a:hlinkClick>
            <a:extLst>
              <a:ext uri="{FF2B5EF4-FFF2-40B4-BE49-F238E27FC236}">
                <a16:creationId xmlns:a16="http://schemas.microsoft.com/office/drawing/2014/main" id="{3199F291-6D50-A484-877A-08E671297643}"/>
              </a:ext>
            </a:extLst>
          </p:cNvPr>
          <p:cNvSpPr/>
          <p:nvPr/>
        </p:nvSpPr>
        <p:spPr>
          <a:xfrm>
            <a:off x="209337" y="2706529"/>
            <a:ext cx="496048" cy="40948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2</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0" name="Rectangle 49">
            <a:hlinkClick r:id="" action="ppaction://noaction">
              <a:snd r:embed="rId6" name="T3_W3F_7.4.wav"/>
            </a:hlinkClick>
            <a:extLst>
              <a:ext uri="{FF2B5EF4-FFF2-40B4-BE49-F238E27FC236}">
                <a16:creationId xmlns:a16="http://schemas.microsoft.com/office/drawing/2014/main" id="{13FEC9E2-F40A-9678-32F3-89CB0403D661}"/>
              </a:ext>
            </a:extLst>
          </p:cNvPr>
          <p:cNvSpPr/>
          <p:nvPr/>
        </p:nvSpPr>
        <p:spPr>
          <a:xfrm>
            <a:off x="215997" y="3188784"/>
            <a:ext cx="496048" cy="39320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3</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4" name="Picture 53" descr="Icon&#10;&#10;Description automatically generated">
            <a:extLst>
              <a:ext uri="{FF2B5EF4-FFF2-40B4-BE49-F238E27FC236}">
                <a16:creationId xmlns:a16="http://schemas.microsoft.com/office/drawing/2014/main" id="{FC5203F6-D292-9AD5-4A36-D78919C96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3698" y="15150"/>
            <a:ext cx="1249879" cy="918830"/>
          </a:xfrm>
          <a:prstGeom prst="rect">
            <a:avLst/>
          </a:prstGeom>
        </p:spPr>
      </p:pic>
      <p:pic>
        <p:nvPicPr>
          <p:cNvPr id="1030" name="Picture 6" descr="Free vector graphics of Red">
            <a:extLst>
              <a:ext uri="{FF2B5EF4-FFF2-40B4-BE49-F238E27FC236}">
                <a16:creationId xmlns:a16="http://schemas.microsoft.com/office/drawing/2014/main" id="{6E19FFCF-B19F-9056-9310-461F7B9E6D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146262" y="3712423"/>
            <a:ext cx="393208" cy="3932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con&#10;&#10;Description automatically generated">
            <a:extLst>
              <a:ext uri="{FF2B5EF4-FFF2-40B4-BE49-F238E27FC236}">
                <a16:creationId xmlns:a16="http://schemas.microsoft.com/office/drawing/2014/main" id="{A73A3F3B-8050-241B-CC70-89BE264C47F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67145" y="2167397"/>
            <a:ext cx="517321" cy="517320"/>
          </a:xfrm>
          <a:prstGeom prst="rect">
            <a:avLst/>
          </a:prstGeom>
        </p:spPr>
      </p:pic>
      <p:pic>
        <p:nvPicPr>
          <p:cNvPr id="58" name="Picture 6" descr="Free vector graphics of Red">
            <a:extLst>
              <a:ext uri="{FF2B5EF4-FFF2-40B4-BE49-F238E27FC236}">
                <a16:creationId xmlns:a16="http://schemas.microsoft.com/office/drawing/2014/main" id="{5DC00875-7D56-CDBE-21CE-AFA82FE60B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120914" y="3211966"/>
            <a:ext cx="390121" cy="39320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Icon&#10;&#10;Description automatically generated">
            <a:extLst>
              <a:ext uri="{FF2B5EF4-FFF2-40B4-BE49-F238E27FC236}">
                <a16:creationId xmlns:a16="http://schemas.microsoft.com/office/drawing/2014/main" id="{07C022DC-1686-98E0-88E4-8713233B3F4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65037" y="2660786"/>
            <a:ext cx="517321" cy="517320"/>
          </a:xfrm>
          <a:prstGeom prst="rect">
            <a:avLst/>
          </a:prstGeom>
        </p:spPr>
      </p:pic>
      <p:pic>
        <p:nvPicPr>
          <p:cNvPr id="61" name="Picture 6" descr="Free vector graphics of Red">
            <a:extLst>
              <a:ext uri="{FF2B5EF4-FFF2-40B4-BE49-F238E27FC236}">
                <a16:creationId xmlns:a16="http://schemas.microsoft.com/office/drawing/2014/main" id="{4B8CD20C-62C4-492C-41B8-D375C14577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186203" y="4794148"/>
            <a:ext cx="353267" cy="35606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con&#10;&#10;Description automatically generated">
            <a:extLst>
              <a:ext uri="{FF2B5EF4-FFF2-40B4-BE49-F238E27FC236}">
                <a16:creationId xmlns:a16="http://schemas.microsoft.com/office/drawing/2014/main" id="{5558F687-39D9-1DA2-D6FD-F619985E3A15}"/>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510973" y="3133660"/>
            <a:ext cx="517321" cy="517320"/>
          </a:xfrm>
          <a:prstGeom prst="rect">
            <a:avLst/>
          </a:prstGeom>
        </p:spPr>
      </p:pic>
      <p:pic>
        <p:nvPicPr>
          <p:cNvPr id="64" name="Picture 6" descr="Free vector graphics of Red">
            <a:extLst>
              <a:ext uri="{FF2B5EF4-FFF2-40B4-BE49-F238E27FC236}">
                <a16:creationId xmlns:a16="http://schemas.microsoft.com/office/drawing/2014/main" id="{4D562B36-6ADF-C49F-FA78-447E7B4914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142500" y="5778078"/>
            <a:ext cx="396970" cy="4001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con&#10;&#10;Description automatically generated">
            <a:extLst>
              <a:ext uri="{FF2B5EF4-FFF2-40B4-BE49-F238E27FC236}">
                <a16:creationId xmlns:a16="http://schemas.microsoft.com/office/drawing/2014/main" id="{BDE52115-39EC-1EC0-54BE-3EFD9F228948}"/>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510973" y="3640641"/>
            <a:ext cx="517321" cy="517320"/>
          </a:xfrm>
          <a:prstGeom prst="rect">
            <a:avLst/>
          </a:prstGeom>
        </p:spPr>
      </p:pic>
      <p:pic>
        <p:nvPicPr>
          <p:cNvPr id="66" name="Picture 65" descr="Icon&#10;&#10;Description automatically generated">
            <a:extLst>
              <a:ext uri="{FF2B5EF4-FFF2-40B4-BE49-F238E27FC236}">
                <a16:creationId xmlns:a16="http://schemas.microsoft.com/office/drawing/2014/main" id="{B3CC26D1-618D-1175-74B2-29CEC4B847FA}"/>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11211" y="420193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7BB68AE0-FE61-0643-F68B-585092AF566D}"/>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11211" y="4693639"/>
            <a:ext cx="517321" cy="517320"/>
          </a:xfrm>
          <a:prstGeom prst="rect">
            <a:avLst/>
          </a:prstGeom>
        </p:spPr>
      </p:pic>
      <p:pic>
        <p:nvPicPr>
          <p:cNvPr id="3" name="Picture 2">
            <a:extLst>
              <a:ext uri="{FF2B5EF4-FFF2-40B4-BE49-F238E27FC236}">
                <a16:creationId xmlns:a16="http://schemas.microsoft.com/office/drawing/2014/main" id="{88BBF345-8422-4132-B96E-E88A83E63251}"/>
              </a:ext>
            </a:extLst>
          </p:cNvPr>
          <p:cNvPicPr>
            <a:picLocks noChangeAspect="1"/>
          </p:cNvPicPr>
          <p:nvPr/>
        </p:nvPicPr>
        <p:blipFill>
          <a:blip r:embed="rId10"/>
          <a:stretch>
            <a:fillRect/>
          </a:stretch>
        </p:blipFill>
        <p:spPr>
          <a:xfrm flipH="1">
            <a:off x="5407914" y="2616184"/>
            <a:ext cx="294922" cy="532688"/>
          </a:xfrm>
          <a:prstGeom prst="rect">
            <a:avLst/>
          </a:prstGeom>
        </p:spPr>
      </p:pic>
      <p:pic>
        <p:nvPicPr>
          <p:cNvPr id="4" name="Picture 3">
            <a:extLst>
              <a:ext uri="{FF2B5EF4-FFF2-40B4-BE49-F238E27FC236}">
                <a16:creationId xmlns:a16="http://schemas.microsoft.com/office/drawing/2014/main" id="{710F837F-0DFE-44DD-9502-76C9E9F6E160}"/>
              </a:ext>
            </a:extLst>
          </p:cNvPr>
          <p:cNvPicPr>
            <a:picLocks noChangeAspect="1"/>
          </p:cNvPicPr>
          <p:nvPr/>
        </p:nvPicPr>
        <p:blipFill>
          <a:blip r:embed="rId11"/>
          <a:stretch>
            <a:fillRect/>
          </a:stretch>
        </p:blipFill>
        <p:spPr>
          <a:xfrm>
            <a:off x="5555375" y="3176423"/>
            <a:ext cx="478594" cy="473856"/>
          </a:xfrm>
          <a:prstGeom prst="rect">
            <a:avLst/>
          </a:prstGeom>
        </p:spPr>
      </p:pic>
      <p:pic>
        <p:nvPicPr>
          <p:cNvPr id="5" name="Picture 4">
            <a:extLst>
              <a:ext uri="{FF2B5EF4-FFF2-40B4-BE49-F238E27FC236}">
                <a16:creationId xmlns:a16="http://schemas.microsoft.com/office/drawing/2014/main" id="{6CC8E895-A8F7-40D2-8E9C-C1148EAE6ECE}"/>
              </a:ext>
            </a:extLst>
          </p:cNvPr>
          <p:cNvPicPr>
            <a:picLocks noChangeAspect="1"/>
          </p:cNvPicPr>
          <p:nvPr/>
        </p:nvPicPr>
        <p:blipFill>
          <a:blip r:embed="rId12"/>
          <a:stretch>
            <a:fillRect/>
          </a:stretch>
        </p:blipFill>
        <p:spPr>
          <a:xfrm>
            <a:off x="5464746" y="4156725"/>
            <a:ext cx="327061" cy="548995"/>
          </a:xfrm>
          <a:prstGeom prst="rect">
            <a:avLst/>
          </a:prstGeom>
        </p:spPr>
      </p:pic>
      <p:pic>
        <p:nvPicPr>
          <p:cNvPr id="7" name="Picture 6">
            <a:extLst>
              <a:ext uri="{FF2B5EF4-FFF2-40B4-BE49-F238E27FC236}">
                <a16:creationId xmlns:a16="http://schemas.microsoft.com/office/drawing/2014/main" id="{EF13B33B-F4AE-45E8-BC73-285C5EBB0998}"/>
              </a:ext>
            </a:extLst>
          </p:cNvPr>
          <p:cNvPicPr>
            <a:picLocks noChangeAspect="1"/>
          </p:cNvPicPr>
          <p:nvPr/>
        </p:nvPicPr>
        <p:blipFill>
          <a:blip r:embed="rId13"/>
          <a:stretch>
            <a:fillRect/>
          </a:stretch>
        </p:blipFill>
        <p:spPr>
          <a:xfrm>
            <a:off x="5561516" y="3650367"/>
            <a:ext cx="512936" cy="517320"/>
          </a:xfrm>
          <a:prstGeom prst="rect">
            <a:avLst/>
          </a:prstGeom>
        </p:spPr>
      </p:pic>
      <p:sp>
        <p:nvSpPr>
          <p:cNvPr id="8" name="Rectangle 7">
            <a:extLst>
              <a:ext uri="{FF2B5EF4-FFF2-40B4-BE49-F238E27FC236}">
                <a16:creationId xmlns:a16="http://schemas.microsoft.com/office/drawing/2014/main" id="{AE366599-3A0B-4B3D-A2C7-C69B701BB4D2}"/>
              </a:ext>
            </a:extLst>
          </p:cNvPr>
          <p:cNvSpPr/>
          <p:nvPr/>
        </p:nvSpPr>
        <p:spPr>
          <a:xfrm>
            <a:off x="5464746" y="4794148"/>
            <a:ext cx="902811" cy="400110"/>
          </a:xfrm>
          <a:prstGeom prst="rect">
            <a:avLst/>
          </a:prstGeom>
          <a:noFill/>
        </p:spPr>
        <p:txBody>
          <a:bodyPr wrap="none" lIns="91440" tIns="45720" rIns="91440" bIns="45720">
            <a:spAutoFit/>
          </a:bodyPr>
          <a:lstStyle/>
          <a:p>
            <a:pPr algn="ctr"/>
            <a:r>
              <a:rPr lang="en-US" sz="2000" b="0" cap="none" spc="0" dirty="0">
                <a:ln w="0"/>
                <a:solidFill>
                  <a:schemeClr val="accent1"/>
                </a:solidFill>
                <a:effectLst>
                  <a:outerShdw blurRad="38100" dist="25400" dir="5400000" algn="ctr" rotWithShape="0">
                    <a:srgbClr val="6E747A">
                      <a:alpha val="43000"/>
                    </a:srgbClr>
                  </a:outerShdw>
                </a:effectLst>
              </a:rPr>
              <a:t>MON.</a:t>
            </a:r>
          </a:p>
        </p:txBody>
      </p:sp>
      <p:pic>
        <p:nvPicPr>
          <p:cNvPr id="9" name="Picture 8">
            <a:extLst>
              <a:ext uri="{FF2B5EF4-FFF2-40B4-BE49-F238E27FC236}">
                <a16:creationId xmlns:a16="http://schemas.microsoft.com/office/drawing/2014/main" id="{79CCA265-1DF3-431E-9398-1EE5D79809F4}"/>
              </a:ext>
            </a:extLst>
          </p:cNvPr>
          <p:cNvPicPr>
            <a:picLocks noChangeAspect="1"/>
          </p:cNvPicPr>
          <p:nvPr/>
        </p:nvPicPr>
        <p:blipFill>
          <a:blip r:embed="rId14"/>
          <a:stretch>
            <a:fillRect/>
          </a:stretch>
        </p:blipFill>
        <p:spPr>
          <a:xfrm>
            <a:off x="5340984" y="5239149"/>
            <a:ext cx="512937" cy="443429"/>
          </a:xfrm>
          <a:prstGeom prst="rect">
            <a:avLst/>
          </a:prstGeom>
        </p:spPr>
      </p:pic>
      <p:pic>
        <p:nvPicPr>
          <p:cNvPr id="10" name="Picture 9">
            <a:extLst>
              <a:ext uri="{FF2B5EF4-FFF2-40B4-BE49-F238E27FC236}">
                <a16:creationId xmlns:a16="http://schemas.microsoft.com/office/drawing/2014/main" id="{780368F0-A4D5-4262-AB8A-D2ED6C2DBE40}"/>
              </a:ext>
            </a:extLst>
          </p:cNvPr>
          <p:cNvPicPr>
            <a:picLocks noChangeAspect="1"/>
          </p:cNvPicPr>
          <p:nvPr/>
        </p:nvPicPr>
        <p:blipFill>
          <a:blip r:embed="rId15"/>
          <a:stretch>
            <a:fillRect/>
          </a:stretch>
        </p:blipFill>
        <p:spPr>
          <a:xfrm>
            <a:off x="5566280" y="5717566"/>
            <a:ext cx="512937" cy="495608"/>
          </a:xfrm>
          <a:prstGeom prst="rect">
            <a:avLst/>
          </a:prstGeom>
        </p:spPr>
      </p:pic>
      <p:sp>
        <p:nvSpPr>
          <p:cNvPr id="38" name="Rectangle 37">
            <a:hlinkClick r:id="" action="ppaction://noaction">
              <a:snd r:embed="rId16" name="T3_W3F_7.5.wav"/>
            </a:hlinkClick>
            <a:extLst>
              <a:ext uri="{FF2B5EF4-FFF2-40B4-BE49-F238E27FC236}">
                <a16:creationId xmlns:a16="http://schemas.microsoft.com/office/drawing/2014/main" id="{3FB8B0D7-5E03-4D8E-832C-257EAEEC2739}"/>
              </a:ext>
            </a:extLst>
          </p:cNvPr>
          <p:cNvSpPr/>
          <p:nvPr/>
        </p:nvSpPr>
        <p:spPr>
          <a:xfrm>
            <a:off x="219739" y="3662839"/>
            <a:ext cx="475244" cy="425774"/>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4</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Rectangle 38">
            <a:hlinkClick r:id="" action="ppaction://noaction">
              <a:snd r:embed="rId17" name="T3_W3F_7.6.wav"/>
            </a:hlinkClick>
            <a:extLst>
              <a:ext uri="{FF2B5EF4-FFF2-40B4-BE49-F238E27FC236}">
                <a16:creationId xmlns:a16="http://schemas.microsoft.com/office/drawing/2014/main" id="{9E137E4E-F978-4A3E-9A5A-040C7829EF82}"/>
              </a:ext>
            </a:extLst>
          </p:cNvPr>
          <p:cNvSpPr/>
          <p:nvPr/>
        </p:nvSpPr>
        <p:spPr>
          <a:xfrm>
            <a:off x="198935" y="416946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5</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1" name="Rectangle 40">
            <a:hlinkClick r:id="" action="ppaction://noaction">
              <a:snd r:embed="rId18" name="T3_W3F_7.7.wav"/>
            </a:hlinkClick>
            <a:extLst>
              <a:ext uri="{FF2B5EF4-FFF2-40B4-BE49-F238E27FC236}">
                <a16:creationId xmlns:a16="http://schemas.microsoft.com/office/drawing/2014/main" id="{10A22B13-0780-4C01-8853-CDCE0BEE6D16}"/>
              </a:ext>
            </a:extLst>
          </p:cNvPr>
          <p:cNvSpPr/>
          <p:nvPr/>
        </p:nvSpPr>
        <p:spPr>
          <a:xfrm>
            <a:off x="204990" y="4721467"/>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6</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2" name="Rectangle 41">
            <a:hlinkClick r:id="" action="ppaction://noaction">
              <a:snd r:embed="rId19" name="T3_W3F_7.8.wav"/>
            </a:hlinkClick>
            <a:extLst>
              <a:ext uri="{FF2B5EF4-FFF2-40B4-BE49-F238E27FC236}">
                <a16:creationId xmlns:a16="http://schemas.microsoft.com/office/drawing/2014/main" id="{9F3BA991-0FA1-4BED-BBF6-6AD66F99E34F}"/>
              </a:ext>
            </a:extLst>
          </p:cNvPr>
          <p:cNvSpPr/>
          <p:nvPr/>
        </p:nvSpPr>
        <p:spPr>
          <a:xfrm>
            <a:off x="198935" y="523231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7</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Rectangle 42">
            <a:hlinkClick r:id="" action="ppaction://noaction">
              <a:snd r:embed="rId20" name="T3_W3F_7.9.wav"/>
            </a:hlinkClick>
            <a:extLst>
              <a:ext uri="{FF2B5EF4-FFF2-40B4-BE49-F238E27FC236}">
                <a16:creationId xmlns:a16="http://schemas.microsoft.com/office/drawing/2014/main" id="{A23B4477-086E-4EC6-86CD-9F6FDDD681F3}"/>
              </a:ext>
            </a:extLst>
          </p:cNvPr>
          <p:cNvSpPr/>
          <p:nvPr/>
        </p:nvSpPr>
        <p:spPr>
          <a:xfrm>
            <a:off x="198935" y="5734759"/>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8</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4" name="Picture 43" descr="Icon&#10;&#10;Description automatically generated">
            <a:extLst>
              <a:ext uri="{FF2B5EF4-FFF2-40B4-BE49-F238E27FC236}">
                <a16:creationId xmlns:a16="http://schemas.microsoft.com/office/drawing/2014/main" id="{BBE93A27-F8A0-46CF-A9F0-491E41FD8FBB}"/>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459163" y="52052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B2A23A0D-6E1F-4F1E-8B2B-D29D6FB870E9}"/>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425798" y="5729951"/>
            <a:ext cx="517321" cy="517320"/>
          </a:xfrm>
          <a:prstGeom prst="rect">
            <a:avLst/>
          </a:prstGeom>
        </p:spPr>
      </p:pic>
      <p:sp>
        <p:nvSpPr>
          <p:cNvPr id="46" name="Title 2">
            <a:extLst>
              <a:ext uri="{FF2B5EF4-FFF2-40B4-BE49-F238E27FC236}">
                <a16:creationId xmlns:a16="http://schemas.microsoft.com/office/drawing/2014/main" id="{435F3A8A-9DD4-44DB-8424-8BAE045B2172}"/>
              </a:ext>
            </a:extLst>
          </p:cNvPr>
          <p:cNvSpPr txBox="1">
            <a:spLocks/>
          </p:cNvSpPr>
          <p:nvPr/>
        </p:nvSpPr>
        <p:spPr>
          <a:xfrm>
            <a:off x="768551" y="125184"/>
            <a:ext cx="10170740"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2900" b="1" dirty="0" err="1">
                <a:latin typeface="Century Gothic" panose="020B0502020202020204" pitchFamily="34" charset="0"/>
                <a:cs typeface="Arial"/>
                <a:sym typeface="Arial"/>
              </a:rPr>
              <a:t>Follow</a:t>
            </a:r>
            <a:r>
              <a:rPr lang="es-AR" sz="2900" b="1" dirty="0">
                <a:latin typeface="Century Gothic" panose="020B0502020202020204" pitchFamily="34" charset="0"/>
                <a:cs typeface="Arial"/>
                <a:sym typeface="Arial"/>
              </a:rPr>
              <a:t> up 2</a:t>
            </a:r>
            <a:endParaRPr lang="en-GB" sz="2900" dirty="0"/>
          </a:p>
        </p:txBody>
      </p:sp>
      <p:sp>
        <p:nvSpPr>
          <p:cNvPr id="47" name="Google Shape;119;p1">
            <a:extLst>
              <a:ext uri="{FF2B5EF4-FFF2-40B4-BE49-F238E27FC236}">
                <a16:creationId xmlns:a16="http://schemas.microsoft.com/office/drawing/2014/main" id="{2B3CB15C-9F07-4017-8354-0D665537AA3A}"/>
              </a:ext>
            </a:extLst>
          </p:cNvPr>
          <p:cNvSpPr/>
          <p:nvPr/>
        </p:nvSpPr>
        <p:spPr>
          <a:xfrm>
            <a:off x="66511" y="8255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3" name="Speech Bubble: Rectangle with Corners Rounded 72">
            <a:hlinkClick r:id="" action="ppaction://noaction">
              <a:snd r:embed="rId21" name="T3_W3F_7.1.wav"/>
            </a:hlinkClick>
            <a:extLst>
              <a:ext uri="{FF2B5EF4-FFF2-40B4-BE49-F238E27FC236}">
                <a16:creationId xmlns:a16="http://schemas.microsoft.com/office/drawing/2014/main" id="{DAD5226D-B695-4A71-BD44-6C3746872B27}"/>
              </a:ext>
            </a:extLst>
          </p:cNvPr>
          <p:cNvSpPr/>
          <p:nvPr/>
        </p:nvSpPr>
        <p:spPr>
          <a:xfrm>
            <a:off x="3222988" y="787306"/>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rPr>
              <a:t>Lies die </a:t>
            </a:r>
            <a:r>
              <a:rPr kumimoji="0" lang="en-GB" sz="2400" b="0" i="0" u="none" strike="noStrike" kern="1200" cap="none" spc="0" normalizeH="0" baseline="0" noProof="0" dirty="0" err="1">
                <a:ln>
                  <a:noFill/>
                </a:ln>
                <a:solidFill>
                  <a:prstClr val="white"/>
                </a:solidFill>
                <a:effectLst/>
                <a:uLnTx/>
                <a:uFillTx/>
              </a:rPr>
              <a:t>Sätze</a:t>
            </a:r>
            <a:r>
              <a:rPr kumimoji="0" lang="en-GB" sz="1800" b="0" i="0" u="none" strike="noStrike" kern="1200" cap="none" spc="0" normalizeH="0" baseline="0" noProof="0" dirty="0">
                <a:ln>
                  <a:noFill/>
                </a:ln>
                <a:solidFill>
                  <a:prstClr val="white"/>
                </a:solidFill>
                <a:effectLst/>
                <a:uLnTx/>
                <a:uFillTx/>
                <a:latin typeface="Arial"/>
              </a:rPr>
              <a:t>.</a:t>
            </a:r>
          </a:p>
        </p:txBody>
      </p:sp>
      <p:pic>
        <p:nvPicPr>
          <p:cNvPr id="74" name="Graphic 73" descr="Teacher">
            <a:extLst>
              <a:ext uri="{FF2B5EF4-FFF2-40B4-BE49-F238E27FC236}">
                <a16:creationId xmlns:a16="http://schemas.microsoft.com/office/drawing/2014/main" id="{37121F2A-7333-4766-B7E8-F06BE77FB67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26133" y="588910"/>
            <a:ext cx="914400" cy="914400"/>
          </a:xfrm>
          <a:prstGeom prst="rect">
            <a:avLst/>
          </a:prstGeom>
        </p:spPr>
      </p:pic>
      <p:sp>
        <p:nvSpPr>
          <p:cNvPr id="13" name="TextBox 12">
            <a:extLst>
              <a:ext uri="{FF2B5EF4-FFF2-40B4-BE49-F238E27FC236}">
                <a16:creationId xmlns:a16="http://schemas.microsoft.com/office/drawing/2014/main" id="{7670ECD4-8ED8-4EDB-88A5-348762FF886E}"/>
              </a:ext>
            </a:extLst>
          </p:cNvPr>
          <p:cNvSpPr txBox="1"/>
          <p:nvPr/>
        </p:nvSpPr>
        <p:spPr>
          <a:xfrm>
            <a:off x="6565192" y="2176654"/>
            <a:ext cx="5913899" cy="5058132"/>
          </a:xfrm>
          <a:prstGeom prst="rect">
            <a:avLst/>
          </a:prstGeom>
          <a:solidFill>
            <a:schemeClr val="lt1"/>
          </a:solidFill>
        </p:spPr>
        <p:txBody>
          <a:bodyPr wrap="square" rtlCol="0">
            <a:spAutoFit/>
          </a:bodyPr>
          <a:lstStyle/>
          <a:p>
            <a:endParaRPr lang="en-GB" dirty="0"/>
          </a:p>
        </p:txBody>
      </p:sp>
      <p:sp>
        <p:nvSpPr>
          <p:cNvPr id="72" name="TextBox 71">
            <a:extLst>
              <a:ext uri="{FF2B5EF4-FFF2-40B4-BE49-F238E27FC236}">
                <a16:creationId xmlns:a16="http://schemas.microsoft.com/office/drawing/2014/main" id="{427DD0FF-E50D-49D5-88A3-F58447C2FC1B}"/>
              </a:ext>
            </a:extLst>
          </p:cNvPr>
          <p:cNvSpPr txBox="1"/>
          <p:nvPr/>
        </p:nvSpPr>
        <p:spPr>
          <a:xfrm>
            <a:off x="6565192" y="5748565"/>
            <a:ext cx="5308198" cy="461665"/>
          </a:xfrm>
          <a:prstGeom prst="rect">
            <a:avLst/>
          </a:prstGeom>
          <a:solidFill>
            <a:srgbClr val="FFFFFF"/>
          </a:solidFill>
        </p:spPr>
        <p:txBody>
          <a:bodyPr wrap="square" rtlCol="0">
            <a:spAutoFit/>
          </a:bodyPr>
          <a:lstStyle/>
          <a:p>
            <a:r>
              <a:rPr lang="en-GB" sz="2400" i="1" dirty="0">
                <a:solidFill>
                  <a:srgbClr val="002060"/>
                </a:solidFill>
              </a:rPr>
              <a:t>I </a:t>
            </a:r>
            <a:r>
              <a:rPr lang="en-GB" sz="2400" b="1" i="1" dirty="0">
                <a:solidFill>
                  <a:srgbClr val="002060"/>
                </a:solidFill>
              </a:rPr>
              <a:t>don’t</a:t>
            </a:r>
            <a:r>
              <a:rPr lang="en-GB" sz="2400" i="1" dirty="0">
                <a:solidFill>
                  <a:srgbClr val="002060"/>
                </a:solidFill>
              </a:rPr>
              <a:t> win the game. </a:t>
            </a:r>
          </a:p>
        </p:txBody>
      </p:sp>
      <p:sp>
        <p:nvSpPr>
          <p:cNvPr id="11" name="TextBox 10">
            <a:extLst>
              <a:ext uri="{FF2B5EF4-FFF2-40B4-BE49-F238E27FC236}">
                <a16:creationId xmlns:a16="http://schemas.microsoft.com/office/drawing/2014/main" id="{6612E4AF-BA74-4EF7-AA4F-13D5FF7490F2}"/>
              </a:ext>
            </a:extLst>
          </p:cNvPr>
          <p:cNvSpPr txBox="1"/>
          <p:nvPr/>
        </p:nvSpPr>
        <p:spPr>
          <a:xfrm>
            <a:off x="6565854" y="2169691"/>
            <a:ext cx="5308198" cy="461665"/>
          </a:xfrm>
          <a:prstGeom prst="rect">
            <a:avLst/>
          </a:prstGeom>
          <a:solidFill>
            <a:srgbClr val="FFFFFF"/>
          </a:solidFill>
        </p:spPr>
        <p:txBody>
          <a:bodyPr wrap="square" rtlCol="0">
            <a:spAutoFit/>
          </a:bodyPr>
          <a:lstStyle/>
          <a:p>
            <a:r>
              <a:rPr lang="en-GB" sz="2400" i="1" dirty="0">
                <a:solidFill>
                  <a:srgbClr val="002060"/>
                </a:solidFill>
              </a:rPr>
              <a:t>That is </a:t>
            </a:r>
            <a:r>
              <a:rPr lang="en-GB" sz="2400" b="1" i="1" dirty="0">
                <a:solidFill>
                  <a:srgbClr val="002060"/>
                </a:solidFill>
              </a:rPr>
              <a:t>not</a:t>
            </a:r>
            <a:r>
              <a:rPr lang="en-GB" sz="2400" i="1" dirty="0">
                <a:solidFill>
                  <a:srgbClr val="002060"/>
                </a:solidFill>
              </a:rPr>
              <a:t> yellow. </a:t>
            </a:r>
          </a:p>
        </p:txBody>
      </p:sp>
      <p:sp>
        <p:nvSpPr>
          <p:cNvPr id="55" name="TextBox 54">
            <a:extLst>
              <a:ext uri="{FF2B5EF4-FFF2-40B4-BE49-F238E27FC236}">
                <a16:creationId xmlns:a16="http://schemas.microsoft.com/office/drawing/2014/main" id="{C2E6DBBC-AA5B-48ED-8082-E88F6EAA32E7}"/>
              </a:ext>
            </a:extLst>
          </p:cNvPr>
          <p:cNvSpPr txBox="1"/>
          <p:nvPr/>
        </p:nvSpPr>
        <p:spPr>
          <a:xfrm>
            <a:off x="6579011" y="2650311"/>
            <a:ext cx="5308198" cy="461665"/>
          </a:xfrm>
          <a:prstGeom prst="rect">
            <a:avLst/>
          </a:prstGeom>
          <a:solidFill>
            <a:srgbClr val="FFFFFF"/>
          </a:solidFill>
        </p:spPr>
        <p:txBody>
          <a:bodyPr wrap="square" rtlCol="0">
            <a:spAutoFit/>
          </a:bodyPr>
          <a:lstStyle/>
          <a:p>
            <a:r>
              <a:rPr lang="en-GB" sz="2400" i="1" dirty="0">
                <a:solidFill>
                  <a:srgbClr val="002060"/>
                </a:solidFill>
              </a:rPr>
              <a:t>I am </a:t>
            </a:r>
            <a:r>
              <a:rPr lang="en-GB" sz="2400" b="1" i="1" dirty="0">
                <a:solidFill>
                  <a:srgbClr val="002060"/>
                </a:solidFill>
              </a:rPr>
              <a:t>not</a:t>
            </a:r>
            <a:r>
              <a:rPr lang="en-GB" sz="2400" i="1" dirty="0">
                <a:solidFill>
                  <a:srgbClr val="002060"/>
                </a:solidFill>
              </a:rPr>
              <a:t> Ronja! </a:t>
            </a:r>
          </a:p>
        </p:txBody>
      </p:sp>
      <p:sp>
        <p:nvSpPr>
          <p:cNvPr id="56" name="TextBox 55">
            <a:extLst>
              <a:ext uri="{FF2B5EF4-FFF2-40B4-BE49-F238E27FC236}">
                <a16:creationId xmlns:a16="http://schemas.microsoft.com/office/drawing/2014/main" id="{A0796A59-3956-495A-A3BF-8413C48C064A}"/>
              </a:ext>
            </a:extLst>
          </p:cNvPr>
          <p:cNvSpPr txBox="1"/>
          <p:nvPr/>
        </p:nvSpPr>
        <p:spPr>
          <a:xfrm>
            <a:off x="6597948" y="3150479"/>
            <a:ext cx="5308198" cy="461665"/>
          </a:xfrm>
          <a:prstGeom prst="rect">
            <a:avLst/>
          </a:prstGeom>
          <a:solidFill>
            <a:srgbClr val="FFFFFF"/>
          </a:solidFill>
        </p:spPr>
        <p:txBody>
          <a:bodyPr wrap="square" rtlCol="0">
            <a:spAutoFit/>
          </a:bodyPr>
          <a:lstStyle/>
          <a:p>
            <a:r>
              <a:rPr lang="en-GB" sz="2400" i="1" dirty="0">
                <a:solidFill>
                  <a:srgbClr val="002060"/>
                </a:solidFill>
              </a:rPr>
              <a:t>I </a:t>
            </a:r>
            <a:r>
              <a:rPr lang="en-GB" sz="2400" b="1" i="1" dirty="0">
                <a:solidFill>
                  <a:srgbClr val="002060"/>
                </a:solidFill>
              </a:rPr>
              <a:t>don’t</a:t>
            </a:r>
            <a:r>
              <a:rPr lang="en-GB" sz="2400" i="1" dirty="0">
                <a:solidFill>
                  <a:srgbClr val="002060"/>
                </a:solidFill>
              </a:rPr>
              <a:t> play. </a:t>
            </a:r>
          </a:p>
        </p:txBody>
      </p:sp>
      <p:sp>
        <p:nvSpPr>
          <p:cNvPr id="60" name="TextBox 59">
            <a:extLst>
              <a:ext uri="{FF2B5EF4-FFF2-40B4-BE49-F238E27FC236}">
                <a16:creationId xmlns:a16="http://schemas.microsoft.com/office/drawing/2014/main" id="{D12F7466-669C-41A5-A5C2-ADBC10BAB9D3}"/>
              </a:ext>
            </a:extLst>
          </p:cNvPr>
          <p:cNvSpPr txBox="1"/>
          <p:nvPr/>
        </p:nvSpPr>
        <p:spPr>
          <a:xfrm>
            <a:off x="6595594" y="3682557"/>
            <a:ext cx="5308198" cy="461665"/>
          </a:xfrm>
          <a:prstGeom prst="rect">
            <a:avLst/>
          </a:prstGeom>
          <a:solidFill>
            <a:srgbClr val="FFFFFF"/>
          </a:solidFill>
        </p:spPr>
        <p:txBody>
          <a:bodyPr wrap="square" rtlCol="0">
            <a:spAutoFit/>
          </a:bodyPr>
          <a:lstStyle/>
          <a:p>
            <a:r>
              <a:rPr lang="en-GB" sz="2400" i="1" dirty="0">
                <a:solidFill>
                  <a:srgbClr val="002060"/>
                </a:solidFill>
              </a:rPr>
              <a:t>He </a:t>
            </a:r>
            <a:r>
              <a:rPr lang="en-GB" sz="2400" b="1" i="1" dirty="0">
                <a:solidFill>
                  <a:srgbClr val="002060"/>
                </a:solidFill>
              </a:rPr>
              <a:t>doesn’t</a:t>
            </a:r>
            <a:r>
              <a:rPr lang="en-GB" sz="2400" i="1" dirty="0">
                <a:solidFill>
                  <a:srgbClr val="002060"/>
                </a:solidFill>
              </a:rPr>
              <a:t> understand the song. </a:t>
            </a:r>
          </a:p>
        </p:txBody>
      </p:sp>
      <p:sp>
        <p:nvSpPr>
          <p:cNvPr id="63" name="TextBox 62">
            <a:extLst>
              <a:ext uri="{FF2B5EF4-FFF2-40B4-BE49-F238E27FC236}">
                <a16:creationId xmlns:a16="http://schemas.microsoft.com/office/drawing/2014/main" id="{0495A61C-40CD-4A00-AC90-F89BEA1C95E8}"/>
              </a:ext>
            </a:extLst>
          </p:cNvPr>
          <p:cNvSpPr txBox="1"/>
          <p:nvPr/>
        </p:nvSpPr>
        <p:spPr>
          <a:xfrm>
            <a:off x="6547209" y="4227427"/>
            <a:ext cx="5308198" cy="461665"/>
          </a:xfrm>
          <a:prstGeom prst="rect">
            <a:avLst/>
          </a:prstGeom>
          <a:solidFill>
            <a:srgbClr val="FFFFFF"/>
          </a:solidFill>
        </p:spPr>
        <p:txBody>
          <a:bodyPr wrap="square" rtlCol="0">
            <a:spAutoFit/>
          </a:bodyPr>
          <a:lstStyle/>
          <a:p>
            <a:r>
              <a:rPr lang="en-GB" sz="2400" i="1" dirty="0">
                <a:solidFill>
                  <a:srgbClr val="002060"/>
                </a:solidFill>
              </a:rPr>
              <a:t>That is </a:t>
            </a:r>
            <a:r>
              <a:rPr lang="en-GB" sz="2400" b="1" i="1" dirty="0">
                <a:solidFill>
                  <a:srgbClr val="002060"/>
                </a:solidFill>
              </a:rPr>
              <a:t>not</a:t>
            </a:r>
            <a:r>
              <a:rPr lang="en-GB" sz="2400" i="1" dirty="0">
                <a:solidFill>
                  <a:srgbClr val="002060"/>
                </a:solidFill>
              </a:rPr>
              <a:t> my dog. </a:t>
            </a:r>
          </a:p>
        </p:txBody>
      </p:sp>
      <p:sp>
        <p:nvSpPr>
          <p:cNvPr id="70" name="TextBox 69">
            <a:extLst>
              <a:ext uri="{FF2B5EF4-FFF2-40B4-BE49-F238E27FC236}">
                <a16:creationId xmlns:a16="http://schemas.microsoft.com/office/drawing/2014/main" id="{8C89CDB3-359C-419E-8458-F18356983D76}"/>
              </a:ext>
            </a:extLst>
          </p:cNvPr>
          <p:cNvSpPr txBox="1"/>
          <p:nvPr/>
        </p:nvSpPr>
        <p:spPr>
          <a:xfrm>
            <a:off x="6565854" y="4733356"/>
            <a:ext cx="5308198" cy="461665"/>
          </a:xfrm>
          <a:prstGeom prst="rect">
            <a:avLst/>
          </a:prstGeom>
          <a:solidFill>
            <a:srgbClr val="FFFFFF"/>
          </a:solidFill>
        </p:spPr>
        <p:txBody>
          <a:bodyPr wrap="square" rtlCol="0">
            <a:spAutoFit/>
          </a:bodyPr>
          <a:lstStyle/>
          <a:p>
            <a:r>
              <a:rPr lang="en-GB" sz="2400" i="1" dirty="0">
                <a:solidFill>
                  <a:srgbClr val="002060"/>
                </a:solidFill>
              </a:rPr>
              <a:t>Today is </a:t>
            </a:r>
            <a:r>
              <a:rPr lang="en-GB" sz="2400" b="1" i="1" dirty="0">
                <a:solidFill>
                  <a:srgbClr val="002060"/>
                </a:solidFill>
              </a:rPr>
              <a:t>not</a:t>
            </a:r>
            <a:r>
              <a:rPr lang="en-GB" sz="2400" i="1" dirty="0">
                <a:solidFill>
                  <a:srgbClr val="002060"/>
                </a:solidFill>
              </a:rPr>
              <a:t> Monday. </a:t>
            </a:r>
          </a:p>
        </p:txBody>
      </p:sp>
      <p:sp>
        <p:nvSpPr>
          <p:cNvPr id="71" name="TextBox 70">
            <a:extLst>
              <a:ext uri="{FF2B5EF4-FFF2-40B4-BE49-F238E27FC236}">
                <a16:creationId xmlns:a16="http://schemas.microsoft.com/office/drawing/2014/main" id="{4AA94B98-12D7-402F-ABDD-87F77C45FC9F}"/>
              </a:ext>
            </a:extLst>
          </p:cNvPr>
          <p:cNvSpPr txBox="1"/>
          <p:nvPr/>
        </p:nvSpPr>
        <p:spPr>
          <a:xfrm>
            <a:off x="6579011" y="5220913"/>
            <a:ext cx="5308198" cy="461665"/>
          </a:xfrm>
          <a:prstGeom prst="rect">
            <a:avLst/>
          </a:prstGeom>
          <a:solidFill>
            <a:srgbClr val="FFFFFF"/>
          </a:solidFill>
        </p:spPr>
        <p:txBody>
          <a:bodyPr wrap="square" rtlCol="0">
            <a:spAutoFit/>
          </a:bodyPr>
          <a:lstStyle/>
          <a:p>
            <a:r>
              <a:rPr lang="en-GB" sz="2400" i="1" dirty="0">
                <a:solidFill>
                  <a:srgbClr val="002060"/>
                </a:solidFill>
              </a:rPr>
              <a:t>I </a:t>
            </a:r>
            <a:r>
              <a:rPr lang="en-GB" sz="2400" b="1" i="1" dirty="0">
                <a:solidFill>
                  <a:srgbClr val="002060"/>
                </a:solidFill>
              </a:rPr>
              <a:t>don’t</a:t>
            </a:r>
            <a:r>
              <a:rPr lang="en-GB" sz="2400" i="1" dirty="0">
                <a:solidFill>
                  <a:srgbClr val="002060"/>
                </a:solidFill>
              </a:rPr>
              <a:t> know (it). </a:t>
            </a:r>
          </a:p>
        </p:txBody>
      </p:sp>
      <p:sp>
        <p:nvSpPr>
          <p:cNvPr id="51" name="TextBox 50">
            <a:extLst>
              <a:ext uri="{FF2B5EF4-FFF2-40B4-BE49-F238E27FC236}">
                <a16:creationId xmlns:a16="http://schemas.microsoft.com/office/drawing/2014/main" id="{BFF0E238-FF78-479C-AE62-EEE516DA7821}"/>
              </a:ext>
            </a:extLst>
          </p:cNvPr>
          <p:cNvSpPr txBox="1"/>
          <p:nvPr/>
        </p:nvSpPr>
        <p:spPr>
          <a:xfrm>
            <a:off x="2816773" y="162781"/>
            <a:ext cx="8582916" cy="461665"/>
          </a:xfrm>
          <a:prstGeom prst="rect">
            <a:avLst/>
          </a:prstGeom>
          <a:noFill/>
        </p:spPr>
        <p:txBody>
          <a:bodyPr wrap="square">
            <a:spAutoFit/>
          </a:bodyPr>
          <a:lstStyle/>
          <a:p>
            <a:r>
              <a:rPr lang="es-AR" sz="2400" b="1" dirty="0" err="1">
                <a:solidFill>
                  <a:srgbClr val="002060"/>
                </a:solidFill>
                <a:latin typeface="Century Gothic" panose="020B0502020202020204" pitchFamily="34" charset="0"/>
                <a:cs typeface="Arial"/>
                <a:sym typeface="Arial"/>
              </a:rPr>
              <a:t>Is</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Lias</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saying</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not</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or</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don’t</a:t>
            </a:r>
            <a:r>
              <a:rPr lang="es-AR" sz="2400" b="1" dirty="0">
                <a:solidFill>
                  <a:srgbClr val="002060"/>
                </a:solidFill>
                <a:latin typeface="Century Gothic" panose="020B0502020202020204" pitchFamily="34" charset="0"/>
                <a:cs typeface="Arial"/>
                <a:sym typeface="Arial"/>
              </a:rPr>
              <a:t>/</a:t>
            </a:r>
            <a:r>
              <a:rPr lang="es-AR" sz="2400" b="1" dirty="0" err="1">
                <a:solidFill>
                  <a:srgbClr val="002060"/>
                </a:solidFill>
                <a:latin typeface="Century Gothic" panose="020B0502020202020204" pitchFamily="34" charset="0"/>
                <a:cs typeface="Arial"/>
                <a:sym typeface="Arial"/>
              </a:rPr>
              <a:t>doesn’t</a:t>
            </a:r>
            <a:r>
              <a:rPr lang="es-AR" sz="2400" b="1" dirty="0">
                <a:solidFill>
                  <a:srgbClr val="002060"/>
                </a:solidFill>
                <a:latin typeface="Century Gothic" panose="020B0502020202020204" pitchFamily="34" charset="0"/>
                <a:cs typeface="Arial"/>
                <a:sym typeface="Arial"/>
              </a:rPr>
              <a:t> in </a:t>
            </a:r>
            <a:r>
              <a:rPr lang="es-AR" sz="2400" b="1" dirty="0" err="1">
                <a:solidFill>
                  <a:srgbClr val="002060"/>
                </a:solidFill>
                <a:latin typeface="Century Gothic" panose="020B0502020202020204" pitchFamily="34" charset="0"/>
                <a:cs typeface="Arial"/>
                <a:sym typeface="Arial"/>
              </a:rPr>
              <a:t>each</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sentence</a:t>
            </a:r>
            <a:r>
              <a:rPr lang="es-AR" sz="2400" b="1" dirty="0">
                <a:solidFill>
                  <a:srgbClr val="002060"/>
                </a:solidFill>
                <a:latin typeface="Century Gothic" panose="020B0502020202020204" pitchFamily="34" charset="0"/>
                <a:cs typeface="Arial"/>
                <a:sym typeface="Arial"/>
              </a:rPr>
              <a:t>?</a:t>
            </a:r>
            <a:endParaRPr lang="en-GB" sz="2400" dirty="0">
              <a:solidFill>
                <a:srgbClr val="002060"/>
              </a:solidFill>
            </a:endParaRPr>
          </a:p>
        </p:txBody>
      </p:sp>
      <p:pic>
        <p:nvPicPr>
          <p:cNvPr id="17" name="Picture 16">
            <a:extLst>
              <a:ext uri="{FF2B5EF4-FFF2-40B4-BE49-F238E27FC236}">
                <a16:creationId xmlns:a16="http://schemas.microsoft.com/office/drawing/2014/main" id="{61BBDBF3-088D-494D-9C61-8BF9FABD31D7}"/>
              </a:ext>
            </a:extLst>
          </p:cNvPr>
          <p:cNvPicPr>
            <a:picLocks noChangeAspect="1"/>
          </p:cNvPicPr>
          <p:nvPr/>
        </p:nvPicPr>
        <p:blipFill>
          <a:blip r:embed="rId24"/>
          <a:stretch>
            <a:fillRect/>
          </a:stretch>
        </p:blipFill>
        <p:spPr>
          <a:xfrm>
            <a:off x="35507" y="530210"/>
            <a:ext cx="890093" cy="1609483"/>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2" grpId="0" animBg="1"/>
      <p:bldP spid="11" grpId="0" animBg="1"/>
      <p:bldP spid="55" grpId="0" animBg="1"/>
      <p:bldP spid="56" grpId="0" animBg="1"/>
      <p:bldP spid="60" grpId="0" animBg="1"/>
      <p:bldP spid="63"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3_W3F_8.1.wav"/>
            </a:hlinkClick>
            <a:extLst>
              <a:ext uri="{FF2B5EF4-FFF2-40B4-BE49-F238E27FC236}">
                <a16:creationId xmlns:a16="http://schemas.microsoft.com/office/drawing/2014/main" id="{94B4CB56-EF9F-4AEF-B7BF-2923058BCD20}"/>
              </a:ext>
            </a:extLst>
          </p:cNvPr>
          <p:cNvSpPr/>
          <p:nvPr/>
        </p:nvSpPr>
        <p:spPr>
          <a:xfrm>
            <a:off x="4347847" y="134036"/>
            <a:ext cx="157363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1360" y="-81017"/>
            <a:ext cx="914400" cy="914400"/>
          </a:xfrm>
          <a:prstGeom prst="rect">
            <a:avLst/>
          </a:prstGeom>
        </p:spPr>
      </p:pic>
      <p:sp>
        <p:nvSpPr>
          <p:cNvPr id="13" name="Google Shape;108;p3">
            <a:hlinkClick r:id="" action="ppaction://noaction">
              <a:snd r:embed="rId4" name="T3_W3F_8.1.wav"/>
            </a:hlinkClick>
            <a:extLst>
              <a:ext uri="{FF2B5EF4-FFF2-40B4-BE49-F238E27FC236}">
                <a16:creationId xmlns:a16="http://schemas.microsoft.com/office/drawing/2014/main" id="{39D3A182-FBA6-4321-AA9A-48BA16223793}"/>
              </a:ext>
            </a:extLst>
          </p:cNvPr>
          <p:cNvSpPr txBox="1"/>
          <p:nvPr/>
        </p:nvSpPr>
        <p:spPr>
          <a:xfrm>
            <a:off x="4500196" y="145371"/>
            <a:ext cx="1415386"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 name="Picture 1">
            <a:extLst>
              <a:ext uri="{FF2B5EF4-FFF2-40B4-BE49-F238E27FC236}">
                <a16:creationId xmlns:a16="http://schemas.microsoft.com/office/drawing/2014/main" id="{BFE64097-C561-470B-A6DF-572EFD63DC76}"/>
              </a:ext>
            </a:extLst>
          </p:cNvPr>
          <p:cNvPicPr>
            <a:picLocks noChangeAspect="1"/>
          </p:cNvPicPr>
          <p:nvPr/>
        </p:nvPicPr>
        <p:blipFill>
          <a:blip r:embed="rId7"/>
          <a:stretch>
            <a:fillRect/>
          </a:stretch>
        </p:blipFill>
        <p:spPr>
          <a:xfrm>
            <a:off x="8918968" y="1033279"/>
            <a:ext cx="697717" cy="1252721"/>
          </a:xfrm>
          <a:prstGeom prst="rect">
            <a:avLst/>
          </a:prstGeom>
        </p:spPr>
      </p:pic>
      <p:sp>
        <p:nvSpPr>
          <p:cNvPr id="14" name="TextBox 13">
            <a:hlinkClick r:id="" action="ppaction://noaction">
              <a:snd r:embed="rId8" name="T3_W3F_8.2.wav"/>
            </a:hlinkClick>
            <a:extLst>
              <a:ext uri="{FF2B5EF4-FFF2-40B4-BE49-F238E27FC236}">
                <a16:creationId xmlns:a16="http://schemas.microsoft.com/office/drawing/2014/main" id="{B8CDAA8D-69A3-40C8-AF8F-0A77CA0C12AE}"/>
              </a:ext>
            </a:extLst>
          </p:cNvPr>
          <p:cNvSpPr txBox="1"/>
          <p:nvPr/>
        </p:nvSpPr>
        <p:spPr>
          <a:xfrm>
            <a:off x="0" y="652076"/>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Was </a:t>
            </a:r>
            <a:r>
              <a:rPr lang="en-GB" sz="2400" dirty="0" err="1">
                <a:solidFill>
                  <a:srgbClr val="002060"/>
                </a:solidFill>
                <a:latin typeface="Century Gothic" panose="020B0502020202020204" pitchFamily="34" charset="0"/>
              </a:rPr>
              <a:t>macht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Was </a:t>
            </a:r>
            <a:r>
              <a:rPr lang="en-GB" sz="2400" dirty="0" err="1">
                <a:solidFill>
                  <a:srgbClr val="002060"/>
                </a:solidFill>
                <a:latin typeface="Century Gothic" panose="020B0502020202020204" pitchFamily="34" charset="0"/>
              </a:rPr>
              <a:t>macht</a:t>
            </a:r>
            <a:r>
              <a:rPr lang="en-GB" sz="2400" dirty="0">
                <a:solidFill>
                  <a:srgbClr val="002060"/>
                </a:solidFill>
                <a:latin typeface="Century Gothic" panose="020B0502020202020204" pitchFamily="34" charset="0"/>
              </a:rPr>
              <a:t> Moritz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 picture containing text, toy, doll, vector graphics&#10;&#10;Description automatically generated">
            <a:extLst>
              <a:ext uri="{FF2B5EF4-FFF2-40B4-BE49-F238E27FC236}">
                <a16:creationId xmlns:a16="http://schemas.microsoft.com/office/drawing/2014/main" id="{7EEDC9F5-20A9-42F5-AD57-96BAA80702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20859">
            <a:off x="1990071" y="1044955"/>
            <a:ext cx="1078742" cy="1045032"/>
          </a:xfrm>
          <a:prstGeom prst="rect">
            <a:avLst/>
          </a:prstGeom>
        </p:spPr>
      </p:pic>
      <p:sp>
        <p:nvSpPr>
          <p:cNvPr id="15" name="Oval 14">
            <a:hlinkClick r:id="" action="ppaction://noaction"/>
            <a:extLst>
              <a:ext uri="{FF2B5EF4-FFF2-40B4-BE49-F238E27FC236}">
                <a16:creationId xmlns:a16="http://schemas.microsoft.com/office/drawing/2014/main" id="{97357055-FD5B-4549-9E06-1F37D6DBF352}"/>
              </a:ext>
            </a:extLst>
          </p:cNvPr>
          <p:cNvSpPr/>
          <p:nvPr/>
        </p:nvSpPr>
        <p:spPr>
          <a:xfrm>
            <a:off x="3718560" y="1884721"/>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Oval 15">
            <a:hlinkClick r:id="" action="ppaction://noaction"/>
            <a:extLst>
              <a:ext uri="{FF2B5EF4-FFF2-40B4-BE49-F238E27FC236}">
                <a16:creationId xmlns:a16="http://schemas.microsoft.com/office/drawing/2014/main" id="{8AF06740-7A9E-454D-B60E-E5D4DE5BEFD8}"/>
              </a:ext>
            </a:extLst>
          </p:cNvPr>
          <p:cNvSpPr/>
          <p:nvPr/>
        </p:nvSpPr>
        <p:spPr>
          <a:xfrm>
            <a:off x="1150144" y="1832282"/>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CB981B21-50A3-49B1-B609-F8CEEDC9A4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7258" y="1937044"/>
            <a:ext cx="1078742" cy="1045032"/>
          </a:xfrm>
          <a:prstGeom prst="rect">
            <a:avLst/>
          </a:prstGeom>
        </p:spPr>
      </p:pic>
      <p:pic>
        <p:nvPicPr>
          <p:cNvPr id="18" name="Picture 17">
            <a:extLst>
              <a:ext uri="{FF2B5EF4-FFF2-40B4-BE49-F238E27FC236}">
                <a16:creationId xmlns:a16="http://schemas.microsoft.com/office/drawing/2014/main" id="{0B2EF090-EB1F-4C8B-ABCB-037856B74F51}"/>
              </a:ext>
            </a:extLst>
          </p:cNvPr>
          <p:cNvPicPr>
            <a:picLocks noChangeAspect="1"/>
          </p:cNvPicPr>
          <p:nvPr/>
        </p:nvPicPr>
        <p:blipFill>
          <a:blip r:embed="rId7"/>
          <a:stretch>
            <a:fillRect/>
          </a:stretch>
        </p:blipFill>
        <p:spPr>
          <a:xfrm>
            <a:off x="5969906" y="1737979"/>
            <a:ext cx="697717" cy="1252721"/>
          </a:xfrm>
          <a:prstGeom prst="rect">
            <a:avLst/>
          </a:prstGeom>
        </p:spPr>
      </p:pic>
      <p:sp>
        <p:nvSpPr>
          <p:cNvPr id="6" name="Speech Bubble: Oval 5">
            <a:extLst>
              <a:ext uri="{FF2B5EF4-FFF2-40B4-BE49-F238E27FC236}">
                <a16:creationId xmlns:a16="http://schemas.microsoft.com/office/drawing/2014/main" id="{004C07CD-4FF6-4577-9A99-0995D35D601F}"/>
              </a:ext>
            </a:extLst>
          </p:cNvPr>
          <p:cNvSpPr/>
          <p:nvPr/>
        </p:nvSpPr>
        <p:spPr>
          <a:xfrm>
            <a:off x="3045675" y="1385169"/>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Ich</a:t>
            </a:r>
          </a:p>
        </p:txBody>
      </p:sp>
      <p:sp>
        <p:nvSpPr>
          <p:cNvPr id="19" name="Speech Bubble: Oval 18">
            <a:extLst>
              <a:ext uri="{FF2B5EF4-FFF2-40B4-BE49-F238E27FC236}">
                <a16:creationId xmlns:a16="http://schemas.microsoft.com/office/drawing/2014/main" id="{3B5FA00C-71F7-4FE8-AA5B-1F336A59AB45}"/>
              </a:ext>
            </a:extLst>
          </p:cNvPr>
          <p:cNvSpPr/>
          <p:nvPr/>
        </p:nvSpPr>
        <p:spPr>
          <a:xfrm>
            <a:off x="9746798" y="1294944"/>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Er</a:t>
            </a:r>
          </a:p>
        </p:txBody>
      </p:sp>
      <p:pic>
        <p:nvPicPr>
          <p:cNvPr id="7" name="Picture 6">
            <a:extLst>
              <a:ext uri="{FF2B5EF4-FFF2-40B4-BE49-F238E27FC236}">
                <a16:creationId xmlns:a16="http://schemas.microsoft.com/office/drawing/2014/main" id="{B755EC57-43A2-4C57-B185-682FE4179A1C}"/>
              </a:ext>
            </a:extLst>
          </p:cNvPr>
          <p:cNvPicPr>
            <a:picLocks noChangeAspect="1"/>
          </p:cNvPicPr>
          <p:nvPr/>
        </p:nvPicPr>
        <p:blipFill>
          <a:blip r:embed="rId10"/>
          <a:stretch>
            <a:fillRect/>
          </a:stretch>
        </p:blipFill>
        <p:spPr>
          <a:xfrm>
            <a:off x="10933433" y="5618280"/>
            <a:ext cx="926672" cy="908383"/>
          </a:xfrm>
          <a:prstGeom prst="rect">
            <a:avLst/>
          </a:prstGeom>
        </p:spPr>
      </p:pic>
      <p:pic>
        <p:nvPicPr>
          <p:cNvPr id="21" name="Picture 20">
            <a:extLst>
              <a:ext uri="{FF2B5EF4-FFF2-40B4-BE49-F238E27FC236}">
                <a16:creationId xmlns:a16="http://schemas.microsoft.com/office/drawing/2014/main" id="{E13CDC09-B0FC-4B64-9D8D-7F04DA434686}"/>
              </a:ext>
            </a:extLst>
          </p:cNvPr>
          <p:cNvPicPr>
            <a:picLocks noChangeAspect="1"/>
          </p:cNvPicPr>
          <p:nvPr/>
        </p:nvPicPr>
        <p:blipFill>
          <a:blip r:embed="rId11"/>
          <a:stretch>
            <a:fillRect/>
          </a:stretch>
        </p:blipFill>
        <p:spPr>
          <a:xfrm>
            <a:off x="10838203" y="2050628"/>
            <a:ext cx="1085182" cy="890093"/>
          </a:xfrm>
          <a:prstGeom prst="rect">
            <a:avLst/>
          </a:prstGeom>
        </p:spPr>
      </p:pic>
      <p:pic>
        <p:nvPicPr>
          <p:cNvPr id="22" name="Picture 21">
            <a:extLst>
              <a:ext uri="{FF2B5EF4-FFF2-40B4-BE49-F238E27FC236}">
                <a16:creationId xmlns:a16="http://schemas.microsoft.com/office/drawing/2014/main" id="{B6E9C0BB-85E1-4914-9361-3EF8D31964EC}"/>
              </a:ext>
            </a:extLst>
          </p:cNvPr>
          <p:cNvPicPr>
            <a:picLocks noChangeAspect="1"/>
          </p:cNvPicPr>
          <p:nvPr/>
        </p:nvPicPr>
        <p:blipFill>
          <a:blip r:embed="rId12"/>
          <a:stretch>
            <a:fillRect/>
          </a:stretch>
        </p:blipFill>
        <p:spPr>
          <a:xfrm>
            <a:off x="11109866" y="3784027"/>
            <a:ext cx="1066892" cy="1116133"/>
          </a:xfrm>
          <a:prstGeom prst="rect">
            <a:avLst/>
          </a:prstGeom>
        </p:spPr>
      </p:pic>
      <p:pic>
        <p:nvPicPr>
          <p:cNvPr id="23" name="Picture 22">
            <a:extLst>
              <a:ext uri="{FF2B5EF4-FFF2-40B4-BE49-F238E27FC236}">
                <a16:creationId xmlns:a16="http://schemas.microsoft.com/office/drawing/2014/main" id="{1FAEBE95-1E72-4178-860F-4FB6FEF41F93}"/>
              </a:ext>
            </a:extLst>
          </p:cNvPr>
          <p:cNvPicPr>
            <a:picLocks noChangeAspect="1"/>
          </p:cNvPicPr>
          <p:nvPr/>
        </p:nvPicPr>
        <p:blipFill>
          <a:blip r:embed="rId13"/>
          <a:stretch>
            <a:fillRect/>
          </a:stretch>
        </p:blipFill>
        <p:spPr>
          <a:xfrm>
            <a:off x="8528768" y="6124633"/>
            <a:ext cx="1219306" cy="688908"/>
          </a:xfrm>
          <a:prstGeom prst="rect">
            <a:avLst/>
          </a:prstGeom>
        </p:spPr>
      </p:pic>
      <p:pic>
        <p:nvPicPr>
          <p:cNvPr id="24" name="Picture 23">
            <a:extLst>
              <a:ext uri="{FF2B5EF4-FFF2-40B4-BE49-F238E27FC236}">
                <a16:creationId xmlns:a16="http://schemas.microsoft.com/office/drawing/2014/main" id="{8814927C-73DE-4D88-A83F-B42A629A7961}"/>
              </a:ext>
            </a:extLst>
          </p:cNvPr>
          <p:cNvPicPr>
            <a:picLocks noChangeAspect="1"/>
          </p:cNvPicPr>
          <p:nvPr/>
        </p:nvPicPr>
        <p:blipFill>
          <a:blip r:embed="rId14"/>
          <a:stretch>
            <a:fillRect/>
          </a:stretch>
        </p:blipFill>
        <p:spPr>
          <a:xfrm>
            <a:off x="5134665" y="6205924"/>
            <a:ext cx="1066892" cy="664522"/>
          </a:xfrm>
          <a:prstGeom prst="rect">
            <a:avLst/>
          </a:prstGeom>
        </p:spPr>
      </p:pic>
      <p:pic>
        <p:nvPicPr>
          <p:cNvPr id="26" name="Picture 25">
            <a:extLst>
              <a:ext uri="{FF2B5EF4-FFF2-40B4-BE49-F238E27FC236}">
                <a16:creationId xmlns:a16="http://schemas.microsoft.com/office/drawing/2014/main" id="{8264DF7B-5BCF-44A0-96B9-4106C1C147DF}"/>
              </a:ext>
            </a:extLst>
          </p:cNvPr>
          <p:cNvPicPr>
            <a:picLocks noChangeAspect="1"/>
          </p:cNvPicPr>
          <p:nvPr/>
        </p:nvPicPr>
        <p:blipFill>
          <a:blip r:embed="rId15"/>
          <a:stretch>
            <a:fillRect/>
          </a:stretch>
        </p:blipFill>
        <p:spPr>
          <a:xfrm>
            <a:off x="859819" y="5772857"/>
            <a:ext cx="905773" cy="905773"/>
          </a:xfrm>
          <a:prstGeom prst="rect">
            <a:avLst/>
          </a:prstGeom>
        </p:spPr>
      </p:pic>
      <p:pic>
        <p:nvPicPr>
          <p:cNvPr id="27" name="Graphic 26" descr="Dance with solid fill">
            <a:extLst>
              <a:ext uri="{FF2B5EF4-FFF2-40B4-BE49-F238E27FC236}">
                <a16:creationId xmlns:a16="http://schemas.microsoft.com/office/drawing/2014/main" id="{74941B09-81B1-4F11-8C3B-E82ACA0D48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5347" y="4617832"/>
            <a:ext cx="875335" cy="872068"/>
          </a:xfrm>
          <a:prstGeom prst="rect">
            <a:avLst/>
          </a:prstGeom>
        </p:spPr>
      </p:pic>
      <p:pic>
        <p:nvPicPr>
          <p:cNvPr id="25" name="Picture 24">
            <a:extLst>
              <a:ext uri="{FF2B5EF4-FFF2-40B4-BE49-F238E27FC236}">
                <a16:creationId xmlns:a16="http://schemas.microsoft.com/office/drawing/2014/main" id="{4C7472F8-15A9-4C66-B7DD-50D2778ADCB2}"/>
              </a:ext>
            </a:extLst>
          </p:cNvPr>
          <p:cNvPicPr>
            <a:picLocks noChangeAspect="1"/>
          </p:cNvPicPr>
          <p:nvPr/>
        </p:nvPicPr>
        <p:blipFill>
          <a:blip r:embed="rId18"/>
          <a:stretch>
            <a:fillRect/>
          </a:stretch>
        </p:blipFill>
        <p:spPr>
          <a:xfrm>
            <a:off x="629213" y="2234065"/>
            <a:ext cx="908383" cy="908383"/>
          </a:xfrm>
          <a:prstGeom prst="rect">
            <a:avLst/>
          </a:prstGeom>
        </p:spPr>
      </p:pic>
      <p:sp>
        <p:nvSpPr>
          <p:cNvPr id="39" name="Rectangle 38">
            <a:hlinkClick r:id="" action="ppaction://noaction">
              <a:snd r:embed="rId19" name="T3_W3F_8.3.wav"/>
            </a:hlinkClick>
            <a:extLst>
              <a:ext uri="{FF2B5EF4-FFF2-40B4-BE49-F238E27FC236}">
                <a16:creationId xmlns:a16="http://schemas.microsoft.com/office/drawing/2014/main" id="{0327941A-E2AD-480E-B469-76721F96D91F}"/>
              </a:ext>
            </a:extLst>
          </p:cNvPr>
          <p:cNvSpPr/>
          <p:nvPr/>
        </p:nvSpPr>
        <p:spPr>
          <a:xfrm>
            <a:off x="10111709" y="2046764"/>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0" name="Rectangle 39">
            <a:hlinkClick r:id="" action="ppaction://noaction">
              <a:snd r:embed="rId20" name="T3_W3F_8.4.wav"/>
            </a:hlinkClick>
            <a:extLst>
              <a:ext uri="{FF2B5EF4-FFF2-40B4-BE49-F238E27FC236}">
                <a16:creationId xmlns:a16="http://schemas.microsoft.com/office/drawing/2014/main" id="{5DDDAECE-3A8E-4A71-9E29-A3709293AAA8}"/>
              </a:ext>
            </a:extLst>
          </p:cNvPr>
          <p:cNvSpPr/>
          <p:nvPr/>
        </p:nvSpPr>
        <p:spPr>
          <a:xfrm>
            <a:off x="10775561" y="3490846"/>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2</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a:hlinkClick r:id="" action="ppaction://noaction">
              <a:snd r:embed="rId21" name="T3_W3F_8.5.wav"/>
            </a:hlinkClick>
            <a:extLst>
              <a:ext uri="{FF2B5EF4-FFF2-40B4-BE49-F238E27FC236}">
                <a16:creationId xmlns:a16="http://schemas.microsoft.com/office/drawing/2014/main" id="{DF66F448-543A-41AB-972F-03441C7A5136}"/>
              </a:ext>
            </a:extLst>
          </p:cNvPr>
          <p:cNvSpPr/>
          <p:nvPr/>
        </p:nvSpPr>
        <p:spPr>
          <a:xfrm>
            <a:off x="10253327" y="561828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3</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41">
            <a:hlinkClick r:id="" action="ppaction://noaction">
              <a:snd r:embed="rId22" name="T3_W3F_8.6.wav"/>
            </a:hlinkClick>
            <a:extLst>
              <a:ext uri="{FF2B5EF4-FFF2-40B4-BE49-F238E27FC236}">
                <a16:creationId xmlns:a16="http://schemas.microsoft.com/office/drawing/2014/main" id="{EBE1653F-8696-48B4-A831-C74DE134EBD2}"/>
              </a:ext>
            </a:extLst>
          </p:cNvPr>
          <p:cNvSpPr/>
          <p:nvPr/>
        </p:nvSpPr>
        <p:spPr>
          <a:xfrm>
            <a:off x="7968791" y="6278402"/>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4</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42">
            <a:hlinkClick r:id="" action="ppaction://noaction">
              <a:snd r:embed="rId23" name="T3_W3F_8.7.wav"/>
            </a:hlinkClick>
            <a:extLst>
              <a:ext uri="{FF2B5EF4-FFF2-40B4-BE49-F238E27FC236}">
                <a16:creationId xmlns:a16="http://schemas.microsoft.com/office/drawing/2014/main" id="{422FCFF8-E391-45B9-A255-FD4A2C017D7C}"/>
              </a:ext>
            </a:extLst>
          </p:cNvPr>
          <p:cNvSpPr/>
          <p:nvPr/>
        </p:nvSpPr>
        <p:spPr>
          <a:xfrm>
            <a:off x="4415844" y="630885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5</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43">
            <a:hlinkClick r:id="" action="ppaction://noaction">
              <a:snd r:embed="rId24" name="T3_W3F_8.8.wav"/>
            </a:hlinkClick>
            <a:extLst>
              <a:ext uri="{FF2B5EF4-FFF2-40B4-BE49-F238E27FC236}">
                <a16:creationId xmlns:a16="http://schemas.microsoft.com/office/drawing/2014/main" id="{4D4F1D9F-4715-419E-BA9D-D6D049B0B77C}"/>
              </a:ext>
            </a:extLst>
          </p:cNvPr>
          <p:cNvSpPr/>
          <p:nvPr/>
        </p:nvSpPr>
        <p:spPr>
          <a:xfrm>
            <a:off x="231095" y="5885397"/>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6</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Rectangle 44">
            <a:hlinkClick r:id="" action="ppaction://noaction">
              <a:snd r:embed="rId25" name="T3_W3F_8.9.wav"/>
            </a:hlinkClick>
            <a:extLst>
              <a:ext uri="{FF2B5EF4-FFF2-40B4-BE49-F238E27FC236}">
                <a16:creationId xmlns:a16="http://schemas.microsoft.com/office/drawing/2014/main" id="{B634A33D-7C1F-4EA2-98D8-270268AE8C16}"/>
              </a:ext>
            </a:extLst>
          </p:cNvPr>
          <p:cNvSpPr/>
          <p:nvPr/>
        </p:nvSpPr>
        <p:spPr>
          <a:xfrm>
            <a:off x="0" y="428104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7</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45">
            <a:hlinkClick r:id="" action="ppaction://noaction">
              <a:snd r:embed="rId26" name="T3_W3F_8.10.wav"/>
            </a:hlinkClick>
            <a:extLst>
              <a:ext uri="{FF2B5EF4-FFF2-40B4-BE49-F238E27FC236}">
                <a16:creationId xmlns:a16="http://schemas.microsoft.com/office/drawing/2014/main" id="{7356B9E1-798A-429C-88B7-089D4D0C32EA}"/>
              </a:ext>
            </a:extLst>
          </p:cNvPr>
          <p:cNvSpPr/>
          <p:nvPr/>
        </p:nvSpPr>
        <p:spPr>
          <a:xfrm>
            <a:off x="105236" y="226393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8</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199B0BC5-991B-4AD0-BFA4-01DDD055CF69}"/>
              </a:ext>
            </a:extLst>
          </p:cNvPr>
          <p:cNvSpPr txBox="1"/>
          <p:nvPr/>
        </p:nvSpPr>
        <p:spPr>
          <a:xfrm>
            <a:off x="2984802" y="1972455"/>
            <a:ext cx="68912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M</a:t>
            </a:r>
          </a:p>
        </p:txBody>
      </p:sp>
      <p:sp>
        <p:nvSpPr>
          <p:cNvPr id="47" name="TextBox 46">
            <a:extLst>
              <a:ext uri="{FF2B5EF4-FFF2-40B4-BE49-F238E27FC236}">
                <a16:creationId xmlns:a16="http://schemas.microsoft.com/office/drawing/2014/main" id="{8EC4660A-C206-4B26-9B58-20509D0A9A32}"/>
              </a:ext>
            </a:extLst>
          </p:cNvPr>
          <p:cNvSpPr txBox="1"/>
          <p:nvPr/>
        </p:nvSpPr>
        <p:spPr>
          <a:xfrm>
            <a:off x="8031796" y="1972455"/>
            <a:ext cx="68912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L</a:t>
            </a:r>
          </a:p>
        </p:txBody>
      </p:sp>
      <p:sp>
        <p:nvSpPr>
          <p:cNvPr id="48" name="TextBox 47">
            <a:extLst>
              <a:ext uri="{FF2B5EF4-FFF2-40B4-BE49-F238E27FC236}">
                <a16:creationId xmlns:a16="http://schemas.microsoft.com/office/drawing/2014/main" id="{9DEADD6C-C2DB-457A-B4EA-15D51EFBE87D}"/>
              </a:ext>
            </a:extLst>
          </p:cNvPr>
          <p:cNvSpPr txBox="1"/>
          <p:nvPr/>
        </p:nvSpPr>
        <p:spPr>
          <a:xfrm>
            <a:off x="5479985" y="2916730"/>
            <a:ext cx="130112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M + L</a:t>
            </a: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 0.07245 L -0.0069 0.07245 C -0.02825 0.0706 -0.03945 0.06782 -0.06132 0.07454 C -0.06523 0.07592 -0.06875 0.07986 -0.07226 0.08333 C -0.08476 0.09491 -0.08086 0.09421 -0.09283 0.11134 C -0.09713 0.11736 -0.10143 0.12338 -0.10612 0.12847 C -0.11718 0.14028 -0.12083 0.14051 -0.13151 0.15 C -0.13437 0.15255 -0.13698 0.15625 -0.13997 0.15856 C -0.1444 0.16204 -0.16015 0.17153 -0.16536 0.17361 C -0.16849 0.175 -0.17187 0.175 -0.175 0.17592 L -0.18828 0.17153 C -0.18997 0.17083 -0.19166 0.1706 -0.19323 0.16944 C -0.19492 0.16782 -0.19635 0.16505 -0.19804 0.16296 C -0.19882 0.16065 -0.19935 0.15833 -0.20039 0.15648 C -0.20208 0.15347 -0.20703 0.14954 -0.20885 0.14792 C -0.21354 0.1368 -0.2164 0.12917 -0.22343 0.11991 C -0.225 0.11759 -0.22682 0.11597 -0.22825 0.11342 C -0.22929 0.11157 -0.22968 0.10903 -0.2306 0.10694 C -0.23177 0.10463 -0.23307 0.10255 -0.23424 0.10046 C -0.23463 0.09838 -0.23489 0.09606 -0.23554 0.09398 C -0.23815 0.08449 -0.23789 0.09074 -0.23789 0.08542 L -0.23789 0.08542 L -0.23906 0.08333 " pathEditMode="relative" ptsTypes="AAAAAAAAAAAAAA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5261 0.03773 L -0.05261 0.03773 C -0.05703 0.03843 -0.06133 0.04005 -0.06589 0.04005 C -0.07669 0.04005 -0.08763 0.03982 -0.09857 0.03773 C -0.14219 0.02963 -0.18529 0.01158 -0.22917 0.00972 L -0.28477 0.00764 L -0.38646 0.00972 C -0.44219 0.00972 -0.41628 0.00764 -0.46393 0.00324 C -0.47682 0.00209 -0.48972 0.00185 -0.50261 0.00116 C -0.5099 -0.00092 -0.51719 -0.00254 -0.52435 -0.00532 C -0.53047 -0.00764 -0.53633 -0.01157 -0.54258 -0.01389 C -0.54844 -0.01597 -0.55456 -0.01666 -0.56068 -0.01829 C -0.58542 -0.03148 -0.56055 -0.01944 -0.5836 -0.02685 C -0.58698 -0.02778 -0.59011 -0.03009 -0.59336 -0.03102 C -0.59727 -0.03217 -0.60143 -0.03241 -0.60547 -0.03333 C -0.61068 -0.03449 -0.61589 -0.03588 -0.6211 -0.0375 C -0.6461 -0.04514 -0.62214 -0.03819 -0.64167 -0.04606 C -0.65026 -0.04977 -0.64857 -0.04653 -0.65742 -0.05254 C -0.66693 -0.05903 -0.66289 -0.05879 -0.67201 -0.06759 C -0.68321 -0.07847 -0.67292 -0.06458 -0.68412 -0.07847 C -0.6862 -0.08102 -0.68815 -0.08403 -0.69011 -0.08704 C -0.69141 -0.08912 -0.69232 -0.09166 -0.69375 -0.09352 C -0.69557 -0.09606 -0.69805 -0.09722 -0.69974 -0.1 C -0.70287 -0.1044 -0.70547 -0.10995 -0.70821 -0.11504 C -0.70951 -0.11713 -0.71029 -0.1206 -0.71185 -0.12153 L -0.7155 -0.12361 C -0.71719 -0.12662 -0.72305 -0.13611 -0.72396 -0.14074 C -0.725 -0.1456 -0.72474 -0.15092 -0.72513 -0.15579 L -0.72513 -0.15579 " pathEditMode="relative" ptsTypes="AAAAAAAAAAAAAAAAAAAAAAAAAAAAA">
                                      <p:cBhvr>
                                        <p:cTn id="10" dur="2000" fill="hold"/>
                                        <p:tgtEl>
                                          <p:spTgt spid="2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537 -0.07246 L -0.01537 -0.07246 C -0.02435 -0.08611 -0.03373 -0.09861 -0.04206 -0.11343 C -0.0461 -0.12061 -0.04948 -0.12894 -0.05417 -0.13496 C -0.05808 -0.14005 -0.06316 -0.14167 -0.06745 -0.14561 C -0.07982 -0.15741 -0.0698 -0.15417 -0.08685 -0.16297 C -0.09506 -0.16713 -0.10495 -0.16806 -0.11342 -0.16922 C -0.13438 -0.16852 -0.15534 -0.16945 -0.17631 -0.16713 C -0.18321 -0.16644 -0.18998 -0.16297 -0.19688 -0.16065 C -0.19844 -0.16019 -0.20013 -0.15949 -0.2017 -0.15857 C -0.20378 -0.15741 -0.20573 -0.15556 -0.20782 -0.15417 C -0.20899 -0.15348 -0.21016 -0.15278 -0.21133 -0.15209 C -0.21849 -0.13311 -0.20769 -0.16065 -0.21862 -0.13912 C -0.22344 -0.1301 -0.22566 -0.12107 -0.23073 -0.11343 C -0.23295 -0.11019 -0.23438 -0.10903 -0.23672 -0.10695 L -0.23672 -0.10695 " pathEditMode="relative" ptsTypes="AAAAAAAAAAAAAAAA">
                                      <p:cBhvr>
                                        <p:cTn id="14" dur="2000" fill="hold"/>
                                        <p:tgtEl>
                                          <p:spTgt spid="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2109 -0.04653 L 0.02109 -0.04653 C -0.00013 -0.09769 -0.01602 -0.13912 -0.04063 -0.18635 C -0.06107 -0.22547 -0.06198 -0.21991 -0.0806 -0.24653 C -0.08438 -0.25209 -0.08737 -0.25903 -0.09141 -0.26389 C -0.09557 -0.26852 -0.10013 -0.27153 -0.10482 -0.27454 C -0.1125 -0.2794 -0.12214 -0.28241 -0.13021 -0.28519 C -0.15039 -0.28449 -0.17057 -0.28496 -0.19063 -0.2831 C -0.19714 -0.28264 -0.20951 -0.27408 -0.21484 -0.27014 C -0.22253 -0.26482 -0.22982 -0.25718 -0.23789 -0.25301 C -0.2487 -0.24746 -0.24349 -0.25047 -0.25352 -0.24445 C -0.26198 -0.24584 -0.27057 -0.24653 -0.27891 -0.24885 C -0.2819 -0.24954 -0.2849 -0.25023 -0.28737 -0.25301 C -0.28958 -0.25556 -0.29063 -0.26019 -0.29232 -0.26389 C -0.2931 -0.26736 -0.29453 -0.2706 -0.29466 -0.27454 C -0.2957 -0.31297 -0.29505 -0.29815 -0.29102 -0.31968 C -0.2905 -0.32246 -0.2905 -0.32547 -0.28984 -0.32824 C -0.28854 -0.33357 -0.28594 -0.33727 -0.28385 -0.34121 C -0.28099 -0.35602 -0.28138 -0.34954 -0.28138 -0.36042 L -0.28138 -0.36042 " pathEditMode="relative" ptsTypes="AAAAAAAAAAAAAAAAAAAA">
                                      <p:cBhvr>
                                        <p:cTn id="18" dur="2000" fill="hold"/>
                                        <p:tgtEl>
                                          <p:spTgt spid="2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938 -0.05 L 0.00938 -0.05 C 0.01693 -0.07708 0.01433 -0.06944 0.02748 -0.10393 C 0.0306 -0.11204 0.03347 -0.12014 0.03711 -0.12755 C 0.03998 -0.13333 0.04336 -0.13796 0.04688 -0.14259 C 0.07292 -0.1787 0.07006 -0.17639 0.09636 -0.19861 C 0.10365 -0.20463 0.11055 -0.2118 0.11823 -0.21574 C 0.14779 -0.23079 0.153 -0.23009 0.17748 -0.23287 C 0.18073 -0.23426 0.18386 -0.23611 0.18711 -0.23727 C 0.19037 -0.23819 0.19362 -0.23819 0.19688 -0.23935 C 0.20092 -0.24097 0.20482 -0.24398 0.20899 -0.24583 C 0.21654 -0.24907 0.22422 -0.25139 0.2319 -0.2544 C 0.2448 -0.25949 0.2392 -0.25741 0.24883 -0.26088 C 0.25404 -0.26852 0.25495 -0.2706 0.25977 -0.27593 C 0.26368 -0.28032 0.2681 -0.28356 0.27188 -0.28889 C 0.27383 -0.29167 0.27579 -0.29468 0.27787 -0.29745 C 0.2806 -0.30116 0.2836 -0.3044 0.28633 -0.3081 C 0.29128 -0.31505 0.29714 -0.32083 0.30092 -0.32963 L 0.30456 -0.33819 L 0.30456 -0.33819 " pathEditMode="relative" ptsTypes="AAAAAAAAAAAAAAAAAAAA">
                                      <p:cBhvr>
                                        <p:cTn id="22" dur="2000" fill="hold"/>
                                        <p:tgtEl>
                                          <p:spTgt spid="2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4115 0.00208 L 0.04115 0.00208 C 0.05677 -0.01389 0.07175 -0.03218 0.08828 -0.04537 C 0.13698 -0.08426 0.22018 -0.06412 0.25755 -0.06482 C 0.26524 -0.0669 0.27292 -0.06875 0.2806 -0.0713 C 0.28386 -0.07222 0.28698 -0.07431 0.29024 -0.07546 C 0.30209 -0.08009 0.30104 -0.07963 0.31198 -0.08195 C 0.31849 -0.08634 0.32526 -0.08935 0.33138 -0.09491 C 0.34818 -0.10995 0.32722 -0.09144 0.34948 -0.10995 C 0.35964 -0.11829 0.35326 -0.11482 0.36159 -0.11852 C 0.36615 -0.12408 0.3642 -0.12107 0.36771 -0.12708 L 0.36771 -0.12708 " pathEditMode="relative" ptsTypes="AAAAAAAAAAAA">
                                      <p:cBhvr>
                                        <p:cTn id="26" dur="2000" fill="hold"/>
                                        <p:tgtEl>
                                          <p:spTgt spid="26"/>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3073 0.01805 L 0.03073 0.01805 C 0.05612 0.01643 0.08152 0.01689 0.10691 0.01365 C 0.11029 0.01319 0.12344 0.00138 0.12618 -0.00139 C 0.13112 -0.00625 0.13607 -0.01088 0.14076 -0.01644 C 0.14558 -0.02223 0.15105 -0.03264 0.15521 -0.04005 C 0.15599 -0.04306 0.15691 -0.04584 0.15769 -0.04862 C 0.15964 -0.05741 0.16003 -0.06181 0.16133 -0.07014 C 0.16081 -0.07223 0.16094 -0.075 0.16003 -0.07662 C 0.15508 -0.08704 0.15495 -0.08264 0.1504 -0.08959 C 0.1487 -0.09213 0.1474 -0.09584 0.14558 -0.09815 C 0.14454 -0.09954 0.1431 -0.09954 0.14193 -0.10024 C 0.14102 -0.10093 0.14037 -0.10162 0.13946 -0.10232 L 0.13946 -0.10232 " pathEditMode="relative" ptsTypes="AAAAAAAAAAAAAA">
                                      <p:cBhvr>
                                        <p:cTn id="30" dur="2000" fill="hold"/>
                                        <p:tgtEl>
                                          <p:spTgt spid="2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677 0.05764 L 0.00677 0.05764 C 0.02409 0.09722 0.00586 0.05393 0.02487 0.10694 C 0.02904 0.11875 0.03386 0.12986 0.03815 0.14143 C 0.05899 0.19745 0.05013 0.18194 0.06836 0.21666 C 0.07214 0.22384 0.07722 0.23241 0.08164 0.23819 C 0.08477 0.24213 0.08828 0.24491 0.09141 0.24884 C 0.0944 0.25278 0.09688 0.25787 0.09987 0.2618 C 0.10495 0.26875 0.11029 0.275 0.11563 0.28125 C 0.11875 0.28495 0.12253 0.28727 0.12526 0.2919 C 0.13047 0.30139 0.12982 0.30069 0.13607 0.30926 C 0.14063 0.31528 0.13972 0.31227 0.14453 0.31991 C 0.15261 0.33241 0.14571 0.32592 0.15547 0.33287 C 0.1599 0.34074 0.1599 0.34143 0.16641 0.34791 C 0.16745 0.34907 0.16875 0.3493 0.17005 0.35 C 0.17123 0.35208 0.17253 0.35416 0.17357 0.35648 C 0.175 0.35972 0.17995 0.37407 0.18203 0.37801 C 0.18867 0.38958 0.18685 0.38264 0.1918 0.39305 C 0.19518 0.40023 0.1931 0.39977 0.19779 0.40602 C 0.19818 0.40648 0.19857 0.40602 0.19909 0.40602 L 0.19909 0.40602 " pathEditMode="relative" ptsTypes="AAAAAAAAAAAAAAAAAAAAA">
                                      <p:cBhvr>
                                        <p:cTn id="34"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EE3B5CF-000C-4752-BBAE-3F8A79D28A5F}"/>
              </a:ext>
            </a:extLst>
          </p:cNvPr>
          <p:cNvGraphicFramePr>
            <a:graphicFrameLocks noGrp="1"/>
          </p:cNvGraphicFramePr>
          <p:nvPr>
            <p:extLst>
              <p:ext uri="{D42A27DB-BD31-4B8C-83A1-F6EECF244321}">
                <p14:modId xmlns:p14="http://schemas.microsoft.com/office/powerpoint/2010/main" val="3069120808"/>
              </p:ext>
            </p:extLst>
          </p:nvPr>
        </p:nvGraphicFramePr>
        <p:xfrm>
          <a:off x="1132349" y="1593210"/>
          <a:ext cx="9619225" cy="5120640"/>
        </p:xfrm>
        <a:graphic>
          <a:graphicData uri="http://schemas.openxmlformats.org/drawingml/2006/table">
            <a:tbl>
              <a:tblPr firstRow="1" bandRow="1">
                <a:tableStyleId>{5940675A-B579-460E-94D1-54222C63F5DA}</a:tableStyleId>
              </a:tblPr>
              <a:tblGrid>
                <a:gridCol w="963861">
                  <a:extLst>
                    <a:ext uri="{9D8B030D-6E8A-4147-A177-3AD203B41FA5}">
                      <a16:colId xmlns:a16="http://schemas.microsoft.com/office/drawing/2014/main" val="778590039"/>
                    </a:ext>
                  </a:extLst>
                </a:gridCol>
                <a:gridCol w="4328652">
                  <a:extLst>
                    <a:ext uri="{9D8B030D-6E8A-4147-A177-3AD203B41FA5}">
                      <a16:colId xmlns:a16="http://schemas.microsoft.com/office/drawing/2014/main" val="13618677"/>
                    </a:ext>
                  </a:extLst>
                </a:gridCol>
                <a:gridCol w="4326712">
                  <a:extLst>
                    <a:ext uri="{9D8B030D-6E8A-4147-A177-3AD203B41FA5}">
                      <a16:colId xmlns:a16="http://schemas.microsoft.com/office/drawing/2014/main" val="2104188"/>
                    </a:ext>
                  </a:extLst>
                </a:gridCol>
              </a:tblGrid>
              <a:tr h="370840">
                <a:tc>
                  <a:txBody>
                    <a:bodyPr/>
                    <a:lstStyle/>
                    <a:p>
                      <a:endParaRPr lang="en-GB" dirty="0"/>
                    </a:p>
                  </a:txBody>
                  <a:tcPr/>
                </a:tc>
                <a:tc>
                  <a:txBody>
                    <a:bodyPr/>
                    <a:lstStyle/>
                    <a:p>
                      <a:endParaRPr lang="en-GB" dirty="0">
                        <a:solidFill>
                          <a:srgbClr val="002060"/>
                        </a:solidFill>
                      </a:endParaRPr>
                    </a:p>
                    <a:p>
                      <a:r>
                        <a:rPr lang="en-GB" dirty="0">
                          <a:solidFill>
                            <a:srgbClr val="002060"/>
                          </a:solidFill>
                        </a:rPr>
                        <a:t>    I…..s………n……R……n…..</a:t>
                      </a:r>
                    </a:p>
                  </a:txBody>
                  <a:tcPr/>
                </a:tc>
                <a:tc>
                  <a:txBody>
                    <a:bodyPr/>
                    <a:lstStyle/>
                    <a:p>
                      <a:endParaRPr lang="en-GB" dirty="0">
                        <a:solidFill>
                          <a:srgbClr val="002060"/>
                        </a:solidFill>
                      </a:endParaRPr>
                    </a:p>
                    <a:p>
                      <a:r>
                        <a:rPr lang="en-GB" dirty="0">
                          <a:solidFill>
                            <a:srgbClr val="002060"/>
                          </a:solidFill>
                        </a:rPr>
                        <a:t>   E….s……n……R…….</a:t>
                      </a:r>
                    </a:p>
                  </a:txBody>
                  <a:tcPr/>
                </a:tc>
                <a:extLst>
                  <a:ext uri="{0D108BD9-81ED-4DB2-BD59-A6C34878D82A}">
                    <a16:rowId xmlns:a16="http://schemas.microsoft.com/office/drawing/2014/main" val="4211231070"/>
                  </a:ext>
                </a:extLst>
              </a:tr>
              <a:tr h="370840">
                <a:tc>
                  <a:txBody>
                    <a:bodyPr/>
                    <a:lstStyle/>
                    <a:p>
                      <a:endParaRPr lang="en-GB">
                        <a:solidFill>
                          <a:srgbClr val="002060"/>
                        </a:solidFill>
                      </a:endParaRPr>
                    </a:p>
                  </a:txBody>
                  <a:tcPr/>
                </a:tc>
                <a:tc>
                  <a:txBody>
                    <a:bodyPr/>
                    <a:lstStyle/>
                    <a:p>
                      <a:endParaRPr lang="en-GB" dirty="0">
                        <a:solidFill>
                          <a:srgbClr val="002060"/>
                        </a:solidFill>
                      </a:endParaRPr>
                    </a:p>
                    <a:p>
                      <a:r>
                        <a:rPr lang="en-GB" dirty="0">
                          <a:solidFill>
                            <a:srgbClr val="002060"/>
                          </a:solidFill>
                        </a:rPr>
                        <a:t>    I….m……d……G……….</a:t>
                      </a:r>
                    </a:p>
                  </a:txBody>
                  <a:tcPr/>
                </a:tc>
                <a:tc>
                  <a:txBody>
                    <a:bodyPr/>
                    <a:lstStyle/>
                    <a:p>
                      <a:r>
                        <a:rPr lang="en-GB" dirty="0"/>
                        <a:t> </a:t>
                      </a:r>
                    </a:p>
                    <a:p>
                      <a:r>
                        <a:rPr lang="en-GB" dirty="0"/>
                        <a:t>   E…m……d….G………n……</a:t>
                      </a:r>
                    </a:p>
                  </a:txBody>
                  <a:tcPr/>
                </a:tc>
                <a:extLst>
                  <a:ext uri="{0D108BD9-81ED-4DB2-BD59-A6C34878D82A}">
                    <a16:rowId xmlns:a16="http://schemas.microsoft.com/office/drawing/2014/main" val="377579550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I……g……..d…….S……n……</a:t>
                      </a:r>
                    </a:p>
                  </a:txBody>
                  <a:tcPr/>
                </a:tc>
                <a:tc>
                  <a:txBody>
                    <a:bodyPr/>
                    <a:lstStyle/>
                    <a:p>
                      <a:r>
                        <a:rPr lang="en-GB" dirty="0"/>
                        <a:t> </a:t>
                      </a:r>
                    </a:p>
                    <a:p>
                      <a:r>
                        <a:rPr lang="en-GB" dirty="0">
                          <a:solidFill>
                            <a:srgbClr val="002060"/>
                          </a:solidFill>
                        </a:rPr>
                        <a:t>   E…..g………d…..S…….</a:t>
                      </a:r>
                    </a:p>
                  </a:txBody>
                  <a:tcPr/>
                </a:tc>
                <a:extLst>
                  <a:ext uri="{0D108BD9-81ED-4DB2-BD59-A6C34878D82A}">
                    <a16:rowId xmlns:a16="http://schemas.microsoft.com/office/drawing/2014/main" val="816909892"/>
                  </a:ext>
                </a:extLst>
              </a:tr>
              <a:tr h="370840">
                <a:tc>
                  <a:txBody>
                    <a:bodyPr/>
                    <a:lstStyle/>
                    <a:p>
                      <a:endParaRPr lang="en-GB"/>
                    </a:p>
                  </a:txBody>
                  <a:tcPr/>
                </a:tc>
                <a:tc>
                  <a:txBody>
                    <a:bodyPr/>
                    <a:lstStyle/>
                    <a:p>
                      <a:endParaRPr lang="en-GB" dirty="0"/>
                    </a:p>
                    <a:p>
                      <a:r>
                        <a:rPr lang="en-GB" dirty="0">
                          <a:solidFill>
                            <a:srgbClr val="002060"/>
                          </a:solidFill>
                        </a:rPr>
                        <a:t>    I…..v…………d….F…..u…..</a:t>
                      </a:r>
                    </a:p>
                  </a:txBody>
                  <a:tcPr/>
                </a:tc>
                <a:tc>
                  <a:txBody>
                    <a:bodyPr/>
                    <a:lstStyle/>
                    <a:p>
                      <a:endParaRPr lang="en-GB" dirty="0">
                        <a:solidFill>
                          <a:srgbClr val="002060"/>
                        </a:solidFill>
                      </a:endParaRPr>
                    </a:p>
                    <a:p>
                      <a:r>
                        <a:rPr lang="en-GB" dirty="0">
                          <a:solidFill>
                            <a:srgbClr val="002060"/>
                          </a:solidFill>
                        </a:rPr>
                        <a:t>   e…..v………..d…..F…..!</a:t>
                      </a:r>
                    </a:p>
                  </a:txBody>
                  <a:tcPr/>
                </a:tc>
                <a:extLst>
                  <a:ext uri="{0D108BD9-81ED-4DB2-BD59-A6C34878D82A}">
                    <a16:rowId xmlns:a16="http://schemas.microsoft.com/office/drawing/2014/main" val="382020408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I…..h……..d…..L…..n……</a:t>
                      </a:r>
                    </a:p>
                  </a:txBody>
                  <a:tcPr/>
                </a:tc>
                <a:tc>
                  <a:txBody>
                    <a:bodyPr/>
                    <a:lstStyle/>
                    <a:p>
                      <a:endParaRPr lang="en-GB" dirty="0">
                        <a:solidFill>
                          <a:srgbClr val="002060"/>
                        </a:solidFill>
                      </a:endParaRPr>
                    </a:p>
                    <a:p>
                      <a:r>
                        <a:rPr lang="en-GB" dirty="0">
                          <a:solidFill>
                            <a:srgbClr val="002060"/>
                          </a:solidFill>
                        </a:rPr>
                        <a:t>   E…h………d….L…… </a:t>
                      </a:r>
                    </a:p>
                  </a:txBody>
                  <a:tcPr/>
                </a:tc>
                <a:extLst>
                  <a:ext uri="{0D108BD9-81ED-4DB2-BD59-A6C34878D82A}">
                    <a16:rowId xmlns:a16="http://schemas.microsoft.com/office/drawing/2014/main" val="4011630165"/>
                  </a:ext>
                </a:extLst>
              </a:tr>
              <a:tr h="370840">
                <a:tc>
                  <a:txBody>
                    <a:bodyPr/>
                    <a:lstStyle/>
                    <a:p>
                      <a:endParaRPr lang="en-GB"/>
                    </a:p>
                  </a:txBody>
                  <a:tcPr/>
                </a:tc>
                <a:tc>
                  <a:txBody>
                    <a:bodyPr/>
                    <a:lstStyle/>
                    <a:p>
                      <a:r>
                        <a:rPr lang="en-GB" dirty="0">
                          <a:solidFill>
                            <a:srgbClr val="002060"/>
                          </a:solidFill>
                        </a:rPr>
                        <a:t>     </a:t>
                      </a:r>
                    </a:p>
                    <a:p>
                      <a:r>
                        <a:rPr lang="en-GB" dirty="0">
                          <a:solidFill>
                            <a:srgbClr val="002060"/>
                          </a:solidFill>
                        </a:rPr>
                        <a:t>    I…..s……..d…..L……</a:t>
                      </a:r>
                    </a:p>
                  </a:txBody>
                  <a:tcPr/>
                </a:tc>
                <a:tc>
                  <a:txBody>
                    <a:bodyPr/>
                    <a:lstStyle/>
                    <a:p>
                      <a:endParaRPr lang="en-GB" dirty="0">
                        <a:solidFill>
                          <a:srgbClr val="002060"/>
                        </a:solidFill>
                      </a:endParaRPr>
                    </a:p>
                    <a:p>
                      <a:r>
                        <a:rPr lang="en-GB" dirty="0">
                          <a:solidFill>
                            <a:srgbClr val="002060"/>
                          </a:solidFill>
                        </a:rPr>
                        <a:t>   E….w……………d…..L…….</a:t>
                      </a:r>
                    </a:p>
                  </a:txBody>
                  <a:tcPr/>
                </a:tc>
                <a:extLst>
                  <a:ext uri="{0D108BD9-81ED-4DB2-BD59-A6C34878D82A}">
                    <a16:rowId xmlns:a16="http://schemas.microsoft.com/office/drawing/2014/main" val="332084171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a:t>
                      </a:r>
                      <a:r>
                        <a:rPr lang="en-GB" dirty="0" err="1">
                          <a:solidFill>
                            <a:srgbClr val="002060"/>
                          </a:solidFill>
                        </a:rPr>
                        <a:t>i</a:t>
                      </a:r>
                      <a:r>
                        <a:rPr lang="en-GB" dirty="0">
                          <a:solidFill>
                            <a:srgbClr val="002060"/>
                          </a:solidFill>
                        </a:rPr>
                        <a:t>……t………!</a:t>
                      </a:r>
                    </a:p>
                  </a:txBody>
                  <a:tcPr/>
                </a:tc>
                <a:tc>
                  <a:txBody>
                    <a:bodyPr/>
                    <a:lstStyle/>
                    <a:p>
                      <a:endParaRPr lang="en-GB" dirty="0">
                        <a:solidFill>
                          <a:srgbClr val="002060"/>
                        </a:solidFill>
                      </a:endParaRPr>
                    </a:p>
                    <a:p>
                      <a:r>
                        <a:rPr lang="en-GB" dirty="0">
                          <a:solidFill>
                            <a:srgbClr val="002060"/>
                          </a:solidFill>
                        </a:rPr>
                        <a:t>   E….t………n……a…..</a:t>
                      </a:r>
                    </a:p>
                  </a:txBody>
                  <a:tcPr/>
                </a:tc>
                <a:extLst>
                  <a:ext uri="{0D108BD9-81ED-4DB2-BD59-A6C34878D82A}">
                    <a16:rowId xmlns:a16="http://schemas.microsoft.com/office/drawing/2014/main" val="1116185804"/>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I….s……..z…H……..</a:t>
                      </a:r>
                    </a:p>
                  </a:txBody>
                  <a:tcPr/>
                </a:tc>
                <a:tc>
                  <a:txBody>
                    <a:bodyPr/>
                    <a:lstStyle/>
                    <a:p>
                      <a:endParaRPr lang="en-GB" dirty="0">
                        <a:solidFill>
                          <a:srgbClr val="002060"/>
                        </a:solidFill>
                      </a:endParaRPr>
                    </a:p>
                    <a:p>
                      <a:r>
                        <a:rPr lang="en-GB" dirty="0">
                          <a:solidFill>
                            <a:srgbClr val="002060"/>
                          </a:solidFill>
                        </a:rPr>
                        <a:t>   E….s………z…H…..n…….</a:t>
                      </a:r>
                    </a:p>
                  </a:txBody>
                  <a:tcPr/>
                </a:tc>
                <a:extLst>
                  <a:ext uri="{0D108BD9-81ED-4DB2-BD59-A6C34878D82A}">
                    <a16:rowId xmlns:a16="http://schemas.microsoft.com/office/drawing/2014/main" val="4020170396"/>
                  </a:ext>
                </a:extLst>
              </a:tr>
            </a:tbl>
          </a:graphicData>
        </a:graphic>
      </p:graphicFrame>
      <p:sp>
        <p:nvSpPr>
          <p:cNvPr id="9" name="TextBox 8">
            <a:extLst>
              <a:ext uri="{FF2B5EF4-FFF2-40B4-BE49-F238E27FC236}">
                <a16:creationId xmlns:a16="http://schemas.microsoft.com/office/drawing/2014/main" id="{1E6AD407-FF61-48DF-8588-90B51812262B}"/>
              </a:ext>
            </a:extLst>
          </p:cNvPr>
          <p:cNvSpPr txBox="1"/>
          <p:nvPr/>
        </p:nvSpPr>
        <p:spPr>
          <a:xfrm>
            <a:off x="6533133" y="1801427"/>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sitzt</a:t>
            </a:r>
            <a:r>
              <a:rPr lang="en-GB" sz="2000" dirty="0">
                <a:solidFill>
                  <a:srgbClr val="002060"/>
                </a:solidFill>
              </a:rPr>
              <a:t> </a:t>
            </a:r>
            <a:r>
              <a:rPr lang="en-GB" sz="2000" dirty="0" err="1">
                <a:solidFill>
                  <a:srgbClr val="002060"/>
                </a:solidFill>
              </a:rPr>
              <a:t>neben</a:t>
            </a:r>
            <a:r>
              <a:rPr lang="en-GB" sz="2000" dirty="0">
                <a:solidFill>
                  <a:srgbClr val="002060"/>
                </a:solidFill>
              </a:rPr>
              <a:t> Ronja.</a:t>
            </a:r>
          </a:p>
        </p:txBody>
      </p:sp>
      <p:pic>
        <p:nvPicPr>
          <p:cNvPr id="2" name="Picture 1">
            <a:extLst>
              <a:ext uri="{FF2B5EF4-FFF2-40B4-BE49-F238E27FC236}">
                <a16:creationId xmlns:a16="http://schemas.microsoft.com/office/drawing/2014/main" id="{BE5A3EDF-F110-4D79-B28F-F691C701F11A}"/>
              </a:ext>
            </a:extLst>
          </p:cNvPr>
          <p:cNvPicPr>
            <a:picLocks noChangeAspect="1"/>
          </p:cNvPicPr>
          <p:nvPr/>
        </p:nvPicPr>
        <p:blipFill>
          <a:blip r:embed="rId3"/>
          <a:stretch>
            <a:fillRect/>
          </a:stretch>
        </p:blipFill>
        <p:spPr>
          <a:xfrm>
            <a:off x="9608851" y="350766"/>
            <a:ext cx="700685" cy="1258048"/>
          </a:xfrm>
          <a:prstGeom prst="rect">
            <a:avLst/>
          </a:prstGeom>
        </p:spPr>
      </p:pic>
      <p:pic>
        <p:nvPicPr>
          <p:cNvPr id="3" name="Picture 2" descr="A picture containing text, toy, doll, vector graphics&#10;&#10;Description automatically generated">
            <a:extLst>
              <a:ext uri="{FF2B5EF4-FFF2-40B4-BE49-F238E27FC236}">
                <a16:creationId xmlns:a16="http://schemas.microsoft.com/office/drawing/2014/main" id="{9609B7FF-FA48-4566-ABC0-12C16721B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600" y="565323"/>
            <a:ext cx="1041245" cy="1008707"/>
          </a:xfrm>
          <a:prstGeom prst="rect">
            <a:avLst/>
          </a:prstGeom>
        </p:spPr>
      </p:pic>
      <p:sp>
        <p:nvSpPr>
          <p:cNvPr id="4" name="Title 4">
            <a:extLst>
              <a:ext uri="{FF2B5EF4-FFF2-40B4-BE49-F238E27FC236}">
                <a16:creationId xmlns:a16="http://schemas.microsoft.com/office/drawing/2014/main" id="{8673D87A-E293-4FF0-89B6-E1F6989351C7}"/>
              </a:ext>
            </a:extLst>
          </p:cNvPr>
          <p:cNvSpPr txBox="1">
            <a:spLocks/>
          </p:cNvSpPr>
          <p:nvPr/>
        </p:nvSpPr>
        <p:spPr>
          <a:xfrm>
            <a:off x="622725" y="144150"/>
            <a:ext cx="2869907" cy="52322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3b</a:t>
            </a:r>
            <a:endParaRPr lang="en-GB" sz="3200" dirty="0"/>
          </a:p>
        </p:txBody>
      </p:sp>
      <p:sp>
        <p:nvSpPr>
          <p:cNvPr id="5" name="Google Shape;119;p1">
            <a:extLst>
              <a:ext uri="{FF2B5EF4-FFF2-40B4-BE49-F238E27FC236}">
                <a16:creationId xmlns:a16="http://schemas.microsoft.com/office/drawing/2014/main" id="{E464FC26-0E96-41D4-A45F-0FC69558F9C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5" name="T3_W3F_8.3.wav"/>
            </a:hlinkClick>
            <a:extLst>
              <a:ext uri="{FF2B5EF4-FFF2-40B4-BE49-F238E27FC236}">
                <a16:creationId xmlns:a16="http://schemas.microsoft.com/office/drawing/2014/main" id="{BE2247CB-D4C3-4C1B-9484-D9D3C22F3C7A}"/>
              </a:ext>
            </a:extLst>
          </p:cNvPr>
          <p:cNvSpPr/>
          <p:nvPr/>
        </p:nvSpPr>
        <p:spPr>
          <a:xfrm>
            <a:off x="1182752" y="1722928"/>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TextBox 9">
            <a:extLst>
              <a:ext uri="{FF2B5EF4-FFF2-40B4-BE49-F238E27FC236}">
                <a16:creationId xmlns:a16="http://schemas.microsoft.com/office/drawing/2014/main" id="{83D295D2-F3E5-4EB6-8553-0CE7D7384F9A}"/>
              </a:ext>
            </a:extLst>
          </p:cNvPr>
          <p:cNvSpPr txBox="1"/>
          <p:nvPr/>
        </p:nvSpPr>
        <p:spPr>
          <a:xfrm>
            <a:off x="2359742" y="2439579"/>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mache</a:t>
            </a:r>
            <a:r>
              <a:rPr lang="en-GB" sz="2000" dirty="0">
                <a:solidFill>
                  <a:srgbClr val="002060"/>
                </a:solidFill>
              </a:rPr>
              <a:t> das </a:t>
            </a:r>
            <a:r>
              <a:rPr lang="en-GB" sz="2000" dirty="0" err="1">
                <a:solidFill>
                  <a:srgbClr val="002060"/>
                </a:solidFill>
              </a:rPr>
              <a:t>Geschenk</a:t>
            </a:r>
            <a:r>
              <a:rPr lang="en-GB" sz="2000" dirty="0">
                <a:solidFill>
                  <a:srgbClr val="002060"/>
                </a:solidFill>
              </a:rPr>
              <a:t>.</a:t>
            </a:r>
          </a:p>
        </p:txBody>
      </p:sp>
      <p:sp>
        <p:nvSpPr>
          <p:cNvPr id="11" name="TextBox 10">
            <a:extLst>
              <a:ext uri="{FF2B5EF4-FFF2-40B4-BE49-F238E27FC236}">
                <a16:creationId xmlns:a16="http://schemas.microsoft.com/office/drawing/2014/main" id="{88B9DFFA-A6F7-413E-859F-D5D15B754507}"/>
              </a:ext>
            </a:extLst>
          </p:cNvPr>
          <p:cNvSpPr txBox="1"/>
          <p:nvPr/>
        </p:nvSpPr>
        <p:spPr>
          <a:xfrm>
            <a:off x="6555658" y="2467145"/>
            <a:ext cx="4075145"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macht</a:t>
            </a:r>
            <a:r>
              <a:rPr lang="en-GB" sz="2000" dirty="0">
                <a:solidFill>
                  <a:srgbClr val="002060"/>
                </a:solidFill>
              </a:rPr>
              <a:t> das </a:t>
            </a:r>
            <a:r>
              <a:rPr lang="en-GB" sz="2000" dirty="0" err="1">
                <a:solidFill>
                  <a:srgbClr val="002060"/>
                </a:solidFill>
              </a:rPr>
              <a:t>Geschenk</a:t>
            </a:r>
            <a:r>
              <a:rPr lang="en-GB" sz="2000" dirty="0">
                <a:solidFill>
                  <a:srgbClr val="002060"/>
                </a:solidFill>
              </a:rPr>
              <a:t> </a:t>
            </a:r>
            <a:r>
              <a:rPr lang="en-GB" sz="2000" dirty="0" err="1">
                <a:solidFill>
                  <a:srgbClr val="002060"/>
                </a:solidFill>
              </a:rPr>
              <a:t>nicht</a:t>
            </a:r>
            <a:r>
              <a:rPr lang="en-GB" sz="2000" dirty="0">
                <a:solidFill>
                  <a:srgbClr val="002060"/>
                </a:solidFill>
              </a:rPr>
              <a:t>.</a:t>
            </a:r>
          </a:p>
        </p:txBody>
      </p:sp>
      <p:sp>
        <p:nvSpPr>
          <p:cNvPr id="12" name="TextBox 11">
            <a:extLst>
              <a:ext uri="{FF2B5EF4-FFF2-40B4-BE49-F238E27FC236}">
                <a16:creationId xmlns:a16="http://schemas.microsoft.com/office/drawing/2014/main" id="{D058AED3-F443-4196-ABB0-A6BE84B806E2}"/>
              </a:ext>
            </a:extLst>
          </p:cNvPr>
          <p:cNvSpPr txBox="1"/>
          <p:nvPr/>
        </p:nvSpPr>
        <p:spPr>
          <a:xfrm>
            <a:off x="2359742" y="3089307"/>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gewinne</a:t>
            </a:r>
            <a:r>
              <a:rPr lang="en-GB" sz="2000" dirty="0">
                <a:solidFill>
                  <a:srgbClr val="002060"/>
                </a:solidFill>
              </a:rPr>
              <a:t> das Spiel </a:t>
            </a:r>
            <a:r>
              <a:rPr lang="en-GB" sz="2000" dirty="0" err="1">
                <a:solidFill>
                  <a:srgbClr val="002060"/>
                </a:solidFill>
              </a:rPr>
              <a:t>nicht</a:t>
            </a:r>
            <a:r>
              <a:rPr lang="en-GB" sz="2000" dirty="0">
                <a:solidFill>
                  <a:srgbClr val="002060"/>
                </a:solidFill>
              </a:rPr>
              <a:t>.</a:t>
            </a:r>
          </a:p>
        </p:txBody>
      </p:sp>
      <p:sp>
        <p:nvSpPr>
          <p:cNvPr id="13" name="TextBox 12">
            <a:extLst>
              <a:ext uri="{FF2B5EF4-FFF2-40B4-BE49-F238E27FC236}">
                <a16:creationId xmlns:a16="http://schemas.microsoft.com/office/drawing/2014/main" id="{BA3887A3-56AA-4915-85D9-8E12CD68643F}"/>
              </a:ext>
            </a:extLst>
          </p:cNvPr>
          <p:cNvSpPr txBox="1"/>
          <p:nvPr/>
        </p:nvSpPr>
        <p:spPr>
          <a:xfrm>
            <a:off x="6555658" y="3108169"/>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gewinnt</a:t>
            </a:r>
            <a:r>
              <a:rPr lang="en-GB" sz="2000" dirty="0">
                <a:solidFill>
                  <a:srgbClr val="002060"/>
                </a:solidFill>
              </a:rPr>
              <a:t> das Spiel.</a:t>
            </a:r>
          </a:p>
        </p:txBody>
      </p:sp>
      <p:sp>
        <p:nvSpPr>
          <p:cNvPr id="14" name="TextBox 13">
            <a:extLst>
              <a:ext uri="{FF2B5EF4-FFF2-40B4-BE49-F238E27FC236}">
                <a16:creationId xmlns:a16="http://schemas.microsoft.com/office/drawing/2014/main" id="{3195C738-9144-455C-B804-73C01B939E13}"/>
              </a:ext>
            </a:extLst>
          </p:cNvPr>
          <p:cNvSpPr txBox="1"/>
          <p:nvPr/>
        </p:nvSpPr>
        <p:spPr>
          <a:xfrm>
            <a:off x="2359742" y="3688177"/>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verstehe</a:t>
            </a:r>
            <a:r>
              <a:rPr lang="en-GB" sz="2000" dirty="0">
                <a:solidFill>
                  <a:srgbClr val="002060"/>
                </a:solidFill>
              </a:rPr>
              <a:t> den Film und…</a:t>
            </a:r>
          </a:p>
        </p:txBody>
      </p:sp>
      <p:sp>
        <p:nvSpPr>
          <p:cNvPr id="15" name="TextBox 14">
            <a:extLst>
              <a:ext uri="{FF2B5EF4-FFF2-40B4-BE49-F238E27FC236}">
                <a16:creationId xmlns:a16="http://schemas.microsoft.com/office/drawing/2014/main" id="{528B7EAC-AD44-4C94-9015-5C5441CF0B5D}"/>
              </a:ext>
            </a:extLst>
          </p:cNvPr>
          <p:cNvSpPr txBox="1"/>
          <p:nvPr/>
        </p:nvSpPr>
        <p:spPr>
          <a:xfrm>
            <a:off x="6676429" y="3691374"/>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versteht</a:t>
            </a:r>
            <a:r>
              <a:rPr lang="en-GB" sz="2000" dirty="0">
                <a:solidFill>
                  <a:srgbClr val="002060"/>
                </a:solidFill>
              </a:rPr>
              <a:t> den Film!</a:t>
            </a:r>
          </a:p>
        </p:txBody>
      </p:sp>
      <p:sp>
        <p:nvSpPr>
          <p:cNvPr id="16" name="TextBox 15">
            <a:extLst>
              <a:ext uri="{FF2B5EF4-FFF2-40B4-BE49-F238E27FC236}">
                <a16:creationId xmlns:a16="http://schemas.microsoft.com/office/drawing/2014/main" id="{01F4C166-1075-4EE8-BDA9-22FCBA204087}"/>
              </a:ext>
            </a:extLst>
          </p:cNvPr>
          <p:cNvSpPr txBox="1"/>
          <p:nvPr/>
        </p:nvSpPr>
        <p:spPr>
          <a:xfrm>
            <a:off x="2359742" y="4349238"/>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höre</a:t>
            </a:r>
            <a:r>
              <a:rPr lang="en-GB" sz="2000" dirty="0">
                <a:solidFill>
                  <a:srgbClr val="002060"/>
                </a:solidFill>
              </a:rPr>
              <a:t> das Lied </a:t>
            </a:r>
            <a:r>
              <a:rPr lang="en-GB" sz="2000" dirty="0" err="1">
                <a:solidFill>
                  <a:srgbClr val="002060"/>
                </a:solidFill>
              </a:rPr>
              <a:t>nicht</a:t>
            </a:r>
            <a:r>
              <a:rPr lang="en-GB" sz="2000" dirty="0">
                <a:solidFill>
                  <a:srgbClr val="002060"/>
                </a:solidFill>
              </a:rPr>
              <a:t>.</a:t>
            </a:r>
          </a:p>
        </p:txBody>
      </p:sp>
      <p:sp>
        <p:nvSpPr>
          <p:cNvPr id="17" name="TextBox 16">
            <a:extLst>
              <a:ext uri="{FF2B5EF4-FFF2-40B4-BE49-F238E27FC236}">
                <a16:creationId xmlns:a16="http://schemas.microsoft.com/office/drawing/2014/main" id="{7EC00F55-7DE0-40AE-A3D2-D18BCA462852}"/>
              </a:ext>
            </a:extLst>
          </p:cNvPr>
          <p:cNvSpPr txBox="1"/>
          <p:nvPr/>
        </p:nvSpPr>
        <p:spPr>
          <a:xfrm>
            <a:off x="6573278" y="4327704"/>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hört</a:t>
            </a:r>
            <a:r>
              <a:rPr lang="en-GB" sz="2000" dirty="0">
                <a:solidFill>
                  <a:srgbClr val="002060"/>
                </a:solidFill>
              </a:rPr>
              <a:t> das Lied.</a:t>
            </a:r>
          </a:p>
        </p:txBody>
      </p:sp>
      <p:sp>
        <p:nvSpPr>
          <p:cNvPr id="18" name="TextBox 17">
            <a:extLst>
              <a:ext uri="{FF2B5EF4-FFF2-40B4-BE49-F238E27FC236}">
                <a16:creationId xmlns:a16="http://schemas.microsoft.com/office/drawing/2014/main" id="{0B02AE2A-F03B-48E9-BD8D-72654937E91B}"/>
              </a:ext>
            </a:extLst>
          </p:cNvPr>
          <p:cNvSpPr txBox="1"/>
          <p:nvPr/>
        </p:nvSpPr>
        <p:spPr>
          <a:xfrm>
            <a:off x="2359742" y="4991580"/>
            <a:ext cx="3736258" cy="400110"/>
          </a:xfrm>
          <a:prstGeom prst="rect">
            <a:avLst/>
          </a:prstGeom>
          <a:solidFill>
            <a:schemeClr val="bg1"/>
          </a:solidFill>
        </p:spPr>
        <p:txBody>
          <a:bodyPr wrap="square" rtlCol="0">
            <a:spAutoFit/>
          </a:bodyPr>
          <a:lstStyle/>
          <a:p>
            <a:r>
              <a:rPr lang="en-GB" sz="2000" dirty="0">
                <a:solidFill>
                  <a:srgbClr val="002060"/>
                </a:solidFill>
              </a:rPr>
              <a:t>Ich singe das Lied.</a:t>
            </a:r>
          </a:p>
        </p:txBody>
      </p:sp>
      <p:sp>
        <p:nvSpPr>
          <p:cNvPr id="19" name="TextBox 18">
            <a:extLst>
              <a:ext uri="{FF2B5EF4-FFF2-40B4-BE49-F238E27FC236}">
                <a16:creationId xmlns:a16="http://schemas.microsoft.com/office/drawing/2014/main" id="{AF7A37CA-903A-4B95-809F-D2537BD8D7C5}"/>
              </a:ext>
            </a:extLst>
          </p:cNvPr>
          <p:cNvSpPr txBox="1"/>
          <p:nvPr/>
        </p:nvSpPr>
        <p:spPr>
          <a:xfrm>
            <a:off x="6573278" y="4987430"/>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wiederholt</a:t>
            </a:r>
            <a:r>
              <a:rPr lang="en-GB" sz="2000" dirty="0">
                <a:solidFill>
                  <a:srgbClr val="002060"/>
                </a:solidFill>
              </a:rPr>
              <a:t> das Lied.</a:t>
            </a:r>
          </a:p>
        </p:txBody>
      </p:sp>
      <p:sp>
        <p:nvSpPr>
          <p:cNvPr id="20" name="TextBox 19">
            <a:extLst>
              <a:ext uri="{FF2B5EF4-FFF2-40B4-BE49-F238E27FC236}">
                <a16:creationId xmlns:a16="http://schemas.microsoft.com/office/drawing/2014/main" id="{4FC020EB-9EC9-400D-BDE4-54C176DC897C}"/>
              </a:ext>
            </a:extLst>
          </p:cNvPr>
          <p:cNvSpPr txBox="1"/>
          <p:nvPr/>
        </p:nvSpPr>
        <p:spPr>
          <a:xfrm>
            <a:off x="2314692" y="5632349"/>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tanze</a:t>
            </a:r>
            <a:r>
              <a:rPr lang="en-GB" sz="2000" dirty="0">
                <a:solidFill>
                  <a:srgbClr val="002060"/>
                </a:solidFill>
              </a:rPr>
              <a:t>!</a:t>
            </a:r>
          </a:p>
        </p:txBody>
      </p:sp>
      <p:sp>
        <p:nvSpPr>
          <p:cNvPr id="21" name="TextBox 20">
            <a:extLst>
              <a:ext uri="{FF2B5EF4-FFF2-40B4-BE49-F238E27FC236}">
                <a16:creationId xmlns:a16="http://schemas.microsoft.com/office/drawing/2014/main" id="{147FFC64-3159-4A93-B5E1-4C2D29E9F590}"/>
              </a:ext>
            </a:extLst>
          </p:cNvPr>
          <p:cNvSpPr txBox="1"/>
          <p:nvPr/>
        </p:nvSpPr>
        <p:spPr>
          <a:xfrm>
            <a:off x="6573278" y="5632349"/>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tanzt</a:t>
            </a:r>
            <a:r>
              <a:rPr lang="en-GB" sz="2000" dirty="0">
                <a:solidFill>
                  <a:srgbClr val="002060"/>
                </a:solidFill>
              </a:rPr>
              <a:t> </a:t>
            </a:r>
            <a:r>
              <a:rPr lang="en-GB" sz="2000" dirty="0" err="1">
                <a:solidFill>
                  <a:srgbClr val="002060"/>
                </a:solidFill>
              </a:rPr>
              <a:t>nicht</a:t>
            </a:r>
            <a:r>
              <a:rPr lang="en-GB" sz="2000" dirty="0">
                <a:solidFill>
                  <a:srgbClr val="002060"/>
                </a:solidFill>
              </a:rPr>
              <a:t> </a:t>
            </a:r>
            <a:r>
              <a:rPr lang="en-GB" sz="2000" dirty="0" err="1">
                <a:solidFill>
                  <a:srgbClr val="002060"/>
                </a:solidFill>
              </a:rPr>
              <a:t>aber</a:t>
            </a:r>
            <a:r>
              <a:rPr lang="en-GB" sz="2000" dirty="0">
                <a:solidFill>
                  <a:srgbClr val="002060"/>
                </a:solidFill>
              </a:rPr>
              <a:t>…</a:t>
            </a:r>
          </a:p>
        </p:txBody>
      </p:sp>
      <p:sp>
        <p:nvSpPr>
          <p:cNvPr id="22" name="TextBox 21">
            <a:extLst>
              <a:ext uri="{FF2B5EF4-FFF2-40B4-BE49-F238E27FC236}">
                <a16:creationId xmlns:a16="http://schemas.microsoft.com/office/drawing/2014/main" id="{AEB4245A-4253-403C-8D72-C0C3F5A0F815}"/>
              </a:ext>
            </a:extLst>
          </p:cNvPr>
          <p:cNvSpPr txBox="1"/>
          <p:nvPr/>
        </p:nvSpPr>
        <p:spPr>
          <a:xfrm>
            <a:off x="2359742" y="6254365"/>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spiele</a:t>
            </a:r>
            <a:r>
              <a:rPr lang="en-GB" sz="2000" dirty="0">
                <a:solidFill>
                  <a:srgbClr val="002060"/>
                </a:solidFill>
              </a:rPr>
              <a:t> </a:t>
            </a:r>
            <a:r>
              <a:rPr lang="en-GB" sz="2000" dirty="0" err="1">
                <a:solidFill>
                  <a:srgbClr val="002060"/>
                </a:solidFill>
              </a:rPr>
              <a:t>zu</a:t>
            </a:r>
            <a:r>
              <a:rPr lang="en-GB" sz="2000" dirty="0">
                <a:solidFill>
                  <a:srgbClr val="002060"/>
                </a:solidFill>
              </a:rPr>
              <a:t> </a:t>
            </a:r>
            <a:r>
              <a:rPr lang="en-GB" sz="2000" dirty="0" err="1">
                <a:solidFill>
                  <a:srgbClr val="002060"/>
                </a:solidFill>
              </a:rPr>
              <a:t>Hause</a:t>
            </a:r>
            <a:r>
              <a:rPr lang="en-GB" sz="2000" dirty="0">
                <a:solidFill>
                  <a:srgbClr val="002060"/>
                </a:solidFill>
              </a:rPr>
              <a:t>.</a:t>
            </a:r>
          </a:p>
        </p:txBody>
      </p:sp>
      <p:sp>
        <p:nvSpPr>
          <p:cNvPr id="23" name="TextBox 22">
            <a:extLst>
              <a:ext uri="{FF2B5EF4-FFF2-40B4-BE49-F238E27FC236}">
                <a16:creationId xmlns:a16="http://schemas.microsoft.com/office/drawing/2014/main" id="{D6F038DA-F1AB-4E5B-8AB4-1367A8821A85}"/>
              </a:ext>
            </a:extLst>
          </p:cNvPr>
          <p:cNvSpPr txBox="1"/>
          <p:nvPr/>
        </p:nvSpPr>
        <p:spPr>
          <a:xfrm>
            <a:off x="6573278" y="6250058"/>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spielt</a:t>
            </a:r>
            <a:r>
              <a:rPr lang="en-GB" sz="2000" dirty="0">
                <a:solidFill>
                  <a:srgbClr val="002060"/>
                </a:solidFill>
              </a:rPr>
              <a:t> </a:t>
            </a:r>
            <a:r>
              <a:rPr lang="en-GB" sz="2000" dirty="0" err="1">
                <a:solidFill>
                  <a:srgbClr val="002060"/>
                </a:solidFill>
              </a:rPr>
              <a:t>zu</a:t>
            </a:r>
            <a:r>
              <a:rPr lang="en-GB" sz="2000" dirty="0">
                <a:solidFill>
                  <a:srgbClr val="002060"/>
                </a:solidFill>
              </a:rPr>
              <a:t> </a:t>
            </a:r>
            <a:r>
              <a:rPr lang="en-GB" sz="2000" dirty="0" err="1">
                <a:solidFill>
                  <a:srgbClr val="002060"/>
                </a:solidFill>
              </a:rPr>
              <a:t>Hause</a:t>
            </a:r>
            <a:r>
              <a:rPr lang="en-GB" sz="2000" dirty="0">
                <a:solidFill>
                  <a:srgbClr val="002060"/>
                </a:solidFill>
              </a:rPr>
              <a:t> </a:t>
            </a:r>
            <a:r>
              <a:rPr lang="en-GB" sz="2000" dirty="0" err="1">
                <a:solidFill>
                  <a:srgbClr val="002060"/>
                </a:solidFill>
              </a:rPr>
              <a:t>nicht</a:t>
            </a:r>
            <a:r>
              <a:rPr lang="en-GB" sz="2000" dirty="0">
                <a:solidFill>
                  <a:srgbClr val="002060"/>
                </a:solidFill>
              </a:rPr>
              <a:t>.</a:t>
            </a:r>
          </a:p>
        </p:txBody>
      </p:sp>
      <p:sp>
        <p:nvSpPr>
          <p:cNvPr id="24" name="Rectangle 23">
            <a:hlinkClick r:id="" action="ppaction://noaction">
              <a:snd r:embed="rId6" name="T3_W3F_8.4.wav"/>
            </a:hlinkClick>
            <a:extLst>
              <a:ext uri="{FF2B5EF4-FFF2-40B4-BE49-F238E27FC236}">
                <a16:creationId xmlns:a16="http://schemas.microsoft.com/office/drawing/2014/main" id="{E1D59ECA-DF56-419E-8E1A-8AEB546F2F0F}"/>
              </a:ext>
            </a:extLst>
          </p:cNvPr>
          <p:cNvSpPr/>
          <p:nvPr/>
        </p:nvSpPr>
        <p:spPr>
          <a:xfrm>
            <a:off x="1184786" y="2351346"/>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2</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24">
            <a:hlinkClick r:id="" action="ppaction://noaction">
              <a:snd r:embed="rId7" name="T3_W3F_8.5.wav"/>
            </a:hlinkClick>
            <a:extLst>
              <a:ext uri="{FF2B5EF4-FFF2-40B4-BE49-F238E27FC236}">
                <a16:creationId xmlns:a16="http://schemas.microsoft.com/office/drawing/2014/main" id="{2A8F8336-D650-4E66-A4D6-687C6E987C50}"/>
              </a:ext>
            </a:extLst>
          </p:cNvPr>
          <p:cNvSpPr/>
          <p:nvPr/>
        </p:nvSpPr>
        <p:spPr>
          <a:xfrm>
            <a:off x="1170038" y="297976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3</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25">
            <a:hlinkClick r:id="" action="ppaction://noaction">
              <a:snd r:embed="rId8" name="T3_W3F_8.6.wav"/>
            </a:hlinkClick>
            <a:extLst>
              <a:ext uri="{FF2B5EF4-FFF2-40B4-BE49-F238E27FC236}">
                <a16:creationId xmlns:a16="http://schemas.microsoft.com/office/drawing/2014/main" id="{9129F1D8-0B81-40C7-8CF6-E56F55F6F5A6}"/>
              </a:ext>
            </a:extLst>
          </p:cNvPr>
          <p:cNvSpPr/>
          <p:nvPr/>
        </p:nvSpPr>
        <p:spPr>
          <a:xfrm>
            <a:off x="1170038" y="3608182"/>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4</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a:hlinkClick r:id="" action="ppaction://noaction">
              <a:snd r:embed="rId9" name="T3_W3F_8.7.wav"/>
            </a:hlinkClick>
            <a:extLst>
              <a:ext uri="{FF2B5EF4-FFF2-40B4-BE49-F238E27FC236}">
                <a16:creationId xmlns:a16="http://schemas.microsoft.com/office/drawing/2014/main" id="{9AD98446-0178-47B0-9E7E-3CB4BB2692C2}"/>
              </a:ext>
            </a:extLst>
          </p:cNvPr>
          <p:cNvSpPr/>
          <p:nvPr/>
        </p:nvSpPr>
        <p:spPr>
          <a:xfrm>
            <a:off x="1182752" y="425209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5</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27">
            <a:hlinkClick r:id="" action="ppaction://noaction">
              <a:snd r:embed="rId10" name="T3_W3F_8.8.wav"/>
            </a:hlinkClick>
            <a:extLst>
              <a:ext uri="{FF2B5EF4-FFF2-40B4-BE49-F238E27FC236}">
                <a16:creationId xmlns:a16="http://schemas.microsoft.com/office/drawing/2014/main" id="{2B5970E0-4094-4866-BCB5-202ED01816C3}"/>
              </a:ext>
            </a:extLst>
          </p:cNvPr>
          <p:cNvSpPr/>
          <p:nvPr/>
        </p:nvSpPr>
        <p:spPr>
          <a:xfrm>
            <a:off x="1194640" y="4896000"/>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6</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28">
            <a:hlinkClick r:id="" action="ppaction://noaction">
              <a:snd r:embed="rId11" name="T3_W3F_8.9.wav"/>
            </a:hlinkClick>
            <a:extLst>
              <a:ext uri="{FF2B5EF4-FFF2-40B4-BE49-F238E27FC236}">
                <a16:creationId xmlns:a16="http://schemas.microsoft.com/office/drawing/2014/main" id="{B14E8677-35AB-44E6-91B6-2AA67946C65C}"/>
              </a:ext>
            </a:extLst>
          </p:cNvPr>
          <p:cNvSpPr/>
          <p:nvPr/>
        </p:nvSpPr>
        <p:spPr>
          <a:xfrm>
            <a:off x="1207947" y="554851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7</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9">
            <a:hlinkClick r:id="" action="ppaction://noaction">
              <a:snd r:embed="rId12" name="T3_W3F_8.10.wav"/>
            </a:hlinkClick>
            <a:extLst>
              <a:ext uri="{FF2B5EF4-FFF2-40B4-BE49-F238E27FC236}">
                <a16:creationId xmlns:a16="http://schemas.microsoft.com/office/drawing/2014/main" id="{5A49B593-C57C-41F4-BF5A-44392F5DC1A5}"/>
              </a:ext>
            </a:extLst>
          </p:cNvPr>
          <p:cNvSpPr/>
          <p:nvPr/>
        </p:nvSpPr>
        <p:spPr>
          <a:xfrm>
            <a:off x="1207947" y="616590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8</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8A6D75B-5077-4260-BE80-DC81B30C02E8}"/>
              </a:ext>
            </a:extLst>
          </p:cNvPr>
          <p:cNvSpPr txBox="1"/>
          <p:nvPr/>
        </p:nvSpPr>
        <p:spPr>
          <a:xfrm>
            <a:off x="2359742" y="1758110"/>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sitze</a:t>
            </a:r>
            <a:r>
              <a:rPr lang="en-GB" sz="2000" dirty="0">
                <a:solidFill>
                  <a:srgbClr val="002060"/>
                </a:solidFill>
              </a:rPr>
              <a:t> </a:t>
            </a:r>
            <a:r>
              <a:rPr lang="en-GB" sz="2000" dirty="0" err="1">
                <a:solidFill>
                  <a:srgbClr val="002060"/>
                </a:solidFill>
              </a:rPr>
              <a:t>neben</a:t>
            </a:r>
            <a:r>
              <a:rPr lang="en-GB" sz="2000" dirty="0">
                <a:solidFill>
                  <a:srgbClr val="002060"/>
                </a:solidFill>
              </a:rPr>
              <a:t> Ronja </a:t>
            </a:r>
            <a:r>
              <a:rPr lang="en-GB" sz="2000" dirty="0" err="1">
                <a:solidFill>
                  <a:srgbClr val="002060"/>
                </a:solidFill>
              </a:rPr>
              <a:t>nicht</a:t>
            </a:r>
            <a:r>
              <a:rPr lang="en-GB" sz="2000" dirty="0">
                <a:solidFill>
                  <a:srgbClr val="002060"/>
                </a:solidFill>
              </a:rPr>
              <a:t>.</a:t>
            </a:r>
          </a:p>
        </p:txBody>
      </p:sp>
      <p:sp>
        <p:nvSpPr>
          <p:cNvPr id="31" name="Title 1">
            <a:extLst>
              <a:ext uri="{FF2B5EF4-FFF2-40B4-BE49-F238E27FC236}">
                <a16:creationId xmlns:a16="http://schemas.microsoft.com/office/drawing/2014/main" id="{102F49AE-FB9B-424A-8907-8A8925772D0C}"/>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32" name="Picture 31" descr="A picture containing text, clipart&#10;&#10;Description automatically generated">
            <a:extLst>
              <a:ext uri="{FF2B5EF4-FFF2-40B4-BE49-F238E27FC236}">
                <a16:creationId xmlns:a16="http://schemas.microsoft.com/office/drawing/2014/main" id="{A993C331-1997-4399-8CFB-1304D28AD0F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3" name="Speech Bubble: Rectangle with Corners Rounded 32">
            <a:hlinkClick r:id="" action="ppaction://noaction">
              <a:snd r:embed="rId14" name="T3_W3F_8.11.wav"/>
            </a:hlinkClick>
            <a:extLst>
              <a:ext uri="{FF2B5EF4-FFF2-40B4-BE49-F238E27FC236}">
                <a16:creationId xmlns:a16="http://schemas.microsoft.com/office/drawing/2014/main" id="{33871500-9A06-4E74-A186-70BBDEBE57DB}"/>
              </a:ext>
            </a:extLst>
          </p:cNvPr>
          <p:cNvSpPr/>
          <p:nvPr/>
        </p:nvSpPr>
        <p:spPr>
          <a:xfrm>
            <a:off x="4347846" y="134036"/>
            <a:ext cx="5062264"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4" name="Graphic 33" descr="Teacher">
            <a:extLst>
              <a:ext uri="{FF2B5EF4-FFF2-40B4-BE49-F238E27FC236}">
                <a16:creationId xmlns:a16="http://schemas.microsoft.com/office/drawing/2014/main" id="{A8EF8B04-4A9F-4820-90F3-9123EE9C66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61360" y="-81017"/>
            <a:ext cx="914400" cy="914400"/>
          </a:xfrm>
          <a:prstGeom prst="rect">
            <a:avLst/>
          </a:prstGeom>
        </p:spPr>
      </p:pic>
      <p:sp>
        <p:nvSpPr>
          <p:cNvPr id="35" name="Google Shape;108;p3">
            <a:hlinkClick r:id="" action="ppaction://noaction">
              <a:snd r:embed="rId14" name="T3_W3F_8.11.wav"/>
            </a:hlinkClick>
            <a:extLst>
              <a:ext uri="{FF2B5EF4-FFF2-40B4-BE49-F238E27FC236}">
                <a16:creationId xmlns:a16="http://schemas.microsoft.com/office/drawing/2014/main" id="{9E28C8F5-609A-442F-B113-183A46B83ED8}"/>
              </a:ext>
            </a:extLst>
          </p:cNvPr>
          <p:cNvSpPr txBox="1"/>
          <p:nvPr/>
        </p:nvSpPr>
        <p:spPr>
          <a:xfrm>
            <a:off x="4381726" y="144150"/>
            <a:ext cx="5028384"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und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3878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3991</Words>
  <Application>Microsoft Office PowerPoint</Application>
  <PresentationFormat>Widescreen</PresentationFormat>
  <Paragraphs>603</Paragraphs>
  <Slides>17</Slides>
  <Notes>17</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17</vt:i4>
      </vt:variant>
    </vt:vector>
  </HeadingPairs>
  <TitlesOfParts>
    <vt:vector size="28" baseType="lpstr">
      <vt:lpstr>Arial</vt:lpstr>
      <vt:lpstr>Calibri</vt:lpstr>
      <vt:lpstr>Century gothic</vt:lpstr>
      <vt:lpstr>Century gothic</vt:lpstr>
      <vt:lpstr>Modern Love</vt:lpstr>
      <vt:lpstr>Segoe Print</vt:lpstr>
      <vt:lpstr>Symbol</vt:lpstr>
      <vt:lpstr>Tw Cen MT</vt:lpstr>
      <vt:lpstr>Wingdings</vt:lpstr>
      <vt:lpstr>1_Office Theme</vt:lpstr>
      <vt:lpstr>2_Office Theme</vt:lpstr>
      <vt:lpstr>Talking about activities and events</vt:lpstr>
      <vt:lpstr>aussprechen</vt:lpstr>
      <vt:lpstr>aussprechen</vt:lpstr>
      <vt:lpstr>aussprechen</vt:lpstr>
      <vt:lpstr>aussprechen</vt:lpstr>
      <vt:lpstr>Follow up 1</vt:lpstr>
      <vt:lpstr>lesen</vt:lpstr>
      <vt:lpstr>Follow up 3a</vt:lpstr>
      <vt:lpstr>Presentazione standard di PowerPoint</vt:lpstr>
      <vt:lpstr>Presentazione standard di PowerPoint</vt:lpstr>
      <vt:lpstr>Follow up 5: </vt:lpstr>
      <vt:lpstr>Follow up 5: </vt:lpstr>
      <vt:lpstr>Tschüss!</vt:lpstr>
      <vt:lpstr>Follow up 1</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activities and events</dc:title>
  <dc:creator>Ginevra Festanti</dc:creator>
  <cp:lastModifiedBy>Ginevra Festanti</cp:lastModifiedBy>
  <cp:revision>3</cp:revision>
  <dcterms:modified xsi:type="dcterms:W3CDTF">2023-03-14T19:21:37Z</dcterms:modified>
</cp:coreProperties>
</file>