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7"/>
  </p:notesMasterIdLst>
  <p:sldIdLst>
    <p:sldId id="947" r:id="rId3"/>
    <p:sldId id="945" r:id="rId4"/>
    <p:sldId id="946" r:id="rId5"/>
    <p:sldId id="941" r:id="rId6"/>
    <p:sldId id="952" r:id="rId7"/>
    <p:sldId id="934" r:id="rId8"/>
    <p:sldId id="943" r:id="rId9"/>
    <p:sldId id="953" r:id="rId10"/>
    <p:sldId id="362" r:id="rId11"/>
    <p:sldId id="363" r:id="rId12"/>
    <p:sldId id="949" r:id="rId13"/>
    <p:sldId id="944" r:id="rId14"/>
    <p:sldId id="950" r:id="rId15"/>
    <p:sldId id="951"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63807" autoAdjust="0"/>
  </p:normalViewPr>
  <p:slideViewPr>
    <p:cSldViewPr snapToGrid="0">
      <p:cViewPr varScale="1">
        <p:scale>
          <a:sx n="42" d="100"/>
          <a:sy n="42" d="100"/>
        </p:scale>
        <p:origin x="55" y="14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85731A-48B5-4157-8688-F0CB75BD7CE2}" type="datetimeFigureOut">
              <a:rPr lang="en-GB" smtClean="0"/>
              <a:t>16/03/2023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A7D1B2-F8DB-43C8-85B6-4174925B0FA5}" type="slidenum">
              <a:rPr lang="en-GB" smtClean="0"/>
              <a:t>‹N›</a:t>
            </a:fld>
            <a:endParaRPr lang="en-GB"/>
          </a:p>
        </p:txBody>
      </p:sp>
    </p:spTree>
    <p:extLst>
      <p:ext uri="{BB962C8B-B14F-4D97-AF65-F5344CB8AC3E}">
        <p14:creationId xmlns:p14="http://schemas.microsoft.com/office/powerpoint/2010/main" val="6589096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16000" indent="-216000">
              <a:lnSpc>
                <a:spcPct val="100000"/>
              </a:lnSpc>
            </a:pPr>
            <a:r>
              <a:rPr lang="en-GB" sz="1800" b="0" strike="noStrike" spc="-1" dirty="0">
                <a:solidFill>
                  <a:srgbClr val="000000"/>
                </a:solidFill>
                <a:latin typeface="Calibri"/>
                <a:ea typeface="Calibri"/>
              </a:rPr>
              <a:t>Artwork by Steve Clarke. Pronoun pictures from NCELP (www.ncelp.org). All additional pictures selected from </a:t>
            </a:r>
            <a:r>
              <a:rPr lang="en-GB" sz="1800" b="0" strike="noStrike" spc="-1" dirty="0" err="1">
                <a:solidFill>
                  <a:srgbClr val="000000"/>
                </a:solidFill>
                <a:latin typeface="Calibri"/>
                <a:ea typeface="Calibri"/>
              </a:rPr>
              <a:t>Pixabay</a:t>
            </a:r>
            <a:r>
              <a:rPr lang="en-GB" sz="1800" b="0" strike="noStrike" spc="-1" dirty="0">
                <a:solidFill>
                  <a:srgbClr val="000000"/>
                </a:solidFill>
                <a:latin typeface="Calibri"/>
                <a:ea typeface="Calibri"/>
              </a:rPr>
              <a:t> and are available under a Creative Commons license, no attribution required.</a:t>
            </a:r>
            <a:endParaRPr lang="en-GB" sz="1800" b="0" strike="noStrike" spc="-1" dirty="0">
              <a:latin typeface="Arial"/>
            </a:endParaRPr>
          </a:p>
          <a:p>
            <a:pPr marL="216000" indent="-216000">
              <a:lnSpc>
                <a:spcPct val="100000"/>
              </a:lnSpc>
            </a:pPr>
            <a:endParaRPr lang="en-GB" sz="1800" b="0" strike="noStrike" spc="-1" dirty="0">
              <a:latin typeface="Arial"/>
            </a:endParaRPr>
          </a:p>
          <a:p>
            <a:pPr marL="216000" indent="-216000">
              <a:lnSpc>
                <a:spcPct val="100000"/>
              </a:lnSpc>
            </a:pPr>
            <a:r>
              <a:rPr lang="en-GB" sz="1800" b="1" strike="noStrike" spc="-1" dirty="0">
                <a:solidFill>
                  <a:srgbClr val="002060"/>
                </a:solidFill>
                <a:latin typeface="Century Gothic"/>
                <a:ea typeface="Century Gothic"/>
              </a:rPr>
              <a:t>Phonics:  </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800" b="1" i="0" strike="noStrike" spc="-1" dirty="0">
                <a:solidFill>
                  <a:srgbClr val="002060"/>
                </a:solidFill>
                <a:latin typeface="Century Gothic"/>
                <a:ea typeface="Century Gothic"/>
              </a:rPr>
              <a:t>[-ig] richtig </a:t>
            </a:r>
            <a:r>
              <a:rPr lang="de-DE" sz="1800" b="0" i="0" strike="noStrike" spc="-1" dirty="0">
                <a:solidFill>
                  <a:srgbClr val="002060"/>
                </a:solidFill>
                <a:latin typeface="Century Gothic"/>
                <a:ea typeface="Century Gothic"/>
              </a:rPr>
              <a:t>[177] </a:t>
            </a:r>
            <a:r>
              <a:rPr lang="de-DE" sz="1800" b="1" i="0" strike="noStrike" spc="-1" dirty="0">
                <a:solidFill>
                  <a:srgbClr val="002060"/>
                </a:solidFill>
                <a:latin typeface="Century Gothic"/>
                <a:ea typeface="Century Gothic"/>
              </a:rPr>
              <a:t>dreißig </a:t>
            </a:r>
            <a:r>
              <a:rPr lang="de-DE" sz="1800" b="0" i="0" strike="noStrike" spc="-1" dirty="0">
                <a:solidFill>
                  <a:srgbClr val="002060"/>
                </a:solidFill>
                <a:latin typeface="Century Gothic"/>
                <a:ea typeface="Century Gothic"/>
              </a:rPr>
              <a:t>[2046] </a:t>
            </a:r>
            <a:r>
              <a:rPr lang="de-DE" sz="1800" b="1" i="0" strike="noStrike" spc="-1" dirty="0">
                <a:solidFill>
                  <a:srgbClr val="002060"/>
                </a:solidFill>
                <a:latin typeface="Century Gothic"/>
                <a:ea typeface="Century Gothic"/>
              </a:rPr>
              <a:t>fertig</a:t>
            </a:r>
            <a:r>
              <a:rPr lang="de-DE" sz="1800" b="0" i="0" strike="noStrike" spc="-1" dirty="0">
                <a:solidFill>
                  <a:srgbClr val="002060"/>
                </a:solidFill>
                <a:latin typeface="Century Gothic"/>
                <a:ea typeface="Century Gothic"/>
              </a:rPr>
              <a:t> [n/a] </a:t>
            </a:r>
            <a:r>
              <a:rPr lang="de-DE" sz="1800" b="1" i="0" strike="noStrike" spc="-1" dirty="0">
                <a:solidFill>
                  <a:srgbClr val="002060"/>
                </a:solidFill>
                <a:latin typeface="Century Gothic"/>
                <a:ea typeface="Century Gothic"/>
              </a:rPr>
              <a:t>ruhig </a:t>
            </a:r>
            <a:r>
              <a:rPr lang="de-DE" sz="1800" b="0" i="0" strike="noStrike" spc="-1" dirty="0">
                <a:solidFill>
                  <a:srgbClr val="002060"/>
                </a:solidFill>
                <a:latin typeface="Century Gothic"/>
                <a:ea typeface="Century Gothic"/>
              </a:rPr>
              <a:t>[911] </a:t>
            </a:r>
            <a:r>
              <a:rPr lang="de-DE" sz="1800" b="1" i="0" strike="noStrike" spc="-1" dirty="0">
                <a:solidFill>
                  <a:srgbClr val="002060"/>
                </a:solidFill>
                <a:latin typeface="Century Gothic"/>
                <a:ea typeface="Century Gothic"/>
              </a:rPr>
              <a:t>wichtig </a:t>
            </a:r>
            <a:r>
              <a:rPr lang="de-DE" sz="1800" b="0" i="0" strike="noStrike" spc="-1" dirty="0">
                <a:solidFill>
                  <a:srgbClr val="002060"/>
                </a:solidFill>
                <a:latin typeface="Century Gothic"/>
                <a:ea typeface="Century Gothic"/>
              </a:rPr>
              <a:t>[144]</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1" i="0" strike="noStrike" spc="-1" dirty="0">
              <a:solidFill>
                <a:srgbClr val="002060"/>
              </a:solidFill>
              <a:latin typeface="Century Gothic"/>
              <a:ea typeface="Century Gothic"/>
            </a:endParaRPr>
          </a:p>
          <a:p>
            <a:pPr marL="216000" indent="-216000">
              <a:lnSpc>
                <a:spcPct val="100000"/>
              </a:lnSpc>
            </a:pPr>
            <a:r>
              <a:rPr lang="it-IT" sz="1800" b="1" strike="noStrike" spc="-1" dirty="0">
                <a:solidFill>
                  <a:srgbClr val="002060"/>
                </a:solidFill>
                <a:latin typeface="Century Gothic"/>
                <a:ea typeface="Century Gothic"/>
              </a:rPr>
              <a:t>Vocabulary</a:t>
            </a:r>
            <a:r>
              <a:rPr lang="it-IT" sz="1800" b="0" strike="noStrike" spc="-1" dirty="0">
                <a:solidFill>
                  <a:srgbClr val="002060"/>
                </a:solidFill>
                <a:latin typeface="Century Gothic"/>
                <a:ea typeface="Century Gothic"/>
              </a:rPr>
              <a:t>: </a:t>
            </a:r>
            <a:r>
              <a:rPr lang="de-DE" sz="1800" b="1" i="0" strike="noStrike" spc="-1" dirty="0">
                <a:solidFill>
                  <a:srgbClr val="002060"/>
                </a:solidFill>
                <a:latin typeface="Century Gothic"/>
                <a:ea typeface="Century Gothic"/>
              </a:rPr>
              <a:t>Januar </a:t>
            </a:r>
            <a:r>
              <a:rPr lang="de-DE" sz="1800" b="0" i="0" strike="noStrike" spc="-1" dirty="0">
                <a:solidFill>
                  <a:srgbClr val="002060"/>
                </a:solidFill>
                <a:latin typeface="Century Gothic"/>
                <a:ea typeface="Century Gothic"/>
              </a:rPr>
              <a:t>[1052] </a:t>
            </a:r>
            <a:r>
              <a:rPr lang="de-DE" sz="1800" b="1" i="0" strike="noStrike" spc="-1" dirty="0">
                <a:solidFill>
                  <a:srgbClr val="002060"/>
                </a:solidFill>
                <a:latin typeface="Century Gothic"/>
                <a:ea typeface="Century Gothic"/>
              </a:rPr>
              <a:t>Februar </a:t>
            </a:r>
            <a:r>
              <a:rPr lang="de-DE" sz="1800" b="0" i="0" strike="noStrike" spc="-1" dirty="0">
                <a:solidFill>
                  <a:srgbClr val="002060"/>
                </a:solidFill>
                <a:latin typeface="Century Gothic"/>
                <a:ea typeface="Century Gothic"/>
              </a:rPr>
              <a:t>[1093] </a:t>
            </a:r>
            <a:r>
              <a:rPr lang="de-DE" sz="1800" b="1" i="0" strike="noStrike" spc="-1" dirty="0">
                <a:solidFill>
                  <a:srgbClr val="002060"/>
                </a:solidFill>
                <a:latin typeface="Century Gothic"/>
                <a:ea typeface="Century Gothic"/>
              </a:rPr>
              <a:t>März </a:t>
            </a:r>
            <a:r>
              <a:rPr lang="de-DE" sz="1800" b="0" i="0" strike="noStrike" spc="-1" dirty="0">
                <a:solidFill>
                  <a:srgbClr val="002060"/>
                </a:solidFill>
                <a:latin typeface="Century Gothic"/>
                <a:ea typeface="Century Gothic"/>
              </a:rPr>
              <a:t>[987] </a:t>
            </a:r>
            <a:r>
              <a:rPr lang="de-DE" sz="1800" b="1" i="0" strike="noStrike" spc="-1" dirty="0">
                <a:solidFill>
                  <a:srgbClr val="002060"/>
                </a:solidFill>
                <a:latin typeface="Century Gothic"/>
                <a:ea typeface="Century Gothic"/>
              </a:rPr>
              <a:t>April </a:t>
            </a:r>
            <a:r>
              <a:rPr lang="de-DE" sz="1800" b="0" i="0" strike="noStrike" spc="-1" dirty="0">
                <a:solidFill>
                  <a:srgbClr val="002060"/>
                </a:solidFill>
                <a:latin typeface="Century Gothic"/>
                <a:ea typeface="Century Gothic"/>
              </a:rPr>
              <a:t>[1004] </a:t>
            </a:r>
            <a:r>
              <a:rPr lang="de-DE" sz="1800" b="1" i="0" strike="noStrike" spc="-1" dirty="0">
                <a:solidFill>
                  <a:srgbClr val="002060"/>
                </a:solidFill>
                <a:latin typeface="Century Gothic"/>
                <a:ea typeface="Century Gothic"/>
              </a:rPr>
              <a:t>Mai </a:t>
            </a:r>
            <a:r>
              <a:rPr lang="de-DE" sz="1800" b="0" i="0" strike="noStrike" spc="-1" dirty="0">
                <a:solidFill>
                  <a:srgbClr val="002060"/>
                </a:solidFill>
                <a:latin typeface="Century Gothic"/>
                <a:ea typeface="Century Gothic"/>
              </a:rPr>
              <a:t>[1048] </a:t>
            </a:r>
            <a:r>
              <a:rPr lang="de-DE" sz="1800" b="1" i="0" strike="noStrike" spc="-1" dirty="0">
                <a:solidFill>
                  <a:srgbClr val="002060"/>
                </a:solidFill>
                <a:latin typeface="Century Gothic"/>
                <a:ea typeface="Century Gothic"/>
              </a:rPr>
              <a:t>Juni </a:t>
            </a:r>
            <a:r>
              <a:rPr lang="de-DE" sz="1800" b="0" i="0" strike="noStrike" spc="-1" dirty="0">
                <a:solidFill>
                  <a:srgbClr val="002060"/>
                </a:solidFill>
                <a:latin typeface="Century Gothic"/>
                <a:ea typeface="Century Gothic"/>
              </a:rPr>
              <a:t>[1148] </a:t>
            </a:r>
            <a:r>
              <a:rPr lang="de-DE" sz="1800" b="1" i="0" strike="noStrike" spc="-1" dirty="0">
                <a:solidFill>
                  <a:srgbClr val="002060"/>
                </a:solidFill>
                <a:latin typeface="Century Gothic"/>
                <a:ea typeface="Century Gothic"/>
              </a:rPr>
              <a:t>Juli </a:t>
            </a:r>
            <a:r>
              <a:rPr lang="de-DE" sz="1800" b="0" i="0" strike="noStrike" spc="-1" dirty="0">
                <a:solidFill>
                  <a:srgbClr val="002060"/>
                </a:solidFill>
                <a:latin typeface="Century Gothic"/>
                <a:ea typeface="Century Gothic"/>
              </a:rPr>
              <a:t>[1544] </a:t>
            </a:r>
            <a:r>
              <a:rPr lang="de-DE" sz="1800" b="1" i="0" strike="noStrike" spc="-1" dirty="0">
                <a:solidFill>
                  <a:srgbClr val="002060"/>
                </a:solidFill>
                <a:latin typeface="Century Gothic"/>
                <a:ea typeface="Century Gothic"/>
              </a:rPr>
              <a:t>August </a:t>
            </a:r>
            <a:r>
              <a:rPr lang="de-DE" sz="1800" b="0" i="0" strike="noStrike" spc="-1" dirty="0">
                <a:solidFill>
                  <a:srgbClr val="002060"/>
                </a:solidFill>
                <a:latin typeface="Century Gothic"/>
                <a:ea typeface="Century Gothic"/>
              </a:rPr>
              <a:t>[1929] </a:t>
            </a:r>
            <a:r>
              <a:rPr lang="de-DE" sz="1800" b="1" i="0" strike="noStrike" spc="-1" dirty="0">
                <a:solidFill>
                  <a:srgbClr val="002060"/>
                </a:solidFill>
                <a:latin typeface="Century Gothic"/>
                <a:ea typeface="Century Gothic"/>
              </a:rPr>
              <a:t>September </a:t>
            </a:r>
            <a:r>
              <a:rPr lang="de-DE" sz="1800" b="0" i="0" strike="noStrike" spc="-1" dirty="0">
                <a:solidFill>
                  <a:srgbClr val="002060"/>
                </a:solidFill>
                <a:latin typeface="Century Gothic"/>
                <a:ea typeface="Century Gothic"/>
              </a:rPr>
              <a:t>[1035] </a:t>
            </a:r>
            <a:r>
              <a:rPr lang="de-DE" sz="1800" b="1" i="0" strike="noStrike" spc="-1" dirty="0">
                <a:solidFill>
                  <a:srgbClr val="002060"/>
                </a:solidFill>
                <a:latin typeface="Century Gothic"/>
                <a:ea typeface="Century Gothic"/>
              </a:rPr>
              <a:t>Oktober </a:t>
            </a:r>
            <a:r>
              <a:rPr lang="de-DE" sz="1800" b="0" i="0" strike="noStrike" spc="-1" dirty="0">
                <a:solidFill>
                  <a:srgbClr val="002060"/>
                </a:solidFill>
                <a:latin typeface="Century Gothic"/>
                <a:ea typeface="Century Gothic"/>
              </a:rPr>
              <a:t>[1223] </a:t>
            </a:r>
            <a:r>
              <a:rPr lang="de-DE" sz="1800" b="1" i="0" strike="noStrike" spc="-1" dirty="0">
                <a:solidFill>
                  <a:srgbClr val="002060"/>
                </a:solidFill>
                <a:latin typeface="Century Gothic"/>
                <a:ea typeface="Century Gothic"/>
              </a:rPr>
              <a:t>November </a:t>
            </a:r>
            <a:r>
              <a:rPr lang="de-DE" sz="1800" b="0" i="0" strike="noStrike" spc="-1" dirty="0">
                <a:solidFill>
                  <a:srgbClr val="002060"/>
                </a:solidFill>
                <a:latin typeface="Century Gothic"/>
                <a:ea typeface="Century Gothic"/>
              </a:rPr>
              <a:t>[1273] </a:t>
            </a:r>
            <a:r>
              <a:rPr lang="de-DE" sz="1800" b="1" i="0" strike="noStrike" spc="-1" dirty="0">
                <a:solidFill>
                  <a:srgbClr val="002060"/>
                </a:solidFill>
                <a:latin typeface="Century Gothic"/>
                <a:ea typeface="Century Gothic"/>
              </a:rPr>
              <a:t>Dezember </a:t>
            </a:r>
            <a:r>
              <a:rPr lang="de-DE" sz="1800" b="0" i="0" strike="noStrike" spc="-1" dirty="0">
                <a:solidFill>
                  <a:srgbClr val="002060"/>
                </a:solidFill>
                <a:latin typeface="Century Gothic"/>
                <a:ea typeface="Century Gothic"/>
              </a:rPr>
              <a:t>[1527] </a:t>
            </a:r>
            <a:r>
              <a:rPr lang="de-DE" sz="1800" b="1" i="0" strike="noStrike" spc="-1" dirty="0">
                <a:solidFill>
                  <a:srgbClr val="002060"/>
                </a:solidFill>
                <a:latin typeface="Century Gothic"/>
                <a:ea typeface="Century Gothic"/>
              </a:rPr>
              <a:t>Geburtstag </a:t>
            </a:r>
            <a:r>
              <a:rPr lang="de-DE" sz="1800" b="0" i="0" strike="noStrike" spc="-1" dirty="0">
                <a:solidFill>
                  <a:srgbClr val="002060"/>
                </a:solidFill>
                <a:latin typeface="Century Gothic"/>
                <a:ea typeface="Century Gothic"/>
              </a:rPr>
              <a:t>[1779] </a:t>
            </a:r>
            <a:r>
              <a:rPr lang="de-DE" sz="1800" b="1" i="0" strike="noStrike" spc="-1" dirty="0">
                <a:solidFill>
                  <a:srgbClr val="002060"/>
                </a:solidFill>
                <a:latin typeface="Century Gothic"/>
                <a:ea typeface="Century Gothic"/>
              </a:rPr>
              <a:t>Monat </a:t>
            </a:r>
            <a:r>
              <a:rPr lang="de-DE" sz="1800" b="0" i="0" strike="noStrike" spc="-1" dirty="0">
                <a:solidFill>
                  <a:srgbClr val="002060"/>
                </a:solidFill>
                <a:latin typeface="Century Gothic"/>
                <a:ea typeface="Century Gothic"/>
              </a:rPr>
              <a:t>[316] </a:t>
            </a:r>
            <a:r>
              <a:rPr lang="de-DE" sz="1800" b="1" i="0" strike="noStrike" spc="-1" dirty="0">
                <a:solidFill>
                  <a:srgbClr val="002060"/>
                </a:solidFill>
                <a:latin typeface="Century Gothic"/>
                <a:ea typeface="Century Gothic"/>
              </a:rPr>
              <a:t>wann </a:t>
            </a:r>
            <a:r>
              <a:rPr lang="de-DE" sz="1800" b="0" i="0" strike="noStrike" spc="-1" dirty="0">
                <a:solidFill>
                  <a:srgbClr val="002060"/>
                </a:solidFill>
                <a:latin typeface="Century Gothic"/>
                <a:ea typeface="Century Gothic"/>
              </a:rPr>
              <a:t>[657]</a:t>
            </a:r>
          </a:p>
          <a:p>
            <a:pPr marL="216000" indent="-216000">
              <a:lnSpc>
                <a:spcPct val="100000"/>
              </a:lnSpc>
            </a:pPr>
            <a:r>
              <a:rPr lang="de-DE" sz="1800" b="1" i="0" strike="noStrike" spc="-1" dirty="0">
                <a:solidFill>
                  <a:srgbClr val="002060"/>
                </a:solidFill>
                <a:effectLst/>
                <a:latin typeface="Century Gothic"/>
                <a:ea typeface="+mn-ea"/>
                <a:cs typeface="+mn-cs"/>
              </a:rPr>
              <a:t>Revisit 1: </a:t>
            </a:r>
            <a:r>
              <a:rPr lang="de-DE" sz="1800" b="0" i="0" strike="noStrike" spc="-1" dirty="0">
                <a:solidFill>
                  <a:srgbClr val="002060"/>
                </a:solidFill>
                <a:effectLst/>
                <a:latin typeface="Century Gothic"/>
                <a:ea typeface="+mn-ea"/>
                <a:cs typeface="+mn-cs"/>
              </a:rPr>
              <a:t>Montag [1044] Dienstag [1356] Mittwoch [1187] Donnerstag [1244] Freitag [981] Samstag [1112] Sonntag [804] Tag [111] Woche [219] heute [116] morgen [752] </a:t>
            </a:r>
          </a:p>
          <a:p>
            <a:pPr marL="216000" indent="-216000">
              <a:lnSpc>
                <a:spcPct val="100000"/>
              </a:lnSpc>
            </a:pPr>
            <a:r>
              <a:rPr lang="de-DE" sz="1800" b="1" i="0" strike="noStrike" spc="-1" dirty="0">
                <a:solidFill>
                  <a:srgbClr val="002060"/>
                </a:solidFill>
                <a:effectLst/>
                <a:latin typeface="Century Gothic"/>
                <a:ea typeface="+mn-ea"/>
                <a:cs typeface="+mn-cs"/>
              </a:rPr>
              <a:t>Revisit 2</a:t>
            </a:r>
            <a:r>
              <a:rPr lang="de-DE" sz="1800" b="0" i="0" strike="noStrike" spc="-1" dirty="0">
                <a:solidFill>
                  <a:srgbClr val="002060"/>
                </a:solidFill>
                <a:effectLst/>
                <a:latin typeface="Century Gothic"/>
                <a:ea typeface="+mn-ea"/>
                <a:cs typeface="+mn-cs"/>
              </a:rPr>
              <a:t>:  Film [505] Lieblings- [n/a] Lied [1733] Musik [509] </a:t>
            </a:r>
          </a:p>
          <a:p>
            <a:pPr marL="216000" indent="-216000">
              <a:lnSpc>
                <a:spcPct val="100000"/>
              </a:lnSpc>
            </a:pPr>
            <a:r>
              <a:rPr lang="en-GB" sz="1600" dirty="0">
                <a:solidFill>
                  <a:sysClr val="windowText" lastClr="000000"/>
                </a:solidFill>
                <a:effectLst/>
                <a:latin typeface="+mn-lt"/>
                <a:ea typeface="+mn-ea"/>
                <a:cs typeface="+mn-cs"/>
              </a:rPr>
              <a:t>Jones, R.L &amp; </a:t>
            </a:r>
            <a:r>
              <a:rPr lang="en-GB" sz="1600" dirty="0" err="1">
                <a:solidFill>
                  <a:sysClr val="windowText" lastClr="000000"/>
                </a:solidFill>
                <a:effectLst/>
                <a:latin typeface="+mn-lt"/>
                <a:ea typeface="+mn-ea"/>
                <a:cs typeface="+mn-cs"/>
              </a:rPr>
              <a:t>Tschirner</a:t>
            </a:r>
            <a:r>
              <a:rPr lang="en-GB" sz="1600" dirty="0">
                <a:solidFill>
                  <a:sysClr val="windowText" lastClr="000000"/>
                </a:solidFill>
                <a:effectLst/>
                <a:latin typeface="+mn-lt"/>
                <a:ea typeface="+mn-ea"/>
                <a:cs typeface="+mn-cs"/>
              </a:rPr>
              <a:t>, E. (2019). A frequency dictionary of German: Core vocabulary for learners. London: Routledge.</a:t>
            </a:r>
            <a:endParaRPr lang="en-GB" sz="1600" baseline="0" dirty="0">
              <a:solidFill>
                <a:sysClr val="windowText" lastClr="000000"/>
              </a:solidFill>
            </a:endParaRPr>
          </a:p>
          <a:p>
            <a:pPr marL="216000" indent="-216000">
              <a:lnSpc>
                <a:spcPct val="100000"/>
              </a:lnSpc>
            </a:pPr>
            <a:endParaRPr lang="en-GB" sz="1600" b="0" strike="noStrike" spc="-1" dirty="0">
              <a:latin typeface="Arial"/>
            </a:endParaRPr>
          </a:p>
          <a:p>
            <a:pPr marL="216000" indent="-216000">
              <a:lnSpc>
                <a:spcPct val="100000"/>
              </a:lnSpc>
            </a:pPr>
            <a:r>
              <a:rPr lang="en-GB" sz="1600" b="0" strike="noStrike" spc="-1" dirty="0">
                <a:solidFill>
                  <a:srgbClr val="000000"/>
                </a:solidFill>
                <a:latin typeface="Calibri"/>
                <a:ea typeface="Calibri"/>
              </a:rPr>
              <a:t>The frequency rankings for words that occur in this PowerPoint which have been</a:t>
            </a:r>
            <a:r>
              <a:rPr lang="en-GB" sz="1600" b="0" i="1" strike="noStrike" spc="-1" dirty="0">
                <a:solidFill>
                  <a:srgbClr val="000000"/>
                </a:solidFill>
                <a:latin typeface="Calibri"/>
                <a:ea typeface="Calibri"/>
              </a:rPr>
              <a:t> previously</a:t>
            </a:r>
            <a:r>
              <a:rPr lang="en-GB" sz="1600" b="0" strike="noStrike" spc="-1" dirty="0">
                <a:solidFill>
                  <a:srgbClr val="000000"/>
                </a:solidFill>
                <a:latin typeface="Calibri"/>
                <a:ea typeface="Calibri"/>
              </a:rPr>
              <a:t> introduced in these resources are given in the SOW and in the resources that first introduced and formally re-visited those words. </a:t>
            </a:r>
            <a:endParaRPr lang="en-GB" sz="1600" b="0" strike="noStrike" spc="-1" dirty="0">
              <a:latin typeface="Arial"/>
            </a:endParaRPr>
          </a:p>
          <a:p>
            <a:pPr marL="216000" indent="-216000">
              <a:lnSpc>
                <a:spcPct val="100000"/>
              </a:lnSpc>
            </a:pPr>
            <a:r>
              <a:rPr lang="en-GB" sz="1800" b="0" strike="noStrike" spc="-1" dirty="0">
                <a:solidFill>
                  <a:srgbClr val="000000"/>
                </a:solidFill>
                <a:latin typeface="Calibri"/>
                <a:ea typeface="Calibri"/>
              </a:rPr>
              <a:t>For any </a:t>
            </a:r>
            <a:r>
              <a:rPr lang="en-GB" sz="1800" b="0" i="1" strike="noStrike" spc="-1" dirty="0">
                <a:solidFill>
                  <a:srgbClr val="000000"/>
                </a:solidFill>
                <a:latin typeface="Calibri"/>
                <a:ea typeface="Calibri"/>
              </a:rPr>
              <a:t>other </a:t>
            </a:r>
            <a:r>
              <a:rPr lang="en-GB" sz="1800" b="0" strike="noStrike" spc="-1" dirty="0">
                <a:solidFill>
                  <a:srgbClr val="000000"/>
                </a:solidFill>
                <a:latin typeface="Calibri"/>
                <a:ea typeface="Calibri"/>
              </a:rPr>
              <a:t>words that occur incidentally in this PowerPoint, frequency rankings will be provided in the notes field wherever possible.</a:t>
            </a:r>
            <a:endParaRPr lang="en-GB" sz="1800" b="0" strike="noStrike" spc="-1" dirty="0">
              <a:latin typeface="Arial"/>
            </a:endParaRPr>
          </a:p>
          <a:p>
            <a:pPr marL="0" lvl="0" indent="0" algn="l" rtl="0">
              <a:spcBef>
                <a:spcPts val="0"/>
              </a:spcBef>
              <a:spcAft>
                <a:spcPts val="0"/>
              </a:spcAft>
              <a:buClr>
                <a:schemeClr val="dk1"/>
              </a:buClr>
              <a:buSzPts val="1400"/>
              <a:buFont typeface="Arial"/>
              <a:buNone/>
            </a:pPr>
            <a:endParaRPr lang="en-GB" sz="1800" b="0" strike="noStrike" spc="-1" dirty="0">
              <a:latin typeface="Arial"/>
            </a:endParaRPr>
          </a:p>
        </p:txBody>
      </p:sp>
      <p:sp>
        <p:nvSpPr>
          <p:cNvPr id="96" name="Google Shape;96;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GB"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1</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chemeClr val="dk1"/>
              </a:buClr>
              <a:buSzPts val="1200"/>
            </a:pPr>
            <a:r>
              <a:rPr lang="en-GB" b="1" dirty="0"/>
              <a:t>Timing: 5 minutes</a:t>
            </a:r>
          </a:p>
          <a:p>
            <a:pPr>
              <a:buClr>
                <a:schemeClr val="dk1"/>
              </a:buClr>
              <a:buSzPts val="1200"/>
            </a:pPr>
            <a:endParaRPr lang="en-GB" b="1" dirty="0"/>
          </a:p>
          <a:p>
            <a:pPr>
              <a:buClr>
                <a:schemeClr val="dk1"/>
              </a:buClr>
              <a:buSzPts val="1200"/>
            </a:pPr>
            <a:r>
              <a:rPr lang="en-GB" b="1" dirty="0"/>
              <a:t>Aim:</a:t>
            </a:r>
            <a:r>
              <a:rPr lang="en-GB" b="0" dirty="0"/>
              <a:t> to practise written production of vocabulary from this and revisited weeks.</a:t>
            </a:r>
          </a:p>
          <a:p>
            <a:pPr>
              <a:buClr>
                <a:schemeClr val="dk1"/>
              </a:buClr>
              <a:buSzPts val="1200"/>
            </a:pPr>
            <a:endParaRPr lang="en-GB" b="1" dirty="0"/>
          </a:p>
          <a:p>
            <a:pPr>
              <a:buClr>
                <a:schemeClr val="dk1"/>
              </a:buClr>
              <a:buSzPts val="1200"/>
            </a:pPr>
            <a:r>
              <a:rPr lang="en-GB" b="1" dirty="0"/>
              <a:t>Procedure:</a:t>
            </a:r>
            <a:br>
              <a:rPr lang="en-GB" b="1" dirty="0"/>
            </a:br>
            <a:r>
              <a:rPr lang="en-GB" b="0" dirty="0"/>
              <a:t>1. Give pupils a blank grid.  They fill in the </a:t>
            </a:r>
            <a:r>
              <a:rPr lang="en-GB" b="1" dirty="0"/>
              <a:t>German </a:t>
            </a:r>
            <a:r>
              <a:rPr lang="en-GB" b="0" dirty="0"/>
              <a:t>meanings of any of the words they know, trying to reach 15 points in total.</a:t>
            </a:r>
            <a:br>
              <a:rPr lang="en-GB" b="0" dirty="0"/>
            </a:br>
            <a:endParaRPr lang="en-GB" b="0" dirty="0"/>
          </a:p>
          <a:p>
            <a:pPr>
              <a:buClr>
                <a:schemeClr val="dk1"/>
              </a:buClr>
              <a:buSzPts val="1200"/>
            </a:pPr>
            <a:r>
              <a:rPr lang="en-GB" sz="1300" b="1" dirty="0"/>
              <a:t>Note:</a:t>
            </a:r>
            <a:br>
              <a:rPr lang="en-GB" dirty="0"/>
            </a:br>
            <a:r>
              <a:rPr lang="en-GB" dirty="0"/>
              <a:t>The most recently learnt and practised words are </a:t>
            </a:r>
            <a:r>
              <a:rPr lang="en-GB" dirty="0">
                <a:solidFill>
                  <a:srgbClr val="FF0066"/>
                </a:solidFill>
              </a:rPr>
              <a:t>pink</a:t>
            </a:r>
            <a:r>
              <a:rPr lang="en-GB" dirty="0"/>
              <a:t>, words from the previous week are green and those from week 1 are blue, thus more points are awarded for them, to recognise that memories fade and more effort (heavy lifting!) is needed to retrieve them.</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2D0CC9-DEA3-4A63-A921-D94C06607CC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68226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 name="PlaceHolder 1"/>
          <p:cNvSpPr>
            <a:spLocks noGrp="1" noRot="1" noChangeAspect="1"/>
          </p:cNvSpPr>
          <p:nvPr>
            <p:ph type="sldImg"/>
          </p:nvPr>
        </p:nvSpPr>
        <p:spPr>
          <a:xfrm>
            <a:off x="685800" y="1143000"/>
            <a:ext cx="5486400" cy="3086100"/>
          </a:xfrm>
          <a:prstGeom prst="rect">
            <a:avLst/>
          </a:prstGeom>
        </p:spPr>
      </p:sp>
      <p:sp>
        <p:nvSpPr>
          <p:cNvPr id="321" name="PlaceHolder 2"/>
          <p:cNvSpPr>
            <a:spLocks noGrp="1"/>
          </p:cNvSpPr>
          <p:nvPr>
            <p:ph type="body"/>
          </p:nvPr>
        </p:nvSpPr>
        <p:spPr>
          <a:xfrm>
            <a:off x="685800" y="4400640"/>
            <a:ext cx="5485680" cy="3599640"/>
          </a:xfrm>
          <a:prstGeom prst="rect">
            <a:avLst/>
          </a:prstGeom>
        </p:spPr>
        <p:txBody>
          <a:bodyPr lIns="0" tIns="0" rIns="0" bIns="0"/>
          <a:lstStyle/>
          <a:p>
            <a:pPr marL="216000" indent="-216000">
              <a:lnSpc>
                <a:spcPct val="100000"/>
              </a:lnSpc>
            </a:pPr>
            <a:endParaRPr lang="en-GB" sz="1200" b="0" strike="noStrike" spc="-1" dirty="0">
              <a:latin typeface="Arial"/>
            </a:endParaRPr>
          </a:p>
        </p:txBody>
      </p:sp>
      <p:sp>
        <p:nvSpPr>
          <p:cNvPr id="322"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88A66831-990D-4F2F-9C07-338AF4E9D4C0}" type="slidenum">
              <a:rPr kumimoji="0" lang="en-GB" sz="1200" b="0" i="0" u="none" strike="noStrike" kern="1200" cap="none" spc="-1" normalizeH="0" baseline="0" noProof="0">
                <a:ln>
                  <a:noFill/>
                </a:ln>
                <a:solidFill>
                  <a:srgbClr val="000000"/>
                </a:solidFill>
                <a:effectLst/>
                <a:uLnTx/>
                <a:uFillTx/>
                <a:latin typeface="Calibri"/>
                <a:ea typeface="Calibri"/>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1"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4300235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dirty="0"/>
              <a:t>HANDOUT</a:t>
            </a:r>
          </a:p>
          <a:p>
            <a:endParaRPr lang="en-GB" b="0" dirty="0"/>
          </a:p>
          <a:p>
            <a:r>
              <a:rPr lang="en-GB" b="0" dirty="0"/>
              <a:t>(Pupils write in classmates’ names above the month of their birthday.)</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88A7DB-3951-47CF-8E53-B42241E8667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54804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chemeClr val="dk1"/>
              </a:buClr>
              <a:buSzPts val="1200"/>
            </a:pPr>
            <a:r>
              <a:rPr lang="en-GB" dirty="0"/>
              <a:t>HANDOUT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2D0CC9-DEA3-4A63-A921-D94C06607CC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835104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HANDOUT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2D0CC9-DEA3-4A63-A921-D94C06607CC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919000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 name="PlaceHolder 1"/>
          <p:cNvSpPr>
            <a:spLocks noGrp="1" noRot="1" noChangeAspect="1"/>
          </p:cNvSpPr>
          <p:nvPr>
            <p:ph type="sldImg"/>
          </p:nvPr>
        </p:nvSpPr>
        <p:spPr>
          <a:xfrm>
            <a:off x="685800" y="1143000"/>
            <a:ext cx="5486400" cy="3086100"/>
          </a:xfrm>
          <a:prstGeom prst="rect">
            <a:avLst/>
          </a:prstGeom>
        </p:spPr>
      </p:sp>
      <p:sp>
        <p:nvSpPr>
          <p:cNvPr id="288" name="PlaceHolder 2"/>
          <p:cNvSpPr>
            <a:spLocks noGrp="1"/>
          </p:cNvSpPr>
          <p:nvPr>
            <p:ph type="body"/>
          </p:nvPr>
        </p:nvSpPr>
        <p:spPr>
          <a:xfrm>
            <a:off x="685800" y="4400640"/>
            <a:ext cx="5485680" cy="3599640"/>
          </a:xfrm>
          <a:prstGeom prst="rect">
            <a:avLst/>
          </a:prstGeom>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Timing: 1 minute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Aim: </a:t>
            </a:r>
            <a:r>
              <a:rPr lang="en-GB" b="0" baseline="0" dirty="0"/>
              <a:t>To introduce/consolidate SSC </a:t>
            </a:r>
            <a:r>
              <a:rPr lang="en-GB" b="1" baseline="0" dirty="0"/>
              <a:t>[-</a:t>
            </a:r>
            <a:r>
              <a:rPr lang="en-GB" b="1" baseline="0" dirty="0" err="1"/>
              <a:t>ig</a:t>
            </a:r>
            <a:r>
              <a:rPr lang="en-GB" b="1" baseline="0"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Procedure:</a:t>
            </a:r>
            <a:br>
              <a:rPr lang="en-GB" b="0" dirty="0"/>
            </a:br>
            <a:r>
              <a:rPr lang="en-GB" b="0" dirty="0"/>
              <a:t>1. Present the letter(s) and say the </a:t>
            </a:r>
            <a:r>
              <a:rPr lang="en-GB" b="1" dirty="0"/>
              <a:t>[-</a:t>
            </a:r>
            <a:r>
              <a:rPr lang="en-GB" b="1" dirty="0" err="1"/>
              <a:t>ig</a:t>
            </a:r>
            <a:r>
              <a:rPr lang="en-GB" b="1" dirty="0"/>
              <a:t>] </a:t>
            </a:r>
            <a:r>
              <a:rPr lang="en-GB" b="0" dirty="0"/>
              <a:t>sound first, on its own. P</a:t>
            </a:r>
            <a:r>
              <a:rPr lang="en-GB" b="0"/>
              <a:t>upils </a:t>
            </a:r>
            <a:r>
              <a:rPr lang="en-GB" b="0" dirty="0"/>
              <a:t>repeat it with you.</a:t>
            </a:r>
            <a:br>
              <a:rPr lang="en-GB" b="0" dirty="0"/>
            </a:br>
            <a:r>
              <a:rPr lang="en-GB" b="0" dirty="0"/>
              <a:t>2. Bring up the word </a:t>
            </a:r>
            <a:r>
              <a:rPr lang="en-GB" b="0" baseline="0" dirty="0"/>
              <a:t>”</a:t>
            </a:r>
            <a:r>
              <a:rPr lang="en-GB" sz="1200" b="1" baseline="0" dirty="0" err="1">
                <a:solidFill>
                  <a:srgbClr val="002060"/>
                </a:solidFill>
                <a:latin typeface="Century Gothic" panose="020B0502020202020204" pitchFamily="34" charset="0"/>
              </a:rPr>
              <a:t>richtig</a:t>
            </a:r>
            <a:r>
              <a:rPr lang="en-GB" sz="1200" dirty="0">
                <a:solidFill>
                  <a:schemeClr val="tx1"/>
                </a:solidFill>
              </a:rPr>
              <a:t>”</a:t>
            </a:r>
            <a:r>
              <a:rPr lang="en-GB" b="0" dirty="0"/>
              <a:t> on its own, say</a:t>
            </a:r>
            <a:r>
              <a:rPr lang="en-GB" b="0" baseline="0" dirty="0"/>
              <a:t> it, pupils repeat it, so that they have the opportunity to focus all of their attention on the connection between the written word and its sound.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baseline="0" dirty="0"/>
              <a:t>3. </a:t>
            </a:r>
            <a:r>
              <a:rPr lang="en-GB" dirty="0"/>
              <a:t>A</a:t>
            </a:r>
            <a:r>
              <a:rPr lang="en-GB" baseline="0" dirty="0"/>
              <a:t> possible gesture for this would be to mime ‘correct’ by tracing a tick in the air with the index finger on your right hand.</a:t>
            </a:r>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4. Roll back the animations and work through 1-3 again, but this time, dropping your voice completely to listen carefully to the pupils saying the </a:t>
            </a:r>
            <a:r>
              <a:rPr lang="en-GB" b="1" dirty="0"/>
              <a:t>[-</a:t>
            </a:r>
            <a:r>
              <a:rPr lang="en-GB" b="1" dirty="0" err="1"/>
              <a:t>ig</a:t>
            </a:r>
            <a:r>
              <a:rPr lang="en-GB" b="1" dirty="0"/>
              <a:t>] </a:t>
            </a:r>
            <a:r>
              <a:rPr lang="en-GB" baseline="0" dirty="0"/>
              <a:t>sound, pronouncing </a:t>
            </a:r>
            <a:r>
              <a:rPr lang="en-GB" b="0" baseline="0" dirty="0"/>
              <a:t>”</a:t>
            </a:r>
            <a:r>
              <a:rPr lang="en-GB" b="1" baseline="0" dirty="0" err="1"/>
              <a:t>richtig</a:t>
            </a:r>
            <a:r>
              <a:rPr lang="en-GB" sz="1200" dirty="0">
                <a:solidFill>
                  <a:schemeClr val="tx1"/>
                </a:solidFill>
              </a:rPr>
              <a:t>”</a:t>
            </a:r>
            <a:r>
              <a:rPr lang="en-GB" sz="1200" baseline="0" dirty="0">
                <a:solidFill>
                  <a:schemeClr val="tx1"/>
                </a:solidFill>
              </a:rPr>
              <a:t> </a:t>
            </a:r>
            <a:r>
              <a:rPr lang="en-GB" baseline="0" dirty="0"/>
              <a:t>and, if using, doing the gesture.</a:t>
            </a:r>
            <a:br>
              <a:rPr lang="en-GB" baseline="0" dirty="0"/>
            </a:br>
            <a:br>
              <a:rPr lang="en-GB" baseline="0" dirty="0"/>
            </a:br>
            <a:r>
              <a:rPr lang="en-GB" b="1" baseline="0" dirty="0"/>
              <a:t>Word frequency (1 is the most frequent word in German): </a:t>
            </a:r>
            <a:br>
              <a:rPr lang="en-GB" baseline="0" dirty="0"/>
            </a:br>
            <a:r>
              <a:rPr lang="en-GB" sz="1200" b="1" baseline="0" dirty="0" err="1"/>
              <a:t>richtig</a:t>
            </a:r>
            <a:r>
              <a:rPr lang="en-GB" sz="1200" b="0" baseline="0" dirty="0"/>
              <a:t> [177]</a:t>
            </a:r>
          </a:p>
          <a:p>
            <a:pPr marL="0" marR="0" lvl="0" indent="0" algn="l" defTabSz="914400" rtl="0" eaLnBrk="1" fontAlgn="auto" latinLnBrk="0" hangingPunct="1">
              <a:lnSpc>
                <a:spcPct val="100000"/>
              </a:lnSpc>
              <a:spcBef>
                <a:spcPts val="0"/>
              </a:spcBef>
              <a:spcAft>
                <a:spcPts val="0"/>
              </a:spcAft>
              <a:buClrTx/>
              <a:buSzTx/>
              <a:buFontTx/>
              <a:buNone/>
              <a:tabLst/>
              <a:defRPr/>
            </a:pPr>
            <a:r>
              <a:rPr lang="en-GB" i="1" dirty="0"/>
              <a:t>Source:  Jones, R.L. &amp; </a:t>
            </a:r>
            <a:r>
              <a:rPr lang="en-GB" i="1" dirty="0" err="1"/>
              <a:t>Tschirner</a:t>
            </a:r>
            <a:r>
              <a:rPr lang="en-GB" i="1" dirty="0"/>
              <a:t>, E. (2019). A frequency dictionary of German: core vocabulary for learners. Routledge</a:t>
            </a:r>
          </a:p>
          <a:p>
            <a:pPr marL="285750" indent="-285750">
              <a:lnSpc>
                <a:spcPct val="100000"/>
              </a:lnSpc>
              <a:buAutoNum type="romanLcParenR"/>
            </a:pPr>
            <a:endParaRPr lang="en-GB" sz="1200" b="0" strike="noStrike" spc="-1" dirty="0">
              <a:latin typeface="Arial"/>
            </a:endParaRPr>
          </a:p>
        </p:txBody>
      </p:sp>
      <p:sp>
        <p:nvSpPr>
          <p:cNvPr id="289"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22D099D3-7515-44A9-9431-B3F3D19D5CE0}" type="slidenum">
              <a:rPr kumimoji="0" lang="en-GB" sz="1200" b="0" i="0" u="none" strike="noStrike" kern="1200" cap="none" spc="-1" normalizeH="0" baseline="0" noProof="0">
                <a:ln>
                  <a:noFill/>
                </a:ln>
                <a:solidFill>
                  <a:srgbClr val="000000"/>
                </a:solidFill>
                <a:effectLst/>
                <a:uLnTx/>
                <a:uFillTx/>
                <a:latin typeface="Calibri"/>
                <a:ea typeface="Calibri"/>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1"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7378326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Timing: 2 minutes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Aim: </a:t>
            </a:r>
            <a:r>
              <a:rPr lang="en-GB" b="0" baseline="0" dirty="0"/>
              <a:t>To introduce/consolidate SSC </a:t>
            </a:r>
            <a:r>
              <a:rPr lang="en-GB" b="1" baseline="0" dirty="0"/>
              <a:t>[-</a:t>
            </a:r>
            <a:r>
              <a:rPr lang="en-GB" b="1" baseline="0" dirty="0" err="1"/>
              <a:t>ig</a:t>
            </a:r>
            <a:r>
              <a:rPr lang="en-GB" b="1" baseline="0"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Procedure:</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dirty="0"/>
              <a:t>Introduce</a:t>
            </a:r>
            <a:r>
              <a:rPr lang="en-GB" baseline="0" dirty="0"/>
              <a:t> and elicit the pronunciation of the </a:t>
            </a:r>
            <a:r>
              <a:rPr lang="en-GB" b="1" baseline="0" dirty="0"/>
              <a:t>individual SSC [-</a:t>
            </a:r>
            <a:r>
              <a:rPr lang="en-GB" b="1" baseline="0" dirty="0" err="1"/>
              <a:t>ig</a:t>
            </a:r>
            <a:r>
              <a:rPr lang="en-GB" b="1" baseline="0" dirty="0"/>
              <a:t>] </a:t>
            </a:r>
            <a:r>
              <a:rPr lang="en-GB" baseline="0" dirty="0"/>
              <a:t>and then the </a:t>
            </a:r>
            <a:r>
              <a:rPr lang="en-GB" b="1" baseline="0" dirty="0"/>
              <a:t>source</a:t>
            </a:r>
            <a:r>
              <a:rPr lang="en-GB" baseline="0" dirty="0"/>
              <a:t> word again ‘</a:t>
            </a:r>
            <a:r>
              <a:rPr lang="en-GB" b="1" baseline="0" dirty="0" err="1"/>
              <a:t>richtig</a:t>
            </a:r>
            <a:r>
              <a:rPr lang="en-GB" baseline="0" dirty="0"/>
              <a:t>’ (with gesture, if using).</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baseline="0" dirty="0"/>
              <a:t>Then present and elicit the pronunciation of the four </a:t>
            </a:r>
            <a:r>
              <a:rPr lang="en-GB" b="1" baseline="0" dirty="0"/>
              <a:t>cluster</a:t>
            </a:r>
            <a:r>
              <a:rPr lang="en-GB" baseline="0" dirty="0"/>
              <a:t> words.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The cluster words have been chosen for their high-frequency, from a range of word classes, with the SSC (where possible) positioned within a variety of syllables within the words (e.g. initial, 2</a:t>
            </a:r>
            <a:r>
              <a:rPr lang="en-GB" baseline="30000" dirty="0"/>
              <a:t>nd</a:t>
            </a:r>
            <a:r>
              <a:rPr lang="en-GB" baseline="0" dirty="0"/>
              <a:t>, final etc.). Additionally, we have tried to use words that build cumulatively on previously taught SSCs (see the Phonics Teaching Sequence document) and do not include new SSCs. Where new SSCs are used, they are often consonants which have a similar symbol-sound correspondence in English.</a:t>
            </a:r>
            <a:br>
              <a:rPr lang="en-GB" baseline="0" dirty="0"/>
            </a:b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Word frequency (1 is the most frequent word in German): </a:t>
            </a:r>
            <a:br>
              <a:rPr lang="en-GB" baseline="0" dirty="0"/>
            </a:br>
            <a:r>
              <a:rPr lang="en-GB" sz="1200" b="1" baseline="0" dirty="0" err="1"/>
              <a:t>richtig</a:t>
            </a:r>
            <a:r>
              <a:rPr lang="en-GB" sz="1200" b="0" baseline="0" dirty="0"/>
              <a:t> [177</a:t>
            </a:r>
            <a:r>
              <a:rPr lang="en-GB" sz="1200" baseline="0" dirty="0"/>
              <a:t>] </a:t>
            </a:r>
            <a:r>
              <a:rPr lang="de-DE" sz="1200" b="1" baseline="0" dirty="0"/>
              <a:t>dreißig </a:t>
            </a:r>
            <a:r>
              <a:rPr lang="de-DE" sz="1200" b="0" baseline="0" dirty="0"/>
              <a:t>[2046] </a:t>
            </a:r>
            <a:r>
              <a:rPr lang="de-DE" sz="1200" b="1" baseline="0" dirty="0"/>
              <a:t>fertig</a:t>
            </a:r>
            <a:r>
              <a:rPr lang="de-DE" sz="1200" b="0" baseline="0" dirty="0"/>
              <a:t> [n/a] </a:t>
            </a:r>
            <a:r>
              <a:rPr lang="de-DE" sz="1200" b="1" baseline="0" dirty="0"/>
              <a:t>ruhig </a:t>
            </a:r>
            <a:r>
              <a:rPr lang="de-DE" sz="1200" b="0" baseline="0" dirty="0"/>
              <a:t>[911] </a:t>
            </a:r>
            <a:r>
              <a:rPr lang="de-DE" sz="1200" b="1" baseline="0" dirty="0"/>
              <a:t>wichtig </a:t>
            </a:r>
            <a:r>
              <a:rPr lang="de-DE" sz="1200" b="0" baseline="0" dirty="0"/>
              <a:t>[144]</a:t>
            </a:r>
            <a:br>
              <a:rPr lang="en-GB" baseline="0" dirty="0"/>
            </a:br>
            <a:r>
              <a:rPr lang="en-GB" i="1" dirty="0"/>
              <a:t>Source:  Jones, R.L. &amp; </a:t>
            </a:r>
            <a:r>
              <a:rPr lang="en-GB" i="1" dirty="0" err="1"/>
              <a:t>Tschirner</a:t>
            </a:r>
            <a:r>
              <a:rPr lang="en-GB" i="1" dirty="0"/>
              <a:t>, E. (2019). A frequency dictionary of German: core vocabulary for learners. Routledge</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88A7DB-3951-47CF-8E53-B42241E8667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52219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chemeClr val="dk1"/>
              </a:buClr>
              <a:buSzPts val="1200"/>
            </a:pPr>
            <a:r>
              <a:rPr lang="en-GB" b="1" dirty="0"/>
              <a:t>Timing: 5 minutes</a:t>
            </a:r>
            <a:endParaRPr lang="en-GB" b="0" dirty="0"/>
          </a:p>
          <a:p>
            <a:pPr>
              <a:buClr>
                <a:schemeClr val="dk1"/>
              </a:buClr>
              <a:buSzPts val="1200"/>
            </a:pPr>
            <a:endParaRPr lang="en-GB" b="1" dirty="0"/>
          </a:p>
          <a:p>
            <a:pPr>
              <a:buClr>
                <a:schemeClr val="dk1"/>
              </a:buClr>
              <a:buSzPts val="1200"/>
            </a:pPr>
            <a:r>
              <a:rPr lang="en-GB" b="1" dirty="0"/>
              <a:t>Aim:</a:t>
            </a:r>
            <a:r>
              <a:rPr lang="en-GB" b="0" dirty="0"/>
              <a:t> to practise pronouncing unknown words with the SSC [</a:t>
            </a:r>
            <a:r>
              <a:rPr lang="en-GB" b="1" dirty="0"/>
              <a:t>-</a:t>
            </a:r>
            <a:r>
              <a:rPr lang="en-GB" b="1" dirty="0" err="1"/>
              <a:t>ig</a:t>
            </a:r>
            <a:r>
              <a:rPr lang="en-GB" b="0" dirty="0"/>
              <a:t>] and to make the link between German [-</a:t>
            </a:r>
            <a:r>
              <a:rPr lang="en-GB" b="0" dirty="0" err="1"/>
              <a:t>ig</a:t>
            </a:r>
            <a:r>
              <a:rPr lang="en-GB" b="0" dirty="0"/>
              <a:t>] and English [-y] in adjectives. </a:t>
            </a:r>
          </a:p>
          <a:p>
            <a:pPr>
              <a:buClr>
                <a:schemeClr val="dk1"/>
              </a:buClr>
              <a:buSzPts val="1200"/>
            </a:pPr>
            <a:endParaRPr lang="en-GB" b="1" dirty="0"/>
          </a:p>
          <a:p>
            <a:pPr>
              <a:buClr>
                <a:schemeClr val="dk1"/>
              </a:buClr>
              <a:buSzPts val="1200"/>
            </a:pPr>
            <a:r>
              <a:rPr lang="en-GB" b="1" dirty="0"/>
              <a:t>Procedure:</a:t>
            </a:r>
            <a:endParaRPr lang="en-GB" dirty="0"/>
          </a:p>
          <a:p>
            <a:pPr marL="342900" indent="-342900">
              <a:buClr>
                <a:schemeClr val="dk1"/>
              </a:buClr>
              <a:buSzPts val="1200"/>
              <a:buAutoNum type="arabicPeriod"/>
            </a:pPr>
            <a:r>
              <a:rPr lang="en-GB" sz="1300" b="0" dirty="0"/>
              <a:t>Explain that all of these words end in –</a:t>
            </a:r>
            <a:r>
              <a:rPr lang="en-GB" sz="1300" b="0" dirty="0" err="1"/>
              <a:t>ig</a:t>
            </a:r>
            <a:r>
              <a:rPr lang="en-GB" sz="1300" b="0" dirty="0"/>
              <a:t>, and can be translated by English adjectives endings in –y. </a:t>
            </a:r>
          </a:p>
          <a:p>
            <a:pPr marL="342900" indent="-342900">
              <a:buClr>
                <a:schemeClr val="dk1"/>
              </a:buClr>
              <a:buSzPts val="1200"/>
              <a:buAutoNum type="arabicPeriod"/>
            </a:pPr>
            <a:r>
              <a:rPr lang="en-GB" sz="1300" b="0" dirty="0"/>
              <a:t>Pupils work in pairs and each try to pronounce all of the words within the 60 second time limit. They should have one go pronouncing the –</a:t>
            </a:r>
            <a:r>
              <a:rPr lang="en-GB" sz="1300" b="0" dirty="0" err="1"/>
              <a:t>ig</a:t>
            </a:r>
            <a:r>
              <a:rPr lang="en-GB" sz="1300" b="0" dirty="0"/>
              <a:t> the Northern German way [-ich], like Moritz, and then another go pronouncing it [-</a:t>
            </a:r>
            <a:r>
              <a:rPr lang="en-GB" sz="1300" b="0" dirty="0" err="1"/>
              <a:t>ik</a:t>
            </a:r>
            <a:r>
              <a:rPr lang="en-GB" sz="1300" b="0" dirty="0"/>
              <a:t>], like </a:t>
            </a:r>
            <a:r>
              <a:rPr lang="en-GB" sz="1300" b="0" dirty="0" err="1"/>
              <a:t>Lias</a:t>
            </a:r>
            <a:r>
              <a:rPr lang="en-GB" sz="1300" b="0" dirty="0"/>
              <a:t> from Switzerland. Click Start to start the timer. </a:t>
            </a:r>
          </a:p>
          <a:p>
            <a:pPr marL="342900" indent="-342900">
              <a:buClr>
                <a:schemeClr val="dk1"/>
              </a:buClr>
              <a:buSzPts val="1200"/>
              <a:buAutoNum type="arabicPeriod"/>
            </a:pPr>
            <a:r>
              <a:rPr lang="en-GB" sz="1300" b="0" dirty="0"/>
              <a:t>If needed, click on the yellow audio buttons to check the [-ich] pronunciation and the white audio buttons to check the [-</a:t>
            </a:r>
            <a:r>
              <a:rPr lang="en-GB" sz="1300" b="0" dirty="0" err="1"/>
              <a:t>ik</a:t>
            </a:r>
            <a:r>
              <a:rPr lang="en-GB" sz="1300" b="0" dirty="0"/>
              <a:t>] pronunciation. </a:t>
            </a:r>
          </a:p>
          <a:p>
            <a:pPr marL="342900" indent="-342900">
              <a:buClr>
                <a:schemeClr val="dk1"/>
              </a:buClr>
              <a:buSzPts val="1200"/>
              <a:buAutoNum type="arabicPeriod"/>
            </a:pPr>
            <a:r>
              <a:rPr lang="en-GB" sz="1300" b="0" dirty="0"/>
              <a:t>Click to bring up the text box asking pupils to think about meanings and give them 1 minute to discuss. </a:t>
            </a:r>
          </a:p>
          <a:p>
            <a:pPr marL="342900" indent="-342900">
              <a:buClr>
                <a:schemeClr val="dk1"/>
              </a:buClr>
              <a:buSzPts val="1200"/>
              <a:buAutoNum type="arabicPeriod"/>
            </a:pPr>
            <a:r>
              <a:rPr lang="en-GB" sz="1300" b="0" dirty="0"/>
              <a:t>Click for English translations to appear. Give pupils time to notice the many cognates and the –y replacing the –</a:t>
            </a:r>
            <a:r>
              <a:rPr lang="en-GB" sz="1300" b="0" dirty="0" err="1"/>
              <a:t>ig</a:t>
            </a:r>
            <a:r>
              <a:rPr lang="en-GB" sz="1300" b="0" dirty="0"/>
              <a:t>. </a:t>
            </a:r>
          </a:p>
          <a:p>
            <a:pPr>
              <a:buClr>
                <a:schemeClr val="dk1"/>
              </a:buClr>
              <a:buSzPts val="1200"/>
            </a:pPr>
            <a:endParaRPr lang="en-GB" sz="1300" b="1" dirty="0"/>
          </a:p>
          <a:p>
            <a:pPr marL="0" indent="0">
              <a:buNone/>
            </a:pPr>
            <a:r>
              <a:rPr lang="en-GB" b="1" dirty="0"/>
              <a:t>Word frequency:</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baseline="0" dirty="0"/>
              <a:t>windig [N/A] sonnig [N/A] schokoladig [N/A] schleimig [N/A] fettig [N/A] hungrig [N/A] salzig [N/A] milchig [N/A] heilig [2124] frostig [N/A] grasig [N/A] schläfrig [N/A] fluffig [N/A]</a:t>
            </a:r>
            <a:br>
              <a:rPr lang="en-GB" baseline="0" dirty="0"/>
            </a:br>
            <a:r>
              <a:rPr lang="en-GB" i="1" dirty="0"/>
              <a:t>Source:  Jones, R.L. &amp; </a:t>
            </a:r>
            <a:r>
              <a:rPr lang="en-GB" i="1" dirty="0" err="1"/>
              <a:t>Tschirner</a:t>
            </a:r>
            <a:r>
              <a:rPr lang="en-GB" i="1" dirty="0"/>
              <a:t>, E. (2019). A frequency dictionary of German: core vocabulary for learners. Routledge</a:t>
            </a:r>
          </a:p>
          <a:p>
            <a:pPr>
              <a:buClr>
                <a:schemeClr val="dk1"/>
              </a:buClr>
              <a:buSzPts val="1200"/>
            </a:pPr>
            <a:br>
              <a:rPr lang="en-GB" dirty="0"/>
            </a:br>
            <a:endParaRPr lang="en-GB" dirty="0"/>
          </a:p>
        </p:txBody>
      </p:sp>
      <p:sp>
        <p:nvSpPr>
          <p:cNvPr id="4" name="Slide Number Placeholder 3"/>
          <p:cNvSpPr>
            <a:spLocks noGrp="1"/>
          </p:cNvSpPr>
          <p:nvPr>
            <p:ph type="sldNum" idx="12"/>
          </p:nvPr>
        </p:nvSpPr>
        <p:spPr/>
        <p:txBody>
          <a:bodyPr/>
          <a:lstStyle/>
          <a:p>
            <a:pPr marL="0" marR="0" lvl="0" indent="0" algn="r" defTabSz="964418" rtl="0" eaLnBrk="1" fontAlgn="auto" latinLnBrk="0" hangingPunct="1">
              <a:lnSpc>
                <a:spcPct val="100000"/>
              </a:lnSpc>
              <a:spcBef>
                <a:spcPts val="0"/>
              </a:spcBef>
              <a:spcAft>
                <a:spcPts val="0"/>
              </a:spcAft>
              <a:buClr>
                <a:srgbClr val="000000"/>
              </a:buClr>
              <a:buSzTx/>
              <a:buFontTx/>
              <a:buNone/>
              <a:tabLst/>
              <a:defRPr/>
            </a:pPr>
            <a:fld id="{00000000-1234-1234-1234-123412341234}" type="slidenum">
              <a:rPr kumimoji="0" lang="en-GB"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64418" rtl="0" eaLnBrk="1" fontAlgn="auto" latinLnBrk="0" hangingPunct="1">
                <a:lnSpc>
                  <a:spcPct val="100000"/>
                </a:lnSpc>
                <a:spcBef>
                  <a:spcPts val="0"/>
                </a:spcBef>
                <a:spcAft>
                  <a:spcPts val="0"/>
                </a:spcAft>
                <a:buClr>
                  <a:srgbClr val="000000"/>
                </a:buClr>
                <a:buSzTx/>
                <a:buFontTx/>
                <a:buNone/>
                <a:tabLst/>
                <a:defRPr/>
              </a:pPr>
              <a:t>4</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8733887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4" name="Google Shape;334;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dirty="0"/>
              <a:t>Timing: 5 minutes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a:t>
            </a:r>
            <a:r>
              <a:rPr lang="en-GB" b="0" dirty="0"/>
              <a:t> to practise aural comprehension of this week’s new vocabulary (months) and revisited vocabulary.  </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endParaRPr lang="en-GB" dirty="0"/>
          </a:p>
          <a:p>
            <a:pPr marL="228600" lvl="0" indent="-228600" algn="l" rtl="0">
              <a:spcBef>
                <a:spcPts val="0"/>
              </a:spcBef>
              <a:spcAft>
                <a:spcPts val="0"/>
              </a:spcAft>
              <a:buAutoNum type="arabicPeriod"/>
            </a:pPr>
            <a:r>
              <a:rPr lang="en-GB" dirty="0"/>
              <a:t>(Part A) Click to listen to each audio item B-6. Pupils write down the word they hear mentioned (selecting from the 3 given) in each sentence. </a:t>
            </a:r>
          </a:p>
          <a:p>
            <a:pPr marL="228600" lvl="0" indent="-228600" algn="l" rtl="0">
              <a:spcBef>
                <a:spcPts val="0"/>
              </a:spcBef>
              <a:spcAft>
                <a:spcPts val="0"/>
              </a:spcAft>
              <a:buAutoNum type="arabicPeriod"/>
            </a:pPr>
            <a:r>
              <a:rPr lang="en-GB" dirty="0"/>
              <a:t>Click to circle the correct answers.</a:t>
            </a:r>
          </a:p>
          <a:p>
            <a:pPr marL="228600" lvl="0" indent="-228600" algn="l" rtl="0">
              <a:spcBef>
                <a:spcPts val="0"/>
              </a:spcBef>
              <a:spcAft>
                <a:spcPts val="0"/>
              </a:spcAft>
              <a:buAutoNum type="arabicPeriod"/>
            </a:pPr>
            <a:r>
              <a:rPr lang="en-GB" b="0" dirty="0"/>
              <a:t>(Part B) </a:t>
            </a:r>
            <a:r>
              <a:rPr lang="en-GB" dirty="0"/>
              <a:t>Pupils listen again to B-6 and try to translate the sentences they hear into English, in full this time. They might find it easier to make notes in German then think about English word order afterwards. E.g. er hat, </a:t>
            </a:r>
            <a:r>
              <a:rPr lang="en-GB" dirty="0" err="1"/>
              <a:t>März</a:t>
            </a:r>
            <a:r>
              <a:rPr lang="en-GB" dirty="0" err="1">
                <a:sym typeface="Wingdings" panose="05000000000000000000" pitchFamily="2" charset="2"/>
              </a:rPr>
              <a:t>He</a:t>
            </a:r>
            <a:r>
              <a:rPr lang="en-GB" dirty="0">
                <a:sym typeface="Wingdings" panose="05000000000000000000" pitchFamily="2" charset="2"/>
              </a:rPr>
              <a:t> has birthday in March His birthday is in March. </a:t>
            </a:r>
          </a:p>
          <a:p>
            <a:pPr marL="228600" lvl="0" indent="-228600" algn="l" rtl="0">
              <a:spcBef>
                <a:spcPts val="0"/>
              </a:spcBef>
              <a:spcAft>
                <a:spcPts val="0"/>
              </a:spcAft>
              <a:buAutoNum type="arabicPeriod"/>
            </a:pPr>
            <a:r>
              <a:rPr lang="en-GB" dirty="0">
                <a:sym typeface="Wingdings" panose="05000000000000000000" pitchFamily="2" charset="2"/>
              </a:rPr>
              <a:t>Elicit possible translations then click to bring up English translations.</a:t>
            </a:r>
          </a:p>
          <a:p>
            <a:pPr marL="0" lvl="0" indent="0" algn="l" rtl="0">
              <a:spcBef>
                <a:spcPts val="0"/>
              </a:spcBef>
              <a:spcAft>
                <a:spcPts val="0"/>
              </a:spcAft>
              <a:buNone/>
            </a:pPr>
            <a:endParaRPr lang="en-GB" b="1" dirty="0"/>
          </a:p>
          <a:p>
            <a:pPr marL="0" lvl="0" indent="0" algn="l" rtl="0">
              <a:spcBef>
                <a:spcPts val="0"/>
              </a:spcBef>
              <a:spcAft>
                <a:spcPts val="0"/>
              </a:spcAft>
              <a:buNone/>
            </a:pPr>
            <a:r>
              <a:rPr lang="en-GB" sz="1200" b="1" dirty="0">
                <a:solidFill>
                  <a:srgbClr val="002060"/>
                </a:solidFill>
                <a:latin typeface="Century Gothic"/>
                <a:ea typeface="Century Gothic"/>
                <a:cs typeface="Century Gothic"/>
                <a:sym typeface="Century Gothic"/>
              </a:rPr>
              <a:t>Transcript</a:t>
            </a:r>
          </a:p>
          <a:p>
            <a:pPr marL="0" lvl="0" indent="0" algn="l" rtl="0">
              <a:spcBef>
                <a:spcPts val="0"/>
              </a:spcBef>
              <a:spcAft>
                <a:spcPts val="0"/>
              </a:spcAft>
              <a:buNone/>
            </a:pPr>
            <a:r>
              <a:rPr lang="en-GB" sz="1200" b="0" dirty="0" err="1">
                <a:solidFill>
                  <a:srgbClr val="002060"/>
                </a:solidFill>
                <a:latin typeface="Century Gothic"/>
                <a:sym typeface="Century Gothic"/>
              </a:rPr>
              <a:t>Beispiel</a:t>
            </a:r>
            <a:r>
              <a:rPr lang="en-GB" sz="1200" b="0" dirty="0">
                <a:solidFill>
                  <a:srgbClr val="002060"/>
                </a:solidFill>
                <a:latin typeface="Century Gothic"/>
                <a:sym typeface="Century Gothic"/>
              </a:rPr>
              <a:t>: Er hat </a:t>
            </a:r>
            <a:r>
              <a:rPr lang="en-GB" sz="1200" b="0" dirty="0" err="1">
                <a:solidFill>
                  <a:srgbClr val="002060"/>
                </a:solidFill>
                <a:latin typeface="Century Gothic"/>
                <a:sym typeface="Century Gothic"/>
              </a:rPr>
              <a:t>im</a:t>
            </a:r>
            <a:r>
              <a:rPr lang="en-GB" sz="1200" b="0" dirty="0">
                <a:solidFill>
                  <a:srgbClr val="002060"/>
                </a:solidFill>
                <a:latin typeface="Century Gothic"/>
                <a:sym typeface="Century Gothic"/>
              </a:rPr>
              <a:t> </a:t>
            </a:r>
            <a:r>
              <a:rPr lang="en-GB" sz="1200" b="0" dirty="0" err="1">
                <a:solidFill>
                  <a:srgbClr val="002060"/>
                </a:solidFill>
                <a:latin typeface="Century Gothic"/>
                <a:sym typeface="Century Gothic"/>
              </a:rPr>
              <a:t>März</a:t>
            </a:r>
            <a:r>
              <a:rPr lang="en-GB" sz="1200" b="0" dirty="0">
                <a:solidFill>
                  <a:srgbClr val="002060"/>
                </a:solidFill>
                <a:latin typeface="Century Gothic"/>
                <a:sym typeface="Century Gothic"/>
              </a:rPr>
              <a:t> </a:t>
            </a:r>
            <a:r>
              <a:rPr lang="en-GB" sz="1200" b="0" dirty="0" err="1">
                <a:solidFill>
                  <a:srgbClr val="002060"/>
                </a:solidFill>
                <a:latin typeface="Century Gothic"/>
                <a:sym typeface="Century Gothic"/>
              </a:rPr>
              <a:t>Geburtstag</a:t>
            </a:r>
            <a:r>
              <a:rPr lang="en-GB" sz="1200" b="0" dirty="0">
                <a:solidFill>
                  <a:srgbClr val="002060"/>
                </a:solidFill>
                <a:latin typeface="Century Gothic"/>
                <a:sym typeface="Century Gothic"/>
              </a:rPr>
              <a:t>.</a:t>
            </a:r>
            <a:endParaRPr lang="en-GB" b="0" dirty="0"/>
          </a:p>
          <a:p>
            <a:pPr marL="0" lvl="0" indent="0" algn="l" rtl="0">
              <a:spcBef>
                <a:spcPts val="0"/>
              </a:spcBef>
              <a:spcAft>
                <a:spcPts val="0"/>
              </a:spcAft>
              <a:buClr>
                <a:srgbClr val="002060"/>
              </a:buClr>
              <a:buSzPts val="1200"/>
              <a:buFontTx/>
              <a:buNone/>
            </a:pPr>
            <a:r>
              <a:rPr lang="en-GB" sz="1200" dirty="0">
                <a:solidFill>
                  <a:srgbClr val="002060"/>
                </a:solidFill>
                <a:latin typeface="Century Gothic"/>
                <a:ea typeface="Century Gothic"/>
                <a:cs typeface="Century Gothic"/>
                <a:sym typeface="Century Gothic"/>
              </a:rPr>
              <a:t>1. Du hast </a:t>
            </a:r>
            <a:r>
              <a:rPr lang="en-GB" sz="1200" dirty="0" err="1">
                <a:solidFill>
                  <a:srgbClr val="002060"/>
                </a:solidFill>
                <a:latin typeface="Century Gothic"/>
                <a:ea typeface="Century Gothic"/>
                <a:cs typeface="Century Gothic"/>
                <a:sym typeface="Century Gothic"/>
              </a:rPr>
              <a:t>im</a:t>
            </a:r>
            <a:r>
              <a:rPr lang="en-GB" sz="1200" dirty="0">
                <a:solidFill>
                  <a:srgbClr val="002060"/>
                </a:solidFill>
                <a:latin typeface="Century Gothic"/>
                <a:ea typeface="Century Gothic"/>
                <a:cs typeface="Century Gothic"/>
                <a:sym typeface="Century Gothic"/>
              </a:rPr>
              <a:t> November </a:t>
            </a:r>
            <a:r>
              <a:rPr lang="en-GB" sz="1200" dirty="0" err="1">
                <a:solidFill>
                  <a:srgbClr val="002060"/>
                </a:solidFill>
                <a:latin typeface="Century Gothic"/>
                <a:ea typeface="Century Gothic"/>
                <a:cs typeface="Century Gothic"/>
                <a:sym typeface="Century Gothic"/>
              </a:rPr>
              <a:t>Geburtstag</a:t>
            </a:r>
            <a:r>
              <a:rPr lang="en-GB" sz="1200" dirty="0">
                <a:solidFill>
                  <a:srgbClr val="002060"/>
                </a:solidFill>
                <a:latin typeface="Century Gothic"/>
                <a:ea typeface="Century Gothic"/>
                <a:cs typeface="Century Gothic"/>
                <a:sym typeface="Century Gothic"/>
              </a:rPr>
              <a:t>.</a:t>
            </a:r>
            <a:endParaRPr lang="en-GB" dirty="0"/>
          </a:p>
          <a:p>
            <a:pPr marL="0" lvl="0" indent="0" algn="l" rtl="0">
              <a:spcBef>
                <a:spcPts val="0"/>
              </a:spcBef>
              <a:spcAft>
                <a:spcPts val="0"/>
              </a:spcAft>
              <a:buClr>
                <a:srgbClr val="002060"/>
              </a:buClr>
              <a:buSzPts val="1200"/>
              <a:buFontTx/>
              <a:buNone/>
            </a:pPr>
            <a:r>
              <a:rPr lang="en-GB" sz="1200" dirty="0">
                <a:solidFill>
                  <a:srgbClr val="002060"/>
                </a:solidFill>
                <a:latin typeface="Century Gothic"/>
                <a:ea typeface="Century Gothic"/>
                <a:cs typeface="Century Gothic"/>
                <a:sym typeface="Century Gothic"/>
              </a:rPr>
              <a:t>2. </a:t>
            </a:r>
            <a:r>
              <a:rPr lang="en-GB" sz="1200" dirty="0" err="1">
                <a:solidFill>
                  <a:srgbClr val="002060"/>
                </a:solidFill>
                <a:latin typeface="Century Gothic"/>
                <a:ea typeface="Century Gothic"/>
                <a:cs typeface="Century Gothic"/>
                <a:sym typeface="Century Gothic"/>
              </a:rPr>
              <a:t>Wer</a:t>
            </a:r>
            <a:r>
              <a:rPr lang="en-GB" sz="1200" dirty="0">
                <a:solidFill>
                  <a:srgbClr val="002060"/>
                </a:solidFill>
                <a:latin typeface="Century Gothic"/>
                <a:ea typeface="Century Gothic"/>
                <a:cs typeface="Century Gothic"/>
                <a:sym typeface="Century Gothic"/>
              </a:rPr>
              <a:t> hat </a:t>
            </a:r>
            <a:r>
              <a:rPr lang="en-GB" sz="1200" dirty="0" err="1">
                <a:solidFill>
                  <a:srgbClr val="002060"/>
                </a:solidFill>
                <a:latin typeface="Century Gothic"/>
                <a:ea typeface="Century Gothic"/>
                <a:cs typeface="Century Gothic"/>
                <a:sym typeface="Century Gothic"/>
              </a:rPr>
              <a:t>im</a:t>
            </a:r>
            <a:r>
              <a:rPr lang="en-GB" sz="1200" dirty="0">
                <a:solidFill>
                  <a:srgbClr val="002060"/>
                </a:solidFill>
                <a:latin typeface="Century Gothic"/>
                <a:ea typeface="Century Gothic"/>
                <a:cs typeface="Century Gothic"/>
                <a:sym typeface="Century Gothic"/>
              </a:rPr>
              <a:t> Mai </a:t>
            </a:r>
            <a:r>
              <a:rPr lang="en-GB" sz="1200" dirty="0" err="1">
                <a:solidFill>
                  <a:srgbClr val="002060"/>
                </a:solidFill>
                <a:latin typeface="Century Gothic"/>
                <a:ea typeface="Century Gothic"/>
                <a:cs typeface="Century Gothic"/>
                <a:sym typeface="Century Gothic"/>
              </a:rPr>
              <a:t>Geburtstag</a:t>
            </a:r>
            <a:r>
              <a:rPr lang="en-GB" sz="1200" dirty="0">
                <a:solidFill>
                  <a:srgbClr val="002060"/>
                </a:solidFill>
                <a:latin typeface="Century Gothic"/>
                <a:ea typeface="Century Gothic"/>
                <a:cs typeface="Century Gothic"/>
                <a:sym typeface="Century Gothic"/>
              </a:rPr>
              <a:t>?</a:t>
            </a:r>
            <a:endParaRPr lang="en-GB" dirty="0"/>
          </a:p>
          <a:p>
            <a:pPr marL="0" lvl="0" indent="0" algn="l" rtl="0">
              <a:spcBef>
                <a:spcPts val="0"/>
              </a:spcBef>
              <a:spcAft>
                <a:spcPts val="0"/>
              </a:spcAft>
              <a:buClr>
                <a:srgbClr val="002060"/>
              </a:buClr>
              <a:buSzPts val="1200"/>
              <a:buFontTx/>
              <a:buNone/>
            </a:pPr>
            <a:r>
              <a:rPr lang="en-GB" sz="1200" dirty="0">
                <a:solidFill>
                  <a:srgbClr val="002060"/>
                </a:solidFill>
                <a:latin typeface="Century Gothic"/>
                <a:ea typeface="Century Gothic"/>
                <a:cs typeface="Century Gothic"/>
                <a:sym typeface="Century Gothic"/>
              </a:rPr>
              <a:t>3. Mein </a:t>
            </a:r>
            <a:r>
              <a:rPr lang="en-GB" sz="1200" dirty="0" err="1">
                <a:solidFill>
                  <a:srgbClr val="002060"/>
                </a:solidFill>
                <a:latin typeface="Century Gothic"/>
                <a:ea typeface="Century Gothic"/>
                <a:cs typeface="Century Gothic"/>
                <a:sym typeface="Century Gothic"/>
              </a:rPr>
              <a:t>Lieblingstag</a:t>
            </a:r>
            <a:r>
              <a:rPr lang="en-GB" sz="1200" dirty="0">
                <a:solidFill>
                  <a:srgbClr val="002060"/>
                </a:solidFill>
                <a:latin typeface="Century Gothic"/>
                <a:ea typeface="Century Gothic"/>
                <a:cs typeface="Century Gothic"/>
                <a:sym typeface="Century Gothic"/>
              </a:rPr>
              <a:t> </a:t>
            </a:r>
            <a:r>
              <a:rPr lang="en-GB" sz="1200" dirty="0" err="1">
                <a:solidFill>
                  <a:srgbClr val="002060"/>
                </a:solidFill>
                <a:latin typeface="Century Gothic"/>
                <a:ea typeface="Century Gothic"/>
                <a:cs typeface="Century Gothic"/>
                <a:sym typeface="Century Gothic"/>
              </a:rPr>
              <a:t>ist</a:t>
            </a:r>
            <a:r>
              <a:rPr lang="en-GB" sz="1200" dirty="0">
                <a:solidFill>
                  <a:srgbClr val="002060"/>
                </a:solidFill>
                <a:latin typeface="Century Gothic"/>
                <a:ea typeface="Century Gothic"/>
                <a:cs typeface="Century Gothic"/>
                <a:sym typeface="Century Gothic"/>
              </a:rPr>
              <a:t> </a:t>
            </a:r>
            <a:r>
              <a:rPr lang="en-GB" sz="1200" dirty="0" err="1">
                <a:solidFill>
                  <a:srgbClr val="002060"/>
                </a:solidFill>
                <a:latin typeface="Century Gothic"/>
                <a:ea typeface="Century Gothic"/>
                <a:cs typeface="Century Gothic"/>
                <a:sym typeface="Century Gothic"/>
              </a:rPr>
              <a:t>Samstag</a:t>
            </a:r>
            <a:r>
              <a:rPr lang="en-GB" sz="1200" dirty="0">
                <a:solidFill>
                  <a:srgbClr val="002060"/>
                </a:solidFill>
                <a:latin typeface="Century Gothic"/>
                <a:ea typeface="Century Gothic"/>
                <a:cs typeface="Century Gothic"/>
                <a:sym typeface="Century Gothic"/>
              </a:rPr>
              <a:t>.</a:t>
            </a:r>
            <a:endParaRPr lang="en-GB" dirty="0"/>
          </a:p>
          <a:p>
            <a:pPr marL="0" lvl="0" indent="0" algn="l" rtl="0">
              <a:spcBef>
                <a:spcPts val="0"/>
              </a:spcBef>
              <a:spcAft>
                <a:spcPts val="0"/>
              </a:spcAft>
              <a:buClr>
                <a:srgbClr val="002060"/>
              </a:buClr>
              <a:buSzPts val="1200"/>
              <a:buFontTx/>
              <a:buNone/>
            </a:pPr>
            <a:r>
              <a:rPr lang="en-GB" sz="1200" dirty="0">
                <a:solidFill>
                  <a:srgbClr val="002060"/>
                </a:solidFill>
                <a:latin typeface="Century Gothic"/>
                <a:ea typeface="Century Gothic"/>
                <a:cs typeface="Century Gothic"/>
                <a:sym typeface="Century Gothic"/>
              </a:rPr>
              <a:t>4. Ich </a:t>
            </a:r>
            <a:r>
              <a:rPr lang="en-GB" sz="1200" dirty="0" err="1">
                <a:solidFill>
                  <a:srgbClr val="002060"/>
                </a:solidFill>
                <a:latin typeface="Century Gothic"/>
                <a:ea typeface="Century Gothic"/>
                <a:cs typeface="Century Gothic"/>
                <a:sym typeface="Century Gothic"/>
              </a:rPr>
              <a:t>habe</a:t>
            </a:r>
            <a:r>
              <a:rPr lang="en-GB" sz="1200" dirty="0">
                <a:solidFill>
                  <a:srgbClr val="002060"/>
                </a:solidFill>
                <a:latin typeface="Century Gothic"/>
                <a:ea typeface="Century Gothic"/>
                <a:cs typeface="Century Gothic"/>
                <a:sym typeface="Century Gothic"/>
              </a:rPr>
              <a:t> </a:t>
            </a:r>
            <a:r>
              <a:rPr lang="en-GB" sz="1200" dirty="0" err="1">
                <a:solidFill>
                  <a:srgbClr val="002060"/>
                </a:solidFill>
                <a:latin typeface="Century Gothic"/>
                <a:ea typeface="Century Gothic"/>
                <a:cs typeface="Century Gothic"/>
                <a:sym typeface="Century Gothic"/>
              </a:rPr>
              <a:t>im</a:t>
            </a:r>
            <a:r>
              <a:rPr lang="en-GB" sz="1200" dirty="0">
                <a:solidFill>
                  <a:srgbClr val="002060"/>
                </a:solidFill>
                <a:latin typeface="Century Gothic"/>
                <a:ea typeface="Century Gothic"/>
                <a:cs typeface="Century Gothic"/>
                <a:sym typeface="Century Gothic"/>
              </a:rPr>
              <a:t> </a:t>
            </a:r>
            <a:r>
              <a:rPr lang="en-GB" sz="1200" dirty="0" err="1">
                <a:solidFill>
                  <a:srgbClr val="002060"/>
                </a:solidFill>
                <a:latin typeface="Century Gothic"/>
                <a:ea typeface="Century Gothic"/>
                <a:cs typeface="Century Gothic"/>
                <a:sym typeface="Century Gothic"/>
              </a:rPr>
              <a:t>Oktober</a:t>
            </a:r>
            <a:r>
              <a:rPr lang="en-GB" sz="1200" dirty="0">
                <a:solidFill>
                  <a:srgbClr val="002060"/>
                </a:solidFill>
                <a:latin typeface="Century Gothic"/>
                <a:ea typeface="Century Gothic"/>
                <a:cs typeface="Century Gothic"/>
                <a:sym typeface="Century Gothic"/>
              </a:rPr>
              <a:t> </a:t>
            </a:r>
            <a:r>
              <a:rPr lang="en-GB" sz="1200" dirty="0" err="1">
                <a:solidFill>
                  <a:srgbClr val="002060"/>
                </a:solidFill>
                <a:latin typeface="Century Gothic"/>
                <a:ea typeface="Century Gothic"/>
                <a:cs typeface="Century Gothic"/>
                <a:sym typeface="Century Gothic"/>
              </a:rPr>
              <a:t>Geburtstag</a:t>
            </a:r>
            <a:r>
              <a:rPr lang="en-GB" sz="1200" dirty="0">
                <a:solidFill>
                  <a:srgbClr val="002060"/>
                </a:solidFill>
                <a:latin typeface="Century Gothic"/>
                <a:ea typeface="Century Gothic"/>
                <a:cs typeface="Century Gothic"/>
                <a:sym typeface="Century Gothic"/>
              </a:rPr>
              <a:t>.</a:t>
            </a:r>
            <a:endParaRPr lang="en-GB" dirty="0"/>
          </a:p>
          <a:p>
            <a:pPr marL="0" lvl="0" indent="0" algn="l" rtl="0">
              <a:spcBef>
                <a:spcPts val="0"/>
              </a:spcBef>
              <a:spcAft>
                <a:spcPts val="0"/>
              </a:spcAft>
              <a:buClr>
                <a:srgbClr val="002060"/>
              </a:buClr>
              <a:buSzPts val="1200"/>
              <a:buFontTx/>
              <a:buNone/>
            </a:pPr>
            <a:r>
              <a:rPr lang="en-GB" sz="1200" dirty="0">
                <a:solidFill>
                  <a:srgbClr val="002060"/>
                </a:solidFill>
                <a:latin typeface="Century Gothic"/>
                <a:ea typeface="Century Gothic"/>
                <a:cs typeface="Century Gothic"/>
                <a:sym typeface="Century Gothic"/>
              </a:rPr>
              <a:t>5. Mein </a:t>
            </a:r>
            <a:r>
              <a:rPr lang="en-GB" sz="1200" dirty="0" err="1">
                <a:solidFill>
                  <a:srgbClr val="002060"/>
                </a:solidFill>
                <a:latin typeface="Century Gothic"/>
                <a:ea typeface="Century Gothic"/>
                <a:cs typeface="Century Gothic"/>
                <a:sym typeface="Century Gothic"/>
              </a:rPr>
              <a:t>Lieblingsmonat</a:t>
            </a:r>
            <a:r>
              <a:rPr lang="en-GB" sz="1200" dirty="0">
                <a:solidFill>
                  <a:srgbClr val="002060"/>
                </a:solidFill>
                <a:latin typeface="Century Gothic"/>
                <a:ea typeface="Century Gothic"/>
                <a:cs typeface="Century Gothic"/>
                <a:sym typeface="Century Gothic"/>
              </a:rPr>
              <a:t> </a:t>
            </a:r>
            <a:r>
              <a:rPr lang="en-GB" sz="1200" dirty="0" err="1">
                <a:solidFill>
                  <a:srgbClr val="002060"/>
                </a:solidFill>
                <a:latin typeface="Century Gothic"/>
                <a:ea typeface="Century Gothic"/>
                <a:cs typeface="Century Gothic"/>
                <a:sym typeface="Century Gothic"/>
              </a:rPr>
              <a:t>ist</a:t>
            </a:r>
            <a:r>
              <a:rPr lang="en-GB" sz="1200" dirty="0">
                <a:solidFill>
                  <a:srgbClr val="002060"/>
                </a:solidFill>
                <a:latin typeface="Century Gothic"/>
                <a:ea typeface="Century Gothic"/>
                <a:cs typeface="Century Gothic"/>
                <a:sym typeface="Century Gothic"/>
              </a:rPr>
              <a:t> </a:t>
            </a:r>
            <a:r>
              <a:rPr lang="en-GB" sz="1200" dirty="0" err="1">
                <a:solidFill>
                  <a:srgbClr val="002060"/>
                </a:solidFill>
                <a:latin typeface="Century Gothic"/>
                <a:ea typeface="Century Gothic"/>
                <a:cs typeface="Century Gothic"/>
                <a:sym typeface="Century Gothic"/>
              </a:rPr>
              <a:t>Januar</a:t>
            </a:r>
            <a:r>
              <a:rPr lang="en-GB" sz="1200" dirty="0">
                <a:solidFill>
                  <a:srgbClr val="002060"/>
                </a:solidFill>
                <a:latin typeface="Century Gothic"/>
                <a:ea typeface="Century Gothic"/>
                <a:cs typeface="Century Gothic"/>
                <a:sym typeface="Century Gothic"/>
              </a:rPr>
              <a:t>.</a:t>
            </a:r>
          </a:p>
          <a:p>
            <a:pPr marL="0" lvl="0" indent="0" algn="l" rtl="0">
              <a:spcBef>
                <a:spcPts val="0"/>
              </a:spcBef>
              <a:spcAft>
                <a:spcPts val="0"/>
              </a:spcAft>
              <a:buClr>
                <a:srgbClr val="002060"/>
              </a:buClr>
              <a:buSzPts val="1200"/>
              <a:buFontTx/>
              <a:buNone/>
            </a:pPr>
            <a:r>
              <a:rPr lang="en-GB" sz="1200" dirty="0">
                <a:solidFill>
                  <a:srgbClr val="002060"/>
                </a:solidFill>
                <a:latin typeface="Century Gothic"/>
                <a:sym typeface="Century Gothic"/>
              </a:rPr>
              <a:t>6. </a:t>
            </a:r>
            <a:r>
              <a:rPr lang="en-GB" sz="1200" dirty="0" err="1">
                <a:solidFill>
                  <a:srgbClr val="002060"/>
                </a:solidFill>
                <a:latin typeface="Century Gothic"/>
                <a:sym typeface="Century Gothic"/>
              </a:rPr>
              <a:t>Wann</a:t>
            </a:r>
            <a:r>
              <a:rPr lang="en-GB" sz="1200" dirty="0">
                <a:solidFill>
                  <a:srgbClr val="002060"/>
                </a:solidFill>
                <a:latin typeface="Century Gothic"/>
                <a:sym typeface="Century Gothic"/>
              </a:rPr>
              <a:t> hast du </a:t>
            </a:r>
            <a:r>
              <a:rPr lang="en-GB" sz="1200" dirty="0" err="1">
                <a:solidFill>
                  <a:srgbClr val="002060"/>
                </a:solidFill>
                <a:latin typeface="Century Gothic"/>
                <a:sym typeface="Century Gothic"/>
              </a:rPr>
              <a:t>Geburtstag</a:t>
            </a:r>
            <a:r>
              <a:rPr lang="en-GB" sz="1200" dirty="0">
                <a:solidFill>
                  <a:srgbClr val="002060"/>
                </a:solidFill>
                <a:latin typeface="Century Gothic"/>
                <a:sym typeface="Century Gothic"/>
              </a:rPr>
              <a:t>?</a:t>
            </a:r>
            <a:endParaRPr lang="en-GB" dirty="0"/>
          </a:p>
        </p:txBody>
      </p:sp>
      <p:sp>
        <p:nvSpPr>
          <p:cNvPr id="335" name="Google Shape;335;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5</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1185478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Timing: 5 minutes </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a:t>
            </a:r>
            <a:r>
              <a:rPr lang="en-GB" b="0" dirty="0"/>
              <a:t> to practise written production of the months of the year and full sentences with </a:t>
            </a:r>
            <a:r>
              <a:rPr lang="en-GB" b="0" i="1" dirty="0" err="1"/>
              <a:t>haben</a:t>
            </a:r>
            <a:r>
              <a:rPr lang="en-GB" b="0" i="1" dirty="0"/>
              <a:t>. </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p>
          <a:p>
            <a:pPr marL="228600" marR="0" lvl="0" indent="-228600" algn="l" rtl="0">
              <a:lnSpc>
                <a:spcPct val="100000"/>
              </a:lnSpc>
              <a:spcBef>
                <a:spcPts val="0"/>
              </a:spcBef>
              <a:spcAft>
                <a:spcPts val="0"/>
              </a:spcAft>
              <a:buClr>
                <a:schemeClr val="dk1"/>
              </a:buClr>
              <a:buSzPts val="1200"/>
              <a:buFont typeface="Calibri"/>
              <a:buAutoNum type="arabicPeriod"/>
            </a:pPr>
            <a:r>
              <a:rPr lang="en-GB" b="0" dirty="0"/>
              <a:t>For activity A, pupils write down the missing month(s) in each sequence. </a:t>
            </a:r>
          </a:p>
          <a:p>
            <a:pPr marL="228600" marR="0" lvl="0" indent="-228600" algn="l" rtl="0">
              <a:lnSpc>
                <a:spcPct val="100000"/>
              </a:lnSpc>
              <a:spcBef>
                <a:spcPts val="0"/>
              </a:spcBef>
              <a:spcAft>
                <a:spcPts val="0"/>
              </a:spcAft>
              <a:buClr>
                <a:schemeClr val="dk1"/>
              </a:buClr>
              <a:buSzPts val="1200"/>
              <a:buFont typeface="Calibri"/>
              <a:buAutoNum type="arabicPeriod"/>
            </a:pPr>
            <a:r>
              <a:rPr lang="en-GB" b="0" dirty="0"/>
              <a:t>Click to display answers. </a:t>
            </a:r>
          </a:p>
          <a:p>
            <a:pPr marL="228600" marR="0" lvl="0" indent="-228600" algn="l" rtl="0">
              <a:lnSpc>
                <a:spcPct val="100000"/>
              </a:lnSpc>
              <a:spcBef>
                <a:spcPts val="0"/>
              </a:spcBef>
              <a:spcAft>
                <a:spcPts val="0"/>
              </a:spcAft>
              <a:buClr>
                <a:schemeClr val="dk1"/>
              </a:buClr>
              <a:buSzPts val="1200"/>
              <a:buFont typeface="Calibri"/>
              <a:buAutoNum type="arabicPeriod"/>
            </a:pPr>
            <a:r>
              <a:rPr lang="en-GB" b="0" dirty="0"/>
              <a:t>Click to bring up activity B. Here pupils must write their own sentences using one of each colour components in the circle, and translate into English. E.g. Er hat </a:t>
            </a:r>
            <a:r>
              <a:rPr lang="en-GB" b="0" dirty="0" err="1"/>
              <a:t>im</a:t>
            </a:r>
            <a:r>
              <a:rPr lang="en-GB" b="0" dirty="0"/>
              <a:t> Mai </a:t>
            </a:r>
            <a:r>
              <a:rPr lang="en-GB" b="0" dirty="0" err="1"/>
              <a:t>Geburtstag</a:t>
            </a:r>
            <a:r>
              <a:rPr lang="en-GB" b="0" dirty="0"/>
              <a:t>= his birthday is in May. Click again to bring up the example (</a:t>
            </a:r>
            <a:r>
              <a:rPr lang="en-GB" b="0" dirty="0" err="1"/>
              <a:t>Beispiel</a:t>
            </a:r>
            <a:r>
              <a:rPr lang="en-GB" b="0" dirty="0"/>
              <a:t>). </a:t>
            </a:r>
          </a:p>
          <a:p>
            <a:pPr marL="0" marR="0" lvl="0" indent="0" algn="l" rtl="0">
              <a:lnSpc>
                <a:spcPct val="100000"/>
              </a:lnSpc>
              <a:spcBef>
                <a:spcPts val="0"/>
              </a:spcBef>
              <a:spcAft>
                <a:spcPts val="0"/>
              </a:spcAft>
              <a:buClr>
                <a:schemeClr val="dk1"/>
              </a:buClr>
              <a:buSzPts val="1200"/>
              <a:buFont typeface="Calibri"/>
              <a:buNone/>
            </a:pPr>
            <a:endParaRPr lang="en-GB" b="0" dirty="0"/>
          </a:p>
          <a:p>
            <a:pPr marL="0" marR="0" lvl="0" indent="0" algn="l" rtl="0">
              <a:lnSpc>
                <a:spcPct val="100000"/>
              </a:lnSpc>
              <a:spcBef>
                <a:spcPts val="0"/>
              </a:spcBef>
              <a:spcAft>
                <a:spcPts val="0"/>
              </a:spcAft>
              <a:buClr>
                <a:schemeClr val="dk1"/>
              </a:buClr>
              <a:buSzPts val="1200"/>
              <a:buFont typeface="Calibri"/>
              <a:buNone/>
            </a:pPr>
            <a:r>
              <a:rPr lang="en-GB" b="1" dirty="0"/>
              <a:t>Additional tasks:</a:t>
            </a:r>
          </a:p>
          <a:p>
            <a:pPr marL="0" marR="0" lvl="0" indent="0" algn="l" rtl="0">
              <a:lnSpc>
                <a:spcPct val="100000"/>
              </a:lnSpc>
              <a:spcBef>
                <a:spcPts val="0"/>
              </a:spcBef>
              <a:spcAft>
                <a:spcPts val="0"/>
              </a:spcAft>
              <a:buClr>
                <a:schemeClr val="dk1"/>
              </a:buClr>
              <a:buSzPts val="1200"/>
              <a:buFont typeface="Calibri"/>
              <a:buNone/>
            </a:pPr>
            <a:r>
              <a:rPr lang="en-GB" b="0" dirty="0"/>
              <a:t>1. Pupils could continue to write their own sentences e.g. </a:t>
            </a:r>
            <a:r>
              <a:rPr lang="en-GB" b="0" i="1" dirty="0"/>
              <a:t>Ich </a:t>
            </a:r>
            <a:r>
              <a:rPr lang="en-GB" b="0" i="1" dirty="0" err="1"/>
              <a:t>habe</a:t>
            </a:r>
            <a:r>
              <a:rPr lang="en-GB" b="0" i="1" dirty="0"/>
              <a:t> </a:t>
            </a:r>
            <a:r>
              <a:rPr lang="en-GB" b="0" i="1" dirty="0" err="1"/>
              <a:t>im</a:t>
            </a:r>
            <a:r>
              <a:rPr lang="en-GB" b="0" i="1" dirty="0"/>
              <a:t> </a:t>
            </a:r>
            <a:r>
              <a:rPr lang="en-GB" b="0" i="1" dirty="0" err="1"/>
              <a:t>Oktober</a:t>
            </a:r>
            <a:r>
              <a:rPr lang="en-GB" b="0" i="1" dirty="0"/>
              <a:t> </a:t>
            </a:r>
            <a:r>
              <a:rPr lang="en-GB" b="0" i="1" dirty="0" err="1"/>
              <a:t>Geburtstag</a:t>
            </a:r>
            <a:r>
              <a:rPr lang="en-GB" b="0" i="1" dirty="0"/>
              <a:t>. Susie hat </a:t>
            </a:r>
            <a:r>
              <a:rPr lang="en-GB" b="0" i="1" dirty="0" err="1"/>
              <a:t>im</a:t>
            </a:r>
            <a:r>
              <a:rPr lang="en-GB" b="0" i="1" dirty="0"/>
              <a:t> April </a:t>
            </a:r>
            <a:r>
              <a:rPr lang="en-GB" b="0" i="1" dirty="0" err="1"/>
              <a:t>Geburtstag</a:t>
            </a:r>
            <a:r>
              <a:rPr lang="en-GB" b="0" i="1" dirty="0"/>
              <a:t>. </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88A7DB-3951-47CF-8E53-B42241E8667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314227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Timing</a:t>
            </a:r>
            <a:r>
              <a:rPr lang="en-GB" dirty="0"/>
              <a:t>: 5 minutes</a:t>
            </a:r>
          </a:p>
          <a:p>
            <a:endParaRPr lang="en-GB" dirty="0"/>
          </a:p>
          <a:p>
            <a:r>
              <a:rPr lang="en-GB" b="1" dirty="0"/>
              <a:t>Aim: </a:t>
            </a:r>
            <a:r>
              <a:rPr lang="en-GB" dirty="0"/>
              <a:t>to provide oral practice of asking and answering about birthdays.</a:t>
            </a:r>
          </a:p>
          <a:p>
            <a:endParaRPr lang="en-GB" dirty="0"/>
          </a:p>
          <a:p>
            <a:r>
              <a:rPr lang="en-GB" b="1" dirty="0"/>
              <a:t>Procedure:</a:t>
            </a:r>
          </a:p>
          <a:p>
            <a:pPr marL="228600" indent="-228600">
              <a:buAutoNum type="arabicPeriod"/>
            </a:pPr>
            <a:r>
              <a:rPr lang="en-GB" b="0" dirty="0"/>
              <a:t>Using the balloons, remind pupils how to ask ‘When is your birthday?’ and ‘My birthday is in…’. Take a few volunteers from around the class to ask and answer, ensuring pupils know to substitute their own month. </a:t>
            </a:r>
          </a:p>
          <a:p>
            <a:pPr marL="228600" indent="-228600">
              <a:buAutoNum type="arabicPeriod"/>
            </a:pPr>
            <a:r>
              <a:rPr lang="en-GB" b="0" dirty="0"/>
              <a:t>Explain that, like Ronja did with her family, the pupils are going to do a class birthday calendar and need to fill in names above each month. </a:t>
            </a:r>
          </a:p>
          <a:p>
            <a:pPr marL="228600" indent="-228600">
              <a:buAutoNum type="arabicPeriod"/>
            </a:pPr>
            <a:r>
              <a:rPr lang="en-GB" b="0" dirty="0"/>
              <a:t>Demonstrate how pupils should move around the classroom, asking and answering in GERMAN and jotting down names as they go. Click to bring up the 3 different names filled in on the calendar to show that they should note down names of classmates. </a:t>
            </a:r>
          </a:p>
          <a:p>
            <a:pPr marL="228600" indent="-228600">
              <a:buAutoNum type="arabicPeriod"/>
            </a:pPr>
            <a:r>
              <a:rPr lang="en-GB" b="0" dirty="0"/>
              <a:t>If time allows, ask for feedback using the questions: </a:t>
            </a:r>
            <a:r>
              <a:rPr lang="en-GB" b="0" i="1" dirty="0" err="1"/>
              <a:t>Wer</a:t>
            </a:r>
            <a:r>
              <a:rPr lang="en-GB" b="0" i="1" dirty="0"/>
              <a:t> hat </a:t>
            </a:r>
            <a:r>
              <a:rPr lang="en-GB" b="0" i="1" dirty="0" err="1"/>
              <a:t>im</a:t>
            </a:r>
            <a:r>
              <a:rPr lang="en-GB" b="0" i="1" dirty="0"/>
              <a:t> </a:t>
            </a:r>
            <a:r>
              <a:rPr lang="en-GB" b="0" i="1" u="sng" dirty="0"/>
              <a:t>Mai</a:t>
            </a:r>
            <a:r>
              <a:rPr lang="en-GB" b="0" i="1" dirty="0"/>
              <a:t> </a:t>
            </a:r>
            <a:r>
              <a:rPr lang="en-GB" b="0" i="1" dirty="0" err="1"/>
              <a:t>Geburtstag</a:t>
            </a:r>
            <a:r>
              <a:rPr lang="en-GB" b="0" dirty="0"/>
              <a:t>? and </a:t>
            </a:r>
            <a:r>
              <a:rPr lang="en-GB" b="0" i="1" dirty="0" err="1"/>
              <a:t>Wann</a:t>
            </a:r>
            <a:r>
              <a:rPr lang="en-GB" b="0" i="1" dirty="0"/>
              <a:t> hat </a:t>
            </a:r>
            <a:r>
              <a:rPr lang="en-GB" b="0" i="1" u="sng" dirty="0"/>
              <a:t>Kieran</a:t>
            </a:r>
            <a:r>
              <a:rPr lang="en-GB" b="0" i="1" dirty="0"/>
              <a:t> </a:t>
            </a:r>
            <a:r>
              <a:rPr lang="en-GB" b="0" i="1" dirty="0" err="1"/>
              <a:t>Geburtstag</a:t>
            </a:r>
            <a:r>
              <a:rPr lang="en-GB" b="0" dirty="0"/>
              <a:t>? Pupils should try to answer in full sentences: </a:t>
            </a:r>
            <a:r>
              <a:rPr lang="en-GB" b="0" i="1" dirty="0"/>
              <a:t>Mia hat </a:t>
            </a:r>
            <a:r>
              <a:rPr lang="en-GB" b="0" i="1" dirty="0" err="1"/>
              <a:t>im</a:t>
            </a:r>
            <a:r>
              <a:rPr lang="en-GB" b="0" i="1" dirty="0"/>
              <a:t> Mai </a:t>
            </a:r>
            <a:r>
              <a:rPr lang="en-GB" b="0" i="1" dirty="0" err="1"/>
              <a:t>Geburtstag</a:t>
            </a:r>
            <a:r>
              <a:rPr lang="en-GB" b="0" i="1" dirty="0"/>
              <a:t>! </a:t>
            </a:r>
          </a:p>
          <a:p>
            <a:pPr marL="228600" indent="-228600">
              <a:buAutoNum type="arabicPeriod"/>
            </a:pPr>
            <a:r>
              <a:rPr lang="en-GB" b="0" i="0" dirty="0"/>
              <a:t>Finally, bring up the callout to teach how to say ‘Happy Birthday’ in German. Repeat together as a class. See if pupils can remember it in German each time there is a classmate’s birthday. </a:t>
            </a:r>
          </a:p>
          <a:p>
            <a:pPr marL="0" indent="0">
              <a:buNone/>
            </a:pPr>
            <a:endParaRPr lang="en-GB" b="0" i="0" dirty="0"/>
          </a:p>
          <a:p>
            <a:pPr marL="0" indent="0">
              <a:buNone/>
            </a:pPr>
            <a:r>
              <a:rPr lang="en-GB" b="1" i="0" dirty="0"/>
              <a:t>Additional Tasks:</a:t>
            </a:r>
          </a:p>
          <a:p>
            <a:pPr marL="228600" indent="-228600">
              <a:buAutoNum type="arabicPeriod"/>
            </a:pPr>
            <a:r>
              <a:rPr lang="en-GB" b="0" i="0" dirty="0"/>
              <a:t>Pupils could write up their findings about others in their class using full sentences. E.g. </a:t>
            </a:r>
            <a:r>
              <a:rPr lang="en-GB" b="0" i="1" dirty="0"/>
              <a:t>Mia hat </a:t>
            </a:r>
            <a:r>
              <a:rPr lang="en-GB" b="0" i="1" dirty="0" err="1"/>
              <a:t>im</a:t>
            </a:r>
            <a:r>
              <a:rPr lang="en-GB" b="0" i="1" dirty="0"/>
              <a:t> Mai </a:t>
            </a:r>
            <a:r>
              <a:rPr lang="en-GB" b="0" i="1" dirty="0" err="1"/>
              <a:t>Geburtstag</a:t>
            </a:r>
            <a:r>
              <a:rPr lang="en-GB" b="0" i="1" dirty="0"/>
              <a:t>. </a:t>
            </a:r>
          </a:p>
          <a:p>
            <a:pPr marL="228600" indent="-228600">
              <a:buAutoNum type="arabicPeriod"/>
            </a:pPr>
            <a:r>
              <a:rPr lang="en-GB" b="0" i="0" dirty="0"/>
              <a:t>The class could make a large birthday calendar in German with everybody’s birthday to display on the wall of the classroom. </a:t>
            </a:r>
          </a:p>
          <a:p>
            <a:pPr marL="228600" indent="-228600">
              <a:buAutoNum type="arabicPeriod"/>
            </a:pPr>
            <a:r>
              <a:rPr lang="en-GB" b="0" i="0" dirty="0"/>
              <a:t>Pupils could have conversations in pairs about who has birthdays when, using the two question types above.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88A7DB-3951-47CF-8E53-B42241E8667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491710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7" name="Google Shape;167;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b="1" dirty="0"/>
              <a:t>Timing: Optional 5 mins (also features in main lesson)</a:t>
            </a:r>
          </a:p>
          <a:p>
            <a:pPr marL="0" lvl="0" indent="0" algn="l" rtl="0">
              <a:spcBef>
                <a:spcPts val="0"/>
              </a:spcBef>
              <a:spcAft>
                <a:spcPts val="0"/>
              </a:spcAft>
              <a:buNone/>
            </a:pPr>
            <a:endParaRPr lang="en-GB" b="1" dirty="0"/>
          </a:p>
          <a:p>
            <a:pPr marL="0" lvl="0" indent="0" algn="l" rtl="0">
              <a:spcBef>
                <a:spcPts val="0"/>
              </a:spcBef>
              <a:spcAft>
                <a:spcPts val="0"/>
              </a:spcAft>
              <a:buNone/>
            </a:pPr>
            <a:r>
              <a:rPr lang="en-GB" b="1" dirty="0"/>
              <a:t>Aim: </a:t>
            </a:r>
            <a:r>
              <a:rPr lang="en-GB" b="0" dirty="0"/>
              <a:t>to practise oral production of the months of the year in a memorable way. </a:t>
            </a:r>
          </a:p>
          <a:p>
            <a:pPr marL="0" lvl="0" indent="0" algn="l" rtl="0">
              <a:spcBef>
                <a:spcPts val="0"/>
              </a:spcBef>
              <a:spcAft>
                <a:spcPts val="0"/>
              </a:spcAft>
              <a:buNone/>
            </a:pPr>
            <a:endParaRPr lang="en-GB" b="0" dirty="0"/>
          </a:p>
          <a:p>
            <a:pPr marL="0" lvl="0" indent="0" algn="l" rtl="0">
              <a:spcBef>
                <a:spcPts val="0"/>
              </a:spcBef>
              <a:spcAft>
                <a:spcPts val="0"/>
              </a:spcAft>
              <a:buNone/>
            </a:pPr>
            <a:r>
              <a:rPr lang="en-GB" b="1" dirty="0"/>
              <a:t>Procedure:</a:t>
            </a:r>
            <a:br>
              <a:rPr lang="en-GB" dirty="0"/>
            </a:br>
            <a:r>
              <a:rPr lang="en-GB" dirty="0"/>
              <a:t>1. Play the video and invite pupils to sing along. It is repetitive and catchy.</a:t>
            </a:r>
            <a:br>
              <a:rPr lang="en-GB" dirty="0"/>
            </a:br>
            <a:r>
              <a:rPr lang="en-GB" dirty="0"/>
              <a:t>2. Point out Rolf </a:t>
            </a:r>
            <a:r>
              <a:rPr lang="en-GB" dirty="0" err="1"/>
              <a:t>Zuckowski</a:t>
            </a:r>
            <a:r>
              <a:rPr lang="en-GB" dirty="0"/>
              <a:t> and explain that German children would grow up knowing him and his songs. </a:t>
            </a:r>
          </a:p>
          <a:p>
            <a:pPr marL="0" lvl="0" indent="0" algn="l" rtl="0">
              <a:spcBef>
                <a:spcPts val="0"/>
              </a:spcBef>
              <a:spcAft>
                <a:spcPts val="0"/>
              </a:spcAft>
              <a:buNone/>
            </a:pPr>
            <a:endParaRPr lang="en-GB" dirty="0"/>
          </a:p>
          <a:p>
            <a:pPr marL="0" lvl="0" indent="0" algn="l" rtl="0">
              <a:spcBef>
                <a:spcPts val="0"/>
              </a:spcBef>
              <a:spcAft>
                <a:spcPts val="0"/>
              </a:spcAft>
              <a:buNone/>
            </a:pPr>
            <a:r>
              <a:rPr lang="en-GB" b="1" dirty="0"/>
              <a:t>Note:</a:t>
            </a:r>
          </a:p>
          <a:p>
            <a:pPr marL="0" lvl="0" indent="0" algn="l" rtl="0">
              <a:spcBef>
                <a:spcPts val="0"/>
              </a:spcBef>
              <a:spcAft>
                <a:spcPts val="0"/>
              </a:spcAft>
              <a:buNone/>
            </a:pPr>
            <a:r>
              <a:rPr lang="en-GB" dirty="0"/>
              <a:t>The ideas in the compound noun ‘</a:t>
            </a:r>
            <a:r>
              <a:rPr lang="en-GB" dirty="0" err="1"/>
              <a:t>Jahresuhr</a:t>
            </a:r>
            <a:r>
              <a:rPr lang="en-GB" dirty="0"/>
              <a:t>’ may be understood from the two separate words, but finding an English equivalent can be tricky (yearly clock, calendar year; year’s clock?)</a:t>
            </a:r>
          </a:p>
          <a:p>
            <a:pPr marL="0" lvl="0" indent="0" algn="l" rtl="0">
              <a:spcBef>
                <a:spcPts val="0"/>
              </a:spcBef>
              <a:spcAft>
                <a:spcPts val="0"/>
              </a:spcAft>
              <a:buNone/>
            </a:pPr>
            <a:br>
              <a:rPr lang="en-GB" dirty="0"/>
            </a:br>
            <a:r>
              <a:rPr lang="en-GB" b="1" dirty="0"/>
              <a:t>Word frequency of unknown words (1 is the most frequent word in German): </a:t>
            </a:r>
            <a:br>
              <a:rPr lang="en-GB" dirty="0"/>
            </a:br>
            <a:r>
              <a:rPr lang="en-GB" dirty="0" err="1"/>
              <a:t>Jahr</a:t>
            </a:r>
            <a:r>
              <a:rPr lang="en-GB" dirty="0"/>
              <a:t> [53] </a:t>
            </a:r>
            <a:r>
              <a:rPr lang="en-GB" dirty="0" err="1"/>
              <a:t>stehen</a:t>
            </a:r>
            <a:r>
              <a:rPr lang="en-GB" dirty="0"/>
              <a:t> 85] </a:t>
            </a:r>
            <a:r>
              <a:rPr lang="en-GB" dirty="0" err="1"/>
              <a:t>niemals</a:t>
            </a:r>
            <a:r>
              <a:rPr lang="en-GB" dirty="0"/>
              <a:t> [1402] still [1301] </a:t>
            </a:r>
            <a:r>
              <a:rPr lang="en-GB" dirty="0" err="1"/>
              <a:t>wecken</a:t>
            </a:r>
            <a:r>
              <a:rPr lang="en-GB" dirty="0"/>
              <a:t> [2578] </a:t>
            </a:r>
            <a:r>
              <a:rPr lang="en-GB" dirty="0" err="1"/>
              <a:t>uns</a:t>
            </a:r>
            <a:r>
              <a:rPr lang="en-GB" dirty="0"/>
              <a:t> [75] </a:t>
            </a:r>
            <a:r>
              <a:rPr lang="en-GB" dirty="0" err="1"/>
              <a:t>Lebenslust</a:t>
            </a:r>
            <a:r>
              <a:rPr lang="en-GB" dirty="0"/>
              <a:t> [N/A] </a:t>
            </a:r>
            <a:r>
              <a:rPr lang="en-GB" dirty="0" err="1"/>
              <a:t>anfangen</a:t>
            </a:r>
            <a:r>
              <a:rPr lang="en-GB" dirty="0"/>
              <a:t> [497] </a:t>
            </a:r>
            <a:r>
              <a:rPr lang="en-GB" dirty="0" err="1"/>
              <a:t>ganz</a:t>
            </a:r>
            <a:r>
              <a:rPr lang="en-GB" dirty="0"/>
              <a:t> [69] von [9] </a:t>
            </a:r>
            <a:r>
              <a:rPr lang="en-GB" dirty="0" err="1"/>
              <a:t>vorne</a:t>
            </a:r>
            <a:r>
              <a:rPr lang="en-GB" dirty="0"/>
              <a:t> [N/A]</a:t>
            </a:r>
            <a:br>
              <a:rPr lang="en-GB" dirty="0"/>
            </a:br>
            <a:r>
              <a:rPr lang="en-GB" i="1" dirty="0"/>
              <a:t>Source:  Jones, R.L. &amp; </a:t>
            </a:r>
            <a:r>
              <a:rPr lang="en-GB" i="1" dirty="0" err="1"/>
              <a:t>Tschirner</a:t>
            </a:r>
            <a:r>
              <a:rPr lang="en-GB" i="1" dirty="0"/>
              <a:t>, E. (2019). A frequency dictionary of German: core vocabulary for learners. Routledge</a:t>
            </a:r>
            <a:endParaRPr dirty="0"/>
          </a:p>
          <a:p>
            <a:pPr marL="0" marR="0" lvl="0" indent="0" algn="l" rtl="0">
              <a:lnSpc>
                <a:spcPct val="100000"/>
              </a:lnSpc>
              <a:spcBef>
                <a:spcPts val="0"/>
              </a:spcBef>
              <a:spcAft>
                <a:spcPts val="0"/>
              </a:spcAft>
              <a:buClr>
                <a:schemeClr val="dk1"/>
              </a:buClr>
              <a:buSzPts val="1200"/>
              <a:buFont typeface="Calibri"/>
              <a:buNone/>
            </a:pPr>
            <a:endParaRPr i="1" dirty="0"/>
          </a:p>
          <a:p>
            <a:pPr marL="0" marR="0" lvl="0" indent="0" algn="l" rtl="0">
              <a:lnSpc>
                <a:spcPct val="100000"/>
              </a:lnSpc>
              <a:spcBef>
                <a:spcPts val="0"/>
              </a:spcBef>
              <a:spcAft>
                <a:spcPts val="0"/>
              </a:spcAft>
              <a:buClr>
                <a:schemeClr val="dk1"/>
              </a:buClr>
              <a:buSzPts val="1200"/>
              <a:buFont typeface="Calibri"/>
              <a:buNone/>
            </a:pPr>
            <a:r>
              <a:rPr lang="en-GB" b="1" i="0" dirty="0"/>
              <a:t>Photo attribution:  </a:t>
            </a:r>
            <a:r>
              <a:rPr lang="en-GB" i="1" dirty="0"/>
              <a:t>Frank Schwichtenberg, CC BY-SA 3.0 &lt;https://creativecommons.org/licenses/by-sa/3.0&gt;, via Wikimedia Commons</a:t>
            </a:r>
            <a:endParaRPr dirty="0"/>
          </a:p>
          <a:p>
            <a:pPr marL="0" lvl="0" indent="0" algn="l" rtl="0">
              <a:spcBef>
                <a:spcPts val="0"/>
              </a:spcBef>
              <a:spcAft>
                <a:spcPts val="0"/>
              </a:spcAft>
              <a:buNone/>
            </a:pPr>
            <a:br>
              <a:rPr lang="en-GB" dirty="0"/>
            </a:br>
            <a:r>
              <a:rPr lang="en-GB" b="1" dirty="0"/>
              <a:t>Video link</a:t>
            </a:r>
            <a:r>
              <a:rPr lang="en-GB" dirty="0"/>
              <a:t>: https://www.youtube.com/watch?v=WJ0uJo5kJ04 </a:t>
            </a:r>
            <a:endParaRPr dirty="0"/>
          </a:p>
        </p:txBody>
      </p:sp>
      <p:sp>
        <p:nvSpPr>
          <p:cNvPr id="168" name="Google Shape;168;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8</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13674948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chemeClr val="dk1"/>
              </a:buClr>
              <a:buSzPts val="1200"/>
            </a:pPr>
            <a:r>
              <a:rPr lang="en-GB" b="1" dirty="0"/>
              <a:t>Timing: 5 minutes</a:t>
            </a:r>
          </a:p>
          <a:p>
            <a:pPr>
              <a:buClr>
                <a:schemeClr val="dk1"/>
              </a:buClr>
              <a:buSzPts val="1200"/>
            </a:pPr>
            <a:endParaRPr lang="en-GB" b="1" dirty="0"/>
          </a:p>
          <a:p>
            <a:pPr>
              <a:buClr>
                <a:schemeClr val="dk1"/>
              </a:buClr>
              <a:buSzPts val="1200"/>
            </a:pPr>
            <a:r>
              <a:rPr lang="en-GB" b="1" dirty="0"/>
              <a:t>Aim:</a:t>
            </a:r>
            <a:r>
              <a:rPr lang="en-GB" b="0" dirty="0"/>
              <a:t> to practise written comprehension of vocabulary from this and revisited weeks.</a:t>
            </a:r>
          </a:p>
          <a:p>
            <a:pPr>
              <a:buClr>
                <a:schemeClr val="dk1"/>
              </a:buClr>
              <a:buSzPts val="1200"/>
            </a:pPr>
            <a:endParaRPr lang="en-GB" b="1" dirty="0"/>
          </a:p>
          <a:p>
            <a:pPr>
              <a:buClr>
                <a:schemeClr val="dk1"/>
              </a:buClr>
              <a:buSzPts val="1200"/>
            </a:pPr>
            <a:r>
              <a:rPr lang="en-GB" b="1" dirty="0"/>
              <a:t>Procedure:</a:t>
            </a:r>
            <a:br>
              <a:rPr lang="en-GB" b="1" dirty="0"/>
            </a:br>
            <a:r>
              <a:rPr lang="en-GB" b="0" dirty="0"/>
              <a:t>1. Give pupils a blank grid.  They fill in the </a:t>
            </a:r>
            <a:r>
              <a:rPr lang="en-GB" b="1" dirty="0"/>
              <a:t>English </a:t>
            </a:r>
            <a:r>
              <a:rPr lang="en-GB" b="0" dirty="0"/>
              <a:t>meanings of any of the words they know, trying to reach 15 points in total.</a:t>
            </a:r>
            <a:br>
              <a:rPr lang="en-GB" b="0" dirty="0"/>
            </a:br>
            <a:endParaRPr lang="en-GB" sz="1300" b="1" dirty="0"/>
          </a:p>
          <a:p>
            <a:pPr>
              <a:buClr>
                <a:schemeClr val="dk1"/>
              </a:buClr>
              <a:buSzPts val="1200"/>
            </a:pPr>
            <a:r>
              <a:rPr lang="en-GB" sz="1300" b="1" dirty="0"/>
              <a:t>Note:</a:t>
            </a:r>
            <a:br>
              <a:rPr lang="en-GB" dirty="0"/>
            </a:br>
            <a:r>
              <a:rPr lang="en-GB" dirty="0"/>
              <a:t>The most recently learnt and practised words are </a:t>
            </a:r>
            <a:r>
              <a:rPr lang="en-GB" dirty="0">
                <a:solidFill>
                  <a:srgbClr val="FF0066"/>
                </a:solidFill>
              </a:rPr>
              <a:t>pink</a:t>
            </a:r>
            <a:r>
              <a:rPr lang="en-GB" dirty="0"/>
              <a:t>, words from the previous week are green and those from week 1 are blue, thus more points are awarded for them, to recognise that memories fade and more effort (heavy lifting!) is needed to retrieve them.</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2D0CC9-DEA3-4A63-A921-D94C06607CC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599045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BE966C-6CAA-425D-8C1F-6F2DB8D3B75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7B47CF9-319E-4840-A50F-A7876B37151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D77D57E-06E3-4C8B-B334-6E855BB15A7D}"/>
              </a:ext>
            </a:extLst>
          </p:cNvPr>
          <p:cNvSpPr>
            <a:spLocks noGrp="1"/>
          </p:cNvSpPr>
          <p:nvPr>
            <p:ph type="dt" sz="half" idx="10"/>
          </p:nvPr>
        </p:nvSpPr>
        <p:spPr/>
        <p:txBody>
          <a:bodyPr/>
          <a:lstStyle/>
          <a:p>
            <a:fld id="{B538CC83-9173-406D-A1A0-9D4ADFC2A183}" type="datetimeFigureOut">
              <a:rPr lang="en-GB" smtClean="0"/>
              <a:t>16/03/2023</a:t>
            </a:fld>
            <a:endParaRPr lang="en-GB"/>
          </a:p>
        </p:txBody>
      </p:sp>
      <p:sp>
        <p:nvSpPr>
          <p:cNvPr id="5" name="Footer Placeholder 4">
            <a:extLst>
              <a:ext uri="{FF2B5EF4-FFF2-40B4-BE49-F238E27FC236}">
                <a16:creationId xmlns:a16="http://schemas.microsoft.com/office/drawing/2014/main" id="{FC0B51CA-BF4A-4FA4-A84B-3E5179D4BF4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5DE2E5B-1EDE-49C0-BE78-D9FCBECFE7A1}"/>
              </a:ext>
            </a:extLst>
          </p:cNvPr>
          <p:cNvSpPr>
            <a:spLocks noGrp="1"/>
          </p:cNvSpPr>
          <p:nvPr>
            <p:ph type="sldNum" sz="quarter" idx="12"/>
          </p:nvPr>
        </p:nvSpPr>
        <p:spPr/>
        <p:txBody>
          <a:bodyPr/>
          <a:lstStyle/>
          <a:p>
            <a:fld id="{CF3A1BED-CAC0-4DD0-915F-F15DBF194103}" type="slidenum">
              <a:rPr lang="en-GB" smtClean="0"/>
              <a:t>‹N›</a:t>
            </a:fld>
            <a:endParaRPr lang="en-GB"/>
          </a:p>
        </p:txBody>
      </p:sp>
    </p:spTree>
    <p:extLst>
      <p:ext uri="{BB962C8B-B14F-4D97-AF65-F5344CB8AC3E}">
        <p14:creationId xmlns:p14="http://schemas.microsoft.com/office/powerpoint/2010/main" val="31495451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D956D-DE4E-40C5-9980-B4DAB9FAEDC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2FE57EF-7F21-4650-9B59-18A283445DE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D370881-C5E6-4965-BB01-4A44DADB37AD}"/>
              </a:ext>
            </a:extLst>
          </p:cNvPr>
          <p:cNvSpPr>
            <a:spLocks noGrp="1"/>
          </p:cNvSpPr>
          <p:nvPr>
            <p:ph type="dt" sz="half" idx="10"/>
          </p:nvPr>
        </p:nvSpPr>
        <p:spPr/>
        <p:txBody>
          <a:bodyPr/>
          <a:lstStyle/>
          <a:p>
            <a:fld id="{B538CC83-9173-406D-A1A0-9D4ADFC2A183}" type="datetimeFigureOut">
              <a:rPr lang="en-GB" smtClean="0"/>
              <a:t>16/03/2023</a:t>
            </a:fld>
            <a:endParaRPr lang="en-GB"/>
          </a:p>
        </p:txBody>
      </p:sp>
      <p:sp>
        <p:nvSpPr>
          <p:cNvPr id="5" name="Footer Placeholder 4">
            <a:extLst>
              <a:ext uri="{FF2B5EF4-FFF2-40B4-BE49-F238E27FC236}">
                <a16:creationId xmlns:a16="http://schemas.microsoft.com/office/drawing/2014/main" id="{15A0A797-AAD5-4C85-89C0-CDDF161A5F3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F6A189B-D3CF-465B-8209-ABCD62E44B64}"/>
              </a:ext>
            </a:extLst>
          </p:cNvPr>
          <p:cNvSpPr>
            <a:spLocks noGrp="1"/>
          </p:cNvSpPr>
          <p:nvPr>
            <p:ph type="sldNum" sz="quarter" idx="12"/>
          </p:nvPr>
        </p:nvSpPr>
        <p:spPr/>
        <p:txBody>
          <a:bodyPr/>
          <a:lstStyle/>
          <a:p>
            <a:fld id="{CF3A1BED-CAC0-4DD0-915F-F15DBF194103}" type="slidenum">
              <a:rPr lang="en-GB" smtClean="0"/>
              <a:t>‹N›</a:t>
            </a:fld>
            <a:endParaRPr lang="en-GB"/>
          </a:p>
        </p:txBody>
      </p:sp>
    </p:spTree>
    <p:extLst>
      <p:ext uri="{BB962C8B-B14F-4D97-AF65-F5344CB8AC3E}">
        <p14:creationId xmlns:p14="http://schemas.microsoft.com/office/powerpoint/2010/main" val="35346238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241D7C7-B048-4652-9DAB-7D018CA83BA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144D450-DB07-4C86-87F4-A6AA6A50EAA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ABE5DF1-7E6F-448F-AC81-285620DF4839}"/>
              </a:ext>
            </a:extLst>
          </p:cNvPr>
          <p:cNvSpPr>
            <a:spLocks noGrp="1"/>
          </p:cNvSpPr>
          <p:nvPr>
            <p:ph type="dt" sz="half" idx="10"/>
          </p:nvPr>
        </p:nvSpPr>
        <p:spPr/>
        <p:txBody>
          <a:bodyPr/>
          <a:lstStyle/>
          <a:p>
            <a:fld id="{B538CC83-9173-406D-A1A0-9D4ADFC2A183}" type="datetimeFigureOut">
              <a:rPr lang="en-GB" smtClean="0"/>
              <a:t>16/03/2023</a:t>
            </a:fld>
            <a:endParaRPr lang="en-GB"/>
          </a:p>
        </p:txBody>
      </p:sp>
      <p:sp>
        <p:nvSpPr>
          <p:cNvPr id="5" name="Footer Placeholder 4">
            <a:extLst>
              <a:ext uri="{FF2B5EF4-FFF2-40B4-BE49-F238E27FC236}">
                <a16:creationId xmlns:a16="http://schemas.microsoft.com/office/drawing/2014/main" id="{80878CC5-AEE6-43FF-A6BA-94360773DF7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D451804-1F45-4398-99DD-5074F1B6F760}"/>
              </a:ext>
            </a:extLst>
          </p:cNvPr>
          <p:cNvSpPr>
            <a:spLocks noGrp="1"/>
          </p:cNvSpPr>
          <p:nvPr>
            <p:ph type="sldNum" sz="quarter" idx="12"/>
          </p:nvPr>
        </p:nvSpPr>
        <p:spPr/>
        <p:txBody>
          <a:bodyPr/>
          <a:lstStyle/>
          <a:p>
            <a:fld id="{CF3A1BED-CAC0-4DD0-915F-F15DBF194103}" type="slidenum">
              <a:rPr lang="en-GB" smtClean="0"/>
              <a:t>‹N›</a:t>
            </a:fld>
            <a:endParaRPr lang="en-GB"/>
          </a:p>
        </p:txBody>
      </p:sp>
    </p:spTree>
    <p:extLst>
      <p:ext uri="{BB962C8B-B14F-4D97-AF65-F5344CB8AC3E}">
        <p14:creationId xmlns:p14="http://schemas.microsoft.com/office/powerpoint/2010/main" val="23308167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63788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3" name="PlaceHolder 2"/>
          <p:cNvSpPr>
            <a:spLocks noGrp="1"/>
          </p:cNvSpPr>
          <p:nvPr>
            <p:ph type="subTitle"/>
          </p:nvPr>
        </p:nvSpPr>
        <p:spPr>
          <a:xfrm>
            <a:off x="609480" y="1604520"/>
            <a:ext cx="10972440" cy="3977280"/>
          </a:xfrm>
          <a:prstGeom prst="rect">
            <a:avLst/>
          </a:prstGeom>
        </p:spPr>
        <p:txBody>
          <a:bodyPr lIns="0" tIns="0" rIns="0" bIns="0" anchor="ctr"/>
          <a:lstStyle/>
          <a:p>
            <a:pPr algn="ctr"/>
            <a:endParaRPr lang="en-GB" sz="3200" b="0" strike="noStrike" spc="-1">
              <a:latin typeface="Arial"/>
            </a:endParaRPr>
          </a:p>
        </p:txBody>
      </p:sp>
    </p:spTree>
    <p:extLst>
      <p:ext uri="{BB962C8B-B14F-4D97-AF65-F5344CB8AC3E}">
        <p14:creationId xmlns:p14="http://schemas.microsoft.com/office/powerpoint/2010/main" val="7013027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5"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5910371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7"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GB" sz="3200" b="0" strike="noStrike" spc="-1">
              <a:latin typeface="Arial"/>
            </a:endParaRPr>
          </a:p>
        </p:txBody>
      </p:sp>
      <p:sp>
        <p:nvSpPr>
          <p:cNvPr id="8"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20122109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Tree>
    <p:extLst>
      <p:ext uri="{BB962C8B-B14F-4D97-AF65-F5344CB8AC3E}">
        <p14:creationId xmlns:p14="http://schemas.microsoft.com/office/powerpoint/2010/main" val="31771299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609480" y="273600"/>
            <a:ext cx="10972440" cy="5307840"/>
          </a:xfrm>
          <a:prstGeom prst="rect">
            <a:avLst/>
          </a:prstGeom>
        </p:spPr>
        <p:txBody>
          <a:bodyPr lIns="0" tIns="0" rIns="0" bIns="0" anchor="ctr"/>
          <a:lstStyle/>
          <a:p>
            <a:pPr algn="ctr"/>
            <a:endParaRPr lang="en-GB" sz="3200" b="0" strike="noStrike" spc="-1">
              <a:latin typeface="Arial"/>
            </a:endParaRPr>
          </a:p>
        </p:txBody>
      </p:sp>
    </p:spTree>
    <p:extLst>
      <p:ext uri="{BB962C8B-B14F-4D97-AF65-F5344CB8AC3E}">
        <p14:creationId xmlns:p14="http://schemas.microsoft.com/office/powerpoint/2010/main" val="40062317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12"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GB" sz="3200" b="0" strike="noStrike" spc="-1">
              <a:latin typeface="Arial"/>
            </a:endParaRPr>
          </a:p>
        </p:txBody>
      </p:sp>
      <p:sp>
        <p:nvSpPr>
          <p:cNvPr id="13"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GB" sz="3200" b="0" strike="noStrike" spc="-1">
              <a:latin typeface="Arial"/>
            </a:endParaRPr>
          </a:p>
        </p:txBody>
      </p:sp>
      <p:sp>
        <p:nvSpPr>
          <p:cNvPr id="14"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30454888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16"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GB" sz="3200" b="0" strike="noStrike" spc="-1">
              <a:latin typeface="Arial"/>
            </a:endParaRPr>
          </a:p>
        </p:txBody>
      </p:sp>
      <p:sp>
        <p:nvSpPr>
          <p:cNvPr id="17"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GB" sz="3200" b="0" strike="noStrike" spc="-1">
              <a:latin typeface="Arial"/>
            </a:endParaRPr>
          </a:p>
        </p:txBody>
      </p:sp>
      <p:sp>
        <p:nvSpPr>
          <p:cNvPr id="18"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41087776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63C32-FA39-4F74-B642-797966268A8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5F74CED-DE25-408A-A9CF-1B1B388F530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344E06B-0DFB-4CDD-8082-3F999FE26B14}"/>
              </a:ext>
            </a:extLst>
          </p:cNvPr>
          <p:cNvSpPr>
            <a:spLocks noGrp="1"/>
          </p:cNvSpPr>
          <p:nvPr>
            <p:ph type="dt" sz="half" idx="10"/>
          </p:nvPr>
        </p:nvSpPr>
        <p:spPr/>
        <p:txBody>
          <a:bodyPr/>
          <a:lstStyle/>
          <a:p>
            <a:fld id="{B538CC83-9173-406D-A1A0-9D4ADFC2A183}" type="datetimeFigureOut">
              <a:rPr lang="en-GB" smtClean="0"/>
              <a:t>16/03/2023</a:t>
            </a:fld>
            <a:endParaRPr lang="en-GB"/>
          </a:p>
        </p:txBody>
      </p:sp>
      <p:sp>
        <p:nvSpPr>
          <p:cNvPr id="5" name="Footer Placeholder 4">
            <a:extLst>
              <a:ext uri="{FF2B5EF4-FFF2-40B4-BE49-F238E27FC236}">
                <a16:creationId xmlns:a16="http://schemas.microsoft.com/office/drawing/2014/main" id="{E6137E91-740D-42DF-9796-75C2453ACDC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E6CA9FC-B707-42D1-9E74-43414144BF71}"/>
              </a:ext>
            </a:extLst>
          </p:cNvPr>
          <p:cNvSpPr>
            <a:spLocks noGrp="1"/>
          </p:cNvSpPr>
          <p:nvPr>
            <p:ph type="sldNum" sz="quarter" idx="12"/>
          </p:nvPr>
        </p:nvSpPr>
        <p:spPr/>
        <p:txBody>
          <a:bodyPr/>
          <a:lstStyle/>
          <a:p>
            <a:fld id="{CF3A1BED-CAC0-4DD0-915F-F15DBF194103}" type="slidenum">
              <a:rPr lang="en-GB" smtClean="0"/>
              <a:t>‹N›</a:t>
            </a:fld>
            <a:endParaRPr lang="en-GB"/>
          </a:p>
        </p:txBody>
      </p:sp>
    </p:spTree>
    <p:extLst>
      <p:ext uri="{BB962C8B-B14F-4D97-AF65-F5344CB8AC3E}">
        <p14:creationId xmlns:p14="http://schemas.microsoft.com/office/powerpoint/2010/main" val="7418743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20"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GB" sz="3200" b="0" strike="noStrike" spc="-1">
              <a:latin typeface="Arial"/>
            </a:endParaRPr>
          </a:p>
        </p:txBody>
      </p:sp>
      <p:sp>
        <p:nvSpPr>
          <p:cNvPr id="21"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GB" sz="3200" b="0" strike="noStrike" spc="-1">
              <a:latin typeface="Arial"/>
            </a:endParaRPr>
          </a:p>
        </p:txBody>
      </p:sp>
      <p:sp>
        <p:nvSpPr>
          <p:cNvPr id="22"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2382050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24"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en-GB" sz="3200" b="0" strike="noStrike" spc="-1">
              <a:latin typeface="Arial"/>
            </a:endParaRPr>
          </a:p>
        </p:txBody>
      </p:sp>
      <p:sp>
        <p:nvSpPr>
          <p:cNvPr id="25"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12959487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27"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GB" sz="3200" b="0" strike="noStrike" spc="-1">
              <a:latin typeface="Arial"/>
            </a:endParaRPr>
          </a:p>
        </p:txBody>
      </p:sp>
      <p:sp>
        <p:nvSpPr>
          <p:cNvPr id="28"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GB" sz="3200" b="0" strike="noStrike" spc="-1">
              <a:latin typeface="Arial"/>
            </a:endParaRPr>
          </a:p>
        </p:txBody>
      </p:sp>
      <p:sp>
        <p:nvSpPr>
          <p:cNvPr id="29"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GB" sz="3200" b="0" strike="noStrike" spc="-1">
              <a:latin typeface="Arial"/>
            </a:endParaRPr>
          </a:p>
        </p:txBody>
      </p:sp>
      <p:sp>
        <p:nvSpPr>
          <p:cNvPr id="30"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25253809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32"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en-GB" sz="3200" b="0" strike="noStrike" spc="-1">
              <a:latin typeface="Arial"/>
            </a:endParaRPr>
          </a:p>
        </p:txBody>
      </p:sp>
      <p:sp>
        <p:nvSpPr>
          <p:cNvPr id="33"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en-GB" sz="3200" b="0" strike="noStrike" spc="-1">
              <a:latin typeface="Arial"/>
            </a:endParaRPr>
          </a:p>
        </p:txBody>
      </p:sp>
      <p:sp>
        <p:nvSpPr>
          <p:cNvPr id="34"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en-GB" sz="3200" b="0" strike="noStrike" spc="-1">
              <a:latin typeface="Arial"/>
            </a:endParaRPr>
          </a:p>
        </p:txBody>
      </p:sp>
      <p:sp>
        <p:nvSpPr>
          <p:cNvPr id="35"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en-GB" sz="3200" b="0" strike="noStrike" spc="-1">
              <a:latin typeface="Arial"/>
            </a:endParaRPr>
          </a:p>
        </p:txBody>
      </p:sp>
      <p:sp>
        <p:nvSpPr>
          <p:cNvPr id="36"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en-GB" sz="3200" b="0" strike="noStrike" spc="-1">
              <a:latin typeface="Arial"/>
            </a:endParaRPr>
          </a:p>
        </p:txBody>
      </p:sp>
      <p:sp>
        <p:nvSpPr>
          <p:cNvPr id="37"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20744112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matchingName="Title and Content" type="obj">
  <p:cSld name="Title and Content">
    <p:spTree>
      <p:nvGrpSpPr>
        <p:cNvPr id="1" name="Shape 16"/>
        <p:cNvGrpSpPr/>
        <p:nvPr/>
      </p:nvGrpSpPr>
      <p:grpSpPr>
        <a:xfrm>
          <a:off x="0" y="0"/>
          <a:ext cx="0" cy="0"/>
          <a:chOff x="0" y="0"/>
          <a:chExt cx="0" cy="0"/>
        </a:xfrm>
      </p:grpSpPr>
      <p:sp>
        <p:nvSpPr>
          <p:cNvPr id="17" name="Google Shape;17;p38"/>
          <p:cNvSpPr txBox="1">
            <a:spLocks noGrp="1"/>
          </p:cNvSpPr>
          <p:nvPr>
            <p:ph type="title"/>
          </p:nvPr>
        </p:nvSpPr>
        <p:spPr>
          <a:xfrm>
            <a:off x="838200" y="443073"/>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F3864"/>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 name="Google Shape;18;p3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1F3864"/>
              </a:buClr>
              <a:buSzPts val="1800"/>
              <a:buChar char="•"/>
              <a:defRPr/>
            </a:lvl1pPr>
            <a:lvl2pPr marL="914400" lvl="1" indent="-355600" algn="l">
              <a:lnSpc>
                <a:spcPct val="90000"/>
              </a:lnSpc>
              <a:spcBef>
                <a:spcPts val="500"/>
              </a:spcBef>
              <a:spcAft>
                <a:spcPts val="0"/>
              </a:spcAft>
              <a:buClr>
                <a:srgbClr val="1F3864"/>
              </a:buClr>
              <a:buSzPts val="2000"/>
              <a:buChar char="•"/>
              <a:defRPr sz="2000"/>
            </a:lvl2pPr>
            <a:lvl3pPr marL="1371600" lvl="2" indent="-342900" algn="l">
              <a:lnSpc>
                <a:spcPct val="90000"/>
              </a:lnSpc>
              <a:spcBef>
                <a:spcPts val="500"/>
              </a:spcBef>
              <a:spcAft>
                <a:spcPts val="0"/>
              </a:spcAft>
              <a:buClr>
                <a:srgbClr val="1F3864"/>
              </a:buClr>
              <a:buSzPts val="1800"/>
              <a:buChar char="•"/>
              <a:defRPr sz="1800"/>
            </a:lvl3pPr>
            <a:lvl4pPr marL="1828800" lvl="3" indent="-330200" algn="l">
              <a:lnSpc>
                <a:spcPct val="90000"/>
              </a:lnSpc>
              <a:spcBef>
                <a:spcPts val="500"/>
              </a:spcBef>
              <a:spcAft>
                <a:spcPts val="0"/>
              </a:spcAft>
              <a:buClr>
                <a:srgbClr val="1F3864"/>
              </a:buClr>
              <a:buSzPts val="1600"/>
              <a:buChar char="•"/>
              <a:defRPr sz="1600"/>
            </a:lvl4pPr>
            <a:lvl5pPr marL="2286000" lvl="4" indent="-330200" algn="l">
              <a:lnSpc>
                <a:spcPct val="90000"/>
              </a:lnSpc>
              <a:spcBef>
                <a:spcPts val="500"/>
              </a:spcBef>
              <a:spcAft>
                <a:spcPts val="0"/>
              </a:spcAft>
              <a:buClr>
                <a:srgbClr val="1F3864"/>
              </a:buClr>
              <a:buSzPts val="1600"/>
              <a:buChar char="•"/>
              <a:defRPr sz="16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0440869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D713E7-0584-44CB-8B84-6A828EABE8D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76B6C70-26C5-481C-9E4D-9D2023D2933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9AF180A-916B-4A44-9C68-719791FBCA4C}"/>
              </a:ext>
            </a:extLst>
          </p:cNvPr>
          <p:cNvSpPr>
            <a:spLocks noGrp="1"/>
          </p:cNvSpPr>
          <p:nvPr>
            <p:ph type="dt" sz="half" idx="10"/>
          </p:nvPr>
        </p:nvSpPr>
        <p:spPr/>
        <p:txBody>
          <a:bodyPr/>
          <a:lstStyle/>
          <a:p>
            <a:fld id="{B538CC83-9173-406D-A1A0-9D4ADFC2A183}" type="datetimeFigureOut">
              <a:rPr lang="en-GB" smtClean="0"/>
              <a:t>16/03/2023</a:t>
            </a:fld>
            <a:endParaRPr lang="en-GB"/>
          </a:p>
        </p:txBody>
      </p:sp>
      <p:sp>
        <p:nvSpPr>
          <p:cNvPr id="5" name="Footer Placeholder 4">
            <a:extLst>
              <a:ext uri="{FF2B5EF4-FFF2-40B4-BE49-F238E27FC236}">
                <a16:creationId xmlns:a16="http://schemas.microsoft.com/office/drawing/2014/main" id="{CBA983A0-8EAA-4017-A4C0-C97EF911F87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BA00A12-32AE-41F7-AECF-430733F5970C}"/>
              </a:ext>
            </a:extLst>
          </p:cNvPr>
          <p:cNvSpPr>
            <a:spLocks noGrp="1"/>
          </p:cNvSpPr>
          <p:nvPr>
            <p:ph type="sldNum" sz="quarter" idx="12"/>
          </p:nvPr>
        </p:nvSpPr>
        <p:spPr/>
        <p:txBody>
          <a:bodyPr/>
          <a:lstStyle/>
          <a:p>
            <a:fld id="{CF3A1BED-CAC0-4DD0-915F-F15DBF194103}" type="slidenum">
              <a:rPr lang="en-GB" smtClean="0"/>
              <a:t>‹N›</a:t>
            </a:fld>
            <a:endParaRPr lang="en-GB"/>
          </a:p>
        </p:txBody>
      </p:sp>
    </p:spTree>
    <p:extLst>
      <p:ext uri="{BB962C8B-B14F-4D97-AF65-F5344CB8AC3E}">
        <p14:creationId xmlns:p14="http://schemas.microsoft.com/office/powerpoint/2010/main" val="42738534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CEBDB-C047-4C0E-9E6B-6C6050A0E59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AD781C6-8AEC-460C-B652-E388660A8BF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47F98E5-349D-4775-A04A-AC25F331D58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9B3637E-3067-4BDA-9322-6CE2248AE066}"/>
              </a:ext>
            </a:extLst>
          </p:cNvPr>
          <p:cNvSpPr>
            <a:spLocks noGrp="1"/>
          </p:cNvSpPr>
          <p:nvPr>
            <p:ph type="dt" sz="half" idx="10"/>
          </p:nvPr>
        </p:nvSpPr>
        <p:spPr/>
        <p:txBody>
          <a:bodyPr/>
          <a:lstStyle/>
          <a:p>
            <a:fld id="{B538CC83-9173-406D-A1A0-9D4ADFC2A183}" type="datetimeFigureOut">
              <a:rPr lang="en-GB" smtClean="0"/>
              <a:t>16/03/2023</a:t>
            </a:fld>
            <a:endParaRPr lang="en-GB"/>
          </a:p>
        </p:txBody>
      </p:sp>
      <p:sp>
        <p:nvSpPr>
          <p:cNvPr id="6" name="Footer Placeholder 5">
            <a:extLst>
              <a:ext uri="{FF2B5EF4-FFF2-40B4-BE49-F238E27FC236}">
                <a16:creationId xmlns:a16="http://schemas.microsoft.com/office/drawing/2014/main" id="{BEA52B38-817C-4585-A72F-3B7A75E2AE5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E1666B3-5C06-422C-B2E5-33FB9CB399FC}"/>
              </a:ext>
            </a:extLst>
          </p:cNvPr>
          <p:cNvSpPr>
            <a:spLocks noGrp="1"/>
          </p:cNvSpPr>
          <p:nvPr>
            <p:ph type="sldNum" sz="quarter" idx="12"/>
          </p:nvPr>
        </p:nvSpPr>
        <p:spPr/>
        <p:txBody>
          <a:bodyPr/>
          <a:lstStyle/>
          <a:p>
            <a:fld id="{CF3A1BED-CAC0-4DD0-915F-F15DBF194103}" type="slidenum">
              <a:rPr lang="en-GB" smtClean="0"/>
              <a:t>‹N›</a:t>
            </a:fld>
            <a:endParaRPr lang="en-GB"/>
          </a:p>
        </p:txBody>
      </p:sp>
    </p:spTree>
    <p:extLst>
      <p:ext uri="{BB962C8B-B14F-4D97-AF65-F5344CB8AC3E}">
        <p14:creationId xmlns:p14="http://schemas.microsoft.com/office/powerpoint/2010/main" val="2770009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C60F2-FF79-4250-B536-8E953FD3139D}"/>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8BCFBF2-2D6F-4D43-923C-195F3CB6EB9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63CF066-DD48-4B63-9A65-3614269D9BA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0E49FC5-B4EA-4072-8AF2-4AD6D71A6D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CCFBBC2-6C52-488D-BDFE-721A79B9775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097BDB3-1BAD-4302-8E0C-F4DDA256B104}"/>
              </a:ext>
            </a:extLst>
          </p:cNvPr>
          <p:cNvSpPr>
            <a:spLocks noGrp="1"/>
          </p:cNvSpPr>
          <p:nvPr>
            <p:ph type="dt" sz="half" idx="10"/>
          </p:nvPr>
        </p:nvSpPr>
        <p:spPr/>
        <p:txBody>
          <a:bodyPr/>
          <a:lstStyle/>
          <a:p>
            <a:fld id="{B538CC83-9173-406D-A1A0-9D4ADFC2A183}" type="datetimeFigureOut">
              <a:rPr lang="en-GB" smtClean="0"/>
              <a:t>16/03/2023</a:t>
            </a:fld>
            <a:endParaRPr lang="en-GB"/>
          </a:p>
        </p:txBody>
      </p:sp>
      <p:sp>
        <p:nvSpPr>
          <p:cNvPr id="8" name="Footer Placeholder 7">
            <a:extLst>
              <a:ext uri="{FF2B5EF4-FFF2-40B4-BE49-F238E27FC236}">
                <a16:creationId xmlns:a16="http://schemas.microsoft.com/office/drawing/2014/main" id="{C8736FCF-6904-4D7A-A17F-225C1D2B2F1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53BBCAC-0AED-437A-98DD-E9EF1D8B6E03}"/>
              </a:ext>
            </a:extLst>
          </p:cNvPr>
          <p:cNvSpPr>
            <a:spLocks noGrp="1"/>
          </p:cNvSpPr>
          <p:nvPr>
            <p:ph type="sldNum" sz="quarter" idx="12"/>
          </p:nvPr>
        </p:nvSpPr>
        <p:spPr/>
        <p:txBody>
          <a:bodyPr/>
          <a:lstStyle/>
          <a:p>
            <a:fld id="{CF3A1BED-CAC0-4DD0-915F-F15DBF194103}" type="slidenum">
              <a:rPr lang="en-GB" smtClean="0"/>
              <a:t>‹N›</a:t>
            </a:fld>
            <a:endParaRPr lang="en-GB"/>
          </a:p>
        </p:txBody>
      </p:sp>
    </p:spTree>
    <p:extLst>
      <p:ext uri="{BB962C8B-B14F-4D97-AF65-F5344CB8AC3E}">
        <p14:creationId xmlns:p14="http://schemas.microsoft.com/office/powerpoint/2010/main" val="38679022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DE0A1-48C7-4F31-B71B-84A23D928DD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23196D4-C2AE-4D32-AAB9-E4F02A6390A2}"/>
              </a:ext>
            </a:extLst>
          </p:cNvPr>
          <p:cNvSpPr>
            <a:spLocks noGrp="1"/>
          </p:cNvSpPr>
          <p:nvPr>
            <p:ph type="dt" sz="half" idx="10"/>
          </p:nvPr>
        </p:nvSpPr>
        <p:spPr/>
        <p:txBody>
          <a:bodyPr/>
          <a:lstStyle/>
          <a:p>
            <a:fld id="{B538CC83-9173-406D-A1A0-9D4ADFC2A183}" type="datetimeFigureOut">
              <a:rPr lang="en-GB" smtClean="0"/>
              <a:t>16/03/2023</a:t>
            </a:fld>
            <a:endParaRPr lang="en-GB"/>
          </a:p>
        </p:txBody>
      </p:sp>
      <p:sp>
        <p:nvSpPr>
          <p:cNvPr id="4" name="Footer Placeholder 3">
            <a:extLst>
              <a:ext uri="{FF2B5EF4-FFF2-40B4-BE49-F238E27FC236}">
                <a16:creationId xmlns:a16="http://schemas.microsoft.com/office/drawing/2014/main" id="{589ECD12-C2ED-4A56-90BB-E8161DAE628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5AACCF7-2D8B-47BB-BB36-0E50349381AE}"/>
              </a:ext>
            </a:extLst>
          </p:cNvPr>
          <p:cNvSpPr>
            <a:spLocks noGrp="1"/>
          </p:cNvSpPr>
          <p:nvPr>
            <p:ph type="sldNum" sz="quarter" idx="12"/>
          </p:nvPr>
        </p:nvSpPr>
        <p:spPr/>
        <p:txBody>
          <a:bodyPr/>
          <a:lstStyle/>
          <a:p>
            <a:fld id="{CF3A1BED-CAC0-4DD0-915F-F15DBF194103}" type="slidenum">
              <a:rPr lang="en-GB" smtClean="0"/>
              <a:t>‹N›</a:t>
            </a:fld>
            <a:endParaRPr lang="en-GB"/>
          </a:p>
        </p:txBody>
      </p:sp>
    </p:spTree>
    <p:extLst>
      <p:ext uri="{BB962C8B-B14F-4D97-AF65-F5344CB8AC3E}">
        <p14:creationId xmlns:p14="http://schemas.microsoft.com/office/powerpoint/2010/main" val="83957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B0E4544-6FC7-45AE-888D-072E84620427}"/>
              </a:ext>
            </a:extLst>
          </p:cNvPr>
          <p:cNvSpPr>
            <a:spLocks noGrp="1"/>
          </p:cNvSpPr>
          <p:nvPr>
            <p:ph type="dt" sz="half" idx="10"/>
          </p:nvPr>
        </p:nvSpPr>
        <p:spPr/>
        <p:txBody>
          <a:bodyPr/>
          <a:lstStyle/>
          <a:p>
            <a:fld id="{B538CC83-9173-406D-A1A0-9D4ADFC2A183}" type="datetimeFigureOut">
              <a:rPr lang="en-GB" smtClean="0"/>
              <a:t>16/03/2023</a:t>
            </a:fld>
            <a:endParaRPr lang="en-GB"/>
          </a:p>
        </p:txBody>
      </p:sp>
      <p:sp>
        <p:nvSpPr>
          <p:cNvPr id="3" name="Footer Placeholder 2">
            <a:extLst>
              <a:ext uri="{FF2B5EF4-FFF2-40B4-BE49-F238E27FC236}">
                <a16:creationId xmlns:a16="http://schemas.microsoft.com/office/drawing/2014/main" id="{63E5260A-1FDD-49DE-98A2-66A2D1F5348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BC1C9DD-36DE-49EF-B84B-BA27F163D123}"/>
              </a:ext>
            </a:extLst>
          </p:cNvPr>
          <p:cNvSpPr>
            <a:spLocks noGrp="1"/>
          </p:cNvSpPr>
          <p:nvPr>
            <p:ph type="sldNum" sz="quarter" idx="12"/>
          </p:nvPr>
        </p:nvSpPr>
        <p:spPr/>
        <p:txBody>
          <a:bodyPr/>
          <a:lstStyle/>
          <a:p>
            <a:fld id="{CF3A1BED-CAC0-4DD0-915F-F15DBF194103}" type="slidenum">
              <a:rPr lang="en-GB" smtClean="0"/>
              <a:t>‹N›</a:t>
            </a:fld>
            <a:endParaRPr lang="en-GB"/>
          </a:p>
        </p:txBody>
      </p:sp>
    </p:spTree>
    <p:extLst>
      <p:ext uri="{BB962C8B-B14F-4D97-AF65-F5344CB8AC3E}">
        <p14:creationId xmlns:p14="http://schemas.microsoft.com/office/powerpoint/2010/main" val="17143661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886C6-847F-477C-837F-2C616FE20FE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9A689E2-B6DA-4140-B15D-7A0745AD2F9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94C811C-A0DD-44DB-BCA4-9C9C007DF5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8A313D7-34D0-44F1-B44B-ED8CC598CF71}"/>
              </a:ext>
            </a:extLst>
          </p:cNvPr>
          <p:cNvSpPr>
            <a:spLocks noGrp="1"/>
          </p:cNvSpPr>
          <p:nvPr>
            <p:ph type="dt" sz="half" idx="10"/>
          </p:nvPr>
        </p:nvSpPr>
        <p:spPr/>
        <p:txBody>
          <a:bodyPr/>
          <a:lstStyle/>
          <a:p>
            <a:fld id="{B538CC83-9173-406D-A1A0-9D4ADFC2A183}" type="datetimeFigureOut">
              <a:rPr lang="en-GB" smtClean="0"/>
              <a:t>16/03/2023</a:t>
            </a:fld>
            <a:endParaRPr lang="en-GB"/>
          </a:p>
        </p:txBody>
      </p:sp>
      <p:sp>
        <p:nvSpPr>
          <p:cNvPr id="6" name="Footer Placeholder 5">
            <a:extLst>
              <a:ext uri="{FF2B5EF4-FFF2-40B4-BE49-F238E27FC236}">
                <a16:creationId xmlns:a16="http://schemas.microsoft.com/office/drawing/2014/main" id="{E77003E3-7823-4DDF-9B42-5A00EDB0E04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D4DC2C9-D660-42F5-A716-F612989E8CB6}"/>
              </a:ext>
            </a:extLst>
          </p:cNvPr>
          <p:cNvSpPr>
            <a:spLocks noGrp="1"/>
          </p:cNvSpPr>
          <p:nvPr>
            <p:ph type="sldNum" sz="quarter" idx="12"/>
          </p:nvPr>
        </p:nvSpPr>
        <p:spPr/>
        <p:txBody>
          <a:bodyPr/>
          <a:lstStyle/>
          <a:p>
            <a:fld id="{CF3A1BED-CAC0-4DD0-915F-F15DBF194103}" type="slidenum">
              <a:rPr lang="en-GB" smtClean="0"/>
              <a:t>‹N›</a:t>
            </a:fld>
            <a:endParaRPr lang="en-GB"/>
          </a:p>
        </p:txBody>
      </p:sp>
    </p:spTree>
    <p:extLst>
      <p:ext uri="{BB962C8B-B14F-4D97-AF65-F5344CB8AC3E}">
        <p14:creationId xmlns:p14="http://schemas.microsoft.com/office/powerpoint/2010/main" val="5161794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138155-03FF-41A8-AD3A-2D0AD30FFDB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D264FBA-2024-4A78-A69E-AB0E3472039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53CE212-2B45-441A-A73F-026671FD92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55F7C09-AE86-4F7A-8C67-3562E677CA0A}"/>
              </a:ext>
            </a:extLst>
          </p:cNvPr>
          <p:cNvSpPr>
            <a:spLocks noGrp="1"/>
          </p:cNvSpPr>
          <p:nvPr>
            <p:ph type="dt" sz="half" idx="10"/>
          </p:nvPr>
        </p:nvSpPr>
        <p:spPr/>
        <p:txBody>
          <a:bodyPr/>
          <a:lstStyle/>
          <a:p>
            <a:fld id="{B538CC83-9173-406D-A1A0-9D4ADFC2A183}" type="datetimeFigureOut">
              <a:rPr lang="en-GB" smtClean="0"/>
              <a:t>16/03/2023</a:t>
            </a:fld>
            <a:endParaRPr lang="en-GB"/>
          </a:p>
        </p:txBody>
      </p:sp>
      <p:sp>
        <p:nvSpPr>
          <p:cNvPr id="6" name="Footer Placeholder 5">
            <a:extLst>
              <a:ext uri="{FF2B5EF4-FFF2-40B4-BE49-F238E27FC236}">
                <a16:creationId xmlns:a16="http://schemas.microsoft.com/office/drawing/2014/main" id="{C97107E1-92E2-4344-98F3-A35040B97F9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B26C04D-FA74-4D61-805E-F7228AD2D849}"/>
              </a:ext>
            </a:extLst>
          </p:cNvPr>
          <p:cNvSpPr>
            <a:spLocks noGrp="1"/>
          </p:cNvSpPr>
          <p:nvPr>
            <p:ph type="sldNum" sz="quarter" idx="12"/>
          </p:nvPr>
        </p:nvSpPr>
        <p:spPr/>
        <p:txBody>
          <a:bodyPr/>
          <a:lstStyle/>
          <a:p>
            <a:fld id="{CF3A1BED-CAC0-4DD0-915F-F15DBF194103}" type="slidenum">
              <a:rPr lang="en-GB" smtClean="0"/>
              <a:t>‹N›</a:t>
            </a:fld>
            <a:endParaRPr lang="en-GB"/>
          </a:p>
        </p:txBody>
      </p:sp>
    </p:spTree>
    <p:extLst>
      <p:ext uri="{BB962C8B-B14F-4D97-AF65-F5344CB8AC3E}">
        <p14:creationId xmlns:p14="http://schemas.microsoft.com/office/powerpoint/2010/main" val="31252568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87DAFD-2B52-4B11-AA49-F06CB3BA542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05CD5B9-C7AA-43F2-B644-8BBEC44B848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8B31C91-07D0-4BE7-9C28-1F51C0F3AE6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38CC83-9173-406D-A1A0-9D4ADFC2A183}" type="datetimeFigureOut">
              <a:rPr lang="en-GB" smtClean="0"/>
              <a:t>16/03/2023</a:t>
            </a:fld>
            <a:endParaRPr lang="en-GB"/>
          </a:p>
        </p:txBody>
      </p:sp>
      <p:sp>
        <p:nvSpPr>
          <p:cNvPr id="5" name="Footer Placeholder 4">
            <a:extLst>
              <a:ext uri="{FF2B5EF4-FFF2-40B4-BE49-F238E27FC236}">
                <a16:creationId xmlns:a16="http://schemas.microsoft.com/office/drawing/2014/main" id="{62F04432-6099-48C3-81FB-B0EBB4CD019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0DEB8F0-9730-4B06-9BAE-DA0C414BBB9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3A1BED-CAC0-4DD0-915F-F15DBF194103}" type="slidenum">
              <a:rPr lang="en-GB" smtClean="0"/>
              <a:t>‹N›</a:t>
            </a:fld>
            <a:endParaRPr lang="en-GB"/>
          </a:p>
        </p:txBody>
      </p:sp>
    </p:spTree>
    <p:extLst>
      <p:ext uri="{BB962C8B-B14F-4D97-AF65-F5344CB8AC3E}">
        <p14:creationId xmlns:p14="http://schemas.microsoft.com/office/powerpoint/2010/main" val="23678001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PlaceHolder 1"/>
          <p:cNvSpPr>
            <a:spLocks noGrp="1"/>
          </p:cNvSpPr>
          <p:nvPr>
            <p:ph type="title"/>
          </p:nvPr>
        </p:nvSpPr>
        <p:spPr>
          <a:xfrm>
            <a:off x="609480" y="273600"/>
            <a:ext cx="10972440" cy="1144800"/>
          </a:xfrm>
          <a:prstGeom prst="rect">
            <a:avLst/>
          </a:prstGeom>
        </p:spPr>
        <p:txBody>
          <a:bodyPr lIns="0" tIns="0" rIns="0" bIns="0" anchor="ctr"/>
          <a:lstStyle/>
          <a:p>
            <a:pPr algn="ctr"/>
            <a:r>
              <a:rPr lang="en-GB" sz="4400" b="0" strike="noStrike" spc="-1" dirty="0">
                <a:latin typeface="Arial"/>
              </a:rPr>
              <a:t>Click to edit the title text format</a:t>
            </a:r>
          </a:p>
        </p:txBody>
      </p:sp>
      <p:sp>
        <p:nvSpPr>
          <p:cNvPr id="3" name="PlaceHolder 2"/>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GB" sz="32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en-GB" sz="2800" b="0" strike="noStrike" spc="-1">
                <a:latin typeface="Arial"/>
              </a:rPr>
              <a:t>Second Outline Level</a:t>
            </a:r>
          </a:p>
          <a:p>
            <a:pPr marL="1296000" lvl="2" indent="-288000">
              <a:spcBef>
                <a:spcPts val="850"/>
              </a:spcBef>
              <a:buClr>
                <a:srgbClr val="000000"/>
              </a:buClr>
              <a:buSzPct val="45000"/>
              <a:buFont typeface="Wingdings" charset="2"/>
              <a:buChar char=""/>
            </a:pPr>
            <a:r>
              <a:rPr lang="en-GB" sz="2400" b="0" strike="noStrike" spc="-1">
                <a:latin typeface="Arial"/>
              </a:rPr>
              <a:t>Third Outline Level</a:t>
            </a:r>
          </a:p>
          <a:p>
            <a:pPr marL="1728000" lvl="3" indent="-216000">
              <a:spcBef>
                <a:spcPts val="567"/>
              </a:spcBef>
              <a:buClr>
                <a:srgbClr val="000000"/>
              </a:buClr>
              <a:buSzPct val="75000"/>
              <a:buFont typeface="Symbol" charset="2"/>
              <a:buChar char=""/>
            </a:pPr>
            <a:r>
              <a:rPr lang="en-GB" sz="2000" b="0" strike="noStrike" spc="-1">
                <a:latin typeface="Arial"/>
              </a:rPr>
              <a:t>Fourth Outline Level</a:t>
            </a:r>
          </a:p>
          <a:p>
            <a:pPr marL="2160000" lvl="4" indent="-216000">
              <a:spcBef>
                <a:spcPts val="283"/>
              </a:spcBef>
              <a:buClr>
                <a:srgbClr val="000000"/>
              </a:buClr>
              <a:buSzPct val="45000"/>
              <a:buFont typeface="Wingdings" charset="2"/>
              <a:buChar char=""/>
            </a:pPr>
            <a:r>
              <a:rPr lang="en-GB" sz="2000" b="0" strike="noStrike" spc="-1">
                <a:latin typeface="Arial"/>
              </a:rPr>
              <a:t>Fifth Outline Level</a:t>
            </a:r>
          </a:p>
          <a:p>
            <a:pPr marL="2592000" lvl="5" indent="-216000">
              <a:spcBef>
                <a:spcPts val="283"/>
              </a:spcBef>
              <a:buClr>
                <a:srgbClr val="000000"/>
              </a:buClr>
              <a:buSzPct val="45000"/>
              <a:buFont typeface="Wingdings" charset="2"/>
              <a:buChar char=""/>
            </a:pPr>
            <a:r>
              <a:rPr lang="en-GB" sz="2000" b="0" strike="noStrike" spc="-1">
                <a:latin typeface="Arial"/>
              </a:rPr>
              <a:t>Sixth Outline Level</a:t>
            </a:r>
          </a:p>
          <a:p>
            <a:pPr marL="3024000" lvl="6" indent="-216000">
              <a:spcBef>
                <a:spcPts val="283"/>
              </a:spcBef>
              <a:buClr>
                <a:srgbClr val="000000"/>
              </a:buClr>
              <a:buSzPct val="45000"/>
              <a:buFont typeface="Wingdings" charset="2"/>
              <a:buChar char=""/>
            </a:pPr>
            <a:r>
              <a:rPr lang="en-GB" sz="2000" b="0" strike="noStrike" spc="-1">
                <a:latin typeface="Arial"/>
              </a:rPr>
              <a:t>Seventh Outline Level</a:t>
            </a:r>
          </a:p>
        </p:txBody>
      </p:sp>
    </p:spTree>
    <p:extLst>
      <p:ext uri="{BB962C8B-B14F-4D97-AF65-F5344CB8AC3E}">
        <p14:creationId xmlns:p14="http://schemas.microsoft.com/office/powerpoint/2010/main" val="13211039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lnSpc>
          <a:spcPct val="90000"/>
        </a:lnSpc>
        <a:spcBef>
          <a:spcPct val="0"/>
        </a:spcBef>
        <a:buNone/>
        <a:defRPr sz="4400" kern="1200">
          <a:solidFill>
            <a:srgbClr val="00206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206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206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206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gif"/><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6.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16.xml"/><Relationship Id="rId5" Type="http://schemas.openxmlformats.org/officeDocument/2006/relationships/image" Target="../media/image34.png"/><Relationship Id="rId4" Type="http://schemas.openxmlformats.org/officeDocument/2006/relationships/image" Target="../media/image33.png"/></Relationships>
</file>

<file path=ppt/slides/_rels/slide1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4.png"/><Relationship Id="rId7" Type="http://schemas.openxmlformats.org/officeDocument/2006/relationships/image" Target="../media/image15.sv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26.png"/><Relationship Id="rId4" Type="http://schemas.openxmlformats.org/officeDocument/2006/relationships/image" Target="../media/image25.png"/><Relationship Id="rId9"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image" Target="../media/image34.png"/><Relationship Id="rId4" Type="http://schemas.openxmlformats.org/officeDocument/2006/relationships/image" Target="../media/image33.png"/></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4.xml"/><Relationship Id="rId1" Type="http://schemas.openxmlformats.org/officeDocument/2006/relationships/slideLayout" Target="../slideLayouts/slideLayout6.xml"/><Relationship Id="rId5" Type="http://schemas.openxmlformats.org/officeDocument/2006/relationships/image" Target="../media/image34.png"/><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16.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svg"/></Relationships>
</file>

<file path=ppt/slides/_rels/slide5.xml.rels><?xml version="1.0" encoding="UTF-8" standalone="yes"?>
<Relationships xmlns="http://schemas.openxmlformats.org/package/2006/relationships"><Relationship Id="rId8" Type="http://schemas.openxmlformats.org/officeDocument/2006/relationships/audio" Target="../media/audio5.wav"/><Relationship Id="rId13" Type="http://schemas.openxmlformats.org/officeDocument/2006/relationships/audio" Target="../media/audio9.wav"/><Relationship Id="rId3" Type="http://schemas.openxmlformats.org/officeDocument/2006/relationships/audio" Target="../media/audio1.wav"/><Relationship Id="rId7" Type="http://schemas.openxmlformats.org/officeDocument/2006/relationships/audio" Target="../media/audio4.wav"/><Relationship Id="rId12"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16.xml"/><Relationship Id="rId6" Type="http://schemas.openxmlformats.org/officeDocument/2006/relationships/audio" Target="../media/audio3.wav"/><Relationship Id="rId11" Type="http://schemas.openxmlformats.org/officeDocument/2006/relationships/audio" Target="../media/audio8.wav"/><Relationship Id="rId5" Type="http://schemas.openxmlformats.org/officeDocument/2006/relationships/audio" Target="../media/audio2.wav"/><Relationship Id="rId10" Type="http://schemas.openxmlformats.org/officeDocument/2006/relationships/audio" Target="../media/audio7.wav"/><Relationship Id="rId4" Type="http://schemas.openxmlformats.org/officeDocument/2006/relationships/image" Target="../media/image19.png"/><Relationship Id="rId9" Type="http://schemas.openxmlformats.org/officeDocument/2006/relationships/audio" Target="../media/audio6.wav"/><Relationship Id="rId14"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23.png"/><Relationship Id="rId5" Type="http://schemas.openxmlformats.org/officeDocument/2006/relationships/image" Target="../media/image15.sv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4.png"/><Relationship Id="rId7" Type="http://schemas.openxmlformats.org/officeDocument/2006/relationships/image" Target="../media/image15.sv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14.png"/><Relationship Id="rId5" Type="http://schemas.openxmlformats.org/officeDocument/2006/relationships/image" Target="../media/image26.png"/><Relationship Id="rId4" Type="http://schemas.openxmlformats.org/officeDocument/2006/relationships/image" Target="../media/image25.png"/><Relationship Id="rId9" Type="http://schemas.openxmlformats.org/officeDocument/2006/relationships/image" Target="../media/image28.png"/></Relationships>
</file>

<file path=ppt/slides/_rels/slide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notesSlide" Target="../notesSlides/notesSlide8.xml"/><Relationship Id="rId7" Type="http://schemas.openxmlformats.org/officeDocument/2006/relationships/image" Target="../media/image20.png"/><Relationship Id="rId2" Type="http://schemas.openxmlformats.org/officeDocument/2006/relationships/slideLayout" Target="../slideLayouts/slideLayout24.xml"/><Relationship Id="rId1" Type="http://schemas.openxmlformats.org/officeDocument/2006/relationships/video" Target="https://www.youtube.com/embed/WJ0uJo5kJ04?feature=oembed" TargetMode="External"/><Relationship Id="rId6" Type="http://schemas.openxmlformats.org/officeDocument/2006/relationships/image" Target="../media/image31.png"/><Relationship Id="rId5" Type="http://schemas.openxmlformats.org/officeDocument/2006/relationships/image" Target="../media/image30.jpeg"/><Relationship Id="rId10" Type="http://schemas.openxmlformats.org/officeDocument/2006/relationships/audio" Target="../media/audio10.wav"/><Relationship Id="rId4" Type="http://schemas.openxmlformats.org/officeDocument/2006/relationships/image" Target="../media/image29.jpg"/><Relationship Id="rId9" Type="http://schemas.openxmlformats.org/officeDocument/2006/relationships/image" Target="../media/image15.svg"/></Relationships>
</file>

<file path=ppt/slides/_rels/slide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16.xml"/><Relationship Id="rId5" Type="http://schemas.openxmlformats.org/officeDocument/2006/relationships/image" Target="../media/image34.png"/><Relationship Id="rId4"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2" descr="background rectangle"/>
          <p:cNvSpPr/>
          <p:nvPr/>
        </p:nvSpPr>
        <p:spPr>
          <a:xfrm>
            <a:off x="0" y="0"/>
            <a:ext cx="4350984" cy="6858000"/>
          </a:xfrm>
          <a:prstGeom prst="rect">
            <a:avLst/>
          </a:prstGeom>
          <a:solidFill>
            <a:srgbClr val="FF111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alibri"/>
              <a:buNone/>
              <a:tabLst/>
              <a:defRPr/>
            </a:pPr>
            <a:endParaRPr kumimoji="0" sz="1800" b="0" i="0" u="none" strike="noStrike" kern="0" cap="none" spc="0" normalizeH="0" baseline="0" noProof="0">
              <a:ln>
                <a:noFill/>
              </a:ln>
              <a:solidFill>
                <a:srgbClr val="FFFFFF"/>
              </a:solidFill>
              <a:effectLst/>
              <a:uLnTx/>
              <a:uFillTx/>
              <a:latin typeface="Century Gothic"/>
              <a:ea typeface="Century Gothic"/>
              <a:cs typeface="Century Gothic"/>
              <a:sym typeface="Century Gothic"/>
            </a:endParaRPr>
          </a:p>
        </p:txBody>
      </p:sp>
      <p:sp>
        <p:nvSpPr>
          <p:cNvPr id="100" name="Google Shape;100;p2"/>
          <p:cNvSpPr/>
          <p:nvPr/>
        </p:nvSpPr>
        <p:spPr>
          <a:xfrm>
            <a:off x="6368181" y="4765200"/>
            <a:ext cx="3750377" cy="156962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FF3333"/>
              </a:buClr>
              <a:buSzPts val="9600"/>
              <a:buFont typeface="Arial"/>
              <a:buNone/>
              <a:tabLst/>
              <a:defRPr/>
            </a:pPr>
            <a:r>
              <a:rPr kumimoji="0" lang="en-GB" sz="9600" b="1" i="0" u="none" strike="noStrike" kern="0" cap="none" spc="0" normalizeH="0" baseline="0" noProof="0" dirty="0">
                <a:ln>
                  <a:noFill/>
                </a:ln>
                <a:solidFill>
                  <a:srgbClr val="FF3333"/>
                </a:solidFill>
                <a:effectLst/>
                <a:uLnTx/>
                <a:uFillTx/>
                <a:latin typeface="Modern Love" panose="04090805081005020601" pitchFamily="82" charset="0"/>
                <a:ea typeface="+mn-ea"/>
                <a:cs typeface="Arial"/>
                <a:sym typeface="Arial"/>
              </a:rPr>
              <a:t>rot</a:t>
            </a:r>
            <a:endParaRPr kumimoji="0" sz="1400" b="0" i="0" u="none" strike="noStrike" kern="0" cap="none" spc="0" normalizeH="0" baseline="0" noProof="0" dirty="0">
              <a:ln>
                <a:noFill/>
              </a:ln>
              <a:solidFill>
                <a:srgbClr val="000000"/>
              </a:solidFill>
              <a:effectLst/>
              <a:uLnTx/>
              <a:uFillTx/>
              <a:latin typeface="Modern Love" panose="04090805081005020601" pitchFamily="82" charset="0"/>
              <a:ea typeface="+mn-ea"/>
              <a:cs typeface="Arial"/>
              <a:sym typeface="Arial"/>
            </a:endParaRPr>
          </a:p>
        </p:txBody>
      </p:sp>
      <p:sp>
        <p:nvSpPr>
          <p:cNvPr id="101" name="Google Shape;101;p2"/>
          <p:cNvSpPr txBox="1"/>
          <p:nvPr/>
        </p:nvSpPr>
        <p:spPr>
          <a:xfrm>
            <a:off x="0" y="6334820"/>
            <a:ext cx="4350984" cy="52318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FFFFFF"/>
              </a:buClr>
              <a:buSzPts val="2800"/>
              <a:buFontTx/>
              <a:buNone/>
              <a:tabLst/>
              <a:defRPr/>
            </a:pPr>
            <a:r>
              <a:rPr kumimoji="0" lang="en-GB" sz="2800" b="1" i="0" u="none" strike="noStrike" kern="0" cap="none" spc="0" normalizeH="0" baseline="0" noProof="0" dirty="0">
                <a:ln>
                  <a:noFill/>
                </a:ln>
                <a:solidFill>
                  <a:srgbClr val="FFFFFF"/>
                </a:solidFill>
                <a:effectLst/>
                <a:uLnTx/>
                <a:uFillTx/>
                <a:latin typeface="Century Gothic"/>
                <a:ea typeface="Century Gothic"/>
                <a:cs typeface="Century Gothic"/>
                <a:sym typeface="Century Gothic"/>
              </a:rPr>
              <a:t>Follow ups 1-5</a:t>
            </a:r>
            <a:endParaRPr kumimoji="0" sz="2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2" name="Title 1">
            <a:extLst>
              <a:ext uri="{FF2B5EF4-FFF2-40B4-BE49-F238E27FC236}">
                <a16:creationId xmlns:a16="http://schemas.microsoft.com/office/drawing/2014/main" id="{4EE28BE7-8949-4E49-A98F-68B6A8E0DDC3}"/>
              </a:ext>
            </a:extLst>
          </p:cNvPr>
          <p:cNvSpPr>
            <a:spLocks noGrp="1"/>
          </p:cNvSpPr>
          <p:nvPr>
            <p:ph type="title"/>
          </p:nvPr>
        </p:nvSpPr>
        <p:spPr>
          <a:xfrm>
            <a:off x="381000" y="163664"/>
            <a:ext cx="3588984" cy="1325563"/>
          </a:xfrm>
        </p:spPr>
        <p:txBody>
          <a:bodyPr>
            <a:noAutofit/>
          </a:bodyPr>
          <a:lstStyle/>
          <a:p>
            <a:pPr algn="ctr"/>
            <a:r>
              <a:rPr lang="en-GB" sz="3600" b="1" spc="-1" dirty="0">
                <a:solidFill>
                  <a:schemeClr val="bg1"/>
                </a:solidFill>
                <a:latin typeface="Century Gothic" panose="020B0502020202020204" pitchFamily="34" charset="0"/>
                <a:ea typeface="Century Gothic"/>
              </a:rPr>
              <a:t>Talking about activities and events</a:t>
            </a:r>
            <a:endParaRPr lang="en-GB" sz="3600" dirty="0"/>
          </a:p>
        </p:txBody>
      </p:sp>
      <p:pic>
        <p:nvPicPr>
          <p:cNvPr id="8" name="Picture 7" descr="Map&#10;&#10;Description automatically generated">
            <a:extLst>
              <a:ext uri="{FF2B5EF4-FFF2-40B4-BE49-F238E27FC236}">
                <a16:creationId xmlns:a16="http://schemas.microsoft.com/office/drawing/2014/main" id="{7E2E925F-F542-435B-8CEB-05FEDBBEED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80866" y="240668"/>
            <a:ext cx="3811412" cy="4881282"/>
          </a:xfrm>
          <a:prstGeom prst="rect">
            <a:avLst/>
          </a:prstGeom>
        </p:spPr>
      </p:pic>
      <p:sp>
        <p:nvSpPr>
          <p:cNvPr id="9" name="TextBox 8">
            <a:extLst>
              <a:ext uri="{FF2B5EF4-FFF2-40B4-BE49-F238E27FC236}">
                <a16:creationId xmlns:a16="http://schemas.microsoft.com/office/drawing/2014/main" id="{C9A0E710-98FE-45EC-A32A-7523767395BD}"/>
              </a:ext>
            </a:extLst>
          </p:cNvPr>
          <p:cNvSpPr txBox="1"/>
          <p:nvPr/>
        </p:nvSpPr>
        <p:spPr>
          <a:xfrm>
            <a:off x="8124832" y="6457890"/>
            <a:ext cx="3987452" cy="40011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Term 3 Week 4</a:t>
            </a:r>
          </a:p>
        </p:txBody>
      </p:sp>
      <p:grpSp>
        <p:nvGrpSpPr>
          <p:cNvPr id="15" name="Group 14">
            <a:extLst>
              <a:ext uri="{FF2B5EF4-FFF2-40B4-BE49-F238E27FC236}">
                <a16:creationId xmlns:a16="http://schemas.microsoft.com/office/drawing/2014/main" id="{B6D3455E-046A-4176-B45F-E1C7B2AF8467}"/>
              </a:ext>
            </a:extLst>
          </p:cNvPr>
          <p:cNvGrpSpPr/>
          <p:nvPr/>
        </p:nvGrpSpPr>
        <p:grpSpPr>
          <a:xfrm>
            <a:off x="209606" y="2434008"/>
            <a:ext cx="3931771" cy="2687942"/>
            <a:chOff x="232764" y="2032917"/>
            <a:chExt cx="3931771" cy="2687942"/>
          </a:xfrm>
        </p:grpSpPr>
        <p:pic>
          <p:nvPicPr>
            <p:cNvPr id="17" name="Google Shape;186;p4" descr="Snowman, Winter, Happy, Outdoors, Carrot, Frost, Snow">
              <a:extLst>
                <a:ext uri="{FF2B5EF4-FFF2-40B4-BE49-F238E27FC236}">
                  <a16:creationId xmlns:a16="http://schemas.microsoft.com/office/drawing/2014/main" id="{9A30FE9E-8D3E-4A7A-8B5A-D6D522FDB044}"/>
                </a:ext>
              </a:extLst>
            </p:cNvPr>
            <p:cNvPicPr preferRelativeResize="0"/>
            <p:nvPr/>
          </p:nvPicPr>
          <p:blipFill rotWithShape="1">
            <a:blip r:embed="rId4">
              <a:alphaModFix/>
            </a:blip>
            <a:srcRect/>
            <a:stretch/>
          </p:blipFill>
          <p:spPr>
            <a:xfrm>
              <a:off x="1635210" y="3739569"/>
              <a:ext cx="847372" cy="931462"/>
            </a:xfrm>
            <a:prstGeom prst="rect">
              <a:avLst/>
            </a:prstGeom>
            <a:noFill/>
            <a:ln>
              <a:noFill/>
            </a:ln>
          </p:spPr>
        </p:pic>
        <p:pic>
          <p:nvPicPr>
            <p:cNvPr id="19" name="Google Shape;189;p4" descr="Easter, Rabbit, Bunny, April, Easter Bunny, Egg, Hug">
              <a:extLst>
                <a:ext uri="{FF2B5EF4-FFF2-40B4-BE49-F238E27FC236}">
                  <a16:creationId xmlns:a16="http://schemas.microsoft.com/office/drawing/2014/main" id="{E734926A-FBAF-4778-AEBD-F52EECA54888}"/>
                </a:ext>
              </a:extLst>
            </p:cNvPr>
            <p:cNvPicPr preferRelativeResize="0"/>
            <p:nvPr/>
          </p:nvPicPr>
          <p:blipFill rotWithShape="1">
            <a:blip r:embed="rId5">
              <a:alphaModFix/>
            </a:blip>
            <a:srcRect/>
            <a:stretch/>
          </p:blipFill>
          <p:spPr>
            <a:xfrm>
              <a:off x="2328687" y="2152699"/>
              <a:ext cx="700577" cy="930656"/>
            </a:xfrm>
            <a:prstGeom prst="rect">
              <a:avLst/>
            </a:prstGeom>
            <a:noFill/>
            <a:ln>
              <a:noFill/>
            </a:ln>
          </p:spPr>
        </p:pic>
        <p:pic>
          <p:nvPicPr>
            <p:cNvPr id="20" name="Google Shape;190;p4" descr="Flower, Bell, Blue, Nature, Plant, Green, Spring">
              <a:extLst>
                <a:ext uri="{FF2B5EF4-FFF2-40B4-BE49-F238E27FC236}">
                  <a16:creationId xmlns:a16="http://schemas.microsoft.com/office/drawing/2014/main" id="{9626690F-A6D3-4934-A6A9-47FC7381A3CB}"/>
                </a:ext>
              </a:extLst>
            </p:cNvPr>
            <p:cNvPicPr preferRelativeResize="0"/>
            <p:nvPr/>
          </p:nvPicPr>
          <p:blipFill rotWithShape="1">
            <a:blip r:embed="rId6">
              <a:alphaModFix/>
            </a:blip>
            <a:srcRect/>
            <a:stretch/>
          </p:blipFill>
          <p:spPr>
            <a:xfrm>
              <a:off x="1431002" y="2121752"/>
              <a:ext cx="602907" cy="1048535"/>
            </a:xfrm>
            <a:prstGeom prst="rect">
              <a:avLst/>
            </a:prstGeom>
            <a:noFill/>
            <a:ln>
              <a:noFill/>
            </a:ln>
          </p:spPr>
        </p:pic>
        <p:pic>
          <p:nvPicPr>
            <p:cNvPr id="21" name="Google Shape;192;p4" descr="Sun, Bright, Shine, Summer, Sunflower, Sunshine, Yellow">
              <a:extLst>
                <a:ext uri="{FF2B5EF4-FFF2-40B4-BE49-F238E27FC236}">
                  <a16:creationId xmlns:a16="http://schemas.microsoft.com/office/drawing/2014/main" id="{1F823E23-5D13-4486-B1E1-E8E9AF551AC7}"/>
                </a:ext>
              </a:extLst>
            </p:cNvPr>
            <p:cNvPicPr preferRelativeResize="0"/>
            <p:nvPr/>
          </p:nvPicPr>
          <p:blipFill rotWithShape="1">
            <a:blip r:embed="rId7">
              <a:alphaModFix/>
            </a:blip>
            <a:srcRect/>
            <a:stretch/>
          </p:blipFill>
          <p:spPr>
            <a:xfrm>
              <a:off x="3287853" y="2138332"/>
              <a:ext cx="876682" cy="876682"/>
            </a:xfrm>
            <a:prstGeom prst="rect">
              <a:avLst/>
            </a:prstGeom>
            <a:noFill/>
            <a:ln>
              <a:noFill/>
            </a:ln>
          </p:spPr>
        </p:pic>
        <p:pic>
          <p:nvPicPr>
            <p:cNvPr id="22" name="Picture 6" descr="Free vector graphics of Birthday party">
              <a:extLst>
                <a:ext uri="{FF2B5EF4-FFF2-40B4-BE49-F238E27FC236}">
                  <a16:creationId xmlns:a16="http://schemas.microsoft.com/office/drawing/2014/main" id="{86E5F550-850A-4A94-8660-2A683783658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2764" y="2032917"/>
              <a:ext cx="886837" cy="1316701"/>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2">
              <a:extLst>
                <a:ext uri="{FF2B5EF4-FFF2-40B4-BE49-F238E27FC236}">
                  <a16:creationId xmlns:a16="http://schemas.microsoft.com/office/drawing/2014/main" id="{C0422442-F547-42DA-8EB5-0E6CB0C6D567}"/>
                </a:ext>
              </a:extLst>
            </p:cNvPr>
            <p:cNvPicPr>
              <a:picLocks noChangeAspect="1"/>
            </p:cNvPicPr>
            <p:nvPr/>
          </p:nvPicPr>
          <p:blipFill>
            <a:blip r:embed="rId9"/>
            <a:stretch>
              <a:fillRect/>
            </a:stretch>
          </p:blipFill>
          <p:spPr>
            <a:xfrm>
              <a:off x="232764" y="3636872"/>
              <a:ext cx="1062996" cy="1046767"/>
            </a:xfrm>
            <a:prstGeom prst="rect">
              <a:avLst/>
            </a:prstGeom>
          </p:spPr>
        </p:pic>
        <p:pic>
          <p:nvPicPr>
            <p:cNvPr id="25" name="Picture 24">
              <a:extLst>
                <a:ext uri="{FF2B5EF4-FFF2-40B4-BE49-F238E27FC236}">
                  <a16:creationId xmlns:a16="http://schemas.microsoft.com/office/drawing/2014/main" id="{3CC35CC1-0035-4AEB-9D29-C6E47ED2B38D}"/>
                </a:ext>
              </a:extLst>
            </p:cNvPr>
            <p:cNvPicPr>
              <a:picLocks noChangeAspect="1"/>
            </p:cNvPicPr>
            <p:nvPr/>
          </p:nvPicPr>
          <p:blipFill>
            <a:blip r:embed="rId10"/>
            <a:stretch>
              <a:fillRect/>
            </a:stretch>
          </p:blipFill>
          <p:spPr>
            <a:xfrm>
              <a:off x="2822032" y="3349618"/>
              <a:ext cx="1276501" cy="1371241"/>
            </a:xfrm>
            <a:prstGeom prst="rect">
              <a:avLst/>
            </a:prstGeom>
          </p:spPr>
        </p:pic>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8" name="Table 4">
            <a:extLst>
              <a:ext uri="{FF2B5EF4-FFF2-40B4-BE49-F238E27FC236}">
                <a16:creationId xmlns:a16="http://schemas.microsoft.com/office/drawing/2014/main" id="{E6F5C010-FCBF-483C-895E-1E56C0C2FA24}"/>
              </a:ext>
            </a:extLst>
          </p:cNvPr>
          <p:cNvGraphicFramePr>
            <a:graphicFrameLocks noGrp="1"/>
          </p:cNvGraphicFramePr>
          <p:nvPr/>
        </p:nvGraphicFramePr>
        <p:xfrm>
          <a:off x="441458" y="699714"/>
          <a:ext cx="10079232" cy="6029786"/>
        </p:xfrm>
        <a:graphic>
          <a:graphicData uri="http://schemas.openxmlformats.org/drawingml/2006/table">
            <a:tbl>
              <a:tblPr firstRow="1" bandRow="1"/>
              <a:tblGrid>
                <a:gridCol w="1775684">
                  <a:extLst>
                    <a:ext uri="{9D8B030D-6E8A-4147-A177-3AD203B41FA5}">
                      <a16:colId xmlns:a16="http://schemas.microsoft.com/office/drawing/2014/main" val="1203737284"/>
                    </a:ext>
                  </a:extLst>
                </a:gridCol>
                <a:gridCol w="2723745">
                  <a:extLst>
                    <a:ext uri="{9D8B030D-6E8A-4147-A177-3AD203B41FA5}">
                      <a16:colId xmlns:a16="http://schemas.microsoft.com/office/drawing/2014/main" val="1810222861"/>
                    </a:ext>
                  </a:extLst>
                </a:gridCol>
                <a:gridCol w="2742311">
                  <a:extLst>
                    <a:ext uri="{9D8B030D-6E8A-4147-A177-3AD203B41FA5}">
                      <a16:colId xmlns:a16="http://schemas.microsoft.com/office/drawing/2014/main" val="274413866"/>
                    </a:ext>
                  </a:extLst>
                </a:gridCol>
                <a:gridCol w="2837492">
                  <a:extLst>
                    <a:ext uri="{9D8B030D-6E8A-4147-A177-3AD203B41FA5}">
                      <a16:colId xmlns:a16="http://schemas.microsoft.com/office/drawing/2014/main" val="2706468897"/>
                    </a:ext>
                  </a:extLst>
                </a:gridCol>
              </a:tblGrid>
              <a:tr h="861398">
                <a:tc rowSpan="2">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endParaRPr lang="en-GB" sz="2400"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B0F0"/>
                          </a:solidFill>
                          <a:latin typeface="Century Gothic" panose="020B0502020202020204" pitchFamily="34" charset="0"/>
                        </a:rPr>
                        <a:t>(the) music</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B0F0"/>
                          </a:solidFill>
                          <a:latin typeface="Century Gothic" panose="020B0502020202020204" pitchFamily="34" charset="0"/>
                        </a:rPr>
                        <a:t>(the) day</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B0F0"/>
                          </a:solidFill>
                          <a:latin typeface="Century Gothic" panose="020B0502020202020204" pitchFamily="34" charset="0"/>
                        </a:rPr>
                        <a:t>tomorrow</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256656619"/>
                  </a:ext>
                </a:extLst>
              </a:tr>
              <a:tr h="861398">
                <a:tc vMerge="1">
                  <a:txBody>
                    <a:bodyPr/>
                    <a:lstStyle/>
                    <a:p>
                      <a:endParaRPr lang="en-GB" sz="2800" dirty="0">
                        <a:solidFill>
                          <a:srgbClr val="002060"/>
                        </a:solidFill>
                        <a:latin typeface="Century Gothic" panose="020B0502020202020204" pitchFamily="34" charset="0"/>
                      </a:endParaRPr>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B0F0"/>
                          </a:solidFill>
                          <a:latin typeface="Century Gothic" panose="020B0502020202020204" pitchFamily="34" charset="0"/>
                        </a:rPr>
                        <a:t>(the) film</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B0F0"/>
                          </a:solidFill>
                          <a:latin typeface="Century Gothic" panose="020B0502020202020204" pitchFamily="34" charset="0"/>
                        </a:rPr>
                        <a:t>favourite</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B0F0"/>
                          </a:solidFill>
                          <a:latin typeface="Century Gothic" panose="020B0502020202020204" pitchFamily="34" charset="0"/>
                        </a:rPr>
                        <a:t>(the) song</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164559424"/>
                  </a:ext>
                </a:extLst>
              </a:tr>
              <a:tr h="861398">
                <a:tc rowSpan="2">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endParaRPr lang="en-GB" sz="2400"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92D050"/>
                          </a:solidFill>
                          <a:latin typeface="Century Gothic" panose="020B0502020202020204" pitchFamily="34" charset="0"/>
                        </a:rPr>
                        <a:t>Sunday</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92D050"/>
                          </a:solidFill>
                          <a:latin typeface="Century Gothic" panose="020B0502020202020204" pitchFamily="34" charset="0"/>
                        </a:rPr>
                        <a:t>today</a:t>
                      </a:r>
                    </a:p>
                    <a:p>
                      <a:endParaRPr lang="en-GB" sz="2400" b="1" dirty="0">
                        <a:solidFill>
                          <a:srgbClr val="92D05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92D050"/>
                          </a:solidFill>
                          <a:latin typeface="Century Gothic" panose="020B0502020202020204" pitchFamily="34" charset="0"/>
                        </a:rPr>
                        <a:t>(the) week</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760878619"/>
                  </a:ext>
                </a:extLst>
              </a:tr>
              <a:tr h="861398">
                <a:tc vMerge="1">
                  <a:txBody>
                    <a:bodyPr/>
                    <a:lstStyle/>
                    <a:p>
                      <a:endParaRPr lang="en-GB" sz="2800" dirty="0">
                        <a:solidFill>
                          <a:srgbClr val="002060"/>
                        </a:solidFill>
                        <a:latin typeface="Century Gothic" panose="020B0502020202020204" pitchFamily="34" charset="0"/>
                      </a:endParaRPr>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92D050"/>
                          </a:solidFill>
                          <a:latin typeface="Century Gothic" panose="020B0502020202020204" pitchFamily="34" charset="0"/>
                        </a:rPr>
                        <a:t>Monday</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92D050"/>
                          </a:solidFill>
                          <a:latin typeface="Century Gothic" panose="020B0502020202020204" pitchFamily="34" charset="0"/>
                        </a:rPr>
                        <a:t>Wednesday</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92D050"/>
                          </a:solidFill>
                          <a:latin typeface="Century Gothic" panose="020B0502020202020204" pitchFamily="34" charset="0"/>
                        </a:rPr>
                        <a:t>Friday</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047692962"/>
                  </a:ext>
                </a:extLst>
              </a:tr>
              <a:tr h="861398">
                <a:tc rowSpan="3">
                  <a:txBody>
                    <a:bodyPr/>
                    <a:lstStyle/>
                    <a:p>
                      <a:endParaRPr lang="en-GB" dirty="0"/>
                    </a:p>
                  </a:txBody>
                  <a:tcPr>
                    <a:lnT w="12700" cap="flat" cmpd="sng" algn="ctr">
                      <a:solidFill>
                        <a:sysClr val="windowText" lastClr="000000"/>
                      </a:solidFill>
                      <a:prstDash val="solid"/>
                      <a:round/>
                      <a:headEnd type="none" w="med" len="med"/>
                      <a:tailEnd type="none" w="med" len="med"/>
                    </a:lnT>
                  </a:tcPr>
                </a:tc>
                <a:tc>
                  <a:txBody>
                    <a:bodyPr/>
                    <a:lstStyle/>
                    <a:p>
                      <a:r>
                        <a:rPr lang="en-GB" sz="2400" b="1" dirty="0">
                          <a:solidFill>
                            <a:srgbClr val="FF3399"/>
                          </a:solidFill>
                          <a:latin typeface="Century Gothic" panose="020B0502020202020204" pitchFamily="34" charset="0"/>
                        </a:rPr>
                        <a:t>(the) birthday</a:t>
                      </a:r>
                    </a:p>
                  </a:txBody>
                  <a:tcPr>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2400" b="1" dirty="0">
                          <a:solidFill>
                            <a:srgbClr val="FF3399"/>
                          </a:solidFill>
                          <a:latin typeface="Century Gothic" panose="020B0502020202020204" pitchFamily="34" charset="0"/>
                        </a:rPr>
                        <a:t>(the) month</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2400" b="1" dirty="0">
                          <a:solidFill>
                            <a:srgbClr val="FF3399"/>
                          </a:solidFill>
                          <a:latin typeface="Century Gothic" panose="020B0502020202020204" pitchFamily="34" charset="0"/>
                        </a:rPr>
                        <a:t>When?</a:t>
                      </a: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2450867"/>
                  </a:ext>
                </a:extLst>
              </a:tr>
              <a:tr h="861398">
                <a:tc vMerge="1">
                  <a:txBody>
                    <a:bodyPr/>
                    <a:lstStyle/>
                    <a:p>
                      <a:endParaRPr lang="en-GB" dirty="0"/>
                    </a:p>
                  </a:txBody>
                  <a:tcPr>
                    <a:lnT w="12700" cap="flat" cmpd="sng" algn="ctr">
                      <a:solidFill>
                        <a:sysClr val="windowText" lastClr="000000"/>
                      </a:solidFill>
                      <a:prstDash val="solid"/>
                      <a:round/>
                      <a:headEnd type="none" w="med" len="med"/>
                      <a:tailEnd type="none" w="med" len="med"/>
                    </a:lnT>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FF3399"/>
                          </a:solidFill>
                          <a:latin typeface="Century Gothic" panose="020B0502020202020204" pitchFamily="34" charset="0"/>
                        </a:rPr>
                        <a:t>July</a:t>
                      </a:r>
                    </a:p>
                  </a:txBody>
                  <a:tcPr>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FF3399"/>
                          </a:solidFill>
                          <a:latin typeface="Century Gothic" panose="020B0502020202020204" pitchFamily="34" charset="0"/>
                        </a:rPr>
                        <a:t>September</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FF3399"/>
                          </a:solidFill>
                          <a:latin typeface="Century Gothic" panose="020B0502020202020204" pitchFamily="34" charset="0"/>
                        </a:rPr>
                        <a:t>November</a:t>
                      </a: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343226472"/>
                  </a:ext>
                </a:extLst>
              </a:tr>
              <a:tr h="861398">
                <a:tc vMerge="1">
                  <a:txBody>
                    <a:bodyPr/>
                    <a:lstStyle/>
                    <a:p>
                      <a:endParaRPr lang="en-GB" sz="2800" b="1" dirty="0">
                        <a:solidFill>
                          <a:srgbClr val="002060"/>
                        </a:solidFill>
                        <a:latin typeface="Century Gothic" panose="020B0502020202020204" pitchFamily="34" charset="0"/>
                      </a:endParaRPr>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FF3399"/>
                          </a:solidFill>
                          <a:latin typeface="Century Gothic" panose="020B0502020202020204" pitchFamily="34" charset="0"/>
                        </a:rPr>
                        <a:t>January</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FF3399"/>
                          </a:solidFill>
                          <a:latin typeface="Century Gothic" panose="020B0502020202020204" pitchFamily="34" charset="0"/>
                        </a:rPr>
                        <a:t>March</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FF3399"/>
                          </a:solidFill>
                          <a:latin typeface="Century Gothic" panose="020B0502020202020204" pitchFamily="34" charset="0"/>
                        </a:rPr>
                        <a:t>May</a:t>
                      </a:r>
                    </a:p>
                    <a:p>
                      <a:endParaRPr lang="en-GB" sz="2400" b="1" dirty="0">
                        <a:solidFill>
                          <a:srgbClr val="FF3399"/>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232139915"/>
                  </a:ext>
                </a:extLst>
              </a:tr>
            </a:tbl>
          </a:graphicData>
        </a:graphic>
      </p:graphicFrame>
      <p:sp>
        <p:nvSpPr>
          <p:cNvPr id="20" name="TextBox 19">
            <a:extLst>
              <a:ext uri="{FF2B5EF4-FFF2-40B4-BE49-F238E27FC236}">
                <a16:creationId xmlns:a16="http://schemas.microsoft.com/office/drawing/2014/main" id="{207C148F-45EB-4409-B006-B3FFBC980597}"/>
              </a:ext>
            </a:extLst>
          </p:cNvPr>
          <p:cNvSpPr txBox="1"/>
          <p:nvPr/>
        </p:nvSpPr>
        <p:spPr>
          <a:xfrm>
            <a:off x="3403907" y="84056"/>
            <a:ext cx="3235950"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GB" sz="2400" b="1" i="0" u="none" strike="noStrike" kern="1200" cap="none" spc="-1" normalizeH="0" baseline="0" noProof="0" dirty="0" err="1">
                <a:ln>
                  <a:noFill/>
                </a:ln>
                <a:solidFill>
                  <a:srgbClr val="002060"/>
                </a:solidFill>
                <a:effectLst/>
                <a:uLnTx/>
                <a:uFillTx/>
                <a:latin typeface="Century Gothic" panose="020B0502020202020204" pitchFamily="34" charset="0"/>
                <a:ea typeface="Century Gothic"/>
                <a:cs typeface="+mn-cs"/>
              </a:rPr>
              <a:t>Schreib</a:t>
            </a:r>
            <a:r>
              <a:rPr kumimoji="0" lang="en-GB" sz="2400" b="1" i="0" u="none" strike="noStrike" kern="1200" cap="none" spc="-1" normalizeH="0" baseline="0" noProof="0" dirty="0">
                <a:ln>
                  <a:noFill/>
                </a:ln>
                <a:solidFill>
                  <a:srgbClr val="002060"/>
                </a:solidFill>
                <a:effectLst/>
                <a:uLnTx/>
                <a:uFillTx/>
                <a:latin typeface="Century Gothic" panose="020B0502020202020204" pitchFamily="34" charset="0"/>
                <a:ea typeface="Century Gothic"/>
                <a:cs typeface="+mn-cs"/>
              </a:rPr>
              <a:t> auf Deutsch</a:t>
            </a:r>
            <a:r>
              <a:rPr kumimoji="0" lang="en-GB" sz="24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a:t>
            </a:r>
          </a:p>
        </p:txBody>
      </p:sp>
      <p:sp>
        <p:nvSpPr>
          <p:cNvPr id="21" name="TextBox 20">
            <a:extLst>
              <a:ext uri="{FF2B5EF4-FFF2-40B4-BE49-F238E27FC236}">
                <a16:creationId xmlns:a16="http://schemas.microsoft.com/office/drawing/2014/main" id="{42CC666C-55A4-4003-95BE-AD110CE2F7C9}"/>
              </a:ext>
            </a:extLst>
          </p:cNvPr>
          <p:cNvSpPr txBox="1"/>
          <p:nvPr/>
        </p:nvSpPr>
        <p:spPr>
          <a:xfrm>
            <a:off x="6692624" y="128500"/>
            <a:ext cx="4051109"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GB" sz="20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Can you get at least 15 points?</a:t>
            </a:r>
          </a:p>
        </p:txBody>
      </p:sp>
      <p:sp>
        <p:nvSpPr>
          <p:cNvPr id="27" name="Google Shape;119;p1">
            <a:extLst>
              <a:ext uri="{FF2B5EF4-FFF2-40B4-BE49-F238E27FC236}">
                <a16:creationId xmlns:a16="http://schemas.microsoft.com/office/drawing/2014/main" id="{F89165F8-F1D5-4085-81F8-059C6C59505B}"/>
              </a:ext>
            </a:extLst>
          </p:cNvPr>
          <p:cNvSpPr/>
          <p:nvPr/>
        </p:nvSpPr>
        <p:spPr>
          <a:xfrm>
            <a:off x="123171" y="128500"/>
            <a:ext cx="521370" cy="478471"/>
          </a:xfrm>
          <a:prstGeom prst="roundRect">
            <a:avLst>
              <a:gd name="adj" fmla="val 16667"/>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Calibri"/>
              <a:ea typeface="Calibri"/>
              <a:cs typeface="Calibri"/>
              <a:sym typeface="Calibri"/>
            </a:endParaRPr>
          </a:p>
        </p:txBody>
      </p:sp>
      <p:sp>
        <p:nvSpPr>
          <p:cNvPr id="2" name="Title 1">
            <a:extLst>
              <a:ext uri="{FF2B5EF4-FFF2-40B4-BE49-F238E27FC236}">
                <a16:creationId xmlns:a16="http://schemas.microsoft.com/office/drawing/2014/main" id="{9E5D7D67-0354-4144-9687-63666CDEA2E4}"/>
              </a:ext>
            </a:extLst>
          </p:cNvPr>
          <p:cNvSpPr>
            <a:spLocks noGrp="1"/>
          </p:cNvSpPr>
          <p:nvPr>
            <p:ph type="title"/>
          </p:nvPr>
        </p:nvSpPr>
        <p:spPr>
          <a:xfrm>
            <a:off x="644541" y="87041"/>
            <a:ext cx="2237996" cy="582075"/>
          </a:xfrm>
        </p:spPr>
        <p:txBody>
          <a:bodyPr>
            <a:normAutofit/>
          </a:bodyPr>
          <a:lstStyle/>
          <a:p>
            <a:r>
              <a:rPr lang="en-GB" sz="2800" b="1" dirty="0">
                <a:solidFill>
                  <a:srgbClr val="002060"/>
                </a:solidFill>
                <a:latin typeface="Century Gothic" panose="020B0502020202020204" pitchFamily="34" charset="0"/>
                <a:ea typeface="Century Gothic"/>
                <a:cs typeface="Century Gothic"/>
                <a:sym typeface="Century Gothic"/>
              </a:rPr>
              <a:t>Follow up 5: </a:t>
            </a:r>
            <a:endParaRPr lang="en-GB" sz="2800" dirty="0">
              <a:latin typeface="Century Gothic" panose="020B0502020202020204" pitchFamily="34" charset="0"/>
            </a:endParaRPr>
          </a:p>
        </p:txBody>
      </p:sp>
      <p:sp>
        <p:nvSpPr>
          <p:cNvPr id="28" name="TextBox 27">
            <a:extLst>
              <a:ext uri="{FF2B5EF4-FFF2-40B4-BE49-F238E27FC236}">
                <a16:creationId xmlns:a16="http://schemas.microsoft.com/office/drawing/2014/main" id="{E8D0F3FD-6674-482F-AD86-CC59DF404CE2}"/>
              </a:ext>
            </a:extLst>
          </p:cNvPr>
          <p:cNvSpPr txBox="1"/>
          <p:nvPr/>
        </p:nvSpPr>
        <p:spPr>
          <a:xfrm>
            <a:off x="2699165" y="-339060"/>
            <a:ext cx="1082031"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sym typeface="Wingdings" panose="05000000000000000000" pitchFamily="2" charset="2"/>
              </a:rPr>
              <a:t></a:t>
            </a:r>
            <a:endParaRPr kumimoji="0" lang="en-GB" sz="60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42" name="Title 2">
            <a:extLst>
              <a:ext uri="{FF2B5EF4-FFF2-40B4-BE49-F238E27FC236}">
                <a16:creationId xmlns:a16="http://schemas.microsoft.com/office/drawing/2014/main" id="{B4C63B0B-0C7C-4A09-8597-57CFFDBCB5BE}"/>
              </a:ext>
            </a:extLst>
          </p:cNvPr>
          <p:cNvSpPr txBox="1">
            <a:spLocks/>
          </p:cNvSpPr>
          <p:nvPr/>
        </p:nvSpPr>
        <p:spPr>
          <a:xfrm>
            <a:off x="10634549" y="1229428"/>
            <a:ext cx="1557451" cy="374973"/>
          </a:xfrm>
          <a:prstGeom prst="rect">
            <a:avLst/>
          </a:prstGeom>
          <a:solidFill>
            <a:srgbClr val="FF0000"/>
          </a:solid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90000"/>
              </a:lnSpc>
              <a:spcBef>
                <a:spcPts val="0"/>
              </a:spcBef>
              <a:spcAft>
                <a:spcPts val="0"/>
              </a:spcAft>
              <a:buClr>
                <a:prstClr val="black"/>
              </a:buClr>
              <a:buSzPts val="1800"/>
              <a:buFont typeface="Calibri"/>
              <a:buNone/>
              <a:tabLst/>
              <a:defRPr/>
            </a:pPr>
            <a:r>
              <a:rPr kumimoji="0" lang="en-GB" sz="2000" b="1" i="0" u="none" strike="noStrike" kern="0" cap="none" spc="0" normalizeH="0" baseline="0" noProof="0">
                <a:ln>
                  <a:noFill/>
                </a:ln>
                <a:solidFill>
                  <a:prstClr val="white"/>
                </a:solidFill>
                <a:effectLst/>
                <a:uLnTx/>
                <a:uFillTx/>
                <a:latin typeface="Century Gothic" panose="020B0502020202020204" pitchFamily="34" charset="0"/>
                <a:cs typeface="Calibri"/>
                <a:sym typeface="Calibri"/>
              </a:rPr>
              <a:t>Vokabeln</a:t>
            </a:r>
            <a:endParaRPr kumimoji="0" lang="en-GB" sz="2000" b="1" i="0" u="none" strike="noStrike" kern="0" cap="none" spc="0" normalizeH="0" baseline="0" noProof="0" dirty="0">
              <a:ln>
                <a:noFill/>
              </a:ln>
              <a:solidFill>
                <a:prstClr val="white"/>
              </a:solidFill>
              <a:effectLst/>
              <a:uLnTx/>
              <a:uFillTx/>
              <a:latin typeface="Century Gothic" panose="020B0502020202020204" pitchFamily="34" charset="0"/>
              <a:cs typeface="Calibri"/>
              <a:sym typeface="Calibri"/>
            </a:endParaRPr>
          </a:p>
        </p:txBody>
      </p:sp>
      <p:grpSp>
        <p:nvGrpSpPr>
          <p:cNvPr id="43" name="Group 42">
            <a:extLst>
              <a:ext uri="{FF2B5EF4-FFF2-40B4-BE49-F238E27FC236}">
                <a16:creationId xmlns:a16="http://schemas.microsoft.com/office/drawing/2014/main" id="{5C014ABF-BD94-46CE-B172-C0D58B8966CA}"/>
              </a:ext>
            </a:extLst>
          </p:cNvPr>
          <p:cNvGrpSpPr/>
          <p:nvPr/>
        </p:nvGrpSpPr>
        <p:grpSpPr>
          <a:xfrm>
            <a:off x="10850272" y="161306"/>
            <a:ext cx="1240568" cy="1008631"/>
            <a:chOff x="10818487" y="2376307"/>
            <a:chExt cx="1240568" cy="1008631"/>
          </a:xfrm>
        </p:grpSpPr>
        <p:sp>
          <p:nvSpPr>
            <p:cNvPr id="44" name="Oval 43">
              <a:extLst>
                <a:ext uri="{FF2B5EF4-FFF2-40B4-BE49-F238E27FC236}">
                  <a16:creationId xmlns:a16="http://schemas.microsoft.com/office/drawing/2014/main" id="{42DC53ED-BBF8-4131-B281-2BE74F046548}"/>
                </a:ext>
              </a:extLst>
            </p:cNvPr>
            <p:cNvSpPr/>
            <p:nvPr/>
          </p:nvSpPr>
          <p:spPr>
            <a:xfrm>
              <a:off x="10951620" y="2411979"/>
              <a:ext cx="963627" cy="933659"/>
            </a:xfrm>
            <a:prstGeom prst="ellipse">
              <a:avLst/>
            </a:prstGeom>
            <a:solidFill>
              <a:schemeClr val="tx1">
                <a:lumMod val="95000"/>
                <a:lumOff val="5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45" name="Explosion: 8 Points 44">
              <a:extLst>
                <a:ext uri="{FF2B5EF4-FFF2-40B4-BE49-F238E27FC236}">
                  <a16:creationId xmlns:a16="http://schemas.microsoft.com/office/drawing/2014/main" id="{FB7D93C4-4793-4034-B3F3-86B2575383C1}"/>
                </a:ext>
              </a:extLst>
            </p:cNvPr>
            <p:cNvSpPr/>
            <p:nvPr/>
          </p:nvSpPr>
          <p:spPr>
            <a:xfrm rot="20101036">
              <a:off x="10818487" y="2376307"/>
              <a:ext cx="1240568" cy="1008631"/>
            </a:xfrm>
            <a:prstGeom prst="irregularSeal1">
              <a:avLst/>
            </a:prstGeom>
            <a:solidFill>
              <a:schemeClr val="accent4">
                <a:lumMod val="20000"/>
                <a:lumOff val="80000"/>
              </a:schemeClr>
            </a:solidFill>
            <a:ln w="762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46" name="Explosion: 8 Points 45">
              <a:extLst>
                <a:ext uri="{FF2B5EF4-FFF2-40B4-BE49-F238E27FC236}">
                  <a16:creationId xmlns:a16="http://schemas.microsoft.com/office/drawing/2014/main" id="{1E2F442E-189F-4B26-A368-BF36774FC885}"/>
                </a:ext>
              </a:extLst>
            </p:cNvPr>
            <p:cNvSpPr/>
            <p:nvPr/>
          </p:nvSpPr>
          <p:spPr>
            <a:xfrm rot="20101036">
              <a:off x="10840538" y="2405739"/>
              <a:ext cx="1210924" cy="933778"/>
            </a:xfrm>
            <a:prstGeom prst="irregularSeal1">
              <a:avLst/>
            </a:prstGeom>
            <a:solidFill>
              <a:srgbClr val="FFD10D"/>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0000"/>
                </a:solidFill>
                <a:effectLst/>
                <a:uLnTx/>
                <a:uFillTx/>
                <a:latin typeface="Century Gothic"/>
                <a:ea typeface="+mn-ea"/>
                <a:cs typeface="+mn-cs"/>
              </a:endParaRPr>
            </a:p>
          </p:txBody>
        </p:sp>
        <p:sp>
          <p:nvSpPr>
            <p:cNvPr id="47" name="TextBox 46">
              <a:extLst>
                <a:ext uri="{FF2B5EF4-FFF2-40B4-BE49-F238E27FC236}">
                  <a16:creationId xmlns:a16="http://schemas.microsoft.com/office/drawing/2014/main" id="{D0B0FCEF-495F-4BB8-8B0E-B837FAF541D5}"/>
                </a:ext>
              </a:extLst>
            </p:cNvPr>
            <p:cNvSpPr txBox="1"/>
            <p:nvPr/>
          </p:nvSpPr>
          <p:spPr>
            <a:xfrm rot="20326871">
              <a:off x="10872111" y="2644457"/>
              <a:ext cx="1122643"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prstClr val="black">
                      <a:lumMod val="95000"/>
                      <a:lumOff val="5000"/>
                    </a:prstClr>
                  </a:solidFill>
                  <a:effectLst/>
                  <a:uLnTx/>
                  <a:uFillTx/>
                  <a:latin typeface="Century Gothic" panose="020B0502020202020204" pitchFamily="34" charset="0"/>
                  <a:ea typeface="+mn-ea"/>
                  <a:cs typeface="+mn-cs"/>
                </a:rPr>
                <a:t>Wörter</a:t>
              </a:r>
              <a:endParaRPr kumimoji="0" lang="en-GB" sz="2000" b="1" i="0" u="none" strike="noStrike" kern="1200" cap="none" spc="0" normalizeH="0" baseline="0" noProof="0" dirty="0">
                <a:ln>
                  <a:noFill/>
                </a:ln>
                <a:solidFill>
                  <a:prstClr val="black">
                    <a:lumMod val="95000"/>
                    <a:lumOff val="5000"/>
                  </a:prstClr>
                </a:solidFill>
                <a:effectLst/>
                <a:uLnTx/>
                <a:uFillTx/>
                <a:latin typeface="Century Gothic" panose="020B0502020202020204" pitchFamily="34" charset="0"/>
                <a:ea typeface="+mn-ea"/>
                <a:cs typeface="+mn-cs"/>
              </a:endParaRPr>
            </a:p>
          </p:txBody>
        </p:sp>
      </p:grpSp>
      <p:pic>
        <p:nvPicPr>
          <p:cNvPr id="49" name="Picture 48">
            <a:extLst>
              <a:ext uri="{FF2B5EF4-FFF2-40B4-BE49-F238E27FC236}">
                <a16:creationId xmlns:a16="http://schemas.microsoft.com/office/drawing/2014/main" id="{E92A3714-71AC-49CE-90A9-7010B0CBF7F5}"/>
              </a:ext>
            </a:extLst>
          </p:cNvPr>
          <p:cNvPicPr>
            <a:picLocks noChangeAspect="1"/>
          </p:cNvPicPr>
          <p:nvPr/>
        </p:nvPicPr>
        <p:blipFill>
          <a:blip r:embed="rId3"/>
          <a:stretch>
            <a:fillRect/>
          </a:stretch>
        </p:blipFill>
        <p:spPr>
          <a:xfrm>
            <a:off x="646254" y="2675674"/>
            <a:ext cx="1186070" cy="1080360"/>
          </a:xfrm>
          <a:prstGeom prst="rect">
            <a:avLst/>
          </a:prstGeom>
        </p:spPr>
      </p:pic>
      <p:pic>
        <p:nvPicPr>
          <p:cNvPr id="50" name="Picture 49" descr="Icon&#10;&#10;Description automatically generated">
            <a:extLst>
              <a:ext uri="{FF2B5EF4-FFF2-40B4-BE49-F238E27FC236}">
                <a16:creationId xmlns:a16="http://schemas.microsoft.com/office/drawing/2014/main" id="{91103F0C-16C7-4E4A-A03A-6D6A0897B0D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6254" y="969694"/>
            <a:ext cx="1186070" cy="1186070"/>
          </a:xfrm>
          <a:prstGeom prst="rect">
            <a:avLst/>
          </a:prstGeom>
        </p:spPr>
      </p:pic>
      <p:pic>
        <p:nvPicPr>
          <p:cNvPr id="51" name="Picture 50">
            <a:extLst>
              <a:ext uri="{FF2B5EF4-FFF2-40B4-BE49-F238E27FC236}">
                <a16:creationId xmlns:a16="http://schemas.microsoft.com/office/drawing/2014/main" id="{FE08E599-F134-4313-95D9-9159622088E6}"/>
              </a:ext>
            </a:extLst>
          </p:cNvPr>
          <p:cNvPicPr>
            <a:picLocks noChangeAspect="1"/>
          </p:cNvPicPr>
          <p:nvPr/>
        </p:nvPicPr>
        <p:blipFill>
          <a:blip r:embed="rId5"/>
          <a:stretch>
            <a:fillRect/>
          </a:stretch>
        </p:blipFill>
        <p:spPr>
          <a:xfrm>
            <a:off x="619889" y="5010804"/>
            <a:ext cx="1162417" cy="1101237"/>
          </a:xfrm>
          <a:prstGeom prst="rect">
            <a:avLst/>
          </a:prstGeom>
        </p:spPr>
      </p:pic>
      <p:sp>
        <p:nvSpPr>
          <p:cNvPr id="52" name="TextBox 51">
            <a:extLst>
              <a:ext uri="{FF2B5EF4-FFF2-40B4-BE49-F238E27FC236}">
                <a16:creationId xmlns:a16="http://schemas.microsoft.com/office/drawing/2014/main" id="{8F53631D-2754-48C4-8AED-8858C9727C21}"/>
              </a:ext>
            </a:extLst>
          </p:cNvPr>
          <p:cNvSpPr txBox="1"/>
          <p:nvPr/>
        </p:nvSpPr>
        <p:spPr>
          <a:xfrm>
            <a:off x="1636598" y="5315683"/>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x1</a:t>
            </a:r>
          </a:p>
        </p:txBody>
      </p:sp>
      <p:sp>
        <p:nvSpPr>
          <p:cNvPr id="53" name="TextBox 52">
            <a:extLst>
              <a:ext uri="{FF2B5EF4-FFF2-40B4-BE49-F238E27FC236}">
                <a16:creationId xmlns:a16="http://schemas.microsoft.com/office/drawing/2014/main" id="{A2BFCF36-7406-4CE6-9B31-E13BD8589379}"/>
              </a:ext>
            </a:extLst>
          </p:cNvPr>
          <p:cNvSpPr txBox="1"/>
          <p:nvPr/>
        </p:nvSpPr>
        <p:spPr>
          <a:xfrm>
            <a:off x="1549394" y="3468317"/>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x2</a:t>
            </a:r>
          </a:p>
        </p:txBody>
      </p:sp>
      <p:sp>
        <p:nvSpPr>
          <p:cNvPr id="54" name="TextBox 53">
            <a:extLst>
              <a:ext uri="{FF2B5EF4-FFF2-40B4-BE49-F238E27FC236}">
                <a16:creationId xmlns:a16="http://schemas.microsoft.com/office/drawing/2014/main" id="{79F904FC-0628-46C7-A0E1-B4BE341D70F7}"/>
              </a:ext>
            </a:extLst>
          </p:cNvPr>
          <p:cNvSpPr txBox="1"/>
          <p:nvPr/>
        </p:nvSpPr>
        <p:spPr>
          <a:xfrm>
            <a:off x="1579107" y="1760762"/>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x3</a:t>
            </a:r>
          </a:p>
        </p:txBody>
      </p:sp>
      <p:sp>
        <p:nvSpPr>
          <p:cNvPr id="58" name="TextBox 57">
            <a:extLst>
              <a:ext uri="{FF2B5EF4-FFF2-40B4-BE49-F238E27FC236}">
                <a16:creationId xmlns:a16="http://schemas.microsoft.com/office/drawing/2014/main" id="{EF239C35-C144-491F-AEA8-CD145B46436E}"/>
              </a:ext>
            </a:extLst>
          </p:cNvPr>
          <p:cNvSpPr txBox="1"/>
          <p:nvPr/>
        </p:nvSpPr>
        <p:spPr>
          <a:xfrm>
            <a:off x="2183767" y="6208557"/>
            <a:ext cx="189957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err="1">
                <a:ln>
                  <a:noFill/>
                </a:ln>
                <a:solidFill>
                  <a:srgbClr val="002060"/>
                </a:solidFill>
                <a:effectLst/>
                <a:uLnTx/>
                <a:uFillTx/>
                <a:latin typeface="Century Gothic" panose="020B0502020202020204" pitchFamily="34" charset="0"/>
                <a:ea typeface="+mn-ea"/>
                <a:cs typeface="Arial"/>
                <a:sym typeface="Arial"/>
              </a:rPr>
              <a:t>Januar</a:t>
            </a:r>
            <a:endPar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endParaRPr>
          </a:p>
        </p:txBody>
      </p:sp>
      <p:sp>
        <p:nvSpPr>
          <p:cNvPr id="59" name="TextBox 58">
            <a:extLst>
              <a:ext uri="{FF2B5EF4-FFF2-40B4-BE49-F238E27FC236}">
                <a16:creationId xmlns:a16="http://schemas.microsoft.com/office/drawing/2014/main" id="{5EAB8AEE-2EFB-4FCD-B290-9EBB073016C9}"/>
              </a:ext>
            </a:extLst>
          </p:cNvPr>
          <p:cNvSpPr txBox="1"/>
          <p:nvPr/>
        </p:nvSpPr>
        <p:spPr>
          <a:xfrm>
            <a:off x="4992992" y="6218803"/>
            <a:ext cx="241466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err="1">
                <a:ln>
                  <a:noFill/>
                </a:ln>
                <a:solidFill>
                  <a:srgbClr val="002060"/>
                </a:solidFill>
                <a:effectLst/>
                <a:uLnTx/>
                <a:uFillTx/>
                <a:latin typeface="Century Gothic" panose="020B0502020202020204" pitchFamily="34" charset="0"/>
                <a:ea typeface="+mn-ea"/>
                <a:cs typeface="Arial"/>
                <a:sym typeface="Arial"/>
              </a:rPr>
              <a:t>März</a:t>
            </a:r>
            <a:endPar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endParaRPr>
          </a:p>
        </p:txBody>
      </p:sp>
      <p:sp>
        <p:nvSpPr>
          <p:cNvPr id="60" name="TextBox 59">
            <a:extLst>
              <a:ext uri="{FF2B5EF4-FFF2-40B4-BE49-F238E27FC236}">
                <a16:creationId xmlns:a16="http://schemas.microsoft.com/office/drawing/2014/main" id="{D18B8898-B477-43E3-BE8C-9D0576976DA9}"/>
              </a:ext>
            </a:extLst>
          </p:cNvPr>
          <p:cNvSpPr txBox="1"/>
          <p:nvPr/>
        </p:nvSpPr>
        <p:spPr>
          <a:xfrm>
            <a:off x="7671933" y="6255537"/>
            <a:ext cx="360624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Mai</a:t>
            </a:r>
          </a:p>
        </p:txBody>
      </p:sp>
      <p:sp>
        <p:nvSpPr>
          <p:cNvPr id="61" name="TextBox 60">
            <a:extLst>
              <a:ext uri="{FF2B5EF4-FFF2-40B4-BE49-F238E27FC236}">
                <a16:creationId xmlns:a16="http://schemas.microsoft.com/office/drawing/2014/main" id="{6A8195D3-7F81-44C0-B3C4-7AA5F73FDFE2}"/>
              </a:ext>
            </a:extLst>
          </p:cNvPr>
          <p:cNvSpPr txBox="1"/>
          <p:nvPr/>
        </p:nvSpPr>
        <p:spPr>
          <a:xfrm>
            <a:off x="2197518" y="5346635"/>
            <a:ext cx="189957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err="1">
                <a:ln>
                  <a:noFill/>
                </a:ln>
                <a:solidFill>
                  <a:srgbClr val="002060"/>
                </a:solidFill>
                <a:effectLst/>
                <a:uLnTx/>
                <a:uFillTx/>
                <a:latin typeface="Century Gothic" panose="020B0502020202020204" pitchFamily="34" charset="0"/>
                <a:ea typeface="+mn-ea"/>
                <a:cs typeface="Arial"/>
                <a:sym typeface="Arial"/>
              </a:rPr>
              <a:t>Juli</a:t>
            </a:r>
            <a:endPar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endParaRPr>
          </a:p>
        </p:txBody>
      </p:sp>
      <p:sp>
        <p:nvSpPr>
          <p:cNvPr id="62" name="TextBox 61">
            <a:extLst>
              <a:ext uri="{FF2B5EF4-FFF2-40B4-BE49-F238E27FC236}">
                <a16:creationId xmlns:a16="http://schemas.microsoft.com/office/drawing/2014/main" id="{E34A5B3A-1E1D-4D72-9D2C-CEF166467DEF}"/>
              </a:ext>
            </a:extLst>
          </p:cNvPr>
          <p:cNvSpPr txBox="1"/>
          <p:nvPr/>
        </p:nvSpPr>
        <p:spPr>
          <a:xfrm>
            <a:off x="4968098" y="5377237"/>
            <a:ext cx="189957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September</a:t>
            </a:r>
          </a:p>
        </p:txBody>
      </p:sp>
      <p:sp>
        <p:nvSpPr>
          <p:cNvPr id="63" name="TextBox 62">
            <a:extLst>
              <a:ext uri="{FF2B5EF4-FFF2-40B4-BE49-F238E27FC236}">
                <a16:creationId xmlns:a16="http://schemas.microsoft.com/office/drawing/2014/main" id="{4288424B-C932-4547-A012-B49F40F7D00B}"/>
              </a:ext>
            </a:extLst>
          </p:cNvPr>
          <p:cNvSpPr txBox="1"/>
          <p:nvPr/>
        </p:nvSpPr>
        <p:spPr>
          <a:xfrm>
            <a:off x="7721413" y="5438793"/>
            <a:ext cx="216176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November</a:t>
            </a:r>
          </a:p>
        </p:txBody>
      </p:sp>
      <p:sp>
        <p:nvSpPr>
          <p:cNvPr id="64" name="TextBox 63">
            <a:extLst>
              <a:ext uri="{FF2B5EF4-FFF2-40B4-BE49-F238E27FC236}">
                <a16:creationId xmlns:a16="http://schemas.microsoft.com/office/drawing/2014/main" id="{24EF90E7-D847-4795-BDB5-8402724F776D}"/>
              </a:ext>
            </a:extLst>
          </p:cNvPr>
          <p:cNvSpPr txBox="1"/>
          <p:nvPr/>
        </p:nvSpPr>
        <p:spPr>
          <a:xfrm>
            <a:off x="2169830" y="3652974"/>
            <a:ext cx="189957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Montag</a:t>
            </a:r>
          </a:p>
        </p:txBody>
      </p:sp>
      <p:sp>
        <p:nvSpPr>
          <p:cNvPr id="65" name="TextBox 64">
            <a:extLst>
              <a:ext uri="{FF2B5EF4-FFF2-40B4-BE49-F238E27FC236}">
                <a16:creationId xmlns:a16="http://schemas.microsoft.com/office/drawing/2014/main" id="{14BEB3B8-B887-4DEB-A486-6CD05DC01D9A}"/>
              </a:ext>
            </a:extLst>
          </p:cNvPr>
          <p:cNvSpPr txBox="1"/>
          <p:nvPr/>
        </p:nvSpPr>
        <p:spPr>
          <a:xfrm>
            <a:off x="4973636" y="3688500"/>
            <a:ext cx="189957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err="1">
                <a:ln>
                  <a:noFill/>
                </a:ln>
                <a:solidFill>
                  <a:srgbClr val="002060"/>
                </a:solidFill>
                <a:effectLst/>
                <a:uLnTx/>
                <a:uFillTx/>
                <a:latin typeface="Century Gothic" panose="020B0502020202020204" pitchFamily="34" charset="0"/>
                <a:ea typeface="+mn-ea"/>
                <a:cs typeface="Arial"/>
                <a:sym typeface="Arial"/>
              </a:rPr>
              <a:t>Mittwoch</a:t>
            </a:r>
            <a:endPar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endParaRPr>
          </a:p>
        </p:txBody>
      </p:sp>
      <p:sp>
        <p:nvSpPr>
          <p:cNvPr id="66" name="TextBox 65">
            <a:extLst>
              <a:ext uri="{FF2B5EF4-FFF2-40B4-BE49-F238E27FC236}">
                <a16:creationId xmlns:a16="http://schemas.microsoft.com/office/drawing/2014/main" id="{9A77445A-237C-48F8-B46C-8170B7D37559}"/>
              </a:ext>
            </a:extLst>
          </p:cNvPr>
          <p:cNvSpPr txBox="1"/>
          <p:nvPr/>
        </p:nvSpPr>
        <p:spPr>
          <a:xfrm>
            <a:off x="7671933" y="3696600"/>
            <a:ext cx="189957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Freitag</a:t>
            </a:r>
          </a:p>
        </p:txBody>
      </p:sp>
      <p:sp>
        <p:nvSpPr>
          <p:cNvPr id="67" name="TextBox 66">
            <a:extLst>
              <a:ext uri="{FF2B5EF4-FFF2-40B4-BE49-F238E27FC236}">
                <a16:creationId xmlns:a16="http://schemas.microsoft.com/office/drawing/2014/main" id="{2A9D9F22-C351-4596-BB7D-87AE8D30A74E}"/>
              </a:ext>
            </a:extLst>
          </p:cNvPr>
          <p:cNvSpPr txBox="1"/>
          <p:nvPr/>
        </p:nvSpPr>
        <p:spPr>
          <a:xfrm>
            <a:off x="2120419" y="2817003"/>
            <a:ext cx="228893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 Sonntag	</a:t>
            </a:r>
          </a:p>
        </p:txBody>
      </p:sp>
      <p:sp>
        <p:nvSpPr>
          <p:cNvPr id="68" name="TextBox 67">
            <a:extLst>
              <a:ext uri="{FF2B5EF4-FFF2-40B4-BE49-F238E27FC236}">
                <a16:creationId xmlns:a16="http://schemas.microsoft.com/office/drawing/2014/main" id="{171C234B-E1D8-4BA7-9BB6-CEE92AB173E3}"/>
              </a:ext>
            </a:extLst>
          </p:cNvPr>
          <p:cNvSpPr txBox="1"/>
          <p:nvPr/>
        </p:nvSpPr>
        <p:spPr>
          <a:xfrm>
            <a:off x="4934928" y="2787026"/>
            <a:ext cx="255827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err="1">
                <a:ln>
                  <a:noFill/>
                </a:ln>
                <a:solidFill>
                  <a:srgbClr val="002060"/>
                </a:solidFill>
                <a:effectLst/>
                <a:uLnTx/>
                <a:uFillTx/>
                <a:latin typeface="Century Gothic" panose="020B0502020202020204" pitchFamily="34" charset="0"/>
                <a:ea typeface="+mn-ea"/>
                <a:cs typeface="Arial"/>
                <a:sym typeface="Arial"/>
              </a:rPr>
              <a:t>heute</a:t>
            </a:r>
            <a:endPar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endParaRPr>
          </a:p>
        </p:txBody>
      </p:sp>
      <p:sp>
        <p:nvSpPr>
          <p:cNvPr id="69" name="TextBox 68">
            <a:extLst>
              <a:ext uri="{FF2B5EF4-FFF2-40B4-BE49-F238E27FC236}">
                <a16:creationId xmlns:a16="http://schemas.microsoft.com/office/drawing/2014/main" id="{5C29C5FA-AFAC-4818-90A1-7B59F3E335C7}"/>
              </a:ext>
            </a:extLst>
          </p:cNvPr>
          <p:cNvSpPr txBox="1"/>
          <p:nvPr/>
        </p:nvSpPr>
        <p:spPr>
          <a:xfrm>
            <a:off x="7671933" y="2798652"/>
            <a:ext cx="248907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die </a:t>
            </a:r>
            <a:r>
              <a:rPr kumimoji="0" lang="en-GB" sz="2400" b="0" i="0" u="none" strike="noStrike" kern="0" cap="none" spc="0" normalizeH="0" baseline="0" noProof="0" dirty="0" err="1">
                <a:ln>
                  <a:noFill/>
                </a:ln>
                <a:solidFill>
                  <a:srgbClr val="002060"/>
                </a:solidFill>
                <a:effectLst/>
                <a:uLnTx/>
                <a:uFillTx/>
                <a:latin typeface="Century Gothic" panose="020B0502020202020204" pitchFamily="34" charset="0"/>
                <a:ea typeface="+mn-ea"/>
                <a:cs typeface="Arial"/>
                <a:sym typeface="Arial"/>
              </a:rPr>
              <a:t>Woche</a:t>
            </a:r>
            <a:endPar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endParaRPr>
          </a:p>
        </p:txBody>
      </p:sp>
      <p:sp>
        <p:nvSpPr>
          <p:cNvPr id="70" name="TextBox 69">
            <a:extLst>
              <a:ext uri="{FF2B5EF4-FFF2-40B4-BE49-F238E27FC236}">
                <a16:creationId xmlns:a16="http://schemas.microsoft.com/office/drawing/2014/main" id="{3BD33182-986E-45CA-86E6-40DC81B590C8}"/>
              </a:ext>
            </a:extLst>
          </p:cNvPr>
          <p:cNvSpPr txBox="1"/>
          <p:nvPr/>
        </p:nvSpPr>
        <p:spPr>
          <a:xfrm>
            <a:off x="2185291" y="1937353"/>
            <a:ext cx="214138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der Film	</a:t>
            </a:r>
          </a:p>
        </p:txBody>
      </p:sp>
      <p:sp>
        <p:nvSpPr>
          <p:cNvPr id="71" name="TextBox 70">
            <a:extLst>
              <a:ext uri="{FF2B5EF4-FFF2-40B4-BE49-F238E27FC236}">
                <a16:creationId xmlns:a16="http://schemas.microsoft.com/office/drawing/2014/main" id="{D4662F6F-BB7A-440E-99DB-3FEB806B34CB}"/>
              </a:ext>
            </a:extLst>
          </p:cNvPr>
          <p:cNvSpPr txBox="1"/>
          <p:nvPr/>
        </p:nvSpPr>
        <p:spPr>
          <a:xfrm>
            <a:off x="4944670" y="1944194"/>
            <a:ext cx="189957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err="1">
                <a:ln>
                  <a:noFill/>
                </a:ln>
                <a:solidFill>
                  <a:srgbClr val="002060"/>
                </a:solidFill>
                <a:effectLst/>
                <a:uLnTx/>
                <a:uFillTx/>
                <a:latin typeface="Century Gothic" panose="020B0502020202020204" pitchFamily="34" charset="0"/>
                <a:ea typeface="+mn-ea"/>
                <a:cs typeface="Arial"/>
                <a:sym typeface="Arial"/>
              </a:rPr>
              <a:t>Lieblings</a:t>
            </a:r>
            <a:endPar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endParaRPr>
          </a:p>
        </p:txBody>
      </p:sp>
      <p:sp>
        <p:nvSpPr>
          <p:cNvPr id="72" name="TextBox 71">
            <a:extLst>
              <a:ext uri="{FF2B5EF4-FFF2-40B4-BE49-F238E27FC236}">
                <a16:creationId xmlns:a16="http://schemas.microsoft.com/office/drawing/2014/main" id="{80DD82C3-D3C7-45A3-B5A4-90223E7359A7}"/>
              </a:ext>
            </a:extLst>
          </p:cNvPr>
          <p:cNvSpPr txBox="1"/>
          <p:nvPr/>
        </p:nvSpPr>
        <p:spPr>
          <a:xfrm>
            <a:off x="7671932" y="1940662"/>
            <a:ext cx="189957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das Lied</a:t>
            </a:r>
          </a:p>
        </p:txBody>
      </p:sp>
      <p:sp>
        <p:nvSpPr>
          <p:cNvPr id="73" name="TextBox 72">
            <a:extLst>
              <a:ext uri="{FF2B5EF4-FFF2-40B4-BE49-F238E27FC236}">
                <a16:creationId xmlns:a16="http://schemas.microsoft.com/office/drawing/2014/main" id="{40541C7D-B0CC-4C45-9347-2F6A8921779D}"/>
              </a:ext>
            </a:extLst>
          </p:cNvPr>
          <p:cNvSpPr txBox="1"/>
          <p:nvPr/>
        </p:nvSpPr>
        <p:spPr>
          <a:xfrm>
            <a:off x="2169831" y="1115398"/>
            <a:ext cx="189957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 die </a:t>
            </a:r>
            <a:r>
              <a:rPr kumimoji="0" lang="en-GB" sz="2400" b="0" i="0" u="none" strike="noStrike" kern="0" cap="none" spc="0" normalizeH="0" baseline="0" noProof="0" dirty="0" err="1">
                <a:ln>
                  <a:noFill/>
                </a:ln>
                <a:solidFill>
                  <a:srgbClr val="002060"/>
                </a:solidFill>
                <a:effectLst/>
                <a:uLnTx/>
                <a:uFillTx/>
                <a:latin typeface="Century Gothic" panose="020B0502020202020204" pitchFamily="34" charset="0"/>
                <a:ea typeface="+mn-ea"/>
                <a:cs typeface="Arial"/>
                <a:sym typeface="Arial"/>
              </a:rPr>
              <a:t>Musik</a:t>
            </a:r>
            <a:endPar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endParaRPr>
          </a:p>
        </p:txBody>
      </p:sp>
      <p:sp>
        <p:nvSpPr>
          <p:cNvPr id="74" name="TextBox 73">
            <a:extLst>
              <a:ext uri="{FF2B5EF4-FFF2-40B4-BE49-F238E27FC236}">
                <a16:creationId xmlns:a16="http://schemas.microsoft.com/office/drawing/2014/main" id="{85556096-252E-4BFA-8C9B-3147737202F6}"/>
              </a:ext>
            </a:extLst>
          </p:cNvPr>
          <p:cNvSpPr txBox="1"/>
          <p:nvPr/>
        </p:nvSpPr>
        <p:spPr>
          <a:xfrm>
            <a:off x="4885223" y="1089581"/>
            <a:ext cx="1899579"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 der Tag	</a:t>
            </a:r>
          </a:p>
        </p:txBody>
      </p:sp>
      <p:sp>
        <p:nvSpPr>
          <p:cNvPr id="75" name="TextBox 74">
            <a:extLst>
              <a:ext uri="{FF2B5EF4-FFF2-40B4-BE49-F238E27FC236}">
                <a16:creationId xmlns:a16="http://schemas.microsoft.com/office/drawing/2014/main" id="{B56FCEEC-BBC0-447D-8197-5467071F582A}"/>
              </a:ext>
            </a:extLst>
          </p:cNvPr>
          <p:cNvSpPr txBox="1"/>
          <p:nvPr/>
        </p:nvSpPr>
        <p:spPr>
          <a:xfrm>
            <a:off x="7600615" y="1105713"/>
            <a:ext cx="287348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 morgen</a:t>
            </a:r>
          </a:p>
        </p:txBody>
      </p:sp>
      <p:sp>
        <p:nvSpPr>
          <p:cNvPr id="40" name="TextBox 39">
            <a:extLst>
              <a:ext uri="{FF2B5EF4-FFF2-40B4-BE49-F238E27FC236}">
                <a16:creationId xmlns:a16="http://schemas.microsoft.com/office/drawing/2014/main" id="{AA90E738-77D8-4617-84D9-351FD375DA67}"/>
              </a:ext>
            </a:extLst>
          </p:cNvPr>
          <p:cNvSpPr txBox="1"/>
          <p:nvPr/>
        </p:nvSpPr>
        <p:spPr>
          <a:xfrm>
            <a:off x="2183767" y="4540342"/>
            <a:ext cx="259909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der </a:t>
            </a:r>
            <a:r>
              <a:rPr kumimoji="0" lang="en-GB" sz="2400" b="0" i="0" u="none" strike="noStrike" kern="0" cap="none" spc="0" normalizeH="0" baseline="0" noProof="0" dirty="0" err="1">
                <a:ln>
                  <a:noFill/>
                </a:ln>
                <a:solidFill>
                  <a:srgbClr val="002060"/>
                </a:solidFill>
                <a:effectLst/>
                <a:uLnTx/>
                <a:uFillTx/>
                <a:latin typeface="Century Gothic" panose="020B0502020202020204" pitchFamily="34" charset="0"/>
                <a:ea typeface="+mn-ea"/>
                <a:cs typeface="Arial"/>
                <a:sym typeface="Arial"/>
              </a:rPr>
              <a:t>Geburtstag</a:t>
            </a:r>
            <a:endPar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endParaRPr>
          </a:p>
        </p:txBody>
      </p:sp>
      <p:sp>
        <p:nvSpPr>
          <p:cNvPr id="41" name="TextBox 40">
            <a:extLst>
              <a:ext uri="{FF2B5EF4-FFF2-40B4-BE49-F238E27FC236}">
                <a16:creationId xmlns:a16="http://schemas.microsoft.com/office/drawing/2014/main" id="{08872452-2488-40BA-BDC3-0782F8D4FD8B}"/>
              </a:ext>
            </a:extLst>
          </p:cNvPr>
          <p:cNvSpPr txBox="1"/>
          <p:nvPr/>
        </p:nvSpPr>
        <p:spPr>
          <a:xfrm>
            <a:off x="4910468" y="4546322"/>
            <a:ext cx="189957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der Monat</a:t>
            </a:r>
          </a:p>
        </p:txBody>
      </p:sp>
      <p:sp>
        <p:nvSpPr>
          <p:cNvPr id="55" name="TextBox 54">
            <a:extLst>
              <a:ext uri="{FF2B5EF4-FFF2-40B4-BE49-F238E27FC236}">
                <a16:creationId xmlns:a16="http://schemas.microsoft.com/office/drawing/2014/main" id="{642730BA-F298-4557-B797-3D2334F2D9D5}"/>
              </a:ext>
            </a:extLst>
          </p:cNvPr>
          <p:cNvSpPr txBox="1"/>
          <p:nvPr/>
        </p:nvSpPr>
        <p:spPr>
          <a:xfrm>
            <a:off x="7708216" y="4540342"/>
            <a:ext cx="189957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err="1">
                <a:ln>
                  <a:noFill/>
                </a:ln>
                <a:solidFill>
                  <a:srgbClr val="002060"/>
                </a:solidFill>
                <a:effectLst/>
                <a:uLnTx/>
                <a:uFillTx/>
                <a:latin typeface="Century Gothic" panose="020B0502020202020204" pitchFamily="34" charset="0"/>
                <a:ea typeface="+mn-ea"/>
                <a:cs typeface="Arial"/>
                <a:sym typeface="Arial"/>
              </a:rPr>
              <a:t>Wann</a:t>
            </a: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a:t>
            </a:r>
          </a:p>
        </p:txBody>
      </p:sp>
    </p:spTree>
    <p:extLst>
      <p:ext uri="{BB962C8B-B14F-4D97-AF65-F5344CB8AC3E}">
        <p14:creationId xmlns:p14="http://schemas.microsoft.com/office/powerpoint/2010/main" val="2533562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6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6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68"/>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69"/>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70"/>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71"/>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72"/>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73"/>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74"/>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59" grpId="0"/>
      <p:bldP spid="60" grpId="0"/>
      <p:bldP spid="61" grpId="0"/>
      <p:bldP spid="62" grpId="0"/>
      <p:bldP spid="63" grpId="0"/>
      <p:bldP spid="64" grpId="0"/>
      <p:bldP spid="65" grpId="0"/>
      <p:bldP spid="66" grpId="0"/>
      <p:bldP spid="67" grpId="0"/>
      <p:bldP spid="68" grpId="0"/>
      <p:bldP spid="69" grpId="0"/>
      <p:bldP spid="70" grpId="0"/>
      <p:bldP spid="71" grpId="0"/>
      <p:bldP spid="72" grpId="0"/>
      <p:bldP spid="73" grpId="0"/>
      <p:bldP spid="74" grpId="0"/>
      <p:bldP spid="75" grpId="0"/>
      <p:bldP spid="40" grpId="0"/>
      <p:bldP spid="41" grpId="0"/>
      <p:bldP spid="5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 name="CustomShape 1"/>
          <p:cNvSpPr/>
          <p:nvPr/>
        </p:nvSpPr>
        <p:spPr>
          <a:xfrm>
            <a:off x="0" y="0"/>
            <a:ext cx="4350240" cy="6857280"/>
          </a:xfrm>
          <a:prstGeom prst="rect">
            <a:avLst/>
          </a:prstGeom>
          <a:solidFill>
            <a:srgbClr val="FF0000"/>
          </a:solidFill>
          <a:ln>
            <a:noFill/>
          </a:ln>
        </p:spPr>
        <p:style>
          <a:lnRef idx="0">
            <a:scrgbClr r="0" g="0" b="0"/>
          </a:lnRef>
          <a:fillRef idx="0">
            <a:scrgbClr r="0" g="0" b="0"/>
          </a:fillRef>
          <a:effectRef idx="0">
            <a:scrgbClr r="0" g="0" b="0"/>
          </a:effectRef>
          <a:fontRef idx="minor"/>
        </p:style>
      </p:sp>
      <p:sp>
        <p:nvSpPr>
          <p:cNvPr id="2" name="Title 1">
            <a:extLst>
              <a:ext uri="{FF2B5EF4-FFF2-40B4-BE49-F238E27FC236}">
                <a16:creationId xmlns:a16="http://schemas.microsoft.com/office/drawing/2014/main" id="{24BB08CD-FDA4-46B1-8623-507F63ABF87A}"/>
              </a:ext>
            </a:extLst>
          </p:cNvPr>
          <p:cNvSpPr>
            <a:spLocks noGrp="1"/>
          </p:cNvSpPr>
          <p:nvPr>
            <p:ph type="title"/>
          </p:nvPr>
        </p:nvSpPr>
        <p:spPr>
          <a:xfrm rot="20294405">
            <a:off x="238991" y="2856240"/>
            <a:ext cx="4216910" cy="1144800"/>
          </a:xfrm>
        </p:spPr>
        <p:txBody>
          <a:bodyPr/>
          <a:lstStyle/>
          <a:p>
            <a:pPr algn="ctr"/>
            <a:r>
              <a:rPr lang="en-GB" sz="6000" b="1" dirty="0" err="1">
                <a:solidFill>
                  <a:schemeClr val="bg1"/>
                </a:solidFill>
                <a:latin typeface="Century Gothic" panose="020B0502020202020204" pitchFamily="34" charset="0"/>
              </a:rPr>
              <a:t>Tschüss</a:t>
            </a:r>
            <a:r>
              <a:rPr lang="en-GB" sz="6000" b="1" dirty="0">
                <a:solidFill>
                  <a:schemeClr val="bg1"/>
                </a:solidFill>
                <a:latin typeface="Century Gothic" panose="020B0502020202020204" pitchFamily="34" charset="0"/>
              </a:rPr>
              <a:t>!</a:t>
            </a:r>
          </a:p>
        </p:txBody>
      </p:sp>
      <p:sp>
        <p:nvSpPr>
          <p:cNvPr id="11" name="CustomShape 2">
            <a:extLst>
              <a:ext uri="{FF2B5EF4-FFF2-40B4-BE49-F238E27FC236}">
                <a16:creationId xmlns:a16="http://schemas.microsoft.com/office/drawing/2014/main" id="{F3560F50-441E-4149-9EAE-DE5F5533F96A}"/>
              </a:ext>
            </a:extLst>
          </p:cNvPr>
          <p:cNvSpPr/>
          <p:nvPr/>
        </p:nvSpPr>
        <p:spPr>
          <a:xfrm>
            <a:off x="5564172" y="4843962"/>
            <a:ext cx="5644800" cy="1554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ctr" defTabSz="914400" rtl="0" eaLnBrk="1" fontAlgn="auto" latinLnBrk="0" hangingPunct="1">
              <a:lnSpc>
                <a:spcPct val="100000"/>
              </a:lnSpc>
              <a:spcBef>
                <a:spcPts val="0"/>
              </a:spcBef>
              <a:spcAft>
                <a:spcPts val="0"/>
              </a:spcAft>
              <a:buClr>
                <a:srgbClr val="FF3333"/>
              </a:buClr>
              <a:buSzPts val="9600"/>
              <a:buFontTx/>
              <a:buNone/>
              <a:tabLst/>
              <a:defRPr/>
            </a:pPr>
            <a:r>
              <a:rPr kumimoji="0" lang="en-GB" sz="9600" b="1" i="0" u="none" strike="noStrike" kern="0" cap="none" spc="0" normalizeH="0" baseline="0" noProof="0" dirty="0">
                <a:ln>
                  <a:noFill/>
                </a:ln>
                <a:solidFill>
                  <a:srgbClr val="FF0000"/>
                </a:solidFill>
                <a:effectLst/>
                <a:uLnTx/>
                <a:uFillTx/>
                <a:latin typeface="Modern Love" panose="04090805081005020601" pitchFamily="82" charset="0"/>
                <a:ea typeface="+mn-ea"/>
                <a:cs typeface="Arial"/>
                <a:sym typeface="Arial"/>
              </a:rPr>
              <a:t>rot</a:t>
            </a:r>
            <a:endParaRPr kumimoji="0" lang="en-GB" sz="1400" b="0" i="0" u="none" strike="noStrike" kern="0" cap="none" spc="0" normalizeH="0" baseline="0" noProof="0" dirty="0">
              <a:ln>
                <a:noFill/>
              </a:ln>
              <a:solidFill>
                <a:srgbClr val="FF0000"/>
              </a:solidFill>
              <a:effectLst/>
              <a:uLnTx/>
              <a:uFillTx/>
              <a:latin typeface="Modern Love" panose="04090805081005020601" pitchFamily="82" charset="0"/>
              <a:ea typeface="+mn-ea"/>
              <a:cs typeface="Arial"/>
              <a:sym typeface="Arial"/>
            </a:endParaRPr>
          </a:p>
        </p:txBody>
      </p:sp>
      <p:pic>
        <p:nvPicPr>
          <p:cNvPr id="5" name="Picture 4" descr="Map&#10;&#10;Description automatically generated">
            <a:extLst>
              <a:ext uri="{FF2B5EF4-FFF2-40B4-BE49-F238E27FC236}">
                <a16:creationId xmlns:a16="http://schemas.microsoft.com/office/drawing/2014/main" id="{D5603E69-6D57-4DBC-9FBE-288A6A1DBE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80866" y="240668"/>
            <a:ext cx="3811412" cy="4881282"/>
          </a:xfrm>
          <a:prstGeom prst="rect">
            <a:avLst/>
          </a:prstGeom>
        </p:spPr>
      </p:pic>
    </p:spTree>
    <p:extLst>
      <p:ext uri="{BB962C8B-B14F-4D97-AF65-F5344CB8AC3E}">
        <p14:creationId xmlns:p14="http://schemas.microsoft.com/office/powerpoint/2010/main" val="1821093610"/>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22F3233-5EC3-4A68-B38D-553ACE28E606}"/>
              </a:ext>
            </a:extLst>
          </p:cNvPr>
          <p:cNvPicPr>
            <a:picLocks noChangeAspect="1"/>
          </p:cNvPicPr>
          <p:nvPr/>
        </p:nvPicPr>
        <p:blipFill>
          <a:blip r:embed="rId3"/>
          <a:stretch>
            <a:fillRect/>
          </a:stretch>
        </p:blipFill>
        <p:spPr>
          <a:xfrm>
            <a:off x="179453" y="899001"/>
            <a:ext cx="1965591" cy="3863011"/>
          </a:xfrm>
          <a:prstGeom prst="rect">
            <a:avLst/>
          </a:prstGeom>
        </p:spPr>
      </p:pic>
      <p:sp>
        <p:nvSpPr>
          <p:cNvPr id="2" name="Title 1">
            <a:extLst>
              <a:ext uri="{FF2B5EF4-FFF2-40B4-BE49-F238E27FC236}">
                <a16:creationId xmlns:a16="http://schemas.microsoft.com/office/drawing/2014/main" id="{3FA9B807-9375-49D9-B597-EFF5C7F6FF5B}"/>
              </a:ext>
            </a:extLst>
          </p:cNvPr>
          <p:cNvSpPr txBox="1">
            <a:spLocks/>
          </p:cNvSpPr>
          <p:nvPr/>
        </p:nvSpPr>
        <p:spPr>
          <a:xfrm>
            <a:off x="718945" y="96564"/>
            <a:ext cx="2506012" cy="563783"/>
          </a:xfrm>
          <a:prstGeom prst="rect">
            <a:avLst/>
          </a:prstGeom>
        </p:spPr>
        <p:txBody>
          <a:bodyPr/>
          <a:lstStyle>
            <a:lvl1pPr algn="l" defTabSz="914400" rtl="0" eaLnBrk="1" latinLnBrk="0" hangingPunct="1">
              <a:lnSpc>
                <a:spcPct val="90000"/>
              </a:lnSpc>
              <a:spcBef>
                <a:spcPct val="0"/>
              </a:spcBef>
              <a:buNone/>
              <a:defRPr sz="4400" kern="1200">
                <a:solidFill>
                  <a:srgbClr val="002060"/>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entury Gothic"/>
                <a:ea typeface="Century Gothic"/>
                <a:cs typeface="Century Gothic"/>
                <a:sym typeface="Century Gothic"/>
              </a:rPr>
              <a:t>Follow up 4 </a:t>
            </a:r>
            <a:endParaRPr kumimoji="0" lang="en-GB" sz="4400" b="0" i="0" u="none" strike="noStrike" kern="1200" cap="none" spc="0" normalizeH="0" baseline="0" noProof="0" dirty="0">
              <a:ln>
                <a:noFill/>
              </a:ln>
              <a:solidFill>
                <a:srgbClr val="002060"/>
              </a:solidFill>
              <a:effectLst/>
              <a:uLnTx/>
              <a:uFillTx/>
              <a:latin typeface="Calibri Light" panose="020F0302020204030204"/>
              <a:ea typeface="+mj-ea"/>
              <a:cs typeface="+mj-cs"/>
            </a:endParaRPr>
          </a:p>
        </p:txBody>
      </p:sp>
      <p:sp>
        <p:nvSpPr>
          <p:cNvPr id="3" name="Google Shape;167;p2">
            <a:extLst>
              <a:ext uri="{FF2B5EF4-FFF2-40B4-BE49-F238E27FC236}">
                <a16:creationId xmlns:a16="http://schemas.microsoft.com/office/drawing/2014/main" id="{5F20F42F-F60E-441E-BD12-82E0CD20A38A}"/>
              </a:ext>
            </a:extLst>
          </p:cNvPr>
          <p:cNvSpPr/>
          <p:nvPr/>
        </p:nvSpPr>
        <p:spPr>
          <a:xfrm>
            <a:off x="123171" y="128500"/>
            <a:ext cx="521370" cy="478471"/>
          </a:xfrm>
          <a:prstGeom prst="roundRect">
            <a:avLst>
              <a:gd name="adj" fmla="val 16667"/>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aphicFrame>
        <p:nvGraphicFramePr>
          <p:cNvPr id="5" name="Table 4">
            <a:extLst>
              <a:ext uri="{FF2B5EF4-FFF2-40B4-BE49-F238E27FC236}">
                <a16:creationId xmlns:a16="http://schemas.microsoft.com/office/drawing/2014/main" id="{60D9A41B-87E5-4120-A42F-D94A78C7C322}"/>
              </a:ext>
            </a:extLst>
          </p:cNvPr>
          <p:cNvGraphicFramePr>
            <a:graphicFrameLocks noGrp="1"/>
          </p:cNvGraphicFramePr>
          <p:nvPr>
            <p:extLst>
              <p:ext uri="{D42A27DB-BD31-4B8C-83A1-F6EECF244321}">
                <p14:modId xmlns:p14="http://schemas.microsoft.com/office/powerpoint/2010/main" val="2019083079"/>
              </p:ext>
            </p:extLst>
          </p:nvPr>
        </p:nvGraphicFramePr>
        <p:xfrm>
          <a:off x="4137605" y="831864"/>
          <a:ext cx="6716776" cy="4998720"/>
        </p:xfrm>
        <a:graphic>
          <a:graphicData uri="http://schemas.openxmlformats.org/drawingml/2006/table">
            <a:tbl>
              <a:tblPr firstRow="1" bandRow="1">
                <a:tableStyleId>{8799B23B-EC83-4686-B30A-512413B5E67A}</a:tableStyleId>
              </a:tblPr>
              <a:tblGrid>
                <a:gridCol w="1679194">
                  <a:extLst>
                    <a:ext uri="{9D8B030D-6E8A-4147-A177-3AD203B41FA5}">
                      <a16:colId xmlns:a16="http://schemas.microsoft.com/office/drawing/2014/main" val="642115118"/>
                    </a:ext>
                  </a:extLst>
                </a:gridCol>
                <a:gridCol w="1679194">
                  <a:extLst>
                    <a:ext uri="{9D8B030D-6E8A-4147-A177-3AD203B41FA5}">
                      <a16:colId xmlns:a16="http://schemas.microsoft.com/office/drawing/2014/main" val="878003399"/>
                    </a:ext>
                  </a:extLst>
                </a:gridCol>
                <a:gridCol w="1679194">
                  <a:extLst>
                    <a:ext uri="{9D8B030D-6E8A-4147-A177-3AD203B41FA5}">
                      <a16:colId xmlns:a16="http://schemas.microsoft.com/office/drawing/2014/main" val="2393722000"/>
                    </a:ext>
                  </a:extLst>
                </a:gridCol>
                <a:gridCol w="1679194">
                  <a:extLst>
                    <a:ext uri="{9D8B030D-6E8A-4147-A177-3AD203B41FA5}">
                      <a16:colId xmlns:a16="http://schemas.microsoft.com/office/drawing/2014/main" val="7750414"/>
                    </a:ext>
                  </a:extLst>
                </a:gridCol>
              </a:tblGrid>
              <a:tr h="370840">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dirty="0"/>
                    </a:p>
                    <a:p>
                      <a:endParaRPr lang="en-GB" dirty="0"/>
                    </a:p>
                    <a:p>
                      <a:endParaRPr lang="en-GB" dirty="0"/>
                    </a:p>
                    <a:p>
                      <a:endParaRPr lang="en-GB" dirty="0"/>
                    </a:p>
                  </a:txBody>
                  <a:tcPr/>
                </a:tc>
                <a:extLst>
                  <a:ext uri="{0D108BD9-81ED-4DB2-BD59-A6C34878D82A}">
                    <a16:rowId xmlns:a16="http://schemas.microsoft.com/office/drawing/2014/main" val="3475741896"/>
                  </a:ext>
                </a:extLst>
              </a:tr>
              <a:tr h="370840">
                <a:tc>
                  <a:txBody>
                    <a:bodyPr/>
                    <a:lstStyle/>
                    <a:p>
                      <a:r>
                        <a:rPr lang="en-GB" sz="2000" dirty="0" err="1">
                          <a:solidFill>
                            <a:srgbClr val="002060"/>
                          </a:solidFill>
                          <a:latin typeface="Century Gothic" panose="020B0502020202020204" pitchFamily="34" charset="0"/>
                        </a:rPr>
                        <a:t>Januar</a:t>
                      </a:r>
                      <a:endParaRPr lang="en-GB" sz="2000" dirty="0">
                        <a:solidFill>
                          <a:srgbClr val="002060"/>
                        </a:solidFill>
                        <a:latin typeface="Century Gothic" panose="020B0502020202020204" pitchFamily="34" charset="0"/>
                      </a:endParaRPr>
                    </a:p>
                  </a:txBody>
                  <a:tcPr/>
                </a:tc>
                <a:tc>
                  <a:txBody>
                    <a:bodyPr/>
                    <a:lstStyle/>
                    <a:p>
                      <a:r>
                        <a:rPr lang="en-GB" sz="2000" dirty="0" err="1">
                          <a:solidFill>
                            <a:srgbClr val="002060"/>
                          </a:solidFill>
                          <a:latin typeface="Century Gothic" panose="020B0502020202020204" pitchFamily="34" charset="0"/>
                        </a:rPr>
                        <a:t>Februar</a:t>
                      </a:r>
                      <a:endParaRPr lang="en-GB" sz="2000" dirty="0">
                        <a:solidFill>
                          <a:srgbClr val="002060"/>
                        </a:solidFill>
                        <a:latin typeface="Century Gothic" panose="020B0502020202020204" pitchFamily="34" charset="0"/>
                      </a:endParaRPr>
                    </a:p>
                  </a:txBody>
                  <a:tcPr/>
                </a:tc>
                <a:tc>
                  <a:txBody>
                    <a:bodyPr/>
                    <a:lstStyle/>
                    <a:p>
                      <a:r>
                        <a:rPr lang="en-GB" sz="2000" dirty="0" err="1">
                          <a:solidFill>
                            <a:srgbClr val="002060"/>
                          </a:solidFill>
                          <a:latin typeface="Century Gothic" panose="020B0502020202020204" pitchFamily="34" charset="0"/>
                        </a:rPr>
                        <a:t>März</a:t>
                      </a:r>
                      <a:endParaRPr lang="en-GB" sz="2000" dirty="0">
                        <a:solidFill>
                          <a:srgbClr val="002060"/>
                        </a:solidFill>
                        <a:latin typeface="Century Gothic" panose="020B0502020202020204" pitchFamily="34" charset="0"/>
                      </a:endParaRPr>
                    </a:p>
                  </a:txBody>
                  <a:tcPr/>
                </a:tc>
                <a:tc>
                  <a:txBody>
                    <a:bodyPr/>
                    <a:lstStyle/>
                    <a:p>
                      <a:r>
                        <a:rPr lang="en-GB" sz="2000" dirty="0">
                          <a:solidFill>
                            <a:srgbClr val="002060"/>
                          </a:solidFill>
                          <a:latin typeface="Century Gothic" panose="020B0502020202020204" pitchFamily="34" charset="0"/>
                        </a:rPr>
                        <a:t>April</a:t>
                      </a:r>
                    </a:p>
                  </a:txBody>
                  <a:tcPr/>
                </a:tc>
                <a:extLst>
                  <a:ext uri="{0D108BD9-81ED-4DB2-BD59-A6C34878D82A}">
                    <a16:rowId xmlns:a16="http://schemas.microsoft.com/office/drawing/2014/main" val="248192653"/>
                  </a:ext>
                </a:extLst>
              </a:tr>
              <a:tr h="370840">
                <a:tc>
                  <a:txBody>
                    <a:bodyPr/>
                    <a:lstStyle/>
                    <a:p>
                      <a:endParaRPr lang="en-GB" sz="2000" dirty="0">
                        <a:solidFill>
                          <a:srgbClr val="002060"/>
                        </a:solidFill>
                        <a:latin typeface="Century Gothic" panose="020B0502020202020204" pitchFamily="34" charset="0"/>
                      </a:endParaRPr>
                    </a:p>
                  </a:txBody>
                  <a:tcPr/>
                </a:tc>
                <a:tc>
                  <a:txBody>
                    <a:bodyPr/>
                    <a:lstStyle/>
                    <a:p>
                      <a:endParaRPr lang="en-GB" sz="2000" dirty="0">
                        <a:solidFill>
                          <a:srgbClr val="002060"/>
                        </a:solidFill>
                        <a:latin typeface="Century Gothic" panose="020B0502020202020204" pitchFamily="34" charset="0"/>
                      </a:endParaRPr>
                    </a:p>
                  </a:txBody>
                  <a:tcPr/>
                </a:tc>
                <a:tc>
                  <a:txBody>
                    <a:bodyPr/>
                    <a:lstStyle/>
                    <a:p>
                      <a:endParaRPr lang="en-GB" sz="2000" dirty="0">
                        <a:solidFill>
                          <a:srgbClr val="002060"/>
                        </a:solidFill>
                        <a:latin typeface="Century Gothic" panose="020B0502020202020204" pitchFamily="34" charset="0"/>
                      </a:endParaRPr>
                    </a:p>
                  </a:txBody>
                  <a:tcPr/>
                </a:tc>
                <a:tc>
                  <a:txBody>
                    <a:bodyPr/>
                    <a:lstStyle/>
                    <a:p>
                      <a:endParaRPr lang="en-GB" sz="2000" dirty="0">
                        <a:solidFill>
                          <a:srgbClr val="002060"/>
                        </a:solidFill>
                        <a:latin typeface="Century Gothic" panose="020B0502020202020204" pitchFamily="34" charset="0"/>
                      </a:endParaRPr>
                    </a:p>
                    <a:p>
                      <a:endParaRPr lang="en-GB" sz="2000" dirty="0">
                        <a:solidFill>
                          <a:srgbClr val="002060"/>
                        </a:solidFill>
                        <a:latin typeface="Century Gothic" panose="020B0502020202020204" pitchFamily="34" charset="0"/>
                      </a:endParaRPr>
                    </a:p>
                    <a:p>
                      <a:endParaRPr lang="en-GB" sz="2000" dirty="0">
                        <a:solidFill>
                          <a:srgbClr val="002060"/>
                        </a:solidFill>
                        <a:latin typeface="Century Gothic" panose="020B0502020202020204" pitchFamily="34" charset="0"/>
                      </a:endParaRPr>
                    </a:p>
                    <a:p>
                      <a:endParaRPr lang="en-GB" sz="2000" dirty="0">
                        <a:solidFill>
                          <a:srgbClr val="002060"/>
                        </a:solidFill>
                        <a:latin typeface="Century Gothic" panose="020B0502020202020204" pitchFamily="34" charset="0"/>
                      </a:endParaRPr>
                    </a:p>
                  </a:txBody>
                  <a:tcPr/>
                </a:tc>
                <a:extLst>
                  <a:ext uri="{0D108BD9-81ED-4DB2-BD59-A6C34878D82A}">
                    <a16:rowId xmlns:a16="http://schemas.microsoft.com/office/drawing/2014/main" val="3594174501"/>
                  </a:ext>
                </a:extLst>
              </a:tr>
              <a:tr h="370840">
                <a:tc>
                  <a:txBody>
                    <a:bodyPr/>
                    <a:lstStyle/>
                    <a:p>
                      <a:r>
                        <a:rPr lang="en-GB" sz="2000" dirty="0">
                          <a:solidFill>
                            <a:srgbClr val="002060"/>
                          </a:solidFill>
                          <a:latin typeface="Century Gothic" panose="020B0502020202020204" pitchFamily="34" charset="0"/>
                        </a:rPr>
                        <a:t>Mai</a:t>
                      </a:r>
                    </a:p>
                  </a:txBody>
                  <a:tcPr/>
                </a:tc>
                <a:tc>
                  <a:txBody>
                    <a:bodyPr/>
                    <a:lstStyle/>
                    <a:p>
                      <a:r>
                        <a:rPr lang="en-GB" sz="2000" dirty="0" err="1">
                          <a:solidFill>
                            <a:srgbClr val="002060"/>
                          </a:solidFill>
                          <a:latin typeface="Century Gothic" panose="020B0502020202020204" pitchFamily="34" charset="0"/>
                        </a:rPr>
                        <a:t>Juni</a:t>
                      </a:r>
                      <a:endParaRPr lang="en-GB" sz="2000" dirty="0">
                        <a:solidFill>
                          <a:srgbClr val="002060"/>
                        </a:solidFill>
                        <a:latin typeface="Century Gothic" panose="020B0502020202020204" pitchFamily="34" charset="0"/>
                      </a:endParaRPr>
                    </a:p>
                  </a:txBody>
                  <a:tcPr/>
                </a:tc>
                <a:tc>
                  <a:txBody>
                    <a:bodyPr/>
                    <a:lstStyle/>
                    <a:p>
                      <a:r>
                        <a:rPr lang="en-GB" sz="2000" dirty="0" err="1">
                          <a:solidFill>
                            <a:srgbClr val="002060"/>
                          </a:solidFill>
                          <a:latin typeface="Century Gothic" panose="020B0502020202020204" pitchFamily="34" charset="0"/>
                        </a:rPr>
                        <a:t>Juli</a:t>
                      </a:r>
                      <a:endParaRPr lang="en-GB" sz="2000" dirty="0">
                        <a:solidFill>
                          <a:srgbClr val="002060"/>
                        </a:solidFill>
                        <a:latin typeface="Century Gothic" panose="020B0502020202020204" pitchFamily="34" charset="0"/>
                      </a:endParaRPr>
                    </a:p>
                  </a:txBody>
                  <a:tcPr/>
                </a:tc>
                <a:tc>
                  <a:txBody>
                    <a:bodyPr/>
                    <a:lstStyle/>
                    <a:p>
                      <a:r>
                        <a:rPr lang="en-GB" sz="2000" dirty="0">
                          <a:solidFill>
                            <a:srgbClr val="002060"/>
                          </a:solidFill>
                          <a:latin typeface="Century Gothic" panose="020B0502020202020204" pitchFamily="34" charset="0"/>
                        </a:rPr>
                        <a:t>August</a:t>
                      </a:r>
                    </a:p>
                  </a:txBody>
                  <a:tcPr/>
                </a:tc>
                <a:extLst>
                  <a:ext uri="{0D108BD9-81ED-4DB2-BD59-A6C34878D82A}">
                    <a16:rowId xmlns:a16="http://schemas.microsoft.com/office/drawing/2014/main" val="3753933237"/>
                  </a:ext>
                </a:extLst>
              </a:tr>
              <a:tr h="370840">
                <a:tc>
                  <a:txBody>
                    <a:bodyPr/>
                    <a:lstStyle/>
                    <a:p>
                      <a:endParaRPr lang="en-GB" sz="2000" dirty="0">
                        <a:solidFill>
                          <a:srgbClr val="002060"/>
                        </a:solidFill>
                        <a:latin typeface="Century Gothic" panose="020B0502020202020204" pitchFamily="34" charset="0"/>
                      </a:endParaRPr>
                    </a:p>
                  </a:txBody>
                  <a:tcPr/>
                </a:tc>
                <a:tc>
                  <a:txBody>
                    <a:bodyPr/>
                    <a:lstStyle/>
                    <a:p>
                      <a:endParaRPr lang="en-GB" sz="2000" dirty="0">
                        <a:solidFill>
                          <a:srgbClr val="002060"/>
                        </a:solidFill>
                        <a:latin typeface="Century Gothic" panose="020B0502020202020204" pitchFamily="34" charset="0"/>
                      </a:endParaRPr>
                    </a:p>
                  </a:txBody>
                  <a:tcPr/>
                </a:tc>
                <a:tc>
                  <a:txBody>
                    <a:bodyPr/>
                    <a:lstStyle/>
                    <a:p>
                      <a:endParaRPr lang="en-GB" sz="2000" dirty="0">
                        <a:solidFill>
                          <a:srgbClr val="002060"/>
                        </a:solidFill>
                        <a:latin typeface="Century Gothic" panose="020B0502020202020204" pitchFamily="34" charset="0"/>
                      </a:endParaRPr>
                    </a:p>
                  </a:txBody>
                  <a:tcPr/>
                </a:tc>
                <a:tc>
                  <a:txBody>
                    <a:bodyPr/>
                    <a:lstStyle/>
                    <a:p>
                      <a:endParaRPr lang="en-GB" sz="2000" dirty="0">
                        <a:solidFill>
                          <a:srgbClr val="002060"/>
                        </a:solidFill>
                        <a:latin typeface="Century Gothic" panose="020B0502020202020204" pitchFamily="34" charset="0"/>
                      </a:endParaRPr>
                    </a:p>
                    <a:p>
                      <a:endParaRPr lang="en-GB" sz="2000" dirty="0">
                        <a:solidFill>
                          <a:srgbClr val="002060"/>
                        </a:solidFill>
                        <a:latin typeface="Century Gothic" panose="020B0502020202020204" pitchFamily="34" charset="0"/>
                      </a:endParaRPr>
                    </a:p>
                    <a:p>
                      <a:endParaRPr lang="en-GB" sz="2000" dirty="0">
                        <a:solidFill>
                          <a:srgbClr val="002060"/>
                        </a:solidFill>
                        <a:latin typeface="Century Gothic" panose="020B0502020202020204" pitchFamily="34" charset="0"/>
                      </a:endParaRPr>
                    </a:p>
                    <a:p>
                      <a:endParaRPr lang="en-GB" sz="2000" dirty="0">
                        <a:solidFill>
                          <a:srgbClr val="002060"/>
                        </a:solidFill>
                        <a:latin typeface="Century Gothic" panose="020B0502020202020204" pitchFamily="34" charset="0"/>
                      </a:endParaRPr>
                    </a:p>
                  </a:txBody>
                  <a:tcPr/>
                </a:tc>
                <a:extLst>
                  <a:ext uri="{0D108BD9-81ED-4DB2-BD59-A6C34878D82A}">
                    <a16:rowId xmlns:a16="http://schemas.microsoft.com/office/drawing/2014/main" val="3541385136"/>
                  </a:ext>
                </a:extLst>
              </a:tr>
              <a:tr h="370840">
                <a:tc>
                  <a:txBody>
                    <a:bodyPr/>
                    <a:lstStyle/>
                    <a:p>
                      <a:r>
                        <a:rPr lang="en-GB" sz="2000" dirty="0">
                          <a:solidFill>
                            <a:srgbClr val="002060"/>
                          </a:solidFill>
                          <a:latin typeface="Century Gothic" panose="020B0502020202020204" pitchFamily="34" charset="0"/>
                        </a:rPr>
                        <a:t>September</a:t>
                      </a:r>
                    </a:p>
                  </a:txBody>
                  <a:tcPr/>
                </a:tc>
                <a:tc>
                  <a:txBody>
                    <a:bodyPr/>
                    <a:lstStyle/>
                    <a:p>
                      <a:r>
                        <a:rPr lang="en-GB" sz="2000" dirty="0" err="1">
                          <a:solidFill>
                            <a:srgbClr val="002060"/>
                          </a:solidFill>
                          <a:latin typeface="Century Gothic" panose="020B0502020202020204" pitchFamily="34" charset="0"/>
                        </a:rPr>
                        <a:t>Oktober</a:t>
                      </a:r>
                      <a:endParaRPr lang="en-GB" sz="2000" dirty="0">
                        <a:solidFill>
                          <a:srgbClr val="002060"/>
                        </a:solidFill>
                        <a:latin typeface="Century Gothic" panose="020B0502020202020204" pitchFamily="34" charset="0"/>
                      </a:endParaRPr>
                    </a:p>
                  </a:txBody>
                  <a:tcPr/>
                </a:tc>
                <a:tc>
                  <a:txBody>
                    <a:bodyPr/>
                    <a:lstStyle/>
                    <a:p>
                      <a:r>
                        <a:rPr lang="en-GB" sz="2000" dirty="0">
                          <a:solidFill>
                            <a:srgbClr val="002060"/>
                          </a:solidFill>
                          <a:latin typeface="Century Gothic" panose="020B0502020202020204" pitchFamily="34" charset="0"/>
                        </a:rPr>
                        <a:t>November</a:t>
                      </a:r>
                    </a:p>
                  </a:txBody>
                  <a:tcPr/>
                </a:tc>
                <a:tc>
                  <a:txBody>
                    <a:bodyPr/>
                    <a:lstStyle/>
                    <a:p>
                      <a:r>
                        <a:rPr lang="en-GB" sz="2000" dirty="0" err="1">
                          <a:solidFill>
                            <a:srgbClr val="002060"/>
                          </a:solidFill>
                          <a:latin typeface="Century Gothic" panose="020B0502020202020204" pitchFamily="34" charset="0"/>
                        </a:rPr>
                        <a:t>Dezember</a:t>
                      </a:r>
                      <a:endParaRPr lang="en-GB" sz="2000" dirty="0">
                        <a:solidFill>
                          <a:srgbClr val="002060"/>
                        </a:solidFill>
                        <a:latin typeface="Century Gothic" panose="020B0502020202020204" pitchFamily="34" charset="0"/>
                      </a:endParaRPr>
                    </a:p>
                  </a:txBody>
                  <a:tcPr/>
                </a:tc>
                <a:extLst>
                  <a:ext uri="{0D108BD9-81ED-4DB2-BD59-A6C34878D82A}">
                    <a16:rowId xmlns:a16="http://schemas.microsoft.com/office/drawing/2014/main" val="2598250938"/>
                  </a:ext>
                </a:extLst>
              </a:tr>
            </a:tbl>
          </a:graphicData>
        </a:graphic>
      </p:graphicFrame>
      <p:sp>
        <p:nvSpPr>
          <p:cNvPr id="6" name="TextBox 5">
            <a:extLst>
              <a:ext uri="{FF2B5EF4-FFF2-40B4-BE49-F238E27FC236}">
                <a16:creationId xmlns:a16="http://schemas.microsoft.com/office/drawing/2014/main" id="{BE829993-5F3C-4302-88FD-CFC7A6578277}"/>
              </a:ext>
            </a:extLst>
          </p:cNvPr>
          <p:cNvSpPr txBox="1"/>
          <p:nvPr/>
        </p:nvSpPr>
        <p:spPr>
          <a:xfrm>
            <a:off x="383856" y="1828800"/>
            <a:ext cx="174182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err="1">
                <a:ln>
                  <a:noFill/>
                </a:ln>
                <a:solidFill>
                  <a:prstClr val="white"/>
                </a:solidFill>
                <a:effectLst/>
                <a:uLnTx/>
                <a:uFillTx/>
                <a:latin typeface="Calibri" panose="020F0502020204030204"/>
                <a:ea typeface="+mn-ea"/>
                <a:cs typeface="+mn-cs"/>
              </a:rPr>
              <a:t>Wann</a:t>
            </a: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 hast du </a:t>
            </a:r>
            <a:r>
              <a:rPr kumimoji="0" lang="en-GB" sz="1800" b="0" i="0" u="none" strike="noStrike" kern="1200" cap="none" spc="0" normalizeH="0" baseline="0" noProof="0" dirty="0" err="1">
                <a:ln>
                  <a:noFill/>
                </a:ln>
                <a:solidFill>
                  <a:prstClr val="white"/>
                </a:solidFill>
                <a:effectLst/>
                <a:uLnTx/>
                <a:uFillTx/>
                <a:latin typeface="Calibri" panose="020F0502020204030204"/>
                <a:ea typeface="+mn-ea"/>
                <a:cs typeface="+mn-cs"/>
              </a:rPr>
              <a:t>Geburtstag</a:t>
            </a: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a:t>
            </a:r>
          </a:p>
        </p:txBody>
      </p:sp>
      <p:pic>
        <p:nvPicPr>
          <p:cNvPr id="8" name="Picture 7">
            <a:extLst>
              <a:ext uri="{FF2B5EF4-FFF2-40B4-BE49-F238E27FC236}">
                <a16:creationId xmlns:a16="http://schemas.microsoft.com/office/drawing/2014/main" id="{DF2F9DE5-F490-44E3-8C56-77A362CFEDE0}"/>
              </a:ext>
            </a:extLst>
          </p:cNvPr>
          <p:cNvPicPr>
            <a:picLocks noChangeAspect="1"/>
          </p:cNvPicPr>
          <p:nvPr/>
        </p:nvPicPr>
        <p:blipFill>
          <a:blip r:embed="rId4"/>
          <a:stretch>
            <a:fillRect/>
          </a:stretch>
        </p:blipFill>
        <p:spPr>
          <a:xfrm>
            <a:off x="2125676" y="2218855"/>
            <a:ext cx="1931601" cy="3796210"/>
          </a:xfrm>
          <a:prstGeom prst="rect">
            <a:avLst/>
          </a:prstGeom>
        </p:spPr>
      </p:pic>
      <p:sp>
        <p:nvSpPr>
          <p:cNvPr id="9" name="TextBox 8">
            <a:extLst>
              <a:ext uri="{FF2B5EF4-FFF2-40B4-BE49-F238E27FC236}">
                <a16:creationId xmlns:a16="http://schemas.microsoft.com/office/drawing/2014/main" id="{0DA743ED-70D1-4920-A1EC-50F7A6408018}"/>
              </a:ext>
            </a:extLst>
          </p:cNvPr>
          <p:cNvSpPr txBox="1"/>
          <p:nvPr/>
        </p:nvSpPr>
        <p:spPr>
          <a:xfrm>
            <a:off x="2567872" y="3010158"/>
            <a:ext cx="1548309"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2060"/>
                </a:solidFill>
                <a:effectLst/>
                <a:uLnTx/>
                <a:uFillTx/>
                <a:latin typeface="Calibri" panose="020F0502020204030204"/>
                <a:ea typeface="+mn-ea"/>
                <a:cs typeface="+mn-cs"/>
              </a:rPr>
              <a:t>Ich </a:t>
            </a:r>
            <a:r>
              <a:rPr kumimoji="0" lang="en-GB" sz="1800" b="0" i="0" u="none" strike="noStrike" kern="1200" cap="none" spc="0" normalizeH="0" baseline="0" noProof="0" dirty="0" err="1">
                <a:ln>
                  <a:noFill/>
                </a:ln>
                <a:solidFill>
                  <a:srgbClr val="002060"/>
                </a:solidFill>
                <a:effectLst/>
                <a:uLnTx/>
                <a:uFillTx/>
                <a:latin typeface="Calibri" panose="020F0502020204030204"/>
                <a:ea typeface="+mn-ea"/>
                <a:cs typeface="+mn-cs"/>
              </a:rPr>
              <a:t>habe</a:t>
            </a:r>
            <a:r>
              <a:rPr kumimoji="0" lang="en-GB" sz="1800" b="0" i="0" u="none" strike="noStrike" kern="1200" cap="none" spc="0" normalizeH="0" baseline="0" noProof="0" dirty="0">
                <a:ln>
                  <a:noFill/>
                </a:ln>
                <a:solidFill>
                  <a:srgbClr val="002060"/>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err="1">
                <a:ln>
                  <a:noFill/>
                </a:ln>
                <a:solidFill>
                  <a:srgbClr val="002060"/>
                </a:solidFill>
                <a:effectLst/>
                <a:uLnTx/>
                <a:uFillTx/>
                <a:latin typeface="Calibri" panose="020F0502020204030204"/>
                <a:ea typeface="+mn-ea"/>
                <a:cs typeface="+mn-cs"/>
              </a:rPr>
              <a:t>im</a:t>
            </a:r>
            <a:r>
              <a:rPr kumimoji="0" lang="en-GB" sz="1800" b="0"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GB" sz="1800" b="0" i="0" u="sng" strike="noStrike" kern="1200" cap="none" spc="0" normalizeH="0" baseline="0" noProof="0" dirty="0">
                <a:ln>
                  <a:noFill/>
                </a:ln>
                <a:solidFill>
                  <a:srgbClr val="002060"/>
                </a:solidFill>
                <a:effectLst/>
                <a:uLnTx/>
                <a:uFillTx/>
                <a:latin typeface="Calibri" panose="020F0502020204030204"/>
                <a:ea typeface="+mn-ea"/>
                <a:cs typeface="+mn-cs"/>
              </a:rPr>
              <a:t>Mai</a:t>
            </a:r>
            <a:r>
              <a:rPr kumimoji="0" lang="en-GB" sz="1800" b="0"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GB" sz="1800" b="0" i="0" u="none" strike="noStrike" kern="1200" cap="none" spc="0" normalizeH="0" baseline="0" noProof="0" dirty="0" err="1">
                <a:ln>
                  <a:noFill/>
                </a:ln>
                <a:solidFill>
                  <a:srgbClr val="002060"/>
                </a:solidFill>
                <a:effectLst/>
                <a:uLnTx/>
                <a:uFillTx/>
                <a:latin typeface="Calibri" panose="020F0502020204030204"/>
                <a:ea typeface="+mn-ea"/>
                <a:cs typeface="+mn-cs"/>
              </a:rPr>
              <a:t>Geburtstag</a:t>
            </a:r>
            <a:r>
              <a:rPr kumimoji="0" lang="en-GB" sz="1800" b="0" i="0" u="none" strike="noStrike" kern="1200" cap="none" spc="0" normalizeH="0" baseline="0" noProof="0" dirty="0">
                <a:ln>
                  <a:noFill/>
                </a:ln>
                <a:solidFill>
                  <a:srgbClr val="002060"/>
                </a:solidFill>
                <a:effectLst/>
                <a:uLnTx/>
                <a:uFillTx/>
                <a:latin typeface="Calibri" panose="020F0502020204030204"/>
                <a:ea typeface="+mn-ea"/>
                <a:cs typeface="+mn-cs"/>
              </a:rPr>
              <a:t>. </a:t>
            </a:r>
          </a:p>
        </p:txBody>
      </p:sp>
      <p:sp>
        <p:nvSpPr>
          <p:cNvPr id="18" name="Title 2">
            <a:extLst>
              <a:ext uri="{FF2B5EF4-FFF2-40B4-BE49-F238E27FC236}">
                <a16:creationId xmlns:a16="http://schemas.microsoft.com/office/drawing/2014/main" id="{D1BD4699-B8A8-486A-BF5A-1D8769B043AE}"/>
              </a:ext>
            </a:extLst>
          </p:cNvPr>
          <p:cNvSpPr txBox="1">
            <a:spLocks/>
          </p:cNvSpPr>
          <p:nvPr/>
        </p:nvSpPr>
        <p:spPr>
          <a:xfrm>
            <a:off x="10875805" y="831864"/>
            <a:ext cx="1340016" cy="316712"/>
          </a:xfrm>
          <a:prstGeom prst="rect">
            <a:avLst/>
          </a:prstGeom>
          <a:solidFill>
            <a:srgbClr val="FFD10D"/>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90000"/>
              </a:lnSpc>
              <a:spcBef>
                <a:spcPts val="0"/>
              </a:spcBef>
              <a:spcAft>
                <a:spcPts val="0"/>
              </a:spcAft>
              <a:buClr>
                <a:srgbClr val="000000"/>
              </a:buClr>
              <a:buSzPts val="1800"/>
              <a:buFont typeface="Calibri"/>
              <a:buNone/>
              <a:tabLst/>
              <a:defRPr/>
            </a:pPr>
            <a:r>
              <a:rPr kumimoji="0" lang="en-GB" sz="2000" b="1" i="0" u="none" strike="noStrike" kern="0" cap="none" spc="0" normalizeH="0" baseline="0" noProof="0" dirty="0" err="1">
                <a:ln>
                  <a:noFill/>
                </a:ln>
                <a:solidFill>
                  <a:srgbClr val="44546A">
                    <a:lumMod val="10000"/>
                  </a:srgbClr>
                </a:solidFill>
                <a:effectLst/>
                <a:uLnTx/>
                <a:uFillTx/>
                <a:latin typeface="Century Gothic" panose="020B0502020202020204" pitchFamily="34" charset="0"/>
                <a:cs typeface="Calibri"/>
                <a:sym typeface="Calibri"/>
              </a:rPr>
              <a:t>sprechen</a:t>
            </a:r>
            <a:endParaRPr kumimoji="0" lang="en-GB" sz="2000" b="1" i="0" u="none" strike="noStrike" kern="0" cap="none" spc="0" normalizeH="0" baseline="0" noProof="0" dirty="0">
              <a:ln>
                <a:noFill/>
              </a:ln>
              <a:solidFill>
                <a:srgbClr val="44546A">
                  <a:lumMod val="10000"/>
                </a:srgbClr>
              </a:solidFill>
              <a:effectLst/>
              <a:uLnTx/>
              <a:uFillTx/>
              <a:latin typeface="Century Gothic" panose="020B0502020202020204" pitchFamily="34" charset="0"/>
              <a:cs typeface="Calibri"/>
              <a:sym typeface="Calibri"/>
            </a:endParaRPr>
          </a:p>
        </p:txBody>
      </p:sp>
      <p:pic>
        <p:nvPicPr>
          <p:cNvPr id="19" name="Picture 18" descr="Icon&#10;&#10;Description automatically generated">
            <a:extLst>
              <a:ext uri="{FF2B5EF4-FFF2-40B4-BE49-F238E27FC236}">
                <a16:creationId xmlns:a16="http://schemas.microsoft.com/office/drawing/2014/main" id="{3CAB8AC2-8AC2-46A0-8318-B6B1CD3EC03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58901" y="65350"/>
            <a:ext cx="1138821" cy="766514"/>
          </a:xfrm>
          <a:prstGeom prst="rect">
            <a:avLst/>
          </a:prstGeom>
        </p:spPr>
      </p:pic>
      <p:pic>
        <p:nvPicPr>
          <p:cNvPr id="20" name="Graphic 19" descr="Teacher">
            <a:extLst>
              <a:ext uri="{FF2B5EF4-FFF2-40B4-BE49-F238E27FC236}">
                <a16:creationId xmlns:a16="http://schemas.microsoft.com/office/drawing/2014/main" id="{CFC2CDC4-AA9B-4A61-B070-5724D1D8282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201781" y="-28402"/>
            <a:ext cx="914400" cy="914400"/>
          </a:xfrm>
          <a:prstGeom prst="rect">
            <a:avLst/>
          </a:prstGeom>
        </p:spPr>
      </p:pic>
      <p:sp>
        <p:nvSpPr>
          <p:cNvPr id="21" name="Speech Bubble: Rectangle with Corners Rounded 20">
            <a:extLst>
              <a:ext uri="{FF2B5EF4-FFF2-40B4-BE49-F238E27FC236}">
                <a16:creationId xmlns:a16="http://schemas.microsoft.com/office/drawing/2014/main" id="{499F5F99-DDFC-407B-98A2-52764F657AEF}"/>
              </a:ext>
            </a:extLst>
          </p:cNvPr>
          <p:cNvSpPr/>
          <p:nvPr/>
        </p:nvSpPr>
        <p:spPr>
          <a:xfrm>
            <a:off x="4290389" y="109992"/>
            <a:ext cx="5020879" cy="503775"/>
          </a:xfrm>
          <a:prstGeom prst="wedgeRoundRectCallout">
            <a:avLst>
              <a:gd name="adj1" fmla="val -53827"/>
              <a:gd name="adj2" fmla="val 16276"/>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Wer</a:t>
            </a:r>
            <a:r>
              <a:rPr kumimoji="0" lang="en-GB" sz="2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hat </a:t>
            </a:r>
            <a:r>
              <a:rPr kumimoji="0" lang="en-GB" sz="2800" b="0"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Geburtstag</a:t>
            </a:r>
            <a:r>
              <a:rPr kumimoji="0" lang="en-GB" sz="2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a:t>
            </a:r>
            <a:r>
              <a:rPr kumimoji="0" lang="en-GB" sz="2800" b="0"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wann</a:t>
            </a:r>
            <a:r>
              <a:rPr kumimoji="0" lang="en-GB" sz="2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a:t>
            </a:r>
          </a:p>
        </p:txBody>
      </p:sp>
      <p:pic>
        <p:nvPicPr>
          <p:cNvPr id="22" name="Picture 21">
            <a:extLst>
              <a:ext uri="{FF2B5EF4-FFF2-40B4-BE49-F238E27FC236}">
                <a16:creationId xmlns:a16="http://schemas.microsoft.com/office/drawing/2014/main" id="{B01CCE01-60A0-482C-B2F8-30255C8A03FB}"/>
              </a:ext>
            </a:extLst>
          </p:cNvPr>
          <p:cNvPicPr>
            <a:picLocks noChangeAspect="1"/>
          </p:cNvPicPr>
          <p:nvPr/>
        </p:nvPicPr>
        <p:blipFill>
          <a:blip r:embed="rId8"/>
          <a:stretch>
            <a:fillRect/>
          </a:stretch>
        </p:blipFill>
        <p:spPr>
          <a:xfrm>
            <a:off x="220448" y="2475131"/>
            <a:ext cx="890093" cy="1609483"/>
          </a:xfrm>
          <a:prstGeom prst="rect">
            <a:avLst/>
          </a:prstGeom>
        </p:spPr>
      </p:pic>
      <p:pic>
        <p:nvPicPr>
          <p:cNvPr id="23" name="Picture 22">
            <a:extLst>
              <a:ext uri="{FF2B5EF4-FFF2-40B4-BE49-F238E27FC236}">
                <a16:creationId xmlns:a16="http://schemas.microsoft.com/office/drawing/2014/main" id="{A7B7D2B2-65F0-41C5-9FFC-1EFD7E7CB36E}"/>
              </a:ext>
            </a:extLst>
          </p:cNvPr>
          <p:cNvPicPr>
            <a:picLocks noChangeAspect="1"/>
          </p:cNvPicPr>
          <p:nvPr/>
        </p:nvPicPr>
        <p:blipFill>
          <a:blip r:embed="rId9"/>
          <a:stretch>
            <a:fillRect/>
          </a:stretch>
        </p:blipFill>
        <p:spPr>
          <a:xfrm>
            <a:off x="2328136" y="4116960"/>
            <a:ext cx="987638" cy="957155"/>
          </a:xfrm>
          <a:prstGeom prst="rect">
            <a:avLst/>
          </a:prstGeom>
        </p:spPr>
      </p:pic>
    </p:spTree>
    <p:extLst>
      <p:ext uri="{BB962C8B-B14F-4D97-AF65-F5344CB8AC3E}">
        <p14:creationId xmlns:p14="http://schemas.microsoft.com/office/powerpoint/2010/main" val="32523090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8" name="Table 4">
            <a:extLst>
              <a:ext uri="{FF2B5EF4-FFF2-40B4-BE49-F238E27FC236}">
                <a16:creationId xmlns:a16="http://schemas.microsoft.com/office/drawing/2014/main" id="{E6F5C010-FCBF-483C-895E-1E56C0C2FA24}"/>
              </a:ext>
            </a:extLst>
          </p:cNvPr>
          <p:cNvGraphicFramePr>
            <a:graphicFrameLocks noGrp="1"/>
          </p:cNvGraphicFramePr>
          <p:nvPr/>
        </p:nvGraphicFramePr>
        <p:xfrm>
          <a:off x="504702" y="709386"/>
          <a:ext cx="9810698" cy="6029786"/>
        </p:xfrm>
        <a:graphic>
          <a:graphicData uri="http://schemas.openxmlformats.org/drawingml/2006/table">
            <a:tbl>
              <a:tblPr firstRow="1" bandRow="1"/>
              <a:tblGrid>
                <a:gridCol w="1730433">
                  <a:extLst>
                    <a:ext uri="{9D8B030D-6E8A-4147-A177-3AD203B41FA5}">
                      <a16:colId xmlns:a16="http://schemas.microsoft.com/office/drawing/2014/main" val="1203737284"/>
                    </a:ext>
                  </a:extLst>
                </a:gridCol>
                <a:gridCol w="2398443">
                  <a:extLst>
                    <a:ext uri="{9D8B030D-6E8A-4147-A177-3AD203B41FA5}">
                      <a16:colId xmlns:a16="http://schemas.microsoft.com/office/drawing/2014/main" val="1810222861"/>
                    </a:ext>
                  </a:extLst>
                </a:gridCol>
                <a:gridCol w="2988400">
                  <a:extLst>
                    <a:ext uri="{9D8B030D-6E8A-4147-A177-3AD203B41FA5}">
                      <a16:colId xmlns:a16="http://schemas.microsoft.com/office/drawing/2014/main" val="274413866"/>
                    </a:ext>
                  </a:extLst>
                </a:gridCol>
                <a:gridCol w="2693422">
                  <a:extLst>
                    <a:ext uri="{9D8B030D-6E8A-4147-A177-3AD203B41FA5}">
                      <a16:colId xmlns:a16="http://schemas.microsoft.com/office/drawing/2014/main" val="2706468897"/>
                    </a:ext>
                  </a:extLst>
                </a:gridCol>
              </a:tblGrid>
              <a:tr h="861398">
                <a:tc rowSpan="2">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endParaRPr lang="en-GB" sz="2400"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der Film</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das Lied</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err="1">
                          <a:solidFill>
                            <a:srgbClr val="002060"/>
                          </a:solidFill>
                          <a:latin typeface="Century Gothic" panose="020B0502020202020204" pitchFamily="34" charset="0"/>
                        </a:rPr>
                        <a:t>heute</a:t>
                      </a:r>
                      <a:endParaRPr lang="en-GB" sz="2400" b="1"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256656619"/>
                  </a:ext>
                </a:extLst>
              </a:tr>
              <a:tr h="861398">
                <a:tc vMerge="1">
                  <a:txBody>
                    <a:bodyPr/>
                    <a:lstStyle/>
                    <a:p>
                      <a:endParaRPr lang="en-GB" sz="2800" dirty="0">
                        <a:solidFill>
                          <a:srgbClr val="002060"/>
                        </a:solidFill>
                        <a:latin typeface="Century Gothic" panose="020B0502020202020204" pitchFamily="34" charset="0"/>
                      </a:endParaRPr>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err="1">
                          <a:solidFill>
                            <a:srgbClr val="002060"/>
                          </a:solidFill>
                          <a:latin typeface="Century Gothic" panose="020B0502020202020204" pitchFamily="34" charset="0"/>
                        </a:rPr>
                        <a:t>Lieblings</a:t>
                      </a:r>
                      <a:endParaRPr lang="en-GB" sz="2400" b="1"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die </a:t>
                      </a:r>
                      <a:r>
                        <a:rPr lang="en-GB" sz="2400" b="1" dirty="0" err="1">
                          <a:solidFill>
                            <a:srgbClr val="002060"/>
                          </a:solidFill>
                          <a:latin typeface="Century Gothic" panose="020B0502020202020204" pitchFamily="34" charset="0"/>
                        </a:rPr>
                        <a:t>Musik</a:t>
                      </a:r>
                      <a:endParaRPr lang="en-GB" sz="2400" b="1"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die </a:t>
                      </a:r>
                      <a:r>
                        <a:rPr lang="en-GB" sz="2400" b="1" dirty="0" err="1">
                          <a:solidFill>
                            <a:srgbClr val="002060"/>
                          </a:solidFill>
                          <a:latin typeface="Century Gothic" panose="020B0502020202020204" pitchFamily="34" charset="0"/>
                        </a:rPr>
                        <a:t>Woche</a:t>
                      </a:r>
                      <a:endParaRPr lang="en-GB" sz="2400" b="1"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164559424"/>
                  </a:ext>
                </a:extLst>
              </a:tr>
              <a:tr h="861398">
                <a:tc rowSpan="2">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endParaRPr lang="en-GB" sz="2400"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err="1">
                          <a:solidFill>
                            <a:srgbClr val="002060"/>
                          </a:solidFill>
                          <a:latin typeface="Century Gothic" panose="020B0502020202020204" pitchFamily="34" charset="0"/>
                        </a:rPr>
                        <a:t>Samstag</a:t>
                      </a:r>
                      <a:endParaRPr lang="en-GB" sz="2400" b="1"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der Tag</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morgen</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760878619"/>
                  </a:ext>
                </a:extLst>
              </a:tr>
              <a:tr h="861398">
                <a:tc vMerge="1">
                  <a:txBody>
                    <a:bodyPr/>
                    <a:lstStyle/>
                    <a:p>
                      <a:endParaRPr lang="en-GB" sz="2800" dirty="0">
                        <a:solidFill>
                          <a:srgbClr val="002060"/>
                        </a:solidFill>
                        <a:latin typeface="Century Gothic" panose="020B0502020202020204" pitchFamily="34" charset="0"/>
                      </a:endParaRPr>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err="1">
                          <a:solidFill>
                            <a:srgbClr val="002060"/>
                          </a:solidFill>
                          <a:latin typeface="Century Gothic" panose="020B0502020202020204" pitchFamily="34" charset="0"/>
                        </a:rPr>
                        <a:t>Dienstag</a:t>
                      </a:r>
                      <a:endParaRPr lang="en-GB" sz="2400" b="1"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err="1">
                          <a:solidFill>
                            <a:srgbClr val="002060"/>
                          </a:solidFill>
                          <a:latin typeface="Century Gothic" panose="020B0502020202020204" pitchFamily="34" charset="0"/>
                        </a:rPr>
                        <a:t>Mittwoch</a:t>
                      </a:r>
                      <a:endParaRPr lang="en-GB" sz="2400" b="1"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err="1">
                          <a:solidFill>
                            <a:srgbClr val="002060"/>
                          </a:solidFill>
                          <a:latin typeface="Century Gothic" panose="020B0502020202020204" pitchFamily="34" charset="0"/>
                        </a:rPr>
                        <a:t>Donnerstag</a:t>
                      </a:r>
                      <a:endParaRPr lang="en-GB" sz="2400" b="1"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047692962"/>
                  </a:ext>
                </a:extLst>
              </a:tr>
              <a:tr h="861398">
                <a:tc rowSpan="3">
                  <a:txBody>
                    <a:bodyPr/>
                    <a:lstStyle/>
                    <a:p>
                      <a:endParaRPr lang="en-GB" sz="2400" b="1" dirty="0">
                        <a:solidFill>
                          <a:srgbClr val="002060"/>
                        </a:solidFill>
                        <a:latin typeface="Century Gothic" panose="020B0502020202020204" pitchFamily="34" charset="0"/>
                      </a:endParaRPr>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TlToBr w="12700" cmpd="sng">
                      <a:noFill/>
                      <a:prstDash val="solid"/>
                    </a:lnTlToBr>
                    <a:lnBlToTr w="12700" cmpd="sng">
                      <a:noFill/>
                      <a:prstDash val="solid"/>
                    </a:lnBlToTr>
                    <a:noFill/>
                  </a:tcPr>
                </a:tc>
                <a:tc>
                  <a:txBody>
                    <a:bodyPr/>
                    <a:lstStyle/>
                    <a:p>
                      <a:r>
                        <a:rPr lang="en-GB" sz="2200" b="1" dirty="0">
                          <a:solidFill>
                            <a:srgbClr val="002060"/>
                          </a:solidFill>
                          <a:latin typeface="Century Gothic" panose="020B0502020202020204" pitchFamily="34" charset="0"/>
                        </a:rPr>
                        <a:t>der </a:t>
                      </a:r>
                      <a:r>
                        <a:rPr lang="en-GB" sz="2200" b="1" dirty="0" err="1">
                          <a:solidFill>
                            <a:srgbClr val="002060"/>
                          </a:solidFill>
                          <a:latin typeface="Century Gothic" panose="020B0502020202020204" pitchFamily="34" charset="0"/>
                        </a:rPr>
                        <a:t>Geburtstag</a:t>
                      </a:r>
                      <a:endParaRPr lang="en-GB" sz="2200" b="1" dirty="0">
                        <a:solidFill>
                          <a:srgbClr val="002060"/>
                        </a:solidFill>
                        <a:latin typeface="Century Gothic" panose="020B050202020202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2400" b="1" dirty="0">
                          <a:solidFill>
                            <a:srgbClr val="002060"/>
                          </a:solidFill>
                          <a:latin typeface="Century Gothic" panose="020B0502020202020204" pitchFamily="34" charset="0"/>
                        </a:rPr>
                        <a:t>der Monat</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2400" b="1" dirty="0" err="1">
                          <a:solidFill>
                            <a:srgbClr val="002060"/>
                          </a:solidFill>
                          <a:latin typeface="Century Gothic" panose="020B0502020202020204" pitchFamily="34" charset="0"/>
                        </a:rPr>
                        <a:t>Wann</a:t>
                      </a:r>
                      <a:r>
                        <a:rPr lang="en-GB" sz="2400" b="1" dirty="0">
                          <a:solidFill>
                            <a:srgbClr val="002060"/>
                          </a:solidFill>
                          <a:latin typeface="Century Gothic" panose="020B0502020202020204" pitchFamily="34" charset="0"/>
                        </a:rPr>
                        <a:t>?</a:t>
                      </a: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91052633"/>
                  </a:ext>
                </a:extLst>
              </a:tr>
              <a:tr h="861398">
                <a:tc vMerge="1">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endParaRPr lang="en-GB" sz="2400" b="1"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August</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err="1">
                          <a:solidFill>
                            <a:srgbClr val="002060"/>
                          </a:solidFill>
                          <a:latin typeface="Century Gothic" panose="020B0502020202020204" pitchFamily="34" charset="0"/>
                        </a:rPr>
                        <a:t>Oktober</a:t>
                      </a:r>
                      <a:endParaRPr lang="en-GB" sz="2400" b="1"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err="1">
                          <a:solidFill>
                            <a:srgbClr val="002060"/>
                          </a:solidFill>
                          <a:latin typeface="Century Gothic" panose="020B0502020202020204" pitchFamily="34" charset="0"/>
                        </a:rPr>
                        <a:t>Dezember</a:t>
                      </a:r>
                      <a:endParaRPr lang="en-GB" sz="2400" b="1"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903794855"/>
                  </a:ext>
                </a:extLst>
              </a:tr>
              <a:tr h="861398">
                <a:tc vMerge="1">
                  <a:txBody>
                    <a:bodyPr/>
                    <a:lstStyle/>
                    <a:p>
                      <a:endParaRPr lang="en-GB"/>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err="1">
                          <a:solidFill>
                            <a:srgbClr val="002060"/>
                          </a:solidFill>
                          <a:latin typeface="Century Gothic" panose="020B0502020202020204" pitchFamily="34" charset="0"/>
                        </a:rPr>
                        <a:t>Februar</a:t>
                      </a:r>
                      <a:endParaRPr lang="en-GB" sz="2400" b="1"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April</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err="1">
                          <a:solidFill>
                            <a:srgbClr val="002060"/>
                          </a:solidFill>
                          <a:latin typeface="Century Gothic" panose="020B0502020202020204" pitchFamily="34" charset="0"/>
                        </a:rPr>
                        <a:t>Juni</a:t>
                      </a:r>
                      <a:endParaRPr lang="en-GB" sz="2400" b="1"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343226472"/>
                  </a:ext>
                </a:extLst>
              </a:tr>
            </a:tbl>
          </a:graphicData>
        </a:graphic>
      </p:graphicFrame>
      <p:sp>
        <p:nvSpPr>
          <p:cNvPr id="20" name="TextBox 19">
            <a:extLst>
              <a:ext uri="{FF2B5EF4-FFF2-40B4-BE49-F238E27FC236}">
                <a16:creationId xmlns:a16="http://schemas.microsoft.com/office/drawing/2014/main" id="{207C148F-45EB-4409-B006-B3FFBC980597}"/>
              </a:ext>
            </a:extLst>
          </p:cNvPr>
          <p:cNvSpPr txBox="1"/>
          <p:nvPr/>
        </p:nvSpPr>
        <p:spPr>
          <a:xfrm>
            <a:off x="3403907" y="84056"/>
            <a:ext cx="3242234"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GB" sz="2400" b="1" i="0" u="none" strike="noStrike" kern="1200" cap="none" spc="-1" normalizeH="0" baseline="0" noProof="0" dirty="0" err="1">
                <a:ln>
                  <a:noFill/>
                </a:ln>
                <a:solidFill>
                  <a:srgbClr val="002060"/>
                </a:solidFill>
                <a:effectLst/>
                <a:uLnTx/>
                <a:uFillTx/>
                <a:latin typeface="Century Gothic" panose="020B0502020202020204" pitchFamily="34" charset="0"/>
                <a:ea typeface="Century Gothic"/>
                <a:cs typeface="+mn-cs"/>
              </a:rPr>
              <a:t>Schreib</a:t>
            </a:r>
            <a:r>
              <a:rPr kumimoji="0" lang="en-GB" sz="2400" b="1" i="0" u="none" strike="noStrike" kern="1200" cap="none" spc="-1" normalizeH="0" baseline="0" noProof="0" dirty="0">
                <a:ln>
                  <a:noFill/>
                </a:ln>
                <a:solidFill>
                  <a:srgbClr val="002060"/>
                </a:solidFill>
                <a:effectLst/>
                <a:uLnTx/>
                <a:uFillTx/>
                <a:latin typeface="Century Gothic" panose="020B0502020202020204" pitchFamily="34" charset="0"/>
                <a:ea typeface="Century Gothic"/>
                <a:cs typeface="+mn-cs"/>
              </a:rPr>
              <a:t> auf </a:t>
            </a:r>
            <a:r>
              <a:rPr kumimoji="0" lang="en-GB" sz="2400" b="1" i="0" u="none" strike="noStrike" kern="1200" cap="none" spc="-1" normalizeH="0" baseline="0" noProof="0" dirty="0" err="1">
                <a:ln>
                  <a:noFill/>
                </a:ln>
                <a:solidFill>
                  <a:srgbClr val="002060"/>
                </a:solidFill>
                <a:effectLst/>
                <a:uLnTx/>
                <a:uFillTx/>
                <a:latin typeface="Century Gothic" panose="020B0502020202020204" pitchFamily="34" charset="0"/>
                <a:ea typeface="Century Gothic"/>
                <a:cs typeface="+mn-cs"/>
              </a:rPr>
              <a:t>Englisch</a:t>
            </a:r>
            <a:r>
              <a:rPr kumimoji="0" lang="en-GB" sz="24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a:t>
            </a:r>
          </a:p>
        </p:txBody>
      </p:sp>
      <p:sp>
        <p:nvSpPr>
          <p:cNvPr id="21" name="TextBox 20">
            <a:extLst>
              <a:ext uri="{FF2B5EF4-FFF2-40B4-BE49-F238E27FC236}">
                <a16:creationId xmlns:a16="http://schemas.microsoft.com/office/drawing/2014/main" id="{42CC666C-55A4-4003-95BE-AD110CE2F7C9}"/>
              </a:ext>
            </a:extLst>
          </p:cNvPr>
          <p:cNvSpPr txBox="1"/>
          <p:nvPr/>
        </p:nvSpPr>
        <p:spPr>
          <a:xfrm>
            <a:off x="6692624" y="128500"/>
            <a:ext cx="4051109"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GB" sz="20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Can you get at least 15 points?</a:t>
            </a:r>
          </a:p>
        </p:txBody>
      </p:sp>
      <p:sp>
        <p:nvSpPr>
          <p:cNvPr id="27" name="Google Shape;119;p1">
            <a:extLst>
              <a:ext uri="{FF2B5EF4-FFF2-40B4-BE49-F238E27FC236}">
                <a16:creationId xmlns:a16="http://schemas.microsoft.com/office/drawing/2014/main" id="{F89165F8-F1D5-4085-81F8-059C6C59505B}"/>
              </a:ext>
            </a:extLst>
          </p:cNvPr>
          <p:cNvSpPr/>
          <p:nvPr/>
        </p:nvSpPr>
        <p:spPr>
          <a:xfrm>
            <a:off x="123171" y="128500"/>
            <a:ext cx="521370" cy="478471"/>
          </a:xfrm>
          <a:prstGeom prst="roundRect">
            <a:avLst>
              <a:gd name="adj" fmla="val 16667"/>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Calibri"/>
              <a:ea typeface="Calibri"/>
              <a:cs typeface="Calibri"/>
              <a:sym typeface="Calibri"/>
            </a:endParaRPr>
          </a:p>
        </p:txBody>
      </p:sp>
      <p:sp>
        <p:nvSpPr>
          <p:cNvPr id="2" name="Title 1">
            <a:extLst>
              <a:ext uri="{FF2B5EF4-FFF2-40B4-BE49-F238E27FC236}">
                <a16:creationId xmlns:a16="http://schemas.microsoft.com/office/drawing/2014/main" id="{9E5D7D67-0354-4144-9687-63666CDEA2E4}"/>
              </a:ext>
            </a:extLst>
          </p:cNvPr>
          <p:cNvSpPr>
            <a:spLocks noGrp="1"/>
          </p:cNvSpPr>
          <p:nvPr>
            <p:ph type="title"/>
          </p:nvPr>
        </p:nvSpPr>
        <p:spPr>
          <a:xfrm>
            <a:off x="644541" y="87041"/>
            <a:ext cx="2237996" cy="582075"/>
          </a:xfrm>
        </p:spPr>
        <p:txBody>
          <a:bodyPr>
            <a:normAutofit/>
          </a:bodyPr>
          <a:lstStyle/>
          <a:p>
            <a:r>
              <a:rPr lang="en-GB" sz="2800" b="1" dirty="0">
                <a:solidFill>
                  <a:srgbClr val="002060"/>
                </a:solidFill>
                <a:latin typeface="Century Gothic" panose="020B0502020202020204" pitchFamily="34" charset="0"/>
                <a:ea typeface="Century Gothic"/>
                <a:cs typeface="Century Gothic"/>
                <a:sym typeface="Century Gothic"/>
              </a:rPr>
              <a:t>Follow up 5: </a:t>
            </a:r>
            <a:endParaRPr lang="en-GB" sz="2800" dirty="0">
              <a:latin typeface="Century Gothic" panose="020B0502020202020204" pitchFamily="34" charset="0"/>
            </a:endParaRPr>
          </a:p>
        </p:txBody>
      </p:sp>
      <p:sp>
        <p:nvSpPr>
          <p:cNvPr id="28" name="TextBox 27">
            <a:extLst>
              <a:ext uri="{FF2B5EF4-FFF2-40B4-BE49-F238E27FC236}">
                <a16:creationId xmlns:a16="http://schemas.microsoft.com/office/drawing/2014/main" id="{E8D0F3FD-6674-482F-AD86-CC59DF404CE2}"/>
              </a:ext>
            </a:extLst>
          </p:cNvPr>
          <p:cNvSpPr txBox="1"/>
          <p:nvPr/>
        </p:nvSpPr>
        <p:spPr>
          <a:xfrm>
            <a:off x="2665825" y="-307644"/>
            <a:ext cx="1082031"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sym typeface="Wingdings" panose="05000000000000000000" pitchFamily="2" charset="2"/>
              </a:rPr>
              <a:t></a:t>
            </a:r>
            <a:endParaRPr kumimoji="0" lang="en-GB" sz="60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42" name="Title 2">
            <a:extLst>
              <a:ext uri="{FF2B5EF4-FFF2-40B4-BE49-F238E27FC236}">
                <a16:creationId xmlns:a16="http://schemas.microsoft.com/office/drawing/2014/main" id="{B4C63B0B-0C7C-4A09-8597-57CFFDBCB5BE}"/>
              </a:ext>
            </a:extLst>
          </p:cNvPr>
          <p:cNvSpPr txBox="1">
            <a:spLocks/>
          </p:cNvSpPr>
          <p:nvPr/>
        </p:nvSpPr>
        <p:spPr>
          <a:xfrm>
            <a:off x="10634549" y="1229428"/>
            <a:ext cx="1557451" cy="374973"/>
          </a:xfrm>
          <a:prstGeom prst="rect">
            <a:avLst/>
          </a:prstGeom>
          <a:solidFill>
            <a:srgbClr val="FF0000"/>
          </a:solid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90000"/>
              </a:lnSpc>
              <a:spcBef>
                <a:spcPts val="0"/>
              </a:spcBef>
              <a:spcAft>
                <a:spcPts val="0"/>
              </a:spcAft>
              <a:buClr>
                <a:prstClr val="black"/>
              </a:buClr>
              <a:buSzPts val="1800"/>
              <a:buFont typeface="Calibri"/>
              <a:buNone/>
              <a:tabLst/>
              <a:defRPr/>
            </a:pPr>
            <a:r>
              <a:rPr kumimoji="0" lang="en-GB" sz="2000" b="1" i="0" u="none" strike="noStrike" kern="0" cap="none" spc="0" normalizeH="0" baseline="0" noProof="0">
                <a:ln>
                  <a:noFill/>
                </a:ln>
                <a:solidFill>
                  <a:prstClr val="white"/>
                </a:solidFill>
                <a:effectLst/>
                <a:uLnTx/>
                <a:uFillTx/>
                <a:latin typeface="Century Gothic" panose="020B0502020202020204" pitchFamily="34" charset="0"/>
                <a:cs typeface="Calibri"/>
                <a:sym typeface="Calibri"/>
              </a:rPr>
              <a:t>Vokabeln</a:t>
            </a:r>
            <a:endParaRPr kumimoji="0" lang="en-GB" sz="2000" b="1" i="0" u="none" strike="noStrike" kern="0" cap="none" spc="0" normalizeH="0" baseline="0" noProof="0" dirty="0">
              <a:ln>
                <a:noFill/>
              </a:ln>
              <a:solidFill>
                <a:prstClr val="white"/>
              </a:solidFill>
              <a:effectLst/>
              <a:uLnTx/>
              <a:uFillTx/>
              <a:latin typeface="Century Gothic" panose="020B0502020202020204" pitchFamily="34" charset="0"/>
              <a:cs typeface="Calibri"/>
              <a:sym typeface="Calibri"/>
            </a:endParaRPr>
          </a:p>
        </p:txBody>
      </p:sp>
      <p:grpSp>
        <p:nvGrpSpPr>
          <p:cNvPr id="43" name="Group 42">
            <a:extLst>
              <a:ext uri="{FF2B5EF4-FFF2-40B4-BE49-F238E27FC236}">
                <a16:creationId xmlns:a16="http://schemas.microsoft.com/office/drawing/2014/main" id="{5C014ABF-BD94-46CE-B172-C0D58B8966CA}"/>
              </a:ext>
            </a:extLst>
          </p:cNvPr>
          <p:cNvGrpSpPr/>
          <p:nvPr/>
        </p:nvGrpSpPr>
        <p:grpSpPr>
          <a:xfrm>
            <a:off x="10850272" y="161306"/>
            <a:ext cx="1240568" cy="1008631"/>
            <a:chOff x="10818487" y="2376307"/>
            <a:chExt cx="1240568" cy="1008631"/>
          </a:xfrm>
        </p:grpSpPr>
        <p:sp>
          <p:nvSpPr>
            <p:cNvPr id="44" name="Oval 43">
              <a:extLst>
                <a:ext uri="{FF2B5EF4-FFF2-40B4-BE49-F238E27FC236}">
                  <a16:creationId xmlns:a16="http://schemas.microsoft.com/office/drawing/2014/main" id="{42DC53ED-BBF8-4131-B281-2BE74F046548}"/>
                </a:ext>
              </a:extLst>
            </p:cNvPr>
            <p:cNvSpPr/>
            <p:nvPr/>
          </p:nvSpPr>
          <p:spPr>
            <a:xfrm>
              <a:off x="10951620" y="2411979"/>
              <a:ext cx="963627" cy="933659"/>
            </a:xfrm>
            <a:prstGeom prst="ellipse">
              <a:avLst/>
            </a:prstGeom>
            <a:solidFill>
              <a:schemeClr val="tx1">
                <a:lumMod val="95000"/>
                <a:lumOff val="5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Explosion: 8 Points 44">
              <a:extLst>
                <a:ext uri="{FF2B5EF4-FFF2-40B4-BE49-F238E27FC236}">
                  <a16:creationId xmlns:a16="http://schemas.microsoft.com/office/drawing/2014/main" id="{FB7D93C4-4793-4034-B3F3-86B2575383C1}"/>
                </a:ext>
              </a:extLst>
            </p:cNvPr>
            <p:cNvSpPr/>
            <p:nvPr/>
          </p:nvSpPr>
          <p:spPr>
            <a:xfrm rot="20101036">
              <a:off x="10818487" y="2376307"/>
              <a:ext cx="1240568" cy="1008631"/>
            </a:xfrm>
            <a:prstGeom prst="irregularSeal1">
              <a:avLst/>
            </a:prstGeom>
            <a:solidFill>
              <a:schemeClr val="accent4">
                <a:lumMod val="20000"/>
                <a:lumOff val="80000"/>
              </a:schemeClr>
            </a:solidFill>
            <a:ln w="762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Explosion: 8 Points 45">
              <a:extLst>
                <a:ext uri="{FF2B5EF4-FFF2-40B4-BE49-F238E27FC236}">
                  <a16:creationId xmlns:a16="http://schemas.microsoft.com/office/drawing/2014/main" id="{1E2F442E-189F-4B26-A368-BF36774FC885}"/>
                </a:ext>
              </a:extLst>
            </p:cNvPr>
            <p:cNvSpPr/>
            <p:nvPr/>
          </p:nvSpPr>
          <p:spPr>
            <a:xfrm rot="20101036">
              <a:off x="10840538" y="2405739"/>
              <a:ext cx="1210924" cy="933778"/>
            </a:xfrm>
            <a:prstGeom prst="irregularSeal1">
              <a:avLst/>
            </a:prstGeom>
            <a:solidFill>
              <a:srgbClr val="FFD10D"/>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0000"/>
                </a:solidFill>
                <a:effectLst/>
                <a:uLnTx/>
                <a:uFillTx/>
                <a:latin typeface="Calibri" panose="020F0502020204030204"/>
                <a:ea typeface="+mn-ea"/>
                <a:cs typeface="+mn-cs"/>
              </a:endParaRPr>
            </a:p>
          </p:txBody>
        </p:sp>
        <p:sp>
          <p:nvSpPr>
            <p:cNvPr id="47" name="TextBox 46">
              <a:extLst>
                <a:ext uri="{FF2B5EF4-FFF2-40B4-BE49-F238E27FC236}">
                  <a16:creationId xmlns:a16="http://schemas.microsoft.com/office/drawing/2014/main" id="{D0B0FCEF-495F-4BB8-8B0E-B837FAF541D5}"/>
                </a:ext>
              </a:extLst>
            </p:cNvPr>
            <p:cNvSpPr txBox="1"/>
            <p:nvPr/>
          </p:nvSpPr>
          <p:spPr>
            <a:xfrm rot="20326871">
              <a:off x="10872111" y="2644457"/>
              <a:ext cx="1122643"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prstClr val="black">
                      <a:lumMod val="95000"/>
                      <a:lumOff val="5000"/>
                    </a:prstClr>
                  </a:solidFill>
                  <a:effectLst/>
                  <a:uLnTx/>
                  <a:uFillTx/>
                  <a:latin typeface="Century Gothic" panose="020B0502020202020204" pitchFamily="34" charset="0"/>
                  <a:ea typeface="+mn-ea"/>
                  <a:cs typeface="+mn-cs"/>
                </a:rPr>
                <a:t>Wörter</a:t>
              </a:r>
              <a:endParaRPr kumimoji="0" lang="en-GB" sz="2000" b="1" i="0" u="none" strike="noStrike" kern="1200" cap="none" spc="0" normalizeH="0" baseline="0" noProof="0" dirty="0">
                <a:ln>
                  <a:noFill/>
                </a:ln>
                <a:solidFill>
                  <a:prstClr val="black">
                    <a:lumMod val="95000"/>
                    <a:lumOff val="5000"/>
                  </a:prstClr>
                </a:solidFill>
                <a:effectLst/>
                <a:uLnTx/>
                <a:uFillTx/>
                <a:latin typeface="Century Gothic" panose="020B0502020202020204" pitchFamily="34" charset="0"/>
                <a:ea typeface="+mn-ea"/>
                <a:cs typeface="+mn-cs"/>
              </a:endParaRPr>
            </a:p>
          </p:txBody>
        </p:sp>
      </p:grpSp>
      <p:pic>
        <p:nvPicPr>
          <p:cNvPr id="49" name="Picture 48">
            <a:extLst>
              <a:ext uri="{FF2B5EF4-FFF2-40B4-BE49-F238E27FC236}">
                <a16:creationId xmlns:a16="http://schemas.microsoft.com/office/drawing/2014/main" id="{E92A3714-71AC-49CE-90A9-7010B0CBF7F5}"/>
              </a:ext>
            </a:extLst>
          </p:cNvPr>
          <p:cNvPicPr>
            <a:picLocks noChangeAspect="1"/>
          </p:cNvPicPr>
          <p:nvPr/>
        </p:nvPicPr>
        <p:blipFill>
          <a:blip r:embed="rId3"/>
          <a:stretch>
            <a:fillRect/>
          </a:stretch>
        </p:blipFill>
        <p:spPr>
          <a:xfrm>
            <a:off x="674829" y="2787925"/>
            <a:ext cx="1186070" cy="1080360"/>
          </a:xfrm>
          <a:prstGeom prst="rect">
            <a:avLst/>
          </a:prstGeom>
        </p:spPr>
      </p:pic>
      <p:pic>
        <p:nvPicPr>
          <p:cNvPr id="50" name="Picture 49" descr="Icon&#10;&#10;Description automatically generated">
            <a:extLst>
              <a:ext uri="{FF2B5EF4-FFF2-40B4-BE49-F238E27FC236}">
                <a16:creationId xmlns:a16="http://schemas.microsoft.com/office/drawing/2014/main" id="{91103F0C-16C7-4E4A-A03A-6D6A0897B0D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7071" y="1023826"/>
            <a:ext cx="1186070" cy="1186070"/>
          </a:xfrm>
          <a:prstGeom prst="rect">
            <a:avLst/>
          </a:prstGeom>
        </p:spPr>
      </p:pic>
      <p:pic>
        <p:nvPicPr>
          <p:cNvPr id="51" name="Picture 50">
            <a:extLst>
              <a:ext uri="{FF2B5EF4-FFF2-40B4-BE49-F238E27FC236}">
                <a16:creationId xmlns:a16="http://schemas.microsoft.com/office/drawing/2014/main" id="{FE08E599-F134-4313-95D9-9159622088E6}"/>
              </a:ext>
            </a:extLst>
          </p:cNvPr>
          <p:cNvPicPr>
            <a:picLocks noChangeAspect="1"/>
          </p:cNvPicPr>
          <p:nvPr/>
        </p:nvPicPr>
        <p:blipFill>
          <a:blip r:embed="rId5"/>
          <a:stretch>
            <a:fillRect/>
          </a:stretch>
        </p:blipFill>
        <p:spPr>
          <a:xfrm>
            <a:off x="698482" y="5091592"/>
            <a:ext cx="1162417" cy="1101237"/>
          </a:xfrm>
          <a:prstGeom prst="rect">
            <a:avLst/>
          </a:prstGeom>
        </p:spPr>
      </p:pic>
      <p:sp>
        <p:nvSpPr>
          <p:cNvPr id="52" name="TextBox 51">
            <a:extLst>
              <a:ext uri="{FF2B5EF4-FFF2-40B4-BE49-F238E27FC236}">
                <a16:creationId xmlns:a16="http://schemas.microsoft.com/office/drawing/2014/main" id="{8F53631D-2754-48C4-8AED-8858C9727C21}"/>
              </a:ext>
            </a:extLst>
          </p:cNvPr>
          <p:cNvSpPr txBox="1"/>
          <p:nvPr/>
        </p:nvSpPr>
        <p:spPr>
          <a:xfrm>
            <a:off x="1661069" y="5781638"/>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x1</a:t>
            </a:r>
          </a:p>
        </p:txBody>
      </p:sp>
      <p:sp>
        <p:nvSpPr>
          <p:cNvPr id="53" name="TextBox 52">
            <a:extLst>
              <a:ext uri="{FF2B5EF4-FFF2-40B4-BE49-F238E27FC236}">
                <a16:creationId xmlns:a16="http://schemas.microsoft.com/office/drawing/2014/main" id="{A2BFCF36-7406-4CE6-9B31-E13BD8589379}"/>
              </a:ext>
            </a:extLst>
          </p:cNvPr>
          <p:cNvSpPr txBox="1"/>
          <p:nvPr/>
        </p:nvSpPr>
        <p:spPr>
          <a:xfrm>
            <a:off x="1628644" y="3371112"/>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x2</a:t>
            </a:r>
          </a:p>
        </p:txBody>
      </p:sp>
      <p:sp>
        <p:nvSpPr>
          <p:cNvPr id="54" name="TextBox 53">
            <a:extLst>
              <a:ext uri="{FF2B5EF4-FFF2-40B4-BE49-F238E27FC236}">
                <a16:creationId xmlns:a16="http://schemas.microsoft.com/office/drawing/2014/main" id="{79F904FC-0628-46C7-A0E1-B4BE341D70F7}"/>
              </a:ext>
            </a:extLst>
          </p:cNvPr>
          <p:cNvSpPr txBox="1"/>
          <p:nvPr/>
        </p:nvSpPr>
        <p:spPr>
          <a:xfrm>
            <a:off x="1637985" y="1650901"/>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x3</a:t>
            </a:r>
          </a:p>
        </p:txBody>
      </p:sp>
    </p:spTree>
    <p:extLst>
      <p:ext uri="{BB962C8B-B14F-4D97-AF65-F5344CB8AC3E}">
        <p14:creationId xmlns:p14="http://schemas.microsoft.com/office/powerpoint/2010/main" val="23029167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8" name="Table 4">
            <a:extLst>
              <a:ext uri="{FF2B5EF4-FFF2-40B4-BE49-F238E27FC236}">
                <a16:creationId xmlns:a16="http://schemas.microsoft.com/office/drawing/2014/main" id="{E6F5C010-FCBF-483C-895E-1E56C0C2FA24}"/>
              </a:ext>
            </a:extLst>
          </p:cNvPr>
          <p:cNvGraphicFramePr>
            <a:graphicFrameLocks noGrp="1"/>
          </p:cNvGraphicFramePr>
          <p:nvPr/>
        </p:nvGraphicFramePr>
        <p:xfrm>
          <a:off x="441458" y="699714"/>
          <a:ext cx="10079232" cy="6029786"/>
        </p:xfrm>
        <a:graphic>
          <a:graphicData uri="http://schemas.openxmlformats.org/drawingml/2006/table">
            <a:tbl>
              <a:tblPr firstRow="1" bandRow="1"/>
              <a:tblGrid>
                <a:gridCol w="1775684">
                  <a:extLst>
                    <a:ext uri="{9D8B030D-6E8A-4147-A177-3AD203B41FA5}">
                      <a16:colId xmlns:a16="http://schemas.microsoft.com/office/drawing/2014/main" val="1203737284"/>
                    </a:ext>
                  </a:extLst>
                </a:gridCol>
                <a:gridCol w="2723745">
                  <a:extLst>
                    <a:ext uri="{9D8B030D-6E8A-4147-A177-3AD203B41FA5}">
                      <a16:colId xmlns:a16="http://schemas.microsoft.com/office/drawing/2014/main" val="1810222861"/>
                    </a:ext>
                  </a:extLst>
                </a:gridCol>
                <a:gridCol w="2742311">
                  <a:extLst>
                    <a:ext uri="{9D8B030D-6E8A-4147-A177-3AD203B41FA5}">
                      <a16:colId xmlns:a16="http://schemas.microsoft.com/office/drawing/2014/main" val="274413866"/>
                    </a:ext>
                  </a:extLst>
                </a:gridCol>
                <a:gridCol w="2837492">
                  <a:extLst>
                    <a:ext uri="{9D8B030D-6E8A-4147-A177-3AD203B41FA5}">
                      <a16:colId xmlns:a16="http://schemas.microsoft.com/office/drawing/2014/main" val="2706468897"/>
                    </a:ext>
                  </a:extLst>
                </a:gridCol>
              </a:tblGrid>
              <a:tr h="861398">
                <a:tc rowSpan="2">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endParaRPr lang="en-GB" sz="2400"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(the) music</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(the) day</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tomorrow</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256656619"/>
                  </a:ext>
                </a:extLst>
              </a:tr>
              <a:tr h="861398">
                <a:tc vMerge="1">
                  <a:txBody>
                    <a:bodyPr/>
                    <a:lstStyle/>
                    <a:p>
                      <a:endParaRPr lang="en-GB" sz="2800" dirty="0">
                        <a:solidFill>
                          <a:srgbClr val="002060"/>
                        </a:solidFill>
                        <a:latin typeface="Century Gothic" panose="020B0502020202020204" pitchFamily="34" charset="0"/>
                      </a:endParaRPr>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(the) film</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favourite</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(the) song</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164559424"/>
                  </a:ext>
                </a:extLst>
              </a:tr>
              <a:tr h="861398">
                <a:tc rowSpan="2">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endParaRPr lang="en-GB" sz="2400"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Sunday</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today</a:t>
                      </a:r>
                    </a:p>
                    <a:p>
                      <a:endParaRPr lang="en-GB" sz="2400" b="1"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(the) week</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760878619"/>
                  </a:ext>
                </a:extLst>
              </a:tr>
              <a:tr h="861398">
                <a:tc vMerge="1">
                  <a:txBody>
                    <a:bodyPr/>
                    <a:lstStyle/>
                    <a:p>
                      <a:endParaRPr lang="en-GB" sz="2800" dirty="0">
                        <a:solidFill>
                          <a:srgbClr val="002060"/>
                        </a:solidFill>
                        <a:latin typeface="Century Gothic" panose="020B0502020202020204" pitchFamily="34" charset="0"/>
                      </a:endParaRPr>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Monday</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Wednesday</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Friday</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047692962"/>
                  </a:ext>
                </a:extLst>
              </a:tr>
              <a:tr h="861398">
                <a:tc rowSpan="3">
                  <a:txBody>
                    <a:bodyPr/>
                    <a:lstStyle/>
                    <a:p>
                      <a:endParaRPr lang="en-GB" dirty="0"/>
                    </a:p>
                  </a:txBody>
                  <a:tcPr>
                    <a:lnT w="12700" cap="flat" cmpd="sng" algn="ctr">
                      <a:solidFill>
                        <a:sysClr val="windowText" lastClr="000000"/>
                      </a:solidFill>
                      <a:prstDash val="solid"/>
                      <a:round/>
                      <a:headEnd type="none" w="med" len="med"/>
                      <a:tailEnd type="none" w="med" len="med"/>
                    </a:lnT>
                  </a:tcPr>
                </a:tc>
                <a:tc>
                  <a:txBody>
                    <a:bodyPr/>
                    <a:lstStyle/>
                    <a:p>
                      <a:r>
                        <a:rPr lang="en-GB" sz="2400" b="1" dirty="0">
                          <a:solidFill>
                            <a:srgbClr val="002060"/>
                          </a:solidFill>
                          <a:latin typeface="Century Gothic" panose="020B0502020202020204" pitchFamily="34" charset="0"/>
                        </a:rPr>
                        <a:t>(the) birthday</a:t>
                      </a:r>
                    </a:p>
                  </a:txBody>
                  <a:tcPr>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2400" b="1" dirty="0">
                          <a:solidFill>
                            <a:srgbClr val="002060"/>
                          </a:solidFill>
                          <a:latin typeface="Century Gothic" panose="020B0502020202020204" pitchFamily="34" charset="0"/>
                        </a:rPr>
                        <a:t>(the) month</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2400" b="1" dirty="0">
                          <a:solidFill>
                            <a:srgbClr val="002060"/>
                          </a:solidFill>
                          <a:latin typeface="Century Gothic" panose="020B0502020202020204" pitchFamily="34" charset="0"/>
                        </a:rPr>
                        <a:t>When?</a:t>
                      </a: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2450867"/>
                  </a:ext>
                </a:extLst>
              </a:tr>
              <a:tr h="861398">
                <a:tc vMerge="1">
                  <a:txBody>
                    <a:bodyPr/>
                    <a:lstStyle/>
                    <a:p>
                      <a:endParaRPr lang="en-GB" dirty="0"/>
                    </a:p>
                  </a:txBody>
                  <a:tcPr>
                    <a:lnT w="12700" cap="flat" cmpd="sng" algn="ctr">
                      <a:solidFill>
                        <a:sysClr val="windowText" lastClr="000000"/>
                      </a:solidFill>
                      <a:prstDash val="solid"/>
                      <a:round/>
                      <a:headEnd type="none" w="med" len="med"/>
                      <a:tailEnd type="none" w="med" len="med"/>
                    </a:lnT>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July</a:t>
                      </a:r>
                    </a:p>
                  </a:txBody>
                  <a:tcPr>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September</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November</a:t>
                      </a: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343226472"/>
                  </a:ext>
                </a:extLst>
              </a:tr>
              <a:tr h="861398">
                <a:tc vMerge="1">
                  <a:txBody>
                    <a:bodyPr/>
                    <a:lstStyle/>
                    <a:p>
                      <a:endParaRPr lang="en-GB" sz="2800" b="1" dirty="0">
                        <a:solidFill>
                          <a:srgbClr val="002060"/>
                        </a:solidFill>
                        <a:latin typeface="Century Gothic" panose="020B0502020202020204" pitchFamily="34" charset="0"/>
                      </a:endParaRPr>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January</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March</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May</a:t>
                      </a:r>
                    </a:p>
                    <a:p>
                      <a:endParaRPr lang="en-GB" sz="2400" b="1"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232139915"/>
                  </a:ext>
                </a:extLst>
              </a:tr>
            </a:tbl>
          </a:graphicData>
        </a:graphic>
      </p:graphicFrame>
      <p:sp>
        <p:nvSpPr>
          <p:cNvPr id="20" name="TextBox 19">
            <a:extLst>
              <a:ext uri="{FF2B5EF4-FFF2-40B4-BE49-F238E27FC236}">
                <a16:creationId xmlns:a16="http://schemas.microsoft.com/office/drawing/2014/main" id="{207C148F-45EB-4409-B006-B3FFBC980597}"/>
              </a:ext>
            </a:extLst>
          </p:cNvPr>
          <p:cNvSpPr txBox="1"/>
          <p:nvPr/>
        </p:nvSpPr>
        <p:spPr>
          <a:xfrm>
            <a:off x="3403907" y="84056"/>
            <a:ext cx="3235950"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GB" sz="2400" b="1" i="0" u="none" strike="noStrike" kern="1200" cap="none" spc="-1" normalizeH="0" baseline="0" noProof="0" dirty="0" err="1">
                <a:ln>
                  <a:noFill/>
                </a:ln>
                <a:solidFill>
                  <a:srgbClr val="002060"/>
                </a:solidFill>
                <a:effectLst/>
                <a:uLnTx/>
                <a:uFillTx/>
                <a:latin typeface="Century Gothic" panose="020B0502020202020204" pitchFamily="34" charset="0"/>
                <a:ea typeface="Century Gothic"/>
                <a:cs typeface="+mn-cs"/>
              </a:rPr>
              <a:t>Schreib</a:t>
            </a:r>
            <a:r>
              <a:rPr kumimoji="0" lang="en-GB" sz="2400" b="1" i="0" u="none" strike="noStrike" kern="1200" cap="none" spc="-1" normalizeH="0" baseline="0" noProof="0" dirty="0">
                <a:ln>
                  <a:noFill/>
                </a:ln>
                <a:solidFill>
                  <a:srgbClr val="002060"/>
                </a:solidFill>
                <a:effectLst/>
                <a:uLnTx/>
                <a:uFillTx/>
                <a:latin typeface="Century Gothic" panose="020B0502020202020204" pitchFamily="34" charset="0"/>
                <a:ea typeface="Century Gothic"/>
                <a:cs typeface="+mn-cs"/>
              </a:rPr>
              <a:t> auf Deutsch</a:t>
            </a:r>
            <a:r>
              <a:rPr kumimoji="0" lang="en-GB" sz="24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a:t>
            </a:r>
          </a:p>
        </p:txBody>
      </p:sp>
      <p:sp>
        <p:nvSpPr>
          <p:cNvPr id="21" name="TextBox 20">
            <a:extLst>
              <a:ext uri="{FF2B5EF4-FFF2-40B4-BE49-F238E27FC236}">
                <a16:creationId xmlns:a16="http://schemas.microsoft.com/office/drawing/2014/main" id="{42CC666C-55A4-4003-95BE-AD110CE2F7C9}"/>
              </a:ext>
            </a:extLst>
          </p:cNvPr>
          <p:cNvSpPr txBox="1"/>
          <p:nvPr/>
        </p:nvSpPr>
        <p:spPr>
          <a:xfrm>
            <a:off x="6692624" y="128500"/>
            <a:ext cx="4051109"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GB" sz="20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Can you get at least 15 points?</a:t>
            </a:r>
          </a:p>
        </p:txBody>
      </p:sp>
      <p:sp>
        <p:nvSpPr>
          <p:cNvPr id="27" name="Google Shape;119;p1">
            <a:extLst>
              <a:ext uri="{FF2B5EF4-FFF2-40B4-BE49-F238E27FC236}">
                <a16:creationId xmlns:a16="http://schemas.microsoft.com/office/drawing/2014/main" id="{F89165F8-F1D5-4085-81F8-059C6C59505B}"/>
              </a:ext>
            </a:extLst>
          </p:cNvPr>
          <p:cNvSpPr/>
          <p:nvPr/>
        </p:nvSpPr>
        <p:spPr>
          <a:xfrm>
            <a:off x="123171" y="128500"/>
            <a:ext cx="521370" cy="478471"/>
          </a:xfrm>
          <a:prstGeom prst="roundRect">
            <a:avLst>
              <a:gd name="adj" fmla="val 16667"/>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Calibri"/>
              <a:ea typeface="Calibri"/>
              <a:cs typeface="Calibri"/>
              <a:sym typeface="Calibri"/>
            </a:endParaRPr>
          </a:p>
        </p:txBody>
      </p:sp>
      <p:sp>
        <p:nvSpPr>
          <p:cNvPr id="2" name="Title 1">
            <a:extLst>
              <a:ext uri="{FF2B5EF4-FFF2-40B4-BE49-F238E27FC236}">
                <a16:creationId xmlns:a16="http://schemas.microsoft.com/office/drawing/2014/main" id="{9E5D7D67-0354-4144-9687-63666CDEA2E4}"/>
              </a:ext>
            </a:extLst>
          </p:cNvPr>
          <p:cNvSpPr>
            <a:spLocks noGrp="1"/>
          </p:cNvSpPr>
          <p:nvPr>
            <p:ph type="title"/>
          </p:nvPr>
        </p:nvSpPr>
        <p:spPr>
          <a:xfrm>
            <a:off x="644541" y="87041"/>
            <a:ext cx="2237996" cy="582075"/>
          </a:xfrm>
        </p:spPr>
        <p:txBody>
          <a:bodyPr>
            <a:normAutofit/>
          </a:bodyPr>
          <a:lstStyle/>
          <a:p>
            <a:r>
              <a:rPr lang="en-GB" sz="2800" b="1" dirty="0">
                <a:solidFill>
                  <a:srgbClr val="002060"/>
                </a:solidFill>
                <a:latin typeface="Century Gothic" panose="020B0502020202020204" pitchFamily="34" charset="0"/>
                <a:ea typeface="Century Gothic"/>
                <a:cs typeface="Century Gothic"/>
                <a:sym typeface="Century Gothic"/>
              </a:rPr>
              <a:t>Follow up 5: </a:t>
            </a:r>
            <a:endParaRPr lang="en-GB" sz="2800" dirty="0">
              <a:latin typeface="Century Gothic" panose="020B0502020202020204" pitchFamily="34" charset="0"/>
            </a:endParaRPr>
          </a:p>
        </p:txBody>
      </p:sp>
      <p:sp>
        <p:nvSpPr>
          <p:cNvPr id="28" name="TextBox 27">
            <a:extLst>
              <a:ext uri="{FF2B5EF4-FFF2-40B4-BE49-F238E27FC236}">
                <a16:creationId xmlns:a16="http://schemas.microsoft.com/office/drawing/2014/main" id="{E8D0F3FD-6674-482F-AD86-CC59DF404CE2}"/>
              </a:ext>
            </a:extLst>
          </p:cNvPr>
          <p:cNvSpPr txBox="1"/>
          <p:nvPr/>
        </p:nvSpPr>
        <p:spPr>
          <a:xfrm>
            <a:off x="2699165" y="-339060"/>
            <a:ext cx="1082031"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sym typeface="Wingdings" panose="05000000000000000000" pitchFamily="2" charset="2"/>
              </a:rPr>
              <a:t></a:t>
            </a:r>
            <a:endParaRPr kumimoji="0" lang="en-GB" sz="60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42" name="Title 2">
            <a:extLst>
              <a:ext uri="{FF2B5EF4-FFF2-40B4-BE49-F238E27FC236}">
                <a16:creationId xmlns:a16="http://schemas.microsoft.com/office/drawing/2014/main" id="{B4C63B0B-0C7C-4A09-8597-57CFFDBCB5BE}"/>
              </a:ext>
            </a:extLst>
          </p:cNvPr>
          <p:cNvSpPr txBox="1">
            <a:spLocks/>
          </p:cNvSpPr>
          <p:nvPr/>
        </p:nvSpPr>
        <p:spPr>
          <a:xfrm>
            <a:off x="10634549" y="1229428"/>
            <a:ext cx="1557451" cy="374973"/>
          </a:xfrm>
          <a:prstGeom prst="rect">
            <a:avLst/>
          </a:prstGeom>
          <a:solidFill>
            <a:srgbClr val="FF0000"/>
          </a:solid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90000"/>
              </a:lnSpc>
              <a:spcBef>
                <a:spcPts val="0"/>
              </a:spcBef>
              <a:spcAft>
                <a:spcPts val="0"/>
              </a:spcAft>
              <a:buClr>
                <a:prstClr val="black"/>
              </a:buClr>
              <a:buSzPts val="1800"/>
              <a:buFont typeface="Calibri"/>
              <a:buNone/>
              <a:tabLst/>
              <a:defRPr/>
            </a:pPr>
            <a:r>
              <a:rPr kumimoji="0" lang="en-GB" sz="2000" b="1" i="0" u="none" strike="noStrike" kern="0" cap="none" spc="0" normalizeH="0" baseline="0" noProof="0">
                <a:ln>
                  <a:noFill/>
                </a:ln>
                <a:solidFill>
                  <a:prstClr val="white"/>
                </a:solidFill>
                <a:effectLst/>
                <a:uLnTx/>
                <a:uFillTx/>
                <a:latin typeface="Century Gothic" panose="020B0502020202020204" pitchFamily="34" charset="0"/>
                <a:cs typeface="Calibri"/>
                <a:sym typeface="Calibri"/>
              </a:rPr>
              <a:t>Vokabeln</a:t>
            </a:r>
            <a:endParaRPr kumimoji="0" lang="en-GB" sz="2000" b="1" i="0" u="none" strike="noStrike" kern="0" cap="none" spc="0" normalizeH="0" baseline="0" noProof="0" dirty="0">
              <a:ln>
                <a:noFill/>
              </a:ln>
              <a:solidFill>
                <a:prstClr val="white"/>
              </a:solidFill>
              <a:effectLst/>
              <a:uLnTx/>
              <a:uFillTx/>
              <a:latin typeface="Century Gothic" panose="020B0502020202020204" pitchFamily="34" charset="0"/>
              <a:cs typeface="Calibri"/>
              <a:sym typeface="Calibri"/>
            </a:endParaRPr>
          </a:p>
        </p:txBody>
      </p:sp>
      <p:grpSp>
        <p:nvGrpSpPr>
          <p:cNvPr id="43" name="Group 42">
            <a:extLst>
              <a:ext uri="{FF2B5EF4-FFF2-40B4-BE49-F238E27FC236}">
                <a16:creationId xmlns:a16="http://schemas.microsoft.com/office/drawing/2014/main" id="{5C014ABF-BD94-46CE-B172-C0D58B8966CA}"/>
              </a:ext>
            </a:extLst>
          </p:cNvPr>
          <p:cNvGrpSpPr/>
          <p:nvPr/>
        </p:nvGrpSpPr>
        <p:grpSpPr>
          <a:xfrm>
            <a:off x="10850272" y="161306"/>
            <a:ext cx="1240568" cy="1008631"/>
            <a:chOff x="10818487" y="2376307"/>
            <a:chExt cx="1240568" cy="1008631"/>
          </a:xfrm>
        </p:grpSpPr>
        <p:sp>
          <p:nvSpPr>
            <p:cNvPr id="44" name="Oval 43">
              <a:extLst>
                <a:ext uri="{FF2B5EF4-FFF2-40B4-BE49-F238E27FC236}">
                  <a16:creationId xmlns:a16="http://schemas.microsoft.com/office/drawing/2014/main" id="{42DC53ED-BBF8-4131-B281-2BE74F046548}"/>
                </a:ext>
              </a:extLst>
            </p:cNvPr>
            <p:cNvSpPr/>
            <p:nvPr/>
          </p:nvSpPr>
          <p:spPr>
            <a:xfrm>
              <a:off x="10951620" y="2411979"/>
              <a:ext cx="963627" cy="933659"/>
            </a:xfrm>
            <a:prstGeom prst="ellipse">
              <a:avLst/>
            </a:prstGeom>
            <a:solidFill>
              <a:schemeClr val="tx1">
                <a:lumMod val="95000"/>
                <a:lumOff val="5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Explosion: 8 Points 44">
              <a:extLst>
                <a:ext uri="{FF2B5EF4-FFF2-40B4-BE49-F238E27FC236}">
                  <a16:creationId xmlns:a16="http://schemas.microsoft.com/office/drawing/2014/main" id="{FB7D93C4-4793-4034-B3F3-86B2575383C1}"/>
                </a:ext>
              </a:extLst>
            </p:cNvPr>
            <p:cNvSpPr/>
            <p:nvPr/>
          </p:nvSpPr>
          <p:spPr>
            <a:xfrm rot="20101036">
              <a:off x="10818487" y="2376307"/>
              <a:ext cx="1240568" cy="1008631"/>
            </a:xfrm>
            <a:prstGeom prst="irregularSeal1">
              <a:avLst/>
            </a:prstGeom>
            <a:solidFill>
              <a:schemeClr val="accent4">
                <a:lumMod val="20000"/>
                <a:lumOff val="80000"/>
              </a:schemeClr>
            </a:solidFill>
            <a:ln w="762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Explosion: 8 Points 45">
              <a:extLst>
                <a:ext uri="{FF2B5EF4-FFF2-40B4-BE49-F238E27FC236}">
                  <a16:creationId xmlns:a16="http://schemas.microsoft.com/office/drawing/2014/main" id="{1E2F442E-189F-4B26-A368-BF36774FC885}"/>
                </a:ext>
              </a:extLst>
            </p:cNvPr>
            <p:cNvSpPr/>
            <p:nvPr/>
          </p:nvSpPr>
          <p:spPr>
            <a:xfrm rot="20101036">
              <a:off x="10840538" y="2405739"/>
              <a:ext cx="1210924" cy="933778"/>
            </a:xfrm>
            <a:prstGeom prst="irregularSeal1">
              <a:avLst/>
            </a:prstGeom>
            <a:solidFill>
              <a:srgbClr val="FFD10D"/>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0000"/>
                </a:solidFill>
                <a:effectLst/>
                <a:uLnTx/>
                <a:uFillTx/>
                <a:latin typeface="Calibri" panose="020F0502020204030204"/>
                <a:ea typeface="+mn-ea"/>
                <a:cs typeface="+mn-cs"/>
              </a:endParaRPr>
            </a:p>
          </p:txBody>
        </p:sp>
        <p:sp>
          <p:nvSpPr>
            <p:cNvPr id="47" name="TextBox 46">
              <a:extLst>
                <a:ext uri="{FF2B5EF4-FFF2-40B4-BE49-F238E27FC236}">
                  <a16:creationId xmlns:a16="http://schemas.microsoft.com/office/drawing/2014/main" id="{D0B0FCEF-495F-4BB8-8B0E-B837FAF541D5}"/>
                </a:ext>
              </a:extLst>
            </p:cNvPr>
            <p:cNvSpPr txBox="1"/>
            <p:nvPr/>
          </p:nvSpPr>
          <p:spPr>
            <a:xfrm rot="20326871">
              <a:off x="10872111" y="2644457"/>
              <a:ext cx="1122643"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prstClr val="black">
                      <a:lumMod val="95000"/>
                      <a:lumOff val="5000"/>
                    </a:prstClr>
                  </a:solidFill>
                  <a:effectLst/>
                  <a:uLnTx/>
                  <a:uFillTx/>
                  <a:latin typeface="Century Gothic" panose="020B0502020202020204" pitchFamily="34" charset="0"/>
                  <a:ea typeface="+mn-ea"/>
                  <a:cs typeface="+mn-cs"/>
                </a:rPr>
                <a:t>Wörter</a:t>
              </a:r>
              <a:endParaRPr kumimoji="0" lang="en-GB" sz="2000" b="1" i="0" u="none" strike="noStrike" kern="1200" cap="none" spc="0" normalizeH="0" baseline="0" noProof="0" dirty="0">
                <a:ln>
                  <a:noFill/>
                </a:ln>
                <a:solidFill>
                  <a:prstClr val="black">
                    <a:lumMod val="95000"/>
                    <a:lumOff val="5000"/>
                  </a:prstClr>
                </a:solidFill>
                <a:effectLst/>
                <a:uLnTx/>
                <a:uFillTx/>
                <a:latin typeface="Century Gothic" panose="020B0502020202020204" pitchFamily="34" charset="0"/>
                <a:ea typeface="+mn-ea"/>
                <a:cs typeface="+mn-cs"/>
              </a:endParaRPr>
            </a:p>
          </p:txBody>
        </p:sp>
      </p:grpSp>
      <p:pic>
        <p:nvPicPr>
          <p:cNvPr id="49" name="Picture 48">
            <a:extLst>
              <a:ext uri="{FF2B5EF4-FFF2-40B4-BE49-F238E27FC236}">
                <a16:creationId xmlns:a16="http://schemas.microsoft.com/office/drawing/2014/main" id="{E92A3714-71AC-49CE-90A9-7010B0CBF7F5}"/>
              </a:ext>
            </a:extLst>
          </p:cNvPr>
          <p:cNvPicPr>
            <a:picLocks noChangeAspect="1"/>
          </p:cNvPicPr>
          <p:nvPr/>
        </p:nvPicPr>
        <p:blipFill>
          <a:blip r:embed="rId3"/>
          <a:stretch>
            <a:fillRect/>
          </a:stretch>
        </p:blipFill>
        <p:spPr>
          <a:xfrm>
            <a:off x="646254" y="2675674"/>
            <a:ext cx="1186070" cy="1080360"/>
          </a:xfrm>
          <a:prstGeom prst="rect">
            <a:avLst/>
          </a:prstGeom>
        </p:spPr>
      </p:pic>
      <p:pic>
        <p:nvPicPr>
          <p:cNvPr id="50" name="Picture 49" descr="Icon&#10;&#10;Description automatically generated">
            <a:extLst>
              <a:ext uri="{FF2B5EF4-FFF2-40B4-BE49-F238E27FC236}">
                <a16:creationId xmlns:a16="http://schemas.microsoft.com/office/drawing/2014/main" id="{91103F0C-16C7-4E4A-A03A-6D6A0897B0D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6254" y="969694"/>
            <a:ext cx="1186070" cy="1186070"/>
          </a:xfrm>
          <a:prstGeom prst="rect">
            <a:avLst/>
          </a:prstGeom>
        </p:spPr>
      </p:pic>
      <p:pic>
        <p:nvPicPr>
          <p:cNvPr id="51" name="Picture 50">
            <a:extLst>
              <a:ext uri="{FF2B5EF4-FFF2-40B4-BE49-F238E27FC236}">
                <a16:creationId xmlns:a16="http://schemas.microsoft.com/office/drawing/2014/main" id="{FE08E599-F134-4313-95D9-9159622088E6}"/>
              </a:ext>
            </a:extLst>
          </p:cNvPr>
          <p:cNvPicPr>
            <a:picLocks noChangeAspect="1"/>
          </p:cNvPicPr>
          <p:nvPr/>
        </p:nvPicPr>
        <p:blipFill>
          <a:blip r:embed="rId5"/>
          <a:stretch>
            <a:fillRect/>
          </a:stretch>
        </p:blipFill>
        <p:spPr>
          <a:xfrm>
            <a:off x="619889" y="5010804"/>
            <a:ext cx="1162417" cy="1101237"/>
          </a:xfrm>
          <a:prstGeom prst="rect">
            <a:avLst/>
          </a:prstGeom>
        </p:spPr>
      </p:pic>
      <p:sp>
        <p:nvSpPr>
          <p:cNvPr id="52" name="TextBox 51">
            <a:extLst>
              <a:ext uri="{FF2B5EF4-FFF2-40B4-BE49-F238E27FC236}">
                <a16:creationId xmlns:a16="http://schemas.microsoft.com/office/drawing/2014/main" id="{8F53631D-2754-48C4-8AED-8858C9727C21}"/>
              </a:ext>
            </a:extLst>
          </p:cNvPr>
          <p:cNvSpPr txBox="1"/>
          <p:nvPr/>
        </p:nvSpPr>
        <p:spPr>
          <a:xfrm>
            <a:off x="1636598" y="5315683"/>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x1</a:t>
            </a:r>
          </a:p>
        </p:txBody>
      </p:sp>
      <p:sp>
        <p:nvSpPr>
          <p:cNvPr id="53" name="TextBox 52">
            <a:extLst>
              <a:ext uri="{FF2B5EF4-FFF2-40B4-BE49-F238E27FC236}">
                <a16:creationId xmlns:a16="http://schemas.microsoft.com/office/drawing/2014/main" id="{A2BFCF36-7406-4CE6-9B31-E13BD8589379}"/>
              </a:ext>
            </a:extLst>
          </p:cNvPr>
          <p:cNvSpPr txBox="1"/>
          <p:nvPr/>
        </p:nvSpPr>
        <p:spPr>
          <a:xfrm>
            <a:off x="1549394" y="3468317"/>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x2</a:t>
            </a:r>
          </a:p>
        </p:txBody>
      </p:sp>
      <p:sp>
        <p:nvSpPr>
          <p:cNvPr id="54" name="TextBox 53">
            <a:extLst>
              <a:ext uri="{FF2B5EF4-FFF2-40B4-BE49-F238E27FC236}">
                <a16:creationId xmlns:a16="http://schemas.microsoft.com/office/drawing/2014/main" id="{79F904FC-0628-46C7-A0E1-B4BE341D70F7}"/>
              </a:ext>
            </a:extLst>
          </p:cNvPr>
          <p:cNvSpPr txBox="1"/>
          <p:nvPr/>
        </p:nvSpPr>
        <p:spPr>
          <a:xfrm>
            <a:off x="1579107" y="1760762"/>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x3</a:t>
            </a:r>
          </a:p>
        </p:txBody>
      </p:sp>
    </p:spTree>
    <p:extLst>
      <p:ext uri="{BB962C8B-B14F-4D97-AF65-F5344CB8AC3E}">
        <p14:creationId xmlns:p14="http://schemas.microsoft.com/office/powerpoint/2010/main" val="1872848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CustomShape 2"/>
          <p:cNvSpPr/>
          <p:nvPr/>
        </p:nvSpPr>
        <p:spPr>
          <a:xfrm>
            <a:off x="2768427" y="3735494"/>
            <a:ext cx="5940513" cy="1843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500" b="0" i="0" u="none" strike="noStrike" kern="1200" cap="none" spc="-1" normalizeH="0" baseline="0" noProof="0" dirty="0" err="1">
                <a:ln>
                  <a:noFill/>
                </a:ln>
                <a:solidFill>
                  <a:srgbClr val="002060"/>
                </a:solidFill>
                <a:effectLst/>
                <a:uLnTx/>
                <a:uFillTx/>
                <a:latin typeface="Century Gothic" panose="020B0502020202020204" pitchFamily="34" charset="0"/>
                <a:ea typeface="Century Gothic"/>
                <a:cs typeface="+mn-cs"/>
              </a:rPr>
              <a:t>richt</a:t>
            </a:r>
            <a:r>
              <a:rPr kumimoji="0" lang="en-GB" sz="11500" b="0" i="0" u="none" strike="noStrike" kern="1200" cap="none" spc="-1" normalizeH="0" baseline="0" noProof="0" dirty="0" err="1">
                <a:ln>
                  <a:noFill/>
                </a:ln>
                <a:solidFill>
                  <a:srgbClr val="FF0066"/>
                </a:solidFill>
                <a:effectLst/>
                <a:uLnTx/>
                <a:uFillTx/>
                <a:latin typeface="Century Gothic" panose="020B0502020202020204" pitchFamily="34" charset="0"/>
                <a:ea typeface="Century Gothic"/>
                <a:cs typeface="+mn-cs"/>
              </a:rPr>
              <a:t>ig</a:t>
            </a:r>
            <a:endParaRPr kumimoji="0" lang="en-GB" sz="11500" b="1" i="0" u="none" strike="noStrike" kern="1200" cap="none" spc="-1"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55" name="CustomShape 3"/>
          <p:cNvSpPr/>
          <p:nvPr/>
        </p:nvSpPr>
        <p:spPr>
          <a:xfrm>
            <a:off x="10396437" y="1197782"/>
            <a:ext cx="1800180" cy="396360"/>
          </a:xfrm>
          <a:prstGeom prst="rect">
            <a:avLst/>
          </a:prstGeom>
          <a:solidFill>
            <a:srgbClr val="FF0000"/>
          </a:solid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1"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3" name="TextBox 2">
            <a:extLst>
              <a:ext uri="{FF2B5EF4-FFF2-40B4-BE49-F238E27FC236}">
                <a16:creationId xmlns:a16="http://schemas.microsoft.com/office/drawing/2014/main" id="{6DC42178-501A-44BF-9149-1C679CF37202}"/>
              </a:ext>
            </a:extLst>
          </p:cNvPr>
          <p:cNvSpPr txBox="1"/>
          <p:nvPr/>
        </p:nvSpPr>
        <p:spPr>
          <a:xfrm>
            <a:off x="0" y="-267906"/>
            <a:ext cx="3863899" cy="186204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500" b="0" i="0" u="none" strike="noStrike" kern="1200" cap="none" spc="0" normalizeH="0" baseline="0" noProof="0" dirty="0">
                <a:ln>
                  <a:noFill/>
                </a:ln>
                <a:solidFill>
                  <a:srgbClr val="002060"/>
                </a:solidFill>
                <a:effectLst/>
                <a:uLnTx/>
                <a:uFillTx/>
                <a:latin typeface="Century Gothic"/>
                <a:ea typeface="+mn-ea"/>
                <a:cs typeface="+mn-cs"/>
              </a:rPr>
              <a:t>[-</a:t>
            </a:r>
            <a:r>
              <a:rPr kumimoji="0" lang="en-GB" sz="11500" b="0" i="0" u="none" strike="noStrike" kern="1200" cap="none" spc="0" normalizeH="0" baseline="0" noProof="0" dirty="0" err="1">
                <a:ln>
                  <a:noFill/>
                </a:ln>
                <a:solidFill>
                  <a:srgbClr val="002060"/>
                </a:solidFill>
                <a:effectLst/>
                <a:uLnTx/>
                <a:uFillTx/>
                <a:latin typeface="Century Gothic"/>
                <a:ea typeface="+mn-ea"/>
                <a:cs typeface="+mn-cs"/>
              </a:rPr>
              <a:t>ig</a:t>
            </a:r>
            <a:r>
              <a:rPr kumimoji="0" lang="en-GB" sz="11500" b="0" i="0" u="none" strike="noStrike" kern="1200" cap="none" spc="0" normalizeH="0" baseline="0" noProof="0" dirty="0">
                <a:ln>
                  <a:noFill/>
                </a:ln>
                <a:solidFill>
                  <a:srgbClr val="002060"/>
                </a:solidFill>
                <a:effectLst/>
                <a:uLnTx/>
                <a:uFillTx/>
                <a:latin typeface="Century Gothic"/>
                <a:ea typeface="+mn-ea"/>
                <a:cs typeface="+mn-cs"/>
              </a:rPr>
              <a:t>]</a:t>
            </a:r>
          </a:p>
        </p:txBody>
      </p:sp>
      <p:sp>
        <p:nvSpPr>
          <p:cNvPr id="5" name="Title 4">
            <a:extLst>
              <a:ext uri="{FF2B5EF4-FFF2-40B4-BE49-F238E27FC236}">
                <a16:creationId xmlns:a16="http://schemas.microsoft.com/office/drawing/2014/main" id="{BACEEA6C-A281-4216-BB7A-769491E99EFA}"/>
              </a:ext>
            </a:extLst>
          </p:cNvPr>
          <p:cNvSpPr>
            <a:spLocks noGrp="1"/>
          </p:cNvSpPr>
          <p:nvPr>
            <p:ph type="title"/>
          </p:nvPr>
        </p:nvSpPr>
        <p:spPr>
          <a:xfrm>
            <a:off x="10524687" y="1165124"/>
            <a:ext cx="1800180" cy="494975"/>
          </a:xfrm>
        </p:spPr>
        <p:txBody>
          <a:bodyPr/>
          <a:lstStyle/>
          <a:p>
            <a:r>
              <a:rPr lang="en-GB" sz="2000" b="1" dirty="0" err="1">
                <a:solidFill>
                  <a:schemeClr val="bg1"/>
                </a:solidFill>
                <a:latin typeface="Century Gothic" panose="020B0502020202020204" pitchFamily="34" charset="0"/>
              </a:rPr>
              <a:t>aussprechen</a:t>
            </a:r>
            <a:endParaRPr lang="en-GB" sz="2000" b="1" dirty="0">
              <a:solidFill>
                <a:schemeClr val="bg1"/>
              </a:solidFill>
              <a:latin typeface="Century Gothic" panose="020B0502020202020204" pitchFamily="34" charset="0"/>
            </a:endParaRPr>
          </a:p>
        </p:txBody>
      </p:sp>
      <p:grpSp>
        <p:nvGrpSpPr>
          <p:cNvPr id="15" name="Group 14">
            <a:extLst>
              <a:ext uri="{FF2B5EF4-FFF2-40B4-BE49-F238E27FC236}">
                <a16:creationId xmlns:a16="http://schemas.microsoft.com/office/drawing/2014/main" id="{38D4744F-B290-4485-90A6-89466F9A0EE9}"/>
              </a:ext>
            </a:extLst>
          </p:cNvPr>
          <p:cNvGrpSpPr/>
          <p:nvPr/>
        </p:nvGrpSpPr>
        <p:grpSpPr>
          <a:xfrm>
            <a:off x="10396437" y="189956"/>
            <a:ext cx="1537410" cy="941869"/>
            <a:chOff x="10396437" y="189956"/>
            <a:chExt cx="1537410" cy="941869"/>
          </a:xfrm>
        </p:grpSpPr>
        <p:pic>
          <p:nvPicPr>
            <p:cNvPr id="7" name="Picture 6" descr="Logo, icon&#10;&#10;Description automatically generated">
              <a:extLst>
                <a:ext uri="{FF2B5EF4-FFF2-40B4-BE49-F238E27FC236}">
                  <a16:creationId xmlns:a16="http://schemas.microsoft.com/office/drawing/2014/main" id="{82B9CBA6-AA64-4319-AD0C-341C8AC4EF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95278" y="513212"/>
              <a:ext cx="638569" cy="618613"/>
            </a:xfrm>
            <a:prstGeom prst="rect">
              <a:avLst/>
            </a:prstGeom>
          </p:spPr>
        </p:pic>
        <p:sp>
          <p:nvSpPr>
            <p:cNvPr id="14" name="Speech Bubble: Oval 13">
              <a:extLst>
                <a:ext uri="{FF2B5EF4-FFF2-40B4-BE49-F238E27FC236}">
                  <a16:creationId xmlns:a16="http://schemas.microsoft.com/office/drawing/2014/main" id="{86F982C0-9F1C-4FC3-A97F-AFA3E065868B}"/>
                </a:ext>
              </a:extLst>
            </p:cNvPr>
            <p:cNvSpPr/>
            <p:nvPr/>
          </p:nvSpPr>
          <p:spPr>
            <a:xfrm>
              <a:off x="10396437" y="189956"/>
              <a:ext cx="818288" cy="775440"/>
            </a:xfrm>
            <a:prstGeom prst="wedgeEllipseCallout">
              <a:avLst>
                <a:gd name="adj1" fmla="val 80935"/>
                <a:gd name="adj2" fmla="val 35126"/>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white"/>
                  </a:solidFill>
                  <a:effectLst/>
                  <a:uLnTx/>
                  <a:uFillTx/>
                  <a:latin typeface="Century Gothic"/>
                  <a:ea typeface="+mn-ea"/>
                  <a:cs typeface="+mn-cs"/>
                </a:rPr>
                <a:t>…</a:t>
              </a:r>
            </a:p>
          </p:txBody>
        </p:sp>
      </p:grpSp>
      <p:sp>
        <p:nvSpPr>
          <p:cNvPr id="12" name="Speech Bubble: Rectangle with Corners Rounded 11">
            <a:extLst>
              <a:ext uri="{FF2B5EF4-FFF2-40B4-BE49-F238E27FC236}">
                <a16:creationId xmlns:a16="http://schemas.microsoft.com/office/drawing/2014/main" id="{F92849D7-ED21-4D0E-9EEC-B16AD4EAEA9D}"/>
              </a:ext>
            </a:extLst>
          </p:cNvPr>
          <p:cNvSpPr/>
          <p:nvPr/>
        </p:nvSpPr>
        <p:spPr>
          <a:xfrm>
            <a:off x="8574469" y="2686654"/>
            <a:ext cx="3224907" cy="1484691"/>
          </a:xfrm>
          <a:prstGeom prst="wedgeRoundRectCallout">
            <a:avLst>
              <a:gd name="adj1" fmla="val -40304"/>
              <a:gd name="adj2" fmla="val 9204"/>
              <a:gd name="adj3" fmla="val 16667"/>
            </a:avLst>
          </a:prstGeom>
          <a:solidFill>
            <a:srgbClr val="00206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Century Gothic"/>
                <a:ea typeface="+mn-ea"/>
                <a:cs typeface="+mn-cs"/>
              </a:rPr>
              <a:t>The [-</a:t>
            </a:r>
            <a:r>
              <a:rPr kumimoji="0" lang="en-GB" sz="2400" b="1" i="0" u="none" strike="noStrike" kern="1200" cap="none" spc="0" normalizeH="0" baseline="0" noProof="0" dirty="0" err="1">
                <a:ln>
                  <a:noFill/>
                </a:ln>
                <a:solidFill>
                  <a:prstClr val="white"/>
                </a:solidFill>
                <a:effectLst/>
                <a:uLnTx/>
                <a:uFillTx/>
                <a:latin typeface="Century Gothic"/>
                <a:ea typeface="+mn-ea"/>
                <a:cs typeface="+mn-cs"/>
              </a:rPr>
              <a:t>ig</a:t>
            </a:r>
            <a:r>
              <a:rPr kumimoji="0" lang="en-GB" sz="2400" b="1" i="0" u="none" strike="noStrike" kern="1200" cap="none" spc="0" normalizeH="0" baseline="0" noProof="0" dirty="0">
                <a:ln>
                  <a:noFill/>
                </a:ln>
                <a:solidFill>
                  <a:prstClr val="white"/>
                </a:solidFill>
                <a:effectLst/>
                <a:uLnTx/>
                <a:uFillTx/>
                <a:latin typeface="Century Gothic"/>
                <a:ea typeface="+mn-ea"/>
                <a:cs typeface="+mn-cs"/>
              </a:rPr>
              <a:t>] sound is mostly found at the end of words. </a:t>
            </a:r>
          </a:p>
        </p:txBody>
      </p:sp>
      <p:pic>
        <p:nvPicPr>
          <p:cNvPr id="13" name="Picture 12" descr="Icon&#10;&#10;Description automatically generated">
            <a:extLst>
              <a:ext uri="{FF2B5EF4-FFF2-40B4-BE49-F238E27FC236}">
                <a16:creationId xmlns:a16="http://schemas.microsoft.com/office/drawing/2014/main" id="{4D27CAB1-5ADE-449F-90D8-AFD764B3613C}"/>
              </a:ext>
            </a:extLst>
          </p:cNvPr>
          <p:cNvPicPr>
            <a:picLocks noChangeAspect="1"/>
          </p:cNvPicPr>
          <p:nvPr/>
        </p:nvPicPr>
        <p:blipFill rotWithShape="1">
          <a:blip r:embed="rId4">
            <a:extLst>
              <a:ext uri="{28A0092B-C50C-407E-A947-70E740481C1C}">
                <a14:useLocalDpi xmlns:a14="http://schemas.microsoft.com/office/drawing/2010/main" val="0"/>
              </a:ext>
            </a:extLst>
          </a:blip>
          <a:srcRect r="50000"/>
          <a:stretch/>
        </p:blipFill>
        <p:spPr>
          <a:xfrm>
            <a:off x="4951351" y="1660099"/>
            <a:ext cx="2289297" cy="2289293"/>
          </a:xfrm>
          <a:prstGeom prst="rect">
            <a:avLst/>
          </a:prstGeom>
        </p:spPr>
      </p:pic>
    </p:spTree>
    <p:extLst>
      <p:ext uri="{BB962C8B-B14F-4D97-AF65-F5344CB8AC3E}">
        <p14:creationId xmlns:p14="http://schemas.microsoft.com/office/powerpoint/2010/main" val="2104190631"/>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5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CustomShape 3"/>
          <p:cNvSpPr/>
          <p:nvPr/>
        </p:nvSpPr>
        <p:spPr>
          <a:xfrm>
            <a:off x="10396437" y="1197782"/>
            <a:ext cx="1800180" cy="396360"/>
          </a:xfrm>
          <a:prstGeom prst="rect">
            <a:avLst/>
          </a:prstGeom>
          <a:solidFill>
            <a:srgbClr val="FF0000"/>
          </a:solid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1"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3" name="TextBox 2">
            <a:extLst>
              <a:ext uri="{FF2B5EF4-FFF2-40B4-BE49-F238E27FC236}">
                <a16:creationId xmlns:a16="http://schemas.microsoft.com/office/drawing/2014/main" id="{6DC42178-501A-44BF-9149-1C679CF37202}"/>
              </a:ext>
            </a:extLst>
          </p:cNvPr>
          <p:cNvSpPr txBox="1"/>
          <p:nvPr/>
        </p:nvSpPr>
        <p:spPr>
          <a:xfrm>
            <a:off x="0" y="-267906"/>
            <a:ext cx="3863899"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600" b="0" i="0" u="none" strike="noStrike" kern="1200" cap="none" spc="0" normalizeH="0" baseline="0" noProof="0" dirty="0">
                <a:ln>
                  <a:noFill/>
                </a:ln>
                <a:solidFill>
                  <a:srgbClr val="002060"/>
                </a:solidFill>
                <a:effectLst/>
                <a:uLnTx/>
                <a:uFillTx/>
                <a:latin typeface="Century Gothic"/>
                <a:ea typeface="+mn-ea"/>
                <a:cs typeface="+mn-cs"/>
              </a:rPr>
              <a:t>[-</a:t>
            </a:r>
            <a:r>
              <a:rPr kumimoji="0" lang="en-GB" sz="9600" b="0" i="0" u="none" strike="noStrike" kern="1200" cap="none" spc="0" normalizeH="0" baseline="0" noProof="0" dirty="0" err="1">
                <a:ln>
                  <a:noFill/>
                </a:ln>
                <a:solidFill>
                  <a:srgbClr val="002060"/>
                </a:solidFill>
                <a:effectLst/>
                <a:uLnTx/>
                <a:uFillTx/>
                <a:latin typeface="Century Gothic"/>
                <a:ea typeface="+mn-ea"/>
                <a:cs typeface="+mn-cs"/>
              </a:rPr>
              <a:t>ig</a:t>
            </a:r>
            <a:r>
              <a:rPr kumimoji="0" lang="en-GB" sz="9600" b="0" i="0" u="none" strike="noStrike" kern="1200" cap="none" spc="0" normalizeH="0" baseline="0" noProof="0" dirty="0">
                <a:ln>
                  <a:noFill/>
                </a:ln>
                <a:solidFill>
                  <a:srgbClr val="002060"/>
                </a:solidFill>
                <a:effectLst/>
                <a:uLnTx/>
                <a:uFillTx/>
                <a:latin typeface="Century Gothic"/>
                <a:ea typeface="+mn-ea"/>
                <a:cs typeface="+mn-cs"/>
              </a:rPr>
              <a:t>]</a:t>
            </a:r>
          </a:p>
        </p:txBody>
      </p:sp>
      <p:sp>
        <p:nvSpPr>
          <p:cNvPr id="5" name="Title 4">
            <a:extLst>
              <a:ext uri="{FF2B5EF4-FFF2-40B4-BE49-F238E27FC236}">
                <a16:creationId xmlns:a16="http://schemas.microsoft.com/office/drawing/2014/main" id="{BACEEA6C-A281-4216-BB7A-769491E99EFA}"/>
              </a:ext>
            </a:extLst>
          </p:cNvPr>
          <p:cNvSpPr>
            <a:spLocks noGrp="1"/>
          </p:cNvSpPr>
          <p:nvPr>
            <p:ph type="title"/>
          </p:nvPr>
        </p:nvSpPr>
        <p:spPr>
          <a:xfrm>
            <a:off x="10524687" y="1165124"/>
            <a:ext cx="1800180" cy="494975"/>
          </a:xfrm>
        </p:spPr>
        <p:txBody>
          <a:bodyPr/>
          <a:lstStyle/>
          <a:p>
            <a:r>
              <a:rPr lang="en-GB" sz="2000" b="1" dirty="0" err="1">
                <a:solidFill>
                  <a:schemeClr val="bg1"/>
                </a:solidFill>
                <a:latin typeface="Century Gothic" panose="020B0502020202020204" pitchFamily="34" charset="0"/>
              </a:rPr>
              <a:t>aussprechen</a:t>
            </a:r>
            <a:endParaRPr lang="en-GB" sz="2000" b="1" dirty="0">
              <a:solidFill>
                <a:schemeClr val="bg1"/>
              </a:solidFill>
              <a:latin typeface="Century Gothic" panose="020B0502020202020204" pitchFamily="34" charset="0"/>
            </a:endParaRPr>
          </a:p>
        </p:txBody>
      </p:sp>
      <p:pic>
        <p:nvPicPr>
          <p:cNvPr id="7" name="Picture 6" descr="Logo, icon&#10;&#10;Description automatically generated">
            <a:extLst>
              <a:ext uri="{FF2B5EF4-FFF2-40B4-BE49-F238E27FC236}">
                <a16:creationId xmlns:a16="http://schemas.microsoft.com/office/drawing/2014/main" id="{82B9CBA6-AA64-4319-AD0C-341C8AC4EF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95278" y="513212"/>
            <a:ext cx="638569" cy="618613"/>
          </a:xfrm>
          <a:prstGeom prst="rect">
            <a:avLst/>
          </a:prstGeom>
        </p:spPr>
      </p:pic>
      <p:sp>
        <p:nvSpPr>
          <p:cNvPr id="14" name="Speech Bubble: Oval 13">
            <a:extLst>
              <a:ext uri="{FF2B5EF4-FFF2-40B4-BE49-F238E27FC236}">
                <a16:creationId xmlns:a16="http://schemas.microsoft.com/office/drawing/2014/main" id="{86F982C0-9F1C-4FC3-A97F-AFA3E065868B}"/>
              </a:ext>
            </a:extLst>
          </p:cNvPr>
          <p:cNvSpPr/>
          <p:nvPr/>
        </p:nvSpPr>
        <p:spPr>
          <a:xfrm>
            <a:off x="10396437" y="189956"/>
            <a:ext cx="818288" cy="775440"/>
          </a:xfrm>
          <a:prstGeom prst="wedgeEllipseCallout">
            <a:avLst>
              <a:gd name="adj1" fmla="val 80935"/>
              <a:gd name="adj2" fmla="val 35126"/>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white"/>
                </a:solidFill>
                <a:effectLst/>
                <a:uLnTx/>
                <a:uFillTx/>
                <a:latin typeface="Century Gothic"/>
                <a:ea typeface="+mn-ea"/>
                <a:cs typeface="+mn-cs"/>
              </a:rPr>
              <a:t>…</a:t>
            </a:r>
          </a:p>
        </p:txBody>
      </p:sp>
      <p:sp>
        <p:nvSpPr>
          <p:cNvPr id="17" name="CustomShape 2">
            <a:extLst>
              <a:ext uri="{FF2B5EF4-FFF2-40B4-BE49-F238E27FC236}">
                <a16:creationId xmlns:a16="http://schemas.microsoft.com/office/drawing/2014/main" id="{5CDD948E-DF41-454B-82AB-09F8E96C13D9}"/>
              </a:ext>
            </a:extLst>
          </p:cNvPr>
          <p:cNvSpPr/>
          <p:nvPr/>
        </p:nvSpPr>
        <p:spPr>
          <a:xfrm>
            <a:off x="-543191" y="3141920"/>
            <a:ext cx="4197677" cy="1843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1" normalizeH="0" baseline="0" noProof="0" dirty="0" err="1">
                <a:ln>
                  <a:noFill/>
                </a:ln>
                <a:solidFill>
                  <a:srgbClr val="002060"/>
                </a:solidFill>
                <a:effectLst/>
                <a:uLnTx/>
                <a:uFillTx/>
                <a:latin typeface="Century Gothic" panose="020B0502020202020204" pitchFamily="34" charset="0"/>
                <a:ea typeface="Century Gothic"/>
                <a:cs typeface="+mn-cs"/>
              </a:rPr>
              <a:t>dreiß</a:t>
            </a:r>
            <a:r>
              <a:rPr kumimoji="0" lang="en-GB" sz="6000" b="0" i="0" u="none" strike="noStrike" kern="1200" cap="none" spc="-1" normalizeH="0" baseline="0" noProof="0" dirty="0" err="1">
                <a:ln>
                  <a:noFill/>
                </a:ln>
                <a:solidFill>
                  <a:srgbClr val="FF0066"/>
                </a:solidFill>
                <a:effectLst/>
                <a:uLnTx/>
                <a:uFillTx/>
                <a:latin typeface="Century Gothic" panose="020B0502020202020204" pitchFamily="34" charset="0"/>
                <a:ea typeface="Century Gothic"/>
                <a:cs typeface="+mn-cs"/>
              </a:rPr>
              <a:t>ig</a:t>
            </a:r>
            <a:endParaRPr kumimoji="0" lang="en-GB" sz="6000" b="1" i="0" u="none" strike="noStrike" kern="1200" cap="none" spc="-1"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23" name="CustomShape 2">
            <a:extLst>
              <a:ext uri="{FF2B5EF4-FFF2-40B4-BE49-F238E27FC236}">
                <a16:creationId xmlns:a16="http://schemas.microsoft.com/office/drawing/2014/main" id="{B36C4F78-D819-4686-8A37-49C4DC2ECA78}"/>
              </a:ext>
            </a:extLst>
          </p:cNvPr>
          <p:cNvSpPr/>
          <p:nvPr/>
        </p:nvSpPr>
        <p:spPr>
          <a:xfrm>
            <a:off x="2768427" y="3735494"/>
            <a:ext cx="5940513" cy="1843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600" b="0" i="0" u="none" strike="noStrike" kern="1200" cap="none" spc="-1" normalizeH="0" baseline="0" noProof="0" dirty="0" err="1">
                <a:ln>
                  <a:noFill/>
                </a:ln>
                <a:solidFill>
                  <a:srgbClr val="002060"/>
                </a:solidFill>
                <a:effectLst/>
                <a:uLnTx/>
                <a:uFillTx/>
                <a:latin typeface="Century Gothic" panose="020B0502020202020204" pitchFamily="34" charset="0"/>
                <a:ea typeface="Century Gothic"/>
                <a:cs typeface="+mn-cs"/>
              </a:rPr>
              <a:t>richt</a:t>
            </a:r>
            <a:r>
              <a:rPr kumimoji="0" lang="en-GB" sz="9600" b="0" i="0" u="none" strike="noStrike" kern="1200" cap="none" spc="-1" normalizeH="0" baseline="0" noProof="0" dirty="0" err="1">
                <a:ln>
                  <a:noFill/>
                </a:ln>
                <a:solidFill>
                  <a:srgbClr val="FF0066"/>
                </a:solidFill>
                <a:effectLst/>
                <a:uLnTx/>
                <a:uFillTx/>
                <a:latin typeface="Century Gothic" panose="020B0502020202020204" pitchFamily="34" charset="0"/>
                <a:ea typeface="Century Gothic"/>
                <a:cs typeface="+mn-cs"/>
              </a:rPr>
              <a:t>ig</a:t>
            </a:r>
            <a:endParaRPr kumimoji="0" lang="en-GB" sz="9600" b="1" i="0" u="none" strike="noStrike" kern="1200" cap="none" spc="-1" normalizeH="0" baseline="0" noProof="0" dirty="0">
              <a:ln>
                <a:noFill/>
              </a:ln>
              <a:solidFill>
                <a:srgbClr val="002060"/>
              </a:solidFill>
              <a:effectLst/>
              <a:uLnTx/>
              <a:uFillTx/>
              <a:latin typeface="Century Gothic" panose="020B0502020202020204" pitchFamily="34" charset="0"/>
              <a:ea typeface="+mn-ea"/>
              <a:cs typeface="+mn-cs"/>
            </a:endParaRPr>
          </a:p>
        </p:txBody>
      </p:sp>
      <p:pic>
        <p:nvPicPr>
          <p:cNvPr id="24" name="Picture 23" descr="Icon&#10;&#10;Description automatically generated">
            <a:extLst>
              <a:ext uri="{FF2B5EF4-FFF2-40B4-BE49-F238E27FC236}">
                <a16:creationId xmlns:a16="http://schemas.microsoft.com/office/drawing/2014/main" id="{C6CAA3A0-EB91-43DD-A2F0-5A8876063558}"/>
              </a:ext>
            </a:extLst>
          </p:cNvPr>
          <p:cNvPicPr>
            <a:picLocks noChangeAspect="1"/>
          </p:cNvPicPr>
          <p:nvPr/>
        </p:nvPicPr>
        <p:blipFill rotWithShape="1">
          <a:blip r:embed="rId4">
            <a:extLst>
              <a:ext uri="{28A0092B-C50C-407E-A947-70E740481C1C}">
                <a14:useLocalDpi xmlns:a14="http://schemas.microsoft.com/office/drawing/2010/main" val="0"/>
              </a:ext>
            </a:extLst>
          </a:blip>
          <a:srcRect r="50000"/>
          <a:stretch/>
        </p:blipFill>
        <p:spPr>
          <a:xfrm>
            <a:off x="4760461" y="1774587"/>
            <a:ext cx="2289297" cy="2289293"/>
          </a:xfrm>
          <a:prstGeom prst="rect">
            <a:avLst/>
          </a:prstGeom>
        </p:spPr>
      </p:pic>
      <p:sp>
        <p:nvSpPr>
          <p:cNvPr id="12" name="Rounded Rectangle 3">
            <a:extLst>
              <a:ext uri="{FF2B5EF4-FFF2-40B4-BE49-F238E27FC236}">
                <a16:creationId xmlns:a16="http://schemas.microsoft.com/office/drawing/2014/main" id="{7235FC93-BCE6-4A82-9919-D14BD80B537B}"/>
              </a:ext>
            </a:extLst>
          </p:cNvPr>
          <p:cNvSpPr/>
          <p:nvPr/>
        </p:nvSpPr>
        <p:spPr>
          <a:xfrm>
            <a:off x="3610882" y="1530791"/>
            <a:ext cx="4147387" cy="3892241"/>
          </a:xfrm>
          <a:prstGeom prst="roundRect">
            <a:avLst/>
          </a:prstGeom>
          <a:noFill/>
          <a:ln w="57150" cap="flat" cmpd="sng" algn="ctr">
            <a:solidFill>
              <a:srgbClr val="002060"/>
            </a:solidFill>
            <a:prstDash val="solid"/>
            <a:miter lim="800000"/>
          </a:ln>
          <a:effectLst/>
        </p:spPr>
        <p:txBody>
          <a:bodyPr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6000" b="0" i="0" u="none" strike="noStrike" kern="0" cap="none" spc="0" normalizeH="0" baseline="0" noProof="0" dirty="0">
              <a:ln>
                <a:noFill/>
              </a:ln>
              <a:solidFill>
                <a:srgbClr val="002060"/>
              </a:solidFill>
              <a:effectLst/>
              <a:uLnTx/>
              <a:uFillTx/>
              <a:latin typeface="Calibri" panose="020F0502020204030204"/>
              <a:ea typeface="+mn-ea"/>
              <a:cs typeface="+mn-cs"/>
            </a:endParaRPr>
          </a:p>
        </p:txBody>
      </p:sp>
      <p:sp>
        <p:nvSpPr>
          <p:cNvPr id="2" name="Rectangle 1">
            <a:extLst>
              <a:ext uri="{FF2B5EF4-FFF2-40B4-BE49-F238E27FC236}">
                <a16:creationId xmlns:a16="http://schemas.microsoft.com/office/drawing/2014/main" id="{90ED21E1-466D-41B3-960D-91A7C8FE0947}"/>
              </a:ext>
            </a:extLst>
          </p:cNvPr>
          <p:cNvSpPr/>
          <p:nvPr/>
        </p:nvSpPr>
        <p:spPr>
          <a:xfrm>
            <a:off x="809709" y="1572260"/>
            <a:ext cx="1563249" cy="1569660"/>
          </a:xfrm>
          <a:prstGeom prst="rect">
            <a:avLst/>
          </a:prstGeom>
          <a:solidFill>
            <a:srgbClr val="002060"/>
          </a:solid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600" b="1" i="0" u="none" strike="noStrike" kern="1200" cap="none" spc="0" normalizeH="0" baseline="0" noProof="0" dirty="0">
                <a:ln w="12700">
                  <a:solidFill>
                    <a:srgbClr val="B74919"/>
                  </a:solidFill>
                  <a:prstDash val="solid"/>
                </a:ln>
                <a:solidFill>
                  <a:srgbClr val="FF0066"/>
                </a:solidFill>
                <a:effectLst/>
                <a:uLnTx/>
                <a:uFillTx/>
                <a:latin typeface="Century Gothic"/>
                <a:ea typeface="+mn-ea"/>
                <a:cs typeface="+mn-cs"/>
              </a:rPr>
              <a:t>30</a:t>
            </a:r>
          </a:p>
        </p:txBody>
      </p:sp>
      <p:sp>
        <p:nvSpPr>
          <p:cNvPr id="15" name="CustomShape 2">
            <a:extLst>
              <a:ext uri="{FF2B5EF4-FFF2-40B4-BE49-F238E27FC236}">
                <a16:creationId xmlns:a16="http://schemas.microsoft.com/office/drawing/2014/main" id="{3390B9B7-3FF3-4E02-BEC7-7081B0879694}"/>
              </a:ext>
            </a:extLst>
          </p:cNvPr>
          <p:cNvSpPr/>
          <p:nvPr/>
        </p:nvSpPr>
        <p:spPr>
          <a:xfrm>
            <a:off x="7416885" y="2987796"/>
            <a:ext cx="4197677" cy="956293"/>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1" normalizeH="0" baseline="0" noProof="0" dirty="0" err="1">
                <a:ln>
                  <a:noFill/>
                </a:ln>
                <a:solidFill>
                  <a:srgbClr val="002060"/>
                </a:solidFill>
                <a:effectLst/>
                <a:uLnTx/>
                <a:uFillTx/>
                <a:latin typeface="Century Gothic" panose="020B0502020202020204" pitchFamily="34" charset="0"/>
                <a:ea typeface="Century Gothic"/>
                <a:cs typeface="+mn-cs"/>
              </a:rPr>
              <a:t>fert</a:t>
            </a:r>
            <a:r>
              <a:rPr kumimoji="0" lang="en-GB" sz="6000" b="0" i="0" u="none" strike="noStrike" kern="1200" cap="none" spc="-1" normalizeH="0" baseline="0" noProof="0" dirty="0" err="1">
                <a:ln>
                  <a:noFill/>
                </a:ln>
                <a:solidFill>
                  <a:srgbClr val="FF0066"/>
                </a:solidFill>
                <a:effectLst/>
                <a:uLnTx/>
                <a:uFillTx/>
                <a:latin typeface="Century Gothic" panose="020B0502020202020204" pitchFamily="34" charset="0"/>
                <a:ea typeface="Century Gothic"/>
                <a:cs typeface="+mn-cs"/>
              </a:rPr>
              <a:t>ig</a:t>
            </a:r>
            <a:endParaRPr kumimoji="0" lang="en-GB" sz="6000" b="1" i="0" u="none" strike="noStrike" kern="1200" cap="none" spc="-1"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16" name="CustomShape 2">
            <a:extLst>
              <a:ext uri="{FF2B5EF4-FFF2-40B4-BE49-F238E27FC236}">
                <a16:creationId xmlns:a16="http://schemas.microsoft.com/office/drawing/2014/main" id="{B4EC826C-D38C-452E-A70E-DA836A270127}"/>
              </a:ext>
            </a:extLst>
          </p:cNvPr>
          <p:cNvSpPr/>
          <p:nvPr/>
        </p:nvSpPr>
        <p:spPr>
          <a:xfrm>
            <a:off x="-543192" y="5575660"/>
            <a:ext cx="4197677" cy="1843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1" normalizeH="0" baseline="0" noProof="0" dirty="0" err="1">
                <a:ln>
                  <a:noFill/>
                </a:ln>
                <a:solidFill>
                  <a:srgbClr val="002060"/>
                </a:solidFill>
                <a:effectLst/>
                <a:uLnTx/>
                <a:uFillTx/>
                <a:latin typeface="Century Gothic" panose="020B0502020202020204" pitchFamily="34" charset="0"/>
                <a:ea typeface="Century Gothic"/>
                <a:cs typeface="+mn-cs"/>
              </a:rPr>
              <a:t>ruh</a:t>
            </a:r>
            <a:r>
              <a:rPr kumimoji="0" lang="en-GB" sz="6000" b="0" i="0" u="none" strike="noStrike" kern="1200" cap="none" spc="-1" normalizeH="0" baseline="0" noProof="0" dirty="0" err="1">
                <a:ln>
                  <a:noFill/>
                </a:ln>
                <a:solidFill>
                  <a:srgbClr val="FF0066"/>
                </a:solidFill>
                <a:effectLst/>
                <a:uLnTx/>
                <a:uFillTx/>
                <a:latin typeface="Century Gothic" panose="020B0502020202020204" pitchFamily="34" charset="0"/>
                <a:ea typeface="Century Gothic"/>
                <a:cs typeface="+mn-cs"/>
              </a:rPr>
              <a:t>ig</a:t>
            </a:r>
            <a:endParaRPr kumimoji="0" lang="en-GB" sz="6000" b="1" i="0" u="none" strike="noStrike" kern="1200" cap="none" spc="-1"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18" name="CustomShape 2">
            <a:extLst>
              <a:ext uri="{FF2B5EF4-FFF2-40B4-BE49-F238E27FC236}">
                <a16:creationId xmlns:a16="http://schemas.microsoft.com/office/drawing/2014/main" id="{50CD4453-9015-4E02-9C21-08F7CE53BD2F}"/>
              </a:ext>
            </a:extLst>
          </p:cNvPr>
          <p:cNvSpPr/>
          <p:nvPr/>
        </p:nvSpPr>
        <p:spPr>
          <a:xfrm>
            <a:off x="7761092" y="5530734"/>
            <a:ext cx="4197677" cy="1843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1" normalizeH="0" baseline="0" noProof="0" dirty="0" err="1">
                <a:ln>
                  <a:noFill/>
                </a:ln>
                <a:solidFill>
                  <a:srgbClr val="002060"/>
                </a:solidFill>
                <a:effectLst/>
                <a:uLnTx/>
                <a:uFillTx/>
                <a:latin typeface="Century Gothic" panose="020B0502020202020204" pitchFamily="34" charset="0"/>
                <a:ea typeface="Century Gothic"/>
                <a:cs typeface="+mn-cs"/>
              </a:rPr>
              <a:t>wicht</a:t>
            </a:r>
            <a:r>
              <a:rPr kumimoji="0" lang="en-GB" sz="6000" b="0" i="0" u="none" strike="noStrike" kern="1200" cap="none" spc="-1" normalizeH="0" baseline="0" noProof="0" dirty="0" err="1">
                <a:ln>
                  <a:noFill/>
                </a:ln>
                <a:solidFill>
                  <a:srgbClr val="FF0066"/>
                </a:solidFill>
                <a:effectLst/>
                <a:uLnTx/>
                <a:uFillTx/>
                <a:latin typeface="Century Gothic" panose="020B0502020202020204" pitchFamily="34" charset="0"/>
                <a:ea typeface="Century Gothic"/>
                <a:cs typeface="+mn-cs"/>
              </a:rPr>
              <a:t>ig</a:t>
            </a:r>
            <a:endParaRPr kumimoji="0" lang="en-GB" sz="6000" b="1" i="0" u="none" strike="noStrike" kern="1200" cap="none" spc="-1"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4" name="TextBox 3">
            <a:extLst>
              <a:ext uri="{FF2B5EF4-FFF2-40B4-BE49-F238E27FC236}">
                <a16:creationId xmlns:a16="http://schemas.microsoft.com/office/drawing/2014/main" id="{360AD387-D672-4DF4-82F5-93B0FFBE0045}"/>
              </a:ext>
            </a:extLst>
          </p:cNvPr>
          <p:cNvSpPr txBox="1"/>
          <p:nvPr/>
        </p:nvSpPr>
        <p:spPr>
          <a:xfrm>
            <a:off x="8429984" y="3890884"/>
            <a:ext cx="260873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a:ea typeface="+mn-ea"/>
                <a:cs typeface="+mn-cs"/>
              </a:rPr>
              <a:t>[ready, finished]</a:t>
            </a:r>
          </a:p>
        </p:txBody>
      </p:sp>
      <p:pic>
        <p:nvPicPr>
          <p:cNvPr id="6" name="Picture 5">
            <a:extLst>
              <a:ext uri="{FF2B5EF4-FFF2-40B4-BE49-F238E27FC236}">
                <a16:creationId xmlns:a16="http://schemas.microsoft.com/office/drawing/2014/main" id="{EFDFAB49-5DB7-4546-98EC-49FF6E8450F3}"/>
              </a:ext>
            </a:extLst>
          </p:cNvPr>
          <p:cNvPicPr>
            <a:picLocks noChangeAspect="1"/>
          </p:cNvPicPr>
          <p:nvPr/>
        </p:nvPicPr>
        <p:blipFill>
          <a:blip r:embed="rId5"/>
          <a:stretch>
            <a:fillRect/>
          </a:stretch>
        </p:blipFill>
        <p:spPr>
          <a:xfrm>
            <a:off x="8199523" y="1503259"/>
            <a:ext cx="2335962" cy="1484537"/>
          </a:xfrm>
          <a:prstGeom prst="rect">
            <a:avLst/>
          </a:prstGeom>
        </p:spPr>
      </p:pic>
      <p:sp>
        <p:nvSpPr>
          <p:cNvPr id="19" name="TextBox 18">
            <a:extLst>
              <a:ext uri="{FF2B5EF4-FFF2-40B4-BE49-F238E27FC236}">
                <a16:creationId xmlns:a16="http://schemas.microsoft.com/office/drawing/2014/main" id="{037CB52C-068F-4DCB-BE90-DEB5E70BA1E7}"/>
              </a:ext>
            </a:extLst>
          </p:cNvPr>
          <p:cNvSpPr txBox="1"/>
          <p:nvPr/>
        </p:nvSpPr>
        <p:spPr>
          <a:xfrm>
            <a:off x="491056" y="6396335"/>
            <a:ext cx="260873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a:ea typeface="+mn-ea"/>
                <a:cs typeface="+mn-cs"/>
              </a:rPr>
              <a:t>[quiet, calm]</a:t>
            </a:r>
          </a:p>
        </p:txBody>
      </p:sp>
      <p:sp>
        <p:nvSpPr>
          <p:cNvPr id="20" name="TextBox 19">
            <a:extLst>
              <a:ext uri="{FF2B5EF4-FFF2-40B4-BE49-F238E27FC236}">
                <a16:creationId xmlns:a16="http://schemas.microsoft.com/office/drawing/2014/main" id="{3C724D47-344A-4525-A791-2B8E53C6AD0C}"/>
              </a:ext>
            </a:extLst>
          </p:cNvPr>
          <p:cNvSpPr txBox="1"/>
          <p:nvPr/>
        </p:nvSpPr>
        <p:spPr>
          <a:xfrm>
            <a:off x="8955687" y="6396334"/>
            <a:ext cx="260873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a:ea typeface="+mn-ea"/>
                <a:cs typeface="+mn-cs"/>
              </a:rPr>
              <a:t>[important]</a:t>
            </a:r>
          </a:p>
        </p:txBody>
      </p:sp>
      <p:pic>
        <p:nvPicPr>
          <p:cNvPr id="8" name="Picture 7">
            <a:extLst>
              <a:ext uri="{FF2B5EF4-FFF2-40B4-BE49-F238E27FC236}">
                <a16:creationId xmlns:a16="http://schemas.microsoft.com/office/drawing/2014/main" id="{293258D6-32BD-4487-A7D9-45E0E191B7C9}"/>
              </a:ext>
            </a:extLst>
          </p:cNvPr>
          <p:cNvPicPr>
            <a:picLocks noChangeAspect="1"/>
          </p:cNvPicPr>
          <p:nvPr/>
        </p:nvPicPr>
        <p:blipFill>
          <a:blip r:embed="rId6"/>
          <a:stretch>
            <a:fillRect/>
          </a:stretch>
        </p:blipFill>
        <p:spPr>
          <a:xfrm>
            <a:off x="806624" y="4171044"/>
            <a:ext cx="1286357" cy="1556446"/>
          </a:xfrm>
          <a:prstGeom prst="rect">
            <a:avLst/>
          </a:prstGeom>
        </p:spPr>
      </p:pic>
      <p:pic>
        <p:nvPicPr>
          <p:cNvPr id="9" name="Picture 8">
            <a:extLst>
              <a:ext uri="{FF2B5EF4-FFF2-40B4-BE49-F238E27FC236}">
                <a16:creationId xmlns:a16="http://schemas.microsoft.com/office/drawing/2014/main" id="{7636D142-5836-46DD-B53A-5E07103728E4}"/>
              </a:ext>
            </a:extLst>
          </p:cNvPr>
          <p:cNvPicPr>
            <a:picLocks noChangeAspect="1"/>
          </p:cNvPicPr>
          <p:nvPr/>
        </p:nvPicPr>
        <p:blipFill>
          <a:blip r:embed="rId7"/>
          <a:stretch>
            <a:fillRect/>
          </a:stretch>
        </p:blipFill>
        <p:spPr>
          <a:xfrm>
            <a:off x="9077794" y="4330273"/>
            <a:ext cx="1446893" cy="1446893"/>
          </a:xfrm>
          <a:prstGeom prst="rect">
            <a:avLst/>
          </a:prstGeom>
        </p:spPr>
      </p:pic>
    </p:spTree>
    <p:extLst>
      <p:ext uri="{BB962C8B-B14F-4D97-AF65-F5344CB8AC3E}">
        <p14:creationId xmlns:p14="http://schemas.microsoft.com/office/powerpoint/2010/main" val="2009537075"/>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8"/>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0"/>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2" grpId="0" animBg="1"/>
      <p:bldP spid="2" grpId="0" animBg="1"/>
      <p:bldP spid="15" grpId="0"/>
      <p:bldP spid="16" grpId="0"/>
      <p:bldP spid="18" grpId="0"/>
      <p:bldP spid="4" grpId="0"/>
      <p:bldP spid="19" grpId="0"/>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Google Shape;387;p19">
            <a:extLst>
              <a:ext uri="{FF2B5EF4-FFF2-40B4-BE49-F238E27FC236}">
                <a16:creationId xmlns:a16="http://schemas.microsoft.com/office/drawing/2014/main" id="{7BF1521A-9C96-4359-B967-A4F024A4E838}"/>
              </a:ext>
            </a:extLst>
          </p:cNvPr>
          <p:cNvSpPr/>
          <p:nvPr/>
        </p:nvSpPr>
        <p:spPr>
          <a:xfrm>
            <a:off x="11003434" y="1839585"/>
            <a:ext cx="502131" cy="4156257"/>
          </a:xfrm>
          <a:prstGeom prst="rect">
            <a:avLst/>
          </a:prstGeom>
          <a:solidFill>
            <a:srgbClr val="FF0000"/>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000"/>
              <a:buFont typeface="Calibri"/>
              <a:buNone/>
              <a:tabLst/>
              <a:defRPr/>
            </a:pPr>
            <a:endParaRPr kumimoji="0" sz="20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pic>
        <p:nvPicPr>
          <p:cNvPr id="13" name="Graphic 12" descr="Teacher">
            <a:extLst>
              <a:ext uri="{FF2B5EF4-FFF2-40B4-BE49-F238E27FC236}">
                <a16:creationId xmlns:a16="http://schemas.microsoft.com/office/drawing/2014/main" id="{440FA57D-A7C0-4C1B-B0B5-63DC98CF3C2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006070" y="-9970"/>
            <a:ext cx="914400" cy="914400"/>
          </a:xfrm>
          <a:prstGeom prst="rect">
            <a:avLst/>
          </a:prstGeom>
        </p:spPr>
      </p:pic>
      <p:sp>
        <p:nvSpPr>
          <p:cNvPr id="37" name="Speech Bubble: Rectangle with Corners Rounded 36">
            <a:extLst>
              <a:ext uri="{FF2B5EF4-FFF2-40B4-BE49-F238E27FC236}">
                <a16:creationId xmlns:a16="http://schemas.microsoft.com/office/drawing/2014/main" id="{FAF37C29-7EB6-4D12-858B-FAEC781D9641}"/>
              </a:ext>
            </a:extLst>
          </p:cNvPr>
          <p:cNvSpPr/>
          <p:nvPr/>
        </p:nvSpPr>
        <p:spPr>
          <a:xfrm>
            <a:off x="4435557" y="111436"/>
            <a:ext cx="5303035" cy="547644"/>
          </a:xfrm>
          <a:prstGeom prst="wedgeRoundRectCallout">
            <a:avLst>
              <a:gd name="adj1" fmla="val -60928"/>
              <a:gd name="adj2" fmla="val 10200"/>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err="1">
                <a:ln>
                  <a:noFill/>
                </a:ln>
                <a:solidFill>
                  <a:prstClr val="white"/>
                </a:solidFill>
                <a:effectLst/>
                <a:uLnTx/>
                <a:uFillTx/>
                <a:latin typeface="Century Gothic"/>
                <a:ea typeface="+mn-ea"/>
                <a:cs typeface="+mn-cs"/>
                <a:sym typeface="Arial"/>
              </a:rPr>
              <a:t>Sag</a:t>
            </a:r>
            <a:r>
              <a:rPr kumimoji="0" lang="fr-FR" sz="2000" b="1" i="0" u="none" strike="noStrike" kern="1200" cap="none" spc="0" normalizeH="0" baseline="0" noProof="0" dirty="0">
                <a:ln>
                  <a:noFill/>
                </a:ln>
                <a:solidFill>
                  <a:prstClr val="white"/>
                </a:solidFill>
                <a:effectLst/>
                <a:uLnTx/>
                <a:uFillTx/>
                <a:latin typeface="Century Gothic"/>
                <a:ea typeface="+mn-ea"/>
                <a:cs typeface="+mn-cs"/>
                <a:sym typeface="Arial"/>
              </a:rPr>
              <a:t> die </a:t>
            </a:r>
            <a:r>
              <a:rPr kumimoji="0" lang="fr-FR" sz="2000" b="1" i="0" u="none" strike="noStrike" kern="1200" cap="none" spc="0" normalizeH="0" baseline="0" noProof="0" dirty="0" err="1">
                <a:ln>
                  <a:noFill/>
                </a:ln>
                <a:solidFill>
                  <a:prstClr val="white"/>
                </a:solidFill>
                <a:effectLst/>
                <a:uLnTx/>
                <a:uFillTx/>
                <a:latin typeface="Century Gothic"/>
                <a:ea typeface="+mn-ea"/>
                <a:cs typeface="+mn-cs"/>
                <a:sym typeface="Arial"/>
              </a:rPr>
              <a:t>Wörter</a:t>
            </a:r>
            <a:r>
              <a:rPr kumimoji="0" lang="fr-FR" sz="2000" b="1" i="0" u="none" strike="noStrike" kern="1200" cap="none" spc="0" normalizeH="0" baseline="0" noProof="0" dirty="0">
                <a:ln>
                  <a:noFill/>
                </a:ln>
                <a:solidFill>
                  <a:prstClr val="white"/>
                </a:solidFill>
                <a:effectLst/>
                <a:uLnTx/>
                <a:uFillTx/>
                <a:latin typeface="Century Gothic"/>
                <a:ea typeface="+mn-ea"/>
                <a:cs typeface="+mn-cs"/>
                <a:sym typeface="Arial"/>
              </a:rPr>
              <a:t>. </a:t>
            </a:r>
            <a:r>
              <a:rPr kumimoji="0" lang="fr-FR" sz="2000" b="1" i="0" u="none" strike="noStrike" kern="1200" cap="none" spc="0" normalizeH="0" baseline="0" noProof="0" dirty="0" err="1">
                <a:ln>
                  <a:noFill/>
                </a:ln>
                <a:solidFill>
                  <a:prstClr val="white"/>
                </a:solidFill>
                <a:effectLst/>
                <a:uLnTx/>
                <a:uFillTx/>
                <a:latin typeface="Century Gothic"/>
                <a:ea typeface="+mn-ea"/>
                <a:cs typeface="+mn-cs"/>
                <a:sym typeface="Arial"/>
              </a:rPr>
              <a:t>Was</a:t>
            </a:r>
            <a:r>
              <a:rPr kumimoji="0" lang="fr-FR" sz="2000" b="1" i="0" u="none" strike="noStrike" kern="1200" cap="none" spc="0" normalizeH="0" baseline="0" noProof="0" dirty="0">
                <a:ln>
                  <a:noFill/>
                </a:ln>
                <a:solidFill>
                  <a:prstClr val="white"/>
                </a:solidFill>
                <a:effectLst/>
                <a:uLnTx/>
                <a:uFillTx/>
                <a:latin typeface="Century Gothic"/>
                <a:ea typeface="+mn-ea"/>
                <a:cs typeface="+mn-cs"/>
                <a:sym typeface="Arial"/>
              </a:rPr>
              <a:t> </a:t>
            </a:r>
            <a:r>
              <a:rPr kumimoji="0" lang="fr-FR" sz="2000" b="1" i="0" u="none" strike="noStrike" kern="1200" cap="none" spc="0" normalizeH="0" baseline="0" noProof="0" dirty="0" err="1">
                <a:ln>
                  <a:noFill/>
                </a:ln>
                <a:solidFill>
                  <a:prstClr val="white"/>
                </a:solidFill>
                <a:effectLst/>
                <a:uLnTx/>
                <a:uFillTx/>
                <a:latin typeface="Century Gothic"/>
                <a:ea typeface="+mn-ea"/>
                <a:cs typeface="+mn-cs"/>
                <a:sym typeface="Arial"/>
              </a:rPr>
              <a:t>ist</a:t>
            </a:r>
            <a:r>
              <a:rPr kumimoji="0" lang="fr-FR" sz="2000" b="1" i="0" u="none" strike="noStrike" kern="1200" cap="none" spc="0" normalizeH="0" baseline="0" noProof="0" dirty="0">
                <a:ln>
                  <a:noFill/>
                </a:ln>
                <a:solidFill>
                  <a:prstClr val="white"/>
                </a:solidFill>
                <a:effectLst/>
                <a:uLnTx/>
                <a:uFillTx/>
                <a:latin typeface="Century Gothic"/>
                <a:ea typeface="+mn-ea"/>
                <a:cs typeface="+mn-cs"/>
                <a:sym typeface="Arial"/>
              </a:rPr>
              <a:t> </a:t>
            </a:r>
            <a:r>
              <a:rPr kumimoji="0" lang="fr-FR" sz="2000" b="1" i="0" u="none" strike="noStrike" kern="1200" cap="none" spc="0" normalizeH="0" baseline="0" noProof="0" dirty="0" err="1">
                <a:ln>
                  <a:noFill/>
                </a:ln>
                <a:solidFill>
                  <a:prstClr val="white"/>
                </a:solidFill>
                <a:effectLst/>
                <a:uLnTx/>
                <a:uFillTx/>
                <a:latin typeface="Century Gothic"/>
                <a:ea typeface="+mn-ea"/>
                <a:cs typeface="+mn-cs"/>
                <a:sym typeface="Arial"/>
              </a:rPr>
              <a:t>das</a:t>
            </a:r>
            <a:r>
              <a:rPr kumimoji="0" lang="fr-FR" sz="2000" b="1" i="0" u="none" strike="noStrike" kern="1200" cap="none" spc="0" normalizeH="0" baseline="0" noProof="0" dirty="0">
                <a:ln>
                  <a:noFill/>
                </a:ln>
                <a:solidFill>
                  <a:prstClr val="white"/>
                </a:solidFill>
                <a:effectLst/>
                <a:uLnTx/>
                <a:uFillTx/>
                <a:latin typeface="Century Gothic"/>
                <a:ea typeface="+mn-ea"/>
                <a:cs typeface="+mn-cs"/>
                <a:sym typeface="Arial"/>
              </a:rPr>
              <a:t> </a:t>
            </a:r>
            <a:r>
              <a:rPr kumimoji="0" lang="fr-FR" sz="2000" b="1" i="0" u="none" strike="noStrike" kern="1200" cap="none" spc="0" normalizeH="0" baseline="0" noProof="0" dirty="0" err="1">
                <a:ln>
                  <a:noFill/>
                </a:ln>
                <a:solidFill>
                  <a:prstClr val="white"/>
                </a:solidFill>
                <a:effectLst/>
                <a:uLnTx/>
                <a:uFillTx/>
                <a:latin typeface="Century Gothic"/>
                <a:ea typeface="+mn-ea"/>
                <a:cs typeface="+mn-cs"/>
                <a:sym typeface="Arial"/>
              </a:rPr>
              <a:t>auf</a:t>
            </a:r>
            <a:r>
              <a:rPr kumimoji="0" lang="fr-FR" sz="2000" b="1" i="0" u="none" strike="noStrike" kern="1200" cap="none" spc="0" normalizeH="0" baseline="0" noProof="0" dirty="0">
                <a:ln>
                  <a:noFill/>
                </a:ln>
                <a:solidFill>
                  <a:prstClr val="white"/>
                </a:solidFill>
                <a:effectLst/>
                <a:uLnTx/>
                <a:uFillTx/>
                <a:latin typeface="Century Gothic"/>
                <a:ea typeface="+mn-ea"/>
                <a:cs typeface="+mn-cs"/>
                <a:sym typeface="Arial"/>
              </a:rPr>
              <a:t> </a:t>
            </a:r>
            <a:r>
              <a:rPr kumimoji="0" lang="fr-FR" sz="2000" b="1" i="0" u="none" strike="noStrike" kern="1200" cap="none" spc="0" normalizeH="0" baseline="0" noProof="0" dirty="0" err="1">
                <a:ln>
                  <a:noFill/>
                </a:ln>
                <a:solidFill>
                  <a:prstClr val="white"/>
                </a:solidFill>
                <a:effectLst/>
                <a:uLnTx/>
                <a:uFillTx/>
                <a:latin typeface="Century Gothic"/>
                <a:ea typeface="+mn-ea"/>
                <a:cs typeface="+mn-cs"/>
                <a:sym typeface="Arial"/>
              </a:rPr>
              <a:t>Englisch</a:t>
            </a:r>
            <a:r>
              <a:rPr kumimoji="0" lang="fr-FR" sz="2000" b="1" i="0" u="none" strike="noStrike" kern="1200" cap="none" spc="0" normalizeH="0" baseline="0" noProof="0" dirty="0">
                <a:ln>
                  <a:noFill/>
                </a:ln>
                <a:solidFill>
                  <a:prstClr val="white"/>
                </a:solidFill>
                <a:effectLst/>
                <a:uLnTx/>
                <a:uFillTx/>
                <a:latin typeface="Century Gothic"/>
                <a:ea typeface="+mn-ea"/>
                <a:cs typeface="+mn-cs"/>
                <a:sym typeface="Arial"/>
              </a:rPr>
              <a:t>?</a:t>
            </a:r>
            <a:endParaRPr kumimoji="0" lang="en-GB" sz="1800" b="1" i="0" u="none" strike="noStrike" kern="1200" cap="none" spc="0" normalizeH="0" baseline="0" noProof="0" dirty="0">
              <a:ln>
                <a:noFill/>
              </a:ln>
              <a:solidFill>
                <a:prstClr val="white"/>
              </a:solidFill>
              <a:effectLst/>
              <a:uLnTx/>
              <a:uFillTx/>
              <a:latin typeface="Arial"/>
              <a:ea typeface="+mn-ea"/>
              <a:cs typeface="+mn-cs"/>
              <a:sym typeface="Arial"/>
            </a:endParaRPr>
          </a:p>
        </p:txBody>
      </p:sp>
      <p:sp>
        <p:nvSpPr>
          <p:cNvPr id="35" name="Google Shape;119;p1">
            <a:extLst>
              <a:ext uri="{FF2B5EF4-FFF2-40B4-BE49-F238E27FC236}">
                <a16:creationId xmlns:a16="http://schemas.microsoft.com/office/drawing/2014/main" id="{FD0A0C4A-B3E8-46F4-BFAE-DAD638CE2CFF}"/>
              </a:ext>
            </a:extLst>
          </p:cNvPr>
          <p:cNvSpPr/>
          <p:nvPr/>
        </p:nvSpPr>
        <p:spPr>
          <a:xfrm>
            <a:off x="123171" y="128500"/>
            <a:ext cx="521370" cy="478471"/>
          </a:xfrm>
          <a:prstGeom prst="roundRect">
            <a:avLst>
              <a:gd name="adj" fmla="val 16667"/>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a:ea typeface="Calibri"/>
              <a:cs typeface="Calibri"/>
              <a:sym typeface="Calibri"/>
            </a:endParaRPr>
          </a:p>
        </p:txBody>
      </p:sp>
      <p:sp>
        <p:nvSpPr>
          <p:cNvPr id="19" name="Rectangle: Rounded Corners 18">
            <a:extLst>
              <a:ext uri="{FF2B5EF4-FFF2-40B4-BE49-F238E27FC236}">
                <a16:creationId xmlns:a16="http://schemas.microsoft.com/office/drawing/2014/main" id="{C6F5C46C-4CAB-4D6E-A4A4-EBC6F664555F}"/>
              </a:ext>
            </a:extLst>
          </p:cNvPr>
          <p:cNvSpPr/>
          <p:nvPr/>
        </p:nvSpPr>
        <p:spPr>
          <a:xfrm>
            <a:off x="471527" y="2524366"/>
            <a:ext cx="2441981" cy="695680"/>
          </a:xfrm>
          <a:prstGeom prst="roundRect">
            <a:avLst/>
          </a:prstGeom>
          <a:solidFill>
            <a:srgbClr val="002060"/>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err="1">
                <a:ln>
                  <a:noFill/>
                </a:ln>
                <a:solidFill>
                  <a:prstClr val="white"/>
                </a:solidFill>
                <a:effectLst/>
                <a:uLnTx/>
                <a:uFillTx/>
                <a:latin typeface="Century Gothic"/>
                <a:ea typeface="+mn-ea"/>
                <a:cs typeface="+mn-cs"/>
              </a:rPr>
              <a:t>windig</a:t>
            </a:r>
            <a:endParaRPr kumimoji="0" lang="en-GB" sz="2800" b="1" i="0" u="none" strike="noStrike" kern="1200" cap="none" spc="0" normalizeH="0" baseline="0" noProof="0" dirty="0">
              <a:ln>
                <a:noFill/>
              </a:ln>
              <a:solidFill>
                <a:prstClr val="white"/>
              </a:solidFill>
              <a:effectLst/>
              <a:uLnTx/>
              <a:uFillTx/>
              <a:latin typeface="Century Gothic"/>
              <a:ea typeface="+mn-ea"/>
              <a:cs typeface="+mn-cs"/>
            </a:endParaRPr>
          </a:p>
        </p:txBody>
      </p:sp>
      <p:sp>
        <p:nvSpPr>
          <p:cNvPr id="20" name="Rectangle: Rounded Corners 19">
            <a:extLst>
              <a:ext uri="{FF2B5EF4-FFF2-40B4-BE49-F238E27FC236}">
                <a16:creationId xmlns:a16="http://schemas.microsoft.com/office/drawing/2014/main" id="{8542961E-25A6-4B29-802B-85666A81B94B}"/>
              </a:ext>
            </a:extLst>
          </p:cNvPr>
          <p:cNvSpPr/>
          <p:nvPr/>
        </p:nvSpPr>
        <p:spPr>
          <a:xfrm>
            <a:off x="260878" y="3548307"/>
            <a:ext cx="2543177" cy="573759"/>
          </a:xfrm>
          <a:prstGeom prst="roundRect">
            <a:avLst/>
          </a:prstGeom>
          <a:solidFill>
            <a:srgbClr val="002060"/>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err="1">
                <a:ln>
                  <a:noFill/>
                </a:ln>
                <a:solidFill>
                  <a:prstClr val="white"/>
                </a:solidFill>
                <a:effectLst/>
                <a:uLnTx/>
                <a:uFillTx/>
                <a:latin typeface="Century Gothic"/>
                <a:ea typeface="+mn-ea"/>
                <a:cs typeface="+mn-cs"/>
              </a:rPr>
              <a:t>sonnig</a:t>
            </a:r>
            <a:endParaRPr kumimoji="0" lang="en-GB" sz="2800" b="1" i="0" u="none" strike="noStrike" kern="1200" cap="none" spc="0" normalizeH="0" baseline="0" noProof="0" dirty="0">
              <a:ln>
                <a:noFill/>
              </a:ln>
              <a:solidFill>
                <a:prstClr val="white"/>
              </a:solidFill>
              <a:effectLst/>
              <a:uLnTx/>
              <a:uFillTx/>
              <a:latin typeface="Century Gothic"/>
              <a:ea typeface="+mn-ea"/>
              <a:cs typeface="+mn-cs"/>
            </a:endParaRPr>
          </a:p>
        </p:txBody>
      </p:sp>
      <p:sp>
        <p:nvSpPr>
          <p:cNvPr id="21" name="Rectangle: Rounded Corners 20">
            <a:extLst>
              <a:ext uri="{FF2B5EF4-FFF2-40B4-BE49-F238E27FC236}">
                <a16:creationId xmlns:a16="http://schemas.microsoft.com/office/drawing/2014/main" id="{FA3EF5BF-F260-4F2C-A55D-0BDC26F5EED5}"/>
              </a:ext>
            </a:extLst>
          </p:cNvPr>
          <p:cNvSpPr/>
          <p:nvPr/>
        </p:nvSpPr>
        <p:spPr>
          <a:xfrm>
            <a:off x="3530707" y="1743555"/>
            <a:ext cx="2441982" cy="695680"/>
          </a:xfrm>
          <a:prstGeom prst="roundRect">
            <a:avLst/>
          </a:prstGeom>
          <a:solidFill>
            <a:srgbClr val="002060"/>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err="1">
                <a:ln>
                  <a:noFill/>
                </a:ln>
                <a:solidFill>
                  <a:prstClr val="white"/>
                </a:solidFill>
                <a:effectLst/>
                <a:uLnTx/>
                <a:uFillTx/>
                <a:latin typeface="Century Gothic"/>
                <a:ea typeface="+mn-ea"/>
                <a:cs typeface="+mn-cs"/>
              </a:rPr>
              <a:t>fettig</a:t>
            </a:r>
            <a:endParaRPr kumimoji="0" lang="en-GB" sz="2800" b="1" i="0" u="none" strike="noStrike" kern="1200" cap="none" spc="0" normalizeH="0" baseline="0" noProof="0" dirty="0">
              <a:ln>
                <a:noFill/>
              </a:ln>
              <a:solidFill>
                <a:prstClr val="white"/>
              </a:solidFill>
              <a:effectLst/>
              <a:uLnTx/>
              <a:uFillTx/>
              <a:latin typeface="Century Gothic"/>
              <a:ea typeface="+mn-ea"/>
              <a:cs typeface="+mn-cs"/>
            </a:endParaRPr>
          </a:p>
        </p:txBody>
      </p:sp>
      <p:sp>
        <p:nvSpPr>
          <p:cNvPr id="23" name="Rectangle: Rounded Corners 22">
            <a:extLst>
              <a:ext uri="{FF2B5EF4-FFF2-40B4-BE49-F238E27FC236}">
                <a16:creationId xmlns:a16="http://schemas.microsoft.com/office/drawing/2014/main" id="{AC383CB4-7E7D-45A4-A0B4-462E0CD2FF56}"/>
              </a:ext>
            </a:extLst>
          </p:cNvPr>
          <p:cNvSpPr/>
          <p:nvPr/>
        </p:nvSpPr>
        <p:spPr>
          <a:xfrm>
            <a:off x="6800537" y="2098360"/>
            <a:ext cx="2061650" cy="637576"/>
          </a:xfrm>
          <a:prstGeom prst="roundRect">
            <a:avLst/>
          </a:prstGeom>
          <a:solidFill>
            <a:srgbClr val="002060"/>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err="1">
                <a:ln>
                  <a:noFill/>
                </a:ln>
                <a:solidFill>
                  <a:prstClr val="white"/>
                </a:solidFill>
                <a:effectLst/>
                <a:uLnTx/>
                <a:uFillTx/>
                <a:latin typeface="Century Gothic"/>
                <a:ea typeface="+mn-ea"/>
                <a:cs typeface="+mn-cs"/>
              </a:rPr>
              <a:t>heilig</a:t>
            </a:r>
            <a:endParaRPr kumimoji="0" lang="en-GB" sz="2800" b="1" i="0" u="none" strike="noStrike" kern="1200" cap="none" spc="0" normalizeH="0" baseline="0" noProof="0" dirty="0">
              <a:ln>
                <a:noFill/>
              </a:ln>
              <a:solidFill>
                <a:prstClr val="white"/>
              </a:solidFill>
              <a:effectLst/>
              <a:uLnTx/>
              <a:uFillTx/>
              <a:latin typeface="Century Gothic"/>
              <a:ea typeface="+mn-ea"/>
              <a:cs typeface="+mn-cs"/>
            </a:endParaRPr>
          </a:p>
        </p:txBody>
      </p:sp>
      <p:sp>
        <p:nvSpPr>
          <p:cNvPr id="24" name="Rectangle: Rounded Corners 23">
            <a:extLst>
              <a:ext uri="{FF2B5EF4-FFF2-40B4-BE49-F238E27FC236}">
                <a16:creationId xmlns:a16="http://schemas.microsoft.com/office/drawing/2014/main" id="{51C5724B-DA91-4971-9619-5D6383818D0B}"/>
              </a:ext>
            </a:extLst>
          </p:cNvPr>
          <p:cNvSpPr/>
          <p:nvPr/>
        </p:nvSpPr>
        <p:spPr>
          <a:xfrm>
            <a:off x="3417936" y="3075057"/>
            <a:ext cx="2220961" cy="707886"/>
          </a:xfrm>
          <a:prstGeom prst="roundRect">
            <a:avLst/>
          </a:prstGeom>
          <a:solidFill>
            <a:srgbClr val="002060"/>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err="1">
                <a:ln>
                  <a:noFill/>
                </a:ln>
                <a:solidFill>
                  <a:prstClr val="white"/>
                </a:solidFill>
                <a:effectLst/>
                <a:uLnTx/>
                <a:uFillTx/>
                <a:latin typeface="Century Gothic"/>
                <a:ea typeface="+mn-ea"/>
                <a:cs typeface="+mn-cs"/>
              </a:rPr>
              <a:t>hungrig</a:t>
            </a:r>
            <a:endParaRPr kumimoji="0" lang="en-GB" sz="2800" b="1" i="0" u="none" strike="noStrike" kern="1200" cap="none" spc="0" normalizeH="0" baseline="0" noProof="0" dirty="0">
              <a:ln>
                <a:noFill/>
              </a:ln>
              <a:solidFill>
                <a:prstClr val="white"/>
              </a:solidFill>
              <a:effectLst/>
              <a:uLnTx/>
              <a:uFillTx/>
              <a:latin typeface="Century Gothic"/>
              <a:ea typeface="+mn-ea"/>
              <a:cs typeface="+mn-cs"/>
            </a:endParaRPr>
          </a:p>
        </p:txBody>
      </p:sp>
      <p:sp>
        <p:nvSpPr>
          <p:cNvPr id="28" name="CustomShape 3">
            <a:extLst>
              <a:ext uri="{FF2B5EF4-FFF2-40B4-BE49-F238E27FC236}">
                <a16:creationId xmlns:a16="http://schemas.microsoft.com/office/drawing/2014/main" id="{A3D092CE-32E4-4A05-A1C2-E5411B8066E7}"/>
              </a:ext>
            </a:extLst>
          </p:cNvPr>
          <p:cNvSpPr/>
          <p:nvPr/>
        </p:nvSpPr>
        <p:spPr>
          <a:xfrm>
            <a:off x="10279472" y="1256232"/>
            <a:ext cx="1800180" cy="396360"/>
          </a:xfrm>
          <a:prstGeom prst="rect">
            <a:avLst/>
          </a:prstGeom>
          <a:solidFill>
            <a:srgbClr val="FF0000"/>
          </a:solid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1" normalizeH="0" baseline="0" noProof="0" dirty="0" err="1">
                <a:ln>
                  <a:noFill/>
                </a:ln>
                <a:solidFill>
                  <a:prstClr val="white"/>
                </a:solidFill>
                <a:effectLst/>
                <a:uLnTx/>
                <a:uFillTx/>
                <a:latin typeface="Century Gothic" panose="020B0502020202020204" pitchFamily="34" charset="0"/>
                <a:ea typeface="+mn-ea"/>
                <a:cs typeface="+mn-cs"/>
              </a:rPr>
              <a:t>aussprechen</a:t>
            </a:r>
            <a:endParaRPr kumimoji="0" lang="en-GB" sz="2000" b="1" i="0" u="none" strike="noStrike" kern="1200" cap="none" spc="-1"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22" name="Rectangle: Rounded Corners 21">
            <a:extLst>
              <a:ext uri="{FF2B5EF4-FFF2-40B4-BE49-F238E27FC236}">
                <a16:creationId xmlns:a16="http://schemas.microsoft.com/office/drawing/2014/main" id="{3FB04091-252C-4DD5-ADF0-86AA1370C2BE}"/>
              </a:ext>
            </a:extLst>
          </p:cNvPr>
          <p:cNvSpPr/>
          <p:nvPr/>
        </p:nvSpPr>
        <p:spPr>
          <a:xfrm>
            <a:off x="8670838" y="2955111"/>
            <a:ext cx="2033734" cy="637576"/>
          </a:xfrm>
          <a:prstGeom prst="roundRect">
            <a:avLst/>
          </a:prstGeom>
          <a:solidFill>
            <a:srgbClr val="002060"/>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err="1">
                <a:ln>
                  <a:noFill/>
                </a:ln>
                <a:solidFill>
                  <a:prstClr val="white"/>
                </a:solidFill>
                <a:effectLst/>
                <a:uLnTx/>
                <a:uFillTx/>
                <a:latin typeface="Century Gothic"/>
                <a:ea typeface="+mn-ea"/>
                <a:cs typeface="+mn-cs"/>
              </a:rPr>
              <a:t>frosti</a:t>
            </a:r>
            <a:r>
              <a:rPr kumimoji="0" lang="en-GB" sz="2800" b="1" i="0" u="none" strike="noStrike" kern="1200" cap="none" spc="0" normalizeH="0" baseline="0" noProof="0" dirty="0">
                <a:ln>
                  <a:noFill/>
                </a:ln>
                <a:solidFill>
                  <a:prstClr val="white"/>
                </a:solidFill>
                <a:effectLst/>
                <a:uLnTx/>
                <a:uFillTx/>
                <a:latin typeface="Century Gothic"/>
                <a:ea typeface="+mn-ea"/>
                <a:cs typeface="+mn-cs"/>
              </a:rPr>
              <a:t>g</a:t>
            </a:r>
          </a:p>
        </p:txBody>
      </p:sp>
      <p:sp>
        <p:nvSpPr>
          <p:cNvPr id="3" name="TextBox 2">
            <a:extLst>
              <a:ext uri="{FF2B5EF4-FFF2-40B4-BE49-F238E27FC236}">
                <a16:creationId xmlns:a16="http://schemas.microsoft.com/office/drawing/2014/main" id="{4EAA53BB-6764-42DA-AA8F-4F97889A323D}"/>
              </a:ext>
            </a:extLst>
          </p:cNvPr>
          <p:cNvSpPr txBox="1"/>
          <p:nvPr/>
        </p:nvSpPr>
        <p:spPr>
          <a:xfrm>
            <a:off x="91641" y="765141"/>
            <a:ext cx="9646951"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Century Gothic"/>
                <a:ea typeface="+mn-ea"/>
                <a:cs typeface="+mn-cs"/>
              </a:rPr>
              <a:t>The German [-</a:t>
            </a:r>
            <a:r>
              <a:rPr kumimoji="0" lang="en-GB" sz="2000" b="1" i="0" u="none" strike="noStrike" kern="1200" cap="none" spc="0" normalizeH="0" baseline="0" noProof="0" dirty="0" err="1">
                <a:ln>
                  <a:noFill/>
                </a:ln>
                <a:solidFill>
                  <a:srgbClr val="002060"/>
                </a:solidFill>
                <a:effectLst/>
                <a:uLnTx/>
                <a:uFillTx/>
                <a:latin typeface="Century Gothic"/>
                <a:ea typeface="+mn-ea"/>
                <a:cs typeface="+mn-cs"/>
              </a:rPr>
              <a:t>ig</a:t>
            </a:r>
            <a:r>
              <a:rPr kumimoji="0" lang="en-GB" sz="2000" b="1" i="0" u="none" strike="noStrike" kern="1200" cap="none" spc="0" normalizeH="0" baseline="0" noProof="0" dirty="0">
                <a:ln>
                  <a:noFill/>
                </a:ln>
                <a:solidFill>
                  <a:srgbClr val="002060"/>
                </a:solidFill>
                <a:effectLst/>
                <a:uLnTx/>
                <a:uFillTx/>
                <a:latin typeface="Century Gothic"/>
                <a:ea typeface="+mn-ea"/>
                <a:cs typeface="+mn-cs"/>
              </a:rPr>
              <a:t>] is the equivalent of the English [-y] at the end of adjectives.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Century Gothic"/>
                <a:ea typeface="+mn-ea"/>
                <a:cs typeface="+mn-cs"/>
              </a:rPr>
              <a:t>Can you pronounce these [-</a:t>
            </a:r>
            <a:r>
              <a:rPr kumimoji="0" lang="en-GB" sz="2000" b="1" i="0" u="none" strike="noStrike" kern="1200" cap="none" spc="0" normalizeH="0" baseline="0" noProof="0" dirty="0" err="1">
                <a:ln>
                  <a:noFill/>
                </a:ln>
                <a:solidFill>
                  <a:srgbClr val="002060"/>
                </a:solidFill>
                <a:effectLst/>
                <a:uLnTx/>
                <a:uFillTx/>
                <a:latin typeface="Century Gothic"/>
                <a:ea typeface="+mn-ea"/>
                <a:cs typeface="+mn-cs"/>
              </a:rPr>
              <a:t>ig</a:t>
            </a:r>
            <a:r>
              <a:rPr kumimoji="0" lang="en-GB" sz="2000" b="1" i="0" u="none" strike="noStrike" kern="1200" cap="none" spc="0" normalizeH="0" baseline="0" noProof="0" dirty="0">
                <a:ln>
                  <a:noFill/>
                </a:ln>
                <a:solidFill>
                  <a:srgbClr val="002060"/>
                </a:solidFill>
                <a:effectLst/>
                <a:uLnTx/>
                <a:uFillTx/>
                <a:latin typeface="Century Gothic"/>
                <a:ea typeface="+mn-ea"/>
                <a:cs typeface="+mn-cs"/>
              </a:rPr>
              <a:t>] words like Moritz, and then like </a:t>
            </a:r>
            <a:r>
              <a:rPr kumimoji="0" lang="en-GB" sz="2000" b="1" i="0" u="none" strike="noStrike" kern="1200" cap="none" spc="0" normalizeH="0" baseline="0" noProof="0" dirty="0" err="1">
                <a:ln>
                  <a:noFill/>
                </a:ln>
                <a:solidFill>
                  <a:srgbClr val="002060"/>
                </a:solidFill>
                <a:effectLst/>
                <a:uLnTx/>
                <a:uFillTx/>
                <a:latin typeface="Century Gothic"/>
                <a:ea typeface="+mn-ea"/>
                <a:cs typeface="+mn-cs"/>
              </a:rPr>
              <a:t>Lias</a:t>
            </a:r>
            <a:r>
              <a:rPr kumimoji="0" lang="en-GB" sz="2000" b="1" i="0" u="none" strike="noStrike" kern="1200" cap="none" spc="0" normalizeH="0" baseline="0" noProof="0" dirty="0">
                <a:ln>
                  <a:noFill/>
                </a:ln>
                <a:solidFill>
                  <a:srgbClr val="002060"/>
                </a:solidFill>
                <a:effectLst/>
                <a:uLnTx/>
                <a:uFillTx/>
                <a:latin typeface="Century Gothic"/>
                <a:ea typeface="+mn-ea"/>
                <a:cs typeface="+mn-cs"/>
              </a:rPr>
              <a:t>? </a:t>
            </a:r>
          </a:p>
        </p:txBody>
      </p:sp>
      <p:sp>
        <p:nvSpPr>
          <p:cNvPr id="40" name="Rectangle: Rounded Corners 39">
            <a:extLst>
              <a:ext uri="{FF2B5EF4-FFF2-40B4-BE49-F238E27FC236}">
                <a16:creationId xmlns:a16="http://schemas.microsoft.com/office/drawing/2014/main" id="{221E47A5-B95B-4FBC-9DF8-10047F34294D}"/>
              </a:ext>
            </a:extLst>
          </p:cNvPr>
          <p:cNvSpPr/>
          <p:nvPr/>
        </p:nvSpPr>
        <p:spPr>
          <a:xfrm>
            <a:off x="6127724" y="3331836"/>
            <a:ext cx="2220960" cy="637576"/>
          </a:xfrm>
          <a:prstGeom prst="roundRect">
            <a:avLst/>
          </a:prstGeom>
          <a:solidFill>
            <a:srgbClr val="002060"/>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entury Gothic"/>
                <a:ea typeface="+mn-ea"/>
                <a:cs typeface="+mn-cs"/>
              </a:rPr>
              <a:t>gras</a:t>
            </a:r>
            <a:r>
              <a:rPr kumimoji="0" lang="en-GB" sz="2800" b="1" i="0" u="none" strike="noStrike" kern="1200" cap="none" spc="0" normalizeH="0" baseline="0" noProof="0" dirty="0" err="1">
                <a:ln>
                  <a:noFill/>
                </a:ln>
                <a:solidFill>
                  <a:prstClr val="white"/>
                </a:solidFill>
                <a:effectLst/>
                <a:uLnTx/>
                <a:uFillTx/>
                <a:latin typeface="Century Gothic"/>
                <a:ea typeface="+mn-ea"/>
                <a:cs typeface="+mn-cs"/>
              </a:rPr>
              <a:t>ig</a:t>
            </a:r>
            <a:endParaRPr kumimoji="0" lang="en-GB" sz="2800" b="1" i="0" u="none" strike="noStrike" kern="1200" cap="none" spc="0" normalizeH="0" baseline="0" noProof="0" dirty="0">
              <a:ln>
                <a:noFill/>
              </a:ln>
              <a:solidFill>
                <a:prstClr val="white"/>
              </a:solidFill>
              <a:effectLst/>
              <a:uLnTx/>
              <a:uFillTx/>
              <a:latin typeface="Century Gothic"/>
              <a:ea typeface="+mn-ea"/>
              <a:cs typeface="+mn-cs"/>
            </a:endParaRPr>
          </a:p>
        </p:txBody>
      </p:sp>
      <p:sp>
        <p:nvSpPr>
          <p:cNvPr id="43" name="Rectangle: Rounded Corners 42">
            <a:extLst>
              <a:ext uri="{FF2B5EF4-FFF2-40B4-BE49-F238E27FC236}">
                <a16:creationId xmlns:a16="http://schemas.microsoft.com/office/drawing/2014/main" id="{2BCE643F-E51A-4B29-8DFA-14E9C090521D}"/>
              </a:ext>
            </a:extLst>
          </p:cNvPr>
          <p:cNvSpPr/>
          <p:nvPr/>
        </p:nvSpPr>
        <p:spPr>
          <a:xfrm>
            <a:off x="854211" y="4615650"/>
            <a:ext cx="3150635" cy="637576"/>
          </a:xfrm>
          <a:prstGeom prst="roundRect">
            <a:avLst/>
          </a:prstGeom>
          <a:solidFill>
            <a:srgbClr val="002060"/>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err="1">
                <a:ln>
                  <a:noFill/>
                </a:ln>
                <a:solidFill>
                  <a:prstClr val="white"/>
                </a:solidFill>
                <a:effectLst/>
                <a:uLnTx/>
                <a:uFillTx/>
                <a:latin typeface="Century Gothic"/>
                <a:ea typeface="+mn-ea"/>
                <a:cs typeface="+mn-cs"/>
              </a:rPr>
              <a:t>schokoladig</a:t>
            </a:r>
            <a:endParaRPr kumimoji="0" lang="en-GB" sz="2800" b="1" i="0" u="none" strike="noStrike" kern="1200" cap="none" spc="0" normalizeH="0" baseline="0" noProof="0" dirty="0">
              <a:ln>
                <a:noFill/>
              </a:ln>
              <a:solidFill>
                <a:prstClr val="white"/>
              </a:solidFill>
              <a:effectLst/>
              <a:uLnTx/>
              <a:uFillTx/>
              <a:latin typeface="Century Gothic"/>
              <a:ea typeface="+mn-ea"/>
              <a:cs typeface="+mn-cs"/>
            </a:endParaRPr>
          </a:p>
        </p:txBody>
      </p:sp>
      <p:sp>
        <p:nvSpPr>
          <p:cNvPr id="44" name="Rectangle: Rounded Corners 43">
            <a:extLst>
              <a:ext uri="{FF2B5EF4-FFF2-40B4-BE49-F238E27FC236}">
                <a16:creationId xmlns:a16="http://schemas.microsoft.com/office/drawing/2014/main" id="{8881C420-FF3F-472A-8399-77D692AE8102}"/>
              </a:ext>
            </a:extLst>
          </p:cNvPr>
          <p:cNvSpPr/>
          <p:nvPr/>
        </p:nvSpPr>
        <p:spPr>
          <a:xfrm>
            <a:off x="351140" y="5623998"/>
            <a:ext cx="2660943" cy="637576"/>
          </a:xfrm>
          <a:prstGeom prst="roundRect">
            <a:avLst/>
          </a:prstGeom>
          <a:solidFill>
            <a:srgbClr val="002060"/>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err="1">
                <a:ln>
                  <a:noFill/>
                </a:ln>
                <a:solidFill>
                  <a:prstClr val="white"/>
                </a:solidFill>
                <a:effectLst/>
                <a:uLnTx/>
                <a:uFillTx/>
                <a:latin typeface="Century Gothic"/>
                <a:ea typeface="+mn-ea"/>
                <a:cs typeface="+mn-cs"/>
              </a:rPr>
              <a:t>schleimi</a:t>
            </a:r>
            <a:r>
              <a:rPr kumimoji="0" lang="en-GB" sz="2800" b="1" i="0" u="none" strike="noStrike" kern="1200" cap="none" spc="0" normalizeH="0" baseline="0" noProof="0" dirty="0">
                <a:ln>
                  <a:noFill/>
                </a:ln>
                <a:solidFill>
                  <a:prstClr val="white"/>
                </a:solidFill>
                <a:effectLst/>
                <a:uLnTx/>
                <a:uFillTx/>
                <a:latin typeface="Century Gothic"/>
                <a:ea typeface="+mn-ea"/>
                <a:cs typeface="+mn-cs"/>
              </a:rPr>
              <a:t>g</a:t>
            </a:r>
          </a:p>
        </p:txBody>
      </p:sp>
      <p:sp>
        <p:nvSpPr>
          <p:cNvPr id="45" name="Rectangle: Rounded Corners 44">
            <a:extLst>
              <a:ext uri="{FF2B5EF4-FFF2-40B4-BE49-F238E27FC236}">
                <a16:creationId xmlns:a16="http://schemas.microsoft.com/office/drawing/2014/main" id="{99B7CDDC-25C3-4975-AE04-60BC9A3B9D47}"/>
              </a:ext>
            </a:extLst>
          </p:cNvPr>
          <p:cNvSpPr/>
          <p:nvPr/>
        </p:nvSpPr>
        <p:spPr>
          <a:xfrm>
            <a:off x="4600707" y="4391418"/>
            <a:ext cx="2441982" cy="637576"/>
          </a:xfrm>
          <a:prstGeom prst="roundRect">
            <a:avLst/>
          </a:prstGeom>
          <a:solidFill>
            <a:srgbClr val="002060"/>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err="1">
                <a:ln>
                  <a:noFill/>
                </a:ln>
                <a:solidFill>
                  <a:prstClr val="white"/>
                </a:solidFill>
                <a:effectLst/>
                <a:uLnTx/>
                <a:uFillTx/>
                <a:latin typeface="Century Gothic"/>
                <a:ea typeface="+mn-ea"/>
                <a:cs typeface="+mn-cs"/>
              </a:rPr>
              <a:t>salzig</a:t>
            </a:r>
            <a:endParaRPr kumimoji="0" lang="en-GB" sz="2800" b="1" i="0" u="none" strike="noStrike" kern="1200" cap="none" spc="0" normalizeH="0" baseline="0" noProof="0" dirty="0">
              <a:ln>
                <a:noFill/>
              </a:ln>
              <a:solidFill>
                <a:prstClr val="white"/>
              </a:solidFill>
              <a:effectLst/>
              <a:uLnTx/>
              <a:uFillTx/>
              <a:latin typeface="Century Gothic"/>
              <a:ea typeface="+mn-ea"/>
              <a:cs typeface="+mn-cs"/>
            </a:endParaRPr>
          </a:p>
        </p:txBody>
      </p:sp>
      <p:sp>
        <p:nvSpPr>
          <p:cNvPr id="46" name="Rectangle: Rounded Corners 45">
            <a:extLst>
              <a:ext uri="{FF2B5EF4-FFF2-40B4-BE49-F238E27FC236}">
                <a16:creationId xmlns:a16="http://schemas.microsoft.com/office/drawing/2014/main" id="{A03085A9-48E3-4CA3-9CFB-241F20690931}"/>
              </a:ext>
            </a:extLst>
          </p:cNvPr>
          <p:cNvSpPr/>
          <p:nvPr/>
        </p:nvSpPr>
        <p:spPr>
          <a:xfrm>
            <a:off x="4254105" y="5735126"/>
            <a:ext cx="2546432" cy="637576"/>
          </a:xfrm>
          <a:prstGeom prst="roundRect">
            <a:avLst/>
          </a:prstGeom>
          <a:solidFill>
            <a:srgbClr val="002060"/>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err="1">
                <a:ln>
                  <a:noFill/>
                </a:ln>
                <a:solidFill>
                  <a:prstClr val="white"/>
                </a:solidFill>
                <a:effectLst/>
                <a:uLnTx/>
                <a:uFillTx/>
                <a:latin typeface="Century Gothic"/>
                <a:ea typeface="+mn-ea"/>
                <a:cs typeface="+mn-cs"/>
              </a:rPr>
              <a:t>milchi</a:t>
            </a:r>
            <a:r>
              <a:rPr kumimoji="0" lang="en-GB" sz="2800" b="1" i="0" u="none" strike="noStrike" kern="1200" cap="none" spc="0" normalizeH="0" baseline="0" noProof="0" dirty="0">
                <a:ln>
                  <a:noFill/>
                </a:ln>
                <a:solidFill>
                  <a:prstClr val="white"/>
                </a:solidFill>
                <a:effectLst/>
                <a:uLnTx/>
                <a:uFillTx/>
                <a:latin typeface="Century Gothic"/>
                <a:ea typeface="+mn-ea"/>
                <a:cs typeface="+mn-cs"/>
              </a:rPr>
              <a:t>g</a:t>
            </a:r>
          </a:p>
        </p:txBody>
      </p:sp>
      <p:sp>
        <p:nvSpPr>
          <p:cNvPr id="47" name="Rectangle: Rounded Corners 46">
            <a:extLst>
              <a:ext uri="{FF2B5EF4-FFF2-40B4-BE49-F238E27FC236}">
                <a16:creationId xmlns:a16="http://schemas.microsoft.com/office/drawing/2014/main" id="{814DE13D-130F-44B7-A182-762EE2AF809C}"/>
              </a:ext>
            </a:extLst>
          </p:cNvPr>
          <p:cNvSpPr/>
          <p:nvPr/>
        </p:nvSpPr>
        <p:spPr>
          <a:xfrm>
            <a:off x="7483222" y="5590719"/>
            <a:ext cx="1947075" cy="637576"/>
          </a:xfrm>
          <a:prstGeom prst="roundRect">
            <a:avLst/>
          </a:prstGeom>
          <a:solidFill>
            <a:srgbClr val="002060"/>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err="1">
                <a:ln>
                  <a:noFill/>
                </a:ln>
                <a:solidFill>
                  <a:prstClr val="white"/>
                </a:solidFill>
                <a:effectLst/>
                <a:uLnTx/>
                <a:uFillTx/>
                <a:latin typeface="Century Gothic"/>
                <a:ea typeface="+mn-ea"/>
                <a:cs typeface="+mn-cs"/>
              </a:rPr>
              <a:t>fluffi</a:t>
            </a:r>
            <a:r>
              <a:rPr kumimoji="0" lang="en-GB" sz="2800" b="1" i="0" u="none" strike="noStrike" kern="1200" cap="none" spc="0" normalizeH="0" baseline="0" noProof="0" dirty="0">
                <a:ln>
                  <a:noFill/>
                </a:ln>
                <a:solidFill>
                  <a:prstClr val="white"/>
                </a:solidFill>
                <a:effectLst/>
                <a:uLnTx/>
                <a:uFillTx/>
                <a:latin typeface="Century Gothic"/>
                <a:ea typeface="+mn-ea"/>
                <a:cs typeface="+mn-cs"/>
              </a:rPr>
              <a:t>g</a:t>
            </a:r>
          </a:p>
        </p:txBody>
      </p:sp>
      <p:sp>
        <p:nvSpPr>
          <p:cNvPr id="48" name="Rectangle: Rounded Corners 47">
            <a:extLst>
              <a:ext uri="{FF2B5EF4-FFF2-40B4-BE49-F238E27FC236}">
                <a16:creationId xmlns:a16="http://schemas.microsoft.com/office/drawing/2014/main" id="{D12E2938-66AA-4FA3-8F3D-15219E476C51}"/>
              </a:ext>
            </a:extLst>
          </p:cNvPr>
          <p:cNvSpPr/>
          <p:nvPr/>
        </p:nvSpPr>
        <p:spPr>
          <a:xfrm>
            <a:off x="8282923" y="4391418"/>
            <a:ext cx="2502323" cy="637576"/>
          </a:xfrm>
          <a:prstGeom prst="roundRect">
            <a:avLst/>
          </a:prstGeom>
          <a:solidFill>
            <a:srgbClr val="002060"/>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err="1">
                <a:ln>
                  <a:noFill/>
                </a:ln>
                <a:solidFill>
                  <a:prstClr val="white"/>
                </a:solidFill>
                <a:effectLst/>
                <a:uLnTx/>
                <a:uFillTx/>
                <a:latin typeface="Century Gothic"/>
                <a:ea typeface="+mn-ea"/>
                <a:cs typeface="+mn-cs"/>
              </a:rPr>
              <a:t>schläfrig</a:t>
            </a:r>
            <a:endParaRPr kumimoji="0" lang="en-GB" sz="2800" b="1" i="0" u="none" strike="noStrike" kern="1200" cap="none" spc="0" normalizeH="0" baseline="0" noProof="0" dirty="0">
              <a:ln>
                <a:noFill/>
              </a:ln>
              <a:solidFill>
                <a:prstClr val="white"/>
              </a:solidFill>
              <a:effectLst/>
              <a:uLnTx/>
              <a:uFillTx/>
              <a:latin typeface="Century Gothic"/>
              <a:ea typeface="+mn-ea"/>
              <a:cs typeface="+mn-cs"/>
            </a:endParaRPr>
          </a:p>
        </p:txBody>
      </p:sp>
      <p:sp>
        <p:nvSpPr>
          <p:cNvPr id="50" name="Google Shape;388;p19">
            <a:extLst>
              <a:ext uri="{FF2B5EF4-FFF2-40B4-BE49-F238E27FC236}">
                <a16:creationId xmlns:a16="http://schemas.microsoft.com/office/drawing/2014/main" id="{6F3E69AA-D4F4-426B-A3C7-01D19377E906}"/>
              </a:ext>
            </a:extLst>
          </p:cNvPr>
          <p:cNvSpPr/>
          <p:nvPr/>
        </p:nvSpPr>
        <p:spPr>
          <a:xfrm>
            <a:off x="11002037" y="1850435"/>
            <a:ext cx="503528" cy="4156259"/>
          </a:xfrm>
          <a:prstGeom prst="rect">
            <a:avLst/>
          </a:prstGeom>
          <a:solidFill>
            <a:srgbClr val="FFD319"/>
          </a:solidFill>
          <a:ln w="9525" cap="flat" cmpd="sng">
            <a:solidFill>
              <a:srgbClr val="02456F"/>
            </a:solidFill>
            <a:prstDash val="solid"/>
            <a:round/>
            <a:headEnd type="none" w="sm" len="sm"/>
            <a:tailEnd type="none" w="sm" len="sm"/>
          </a:ln>
          <a:effectLst>
            <a:outerShdw blurRad="57150" dist="19050" dir="5400000" algn="ctr" rotWithShape="0">
              <a:srgbClr val="FFFFFF"/>
            </a:outerShdw>
          </a:effectLst>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000"/>
              <a:buFont typeface="Calibri"/>
              <a:buNone/>
              <a:tabLst/>
              <a:defRPr/>
            </a:pPr>
            <a:endParaRPr kumimoji="0" sz="20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cxnSp>
        <p:nvCxnSpPr>
          <p:cNvPr id="51" name="Google Shape;389;p19">
            <a:extLst>
              <a:ext uri="{FF2B5EF4-FFF2-40B4-BE49-F238E27FC236}">
                <a16:creationId xmlns:a16="http://schemas.microsoft.com/office/drawing/2014/main" id="{422E71F8-57D3-4B94-B23B-9F74F3DF4E97}"/>
              </a:ext>
            </a:extLst>
          </p:cNvPr>
          <p:cNvCxnSpPr/>
          <p:nvPr/>
        </p:nvCxnSpPr>
        <p:spPr>
          <a:xfrm>
            <a:off x="11686108" y="1870189"/>
            <a:ext cx="0" cy="4156259"/>
          </a:xfrm>
          <a:prstGeom prst="straightConnector1">
            <a:avLst/>
          </a:prstGeom>
          <a:noFill/>
          <a:ln w="28575" cap="flat" cmpd="sng">
            <a:solidFill>
              <a:srgbClr val="1E4E79"/>
            </a:solidFill>
            <a:prstDash val="solid"/>
            <a:round/>
            <a:headEnd type="none" w="med" len="med"/>
            <a:tailEnd type="none" w="med" len="med"/>
          </a:ln>
        </p:spPr>
      </p:cxnSp>
      <p:sp>
        <p:nvSpPr>
          <p:cNvPr id="52" name="Google Shape;393;p19">
            <a:extLst>
              <a:ext uri="{FF2B5EF4-FFF2-40B4-BE49-F238E27FC236}">
                <a16:creationId xmlns:a16="http://schemas.microsoft.com/office/drawing/2014/main" id="{B9F2C552-8DF7-471E-A839-3EBDBF6725F9}"/>
              </a:ext>
            </a:extLst>
          </p:cNvPr>
          <p:cNvSpPr txBox="1"/>
          <p:nvPr/>
        </p:nvSpPr>
        <p:spPr>
          <a:xfrm>
            <a:off x="11803030" y="1666496"/>
            <a:ext cx="1800180" cy="36933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1E4E79"/>
              </a:buClr>
              <a:buSzPts val="1800"/>
              <a:buFont typeface="Century Gothic"/>
              <a:buNone/>
              <a:tabLst/>
              <a:defRPr/>
            </a:pPr>
            <a:r>
              <a:rPr kumimoji="0" lang="en-GB" sz="1800" b="1" i="0" u="none" strike="noStrike" kern="0" cap="none" spc="0" normalizeH="0" baseline="0" noProof="0" dirty="0">
                <a:ln>
                  <a:noFill/>
                </a:ln>
                <a:solidFill>
                  <a:srgbClr val="1E4E79"/>
                </a:solidFill>
                <a:effectLst/>
                <a:uLnTx/>
                <a:uFillTx/>
                <a:latin typeface="Century Gothic"/>
                <a:ea typeface="Century Gothic"/>
                <a:cs typeface="Century Gothic"/>
                <a:sym typeface="Century Gothic"/>
              </a:rPr>
              <a:t>60</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53" name="Google Shape;394;p19">
            <a:extLst>
              <a:ext uri="{FF2B5EF4-FFF2-40B4-BE49-F238E27FC236}">
                <a16:creationId xmlns:a16="http://schemas.microsoft.com/office/drawing/2014/main" id="{379C0DDC-21AC-4AB1-AF44-D1F26DD0AB83}"/>
              </a:ext>
            </a:extLst>
          </p:cNvPr>
          <p:cNvSpPr txBox="1"/>
          <p:nvPr/>
        </p:nvSpPr>
        <p:spPr>
          <a:xfrm>
            <a:off x="11769073" y="5620178"/>
            <a:ext cx="872611" cy="36933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1E4E79"/>
              </a:buClr>
              <a:buSzPts val="1800"/>
              <a:buFont typeface="Century Gothic"/>
              <a:buNone/>
              <a:tabLst/>
              <a:defRPr/>
            </a:pPr>
            <a:r>
              <a:rPr kumimoji="0" lang="en-GB" sz="1800" b="1" i="0" u="none" strike="noStrike" kern="0" cap="none" spc="0" normalizeH="0" baseline="0" noProof="0" dirty="0">
                <a:ln>
                  <a:noFill/>
                </a:ln>
                <a:solidFill>
                  <a:srgbClr val="1E4E79"/>
                </a:solidFill>
                <a:effectLst/>
                <a:uLnTx/>
                <a:uFillTx/>
                <a:latin typeface="Century Gothic"/>
                <a:ea typeface="Century Gothic"/>
                <a:cs typeface="Century Gothic"/>
                <a:sym typeface="Century Gothic"/>
              </a:rPr>
              <a:t>0</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54" name="Google Shape;395;p19">
            <a:extLst>
              <a:ext uri="{FF2B5EF4-FFF2-40B4-BE49-F238E27FC236}">
                <a16:creationId xmlns:a16="http://schemas.microsoft.com/office/drawing/2014/main" id="{E77C3560-545E-45CC-984B-93A4B86E0B43}"/>
              </a:ext>
            </a:extLst>
          </p:cNvPr>
          <p:cNvSpPr/>
          <p:nvPr/>
        </p:nvSpPr>
        <p:spPr>
          <a:xfrm>
            <a:off x="10859786" y="6256867"/>
            <a:ext cx="1058732" cy="382082"/>
          </a:xfrm>
          <a:custGeom>
            <a:avLst/>
            <a:gdLst/>
            <a:ahLst/>
            <a:cxnLst/>
            <a:rect l="l" t="t" r="r" b="b"/>
            <a:pathLst>
              <a:path w="120000" h="120000" extrusionOk="0">
                <a:moveTo>
                  <a:pt x="0" y="0"/>
                </a:moveTo>
                <a:lnTo>
                  <a:pt x="120000" y="0"/>
                </a:lnTo>
                <a:lnTo>
                  <a:pt x="120000" y="120000"/>
                </a:lnTo>
                <a:lnTo>
                  <a:pt x="0" y="120000"/>
                </a:lnTo>
                <a:close/>
              </a:path>
            </a:pathLst>
          </a:custGeom>
          <a:solidFill>
            <a:srgbClr val="1F4E79"/>
          </a:solidFill>
          <a:ln>
            <a:noFill/>
          </a:ln>
          <a:effectLst>
            <a:outerShdw blurRad="57150" dist="19050" dir="5400000" algn="ctr" rotWithShape="0">
              <a:srgbClr val="000000">
                <a:alpha val="62745"/>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entury Gothic"/>
              <a:buNone/>
              <a:tabLst/>
              <a:defRPr/>
            </a:pPr>
            <a:r>
              <a:rPr kumimoji="0" lang="en-GB" sz="2000" b="1" i="0" u="none" strike="noStrike" kern="0" cap="none" spc="0" normalizeH="0" baseline="0" noProof="0" dirty="0">
                <a:ln>
                  <a:noFill/>
                </a:ln>
                <a:solidFill>
                  <a:srgbClr val="FFFFFF"/>
                </a:solidFill>
                <a:effectLst/>
                <a:uLnTx/>
                <a:uFillTx/>
                <a:latin typeface="Century Gothic"/>
                <a:ea typeface="Century Gothic"/>
                <a:cs typeface="Century Gothic"/>
                <a:sym typeface="Century Gothic"/>
              </a:rPr>
              <a:t>START</a:t>
            </a:r>
            <a:endParaRPr kumimoji="0" sz="1600" b="0" i="0" u="none" strike="noStrike" kern="0" cap="none" spc="0" normalizeH="0" baseline="0" noProof="0" dirty="0">
              <a:ln>
                <a:noFill/>
              </a:ln>
              <a:solidFill>
                <a:srgbClr val="000000"/>
              </a:solidFill>
              <a:effectLst/>
              <a:uLnTx/>
              <a:uFillTx/>
              <a:latin typeface="Arial"/>
              <a:ea typeface="+mn-ea"/>
              <a:cs typeface="Arial"/>
              <a:sym typeface="Arial"/>
            </a:endParaRPr>
          </a:p>
        </p:txBody>
      </p:sp>
      <p:cxnSp>
        <p:nvCxnSpPr>
          <p:cNvPr id="55" name="Google Shape;390;p19">
            <a:extLst>
              <a:ext uri="{FF2B5EF4-FFF2-40B4-BE49-F238E27FC236}">
                <a16:creationId xmlns:a16="http://schemas.microsoft.com/office/drawing/2014/main" id="{55D145C2-5882-4DA7-87B2-BEB017E6467D}"/>
              </a:ext>
            </a:extLst>
          </p:cNvPr>
          <p:cNvCxnSpPr/>
          <p:nvPr/>
        </p:nvCxnSpPr>
        <p:spPr>
          <a:xfrm>
            <a:off x="11663499" y="1870188"/>
            <a:ext cx="216791" cy="0"/>
          </a:xfrm>
          <a:prstGeom prst="straightConnector1">
            <a:avLst/>
          </a:prstGeom>
          <a:noFill/>
          <a:ln w="28575" cap="flat" cmpd="sng">
            <a:solidFill>
              <a:srgbClr val="1E4E79"/>
            </a:solidFill>
            <a:prstDash val="solid"/>
            <a:round/>
            <a:headEnd type="none" w="med" len="med"/>
            <a:tailEnd type="none" w="med" len="med"/>
          </a:ln>
        </p:spPr>
      </p:cxnSp>
      <p:cxnSp>
        <p:nvCxnSpPr>
          <p:cNvPr id="56" name="Google Shape;391;p19">
            <a:extLst>
              <a:ext uri="{FF2B5EF4-FFF2-40B4-BE49-F238E27FC236}">
                <a16:creationId xmlns:a16="http://schemas.microsoft.com/office/drawing/2014/main" id="{3984E288-4A47-410F-B39C-F49001697A00}"/>
              </a:ext>
            </a:extLst>
          </p:cNvPr>
          <p:cNvCxnSpPr/>
          <p:nvPr/>
        </p:nvCxnSpPr>
        <p:spPr>
          <a:xfrm>
            <a:off x="11686109" y="6026447"/>
            <a:ext cx="216791" cy="0"/>
          </a:xfrm>
          <a:prstGeom prst="straightConnector1">
            <a:avLst/>
          </a:prstGeom>
          <a:noFill/>
          <a:ln w="28575" cap="flat" cmpd="sng">
            <a:solidFill>
              <a:srgbClr val="1E4E79"/>
            </a:solidFill>
            <a:prstDash val="solid"/>
            <a:round/>
            <a:headEnd type="none" w="med" len="med"/>
            <a:tailEnd type="none" w="med" len="med"/>
          </a:ln>
        </p:spPr>
      </p:cxnSp>
      <p:pic>
        <p:nvPicPr>
          <p:cNvPr id="57" name="Picture 56">
            <a:extLst>
              <a:ext uri="{FF2B5EF4-FFF2-40B4-BE49-F238E27FC236}">
                <a16:creationId xmlns:a16="http://schemas.microsoft.com/office/drawing/2014/main" id="{B7B7AFD1-E7B1-44B5-A22F-268C37A65F3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4237" y="2708330"/>
            <a:ext cx="429815" cy="405394"/>
          </a:xfrm>
          <a:prstGeom prst="rect">
            <a:avLst/>
          </a:prstGeom>
          <a:effectLst>
            <a:outerShdw blurRad="50800" dist="38100" dir="5400000" algn="t" rotWithShape="0">
              <a:prstClr val="black">
                <a:alpha val="40000"/>
              </a:prstClr>
            </a:outerShdw>
          </a:effectLst>
        </p:spPr>
      </p:pic>
      <p:pic>
        <p:nvPicPr>
          <p:cNvPr id="58" name="Picture 57">
            <a:extLst>
              <a:ext uri="{FF2B5EF4-FFF2-40B4-BE49-F238E27FC236}">
                <a16:creationId xmlns:a16="http://schemas.microsoft.com/office/drawing/2014/main" id="{EE4154CD-AC41-4D5B-8190-C13AC99771A3}"/>
              </a:ext>
            </a:extLst>
          </p:cNvPr>
          <p:cNvPicPr>
            <a:picLocks noChangeAspect="1"/>
          </p:cNvPicPr>
          <p:nvPr/>
        </p:nvPicPr>
        <p:blipFill>
          <a:blip r:embed="rId5">
            <a:biLevel thresh="25000"/>
            <a:extLst>
              <a:ext uri="{28A0092B-C50C-407E-A947-70E740481C1C}">
                <a14:useLocalDpi xmlns:a14="http://schemas.microsoft.com/office/drawing/2010/main" val="0"/>
              </a:ext>
            </a:extLst>
          </a:blip>
          <a:stretch>
            <a:fillRect/>
          </a:stretch>
        </p:blipFill>
        <p:spPr>
          <a:xfrm>
            <a:off x="2346220" y="2649883"/>
            <a:ext cx="429815" cy="405394"/>
          </a:xfrm>
          <a:prstGeom prst="rect">
            <a:avLst/>
          </a:prstGeom>
          <a:effectLst>
            <a:outerShdw blurRad="50800" dist="38100" dir="5400000" algn="t" rotWithShape="0">
              <a:prstClr val="black">
                <a:alpha val="40000"/>
              </a:prstClr>
            </a:outerShdw>
          </a:effectLst>
        </p:spPr>
      </p:pic>
      <p:pic>
        <p:nvPicPr>
          <p:cNvPr id="59" name="Picture 58">
            <a:extLst>
              <a:ext uri="{FF2B5EF4-FFF2-40B4-BE49-F238E27FC236}">
                <a16:creationId xmlns:a16="http://schemas.microsoft.com/office/drawing/2014/main" id="{B985584F-E8B7-4FED-9FA7-77B053EB5C2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2212" y="3650624"/>
            <a:ext cx="429815" cy="405394"/>
          </a:xfrm>
          <a:prstGeom prst="rect">
            <a:avLst/>
          </a:prstGeom>
          <a:effectLst>
            <a:outerShdw blurRad="50800" dist="38100" dir="5400000" algn="t" rotWithShape="0">
              <a:prstClr val="black">
                <a:alpha val="40000"/>
              </a:prstClr>
            </a:outerShdw>
          </a:effectLst>
        </p:spPr>
      </p:pic>
      <p:pic>
        <p:nvPicPr>
          <p:cNvPr id="60" name="Picture 59">
            <a:extLst>
              <a:ext uri="{FF2B5EF4-FFF2-40B4-BE49-F238E27FC236}">
                <a16:creationId xmlns:a16="http://schemas.microsoft.com/office/drawing/2014/main" id="{A0738E07-589F-4BAC-ABBE-4E671742806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2556" y="4768009"/>
            <a:ext cx="429815" cy="405394"/>
          </a:xfrm>
          <a:prstGeom prst="rect">
            <a:avLst/>
          </a:prstGeom>
          <a:effectLst>
            <a:outerShdw blurRad="50800" dist="38100" dir="5400000" algn="t" rotWithShape="0">
              <a:prstClr val="black">
                <a:alpha val="40000"/>
              </a:prstClr>
            </a:outerShdw>
          </a:effectLst>
        </p:spPr>
      </p:pic>
      <p:pic>
        <p:nvPicPr>
          <p:cNvPr id="61" name="Picture 60">
            <a:extLst>
              <a:ext uri="{FF2B5EF4-FFF2-40B4-BE49-F238E27FC236}">
                <a16:creationId xmlns:a16="http://schemas.microsoft.com/office/drawing/2014/main" id="{E34CC991-D703-47EA-A31E-136A6333126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0237" y="5803997"/>
            <a:ext cx="429815" cy="405394"/>
          </a:xfrm>
          <a:prstGeom prst="rect">
            <a:avLst/>
          </a:prstGeom>
          <a:effectLst>
            <a:outerShdw blurRad="50800" dist="38100" dir="5400000" algn="t" rotWithShape="0">
              <a:prstClr val="black">
                <a:alpha val="40000"/>
              </a:prstClr>
            </a:outerShdw>
          </a:effectLst>
        </p:spPr>
      </p:pic>
      <p:pic>
        <p:nvPicPr>
          <p:cNvPr id="62" name="Picture 61">
            <a:extLst>
              <a:ext uri="{FF2B5EF4-FFF2-40B4-BE49-F238E27FC236}">
                <a16:creationId xmlns:a16="http://schemas.microsoft.com/office/drawing/2014/main" id="{0F284EEF-CF39-4686-9578-0EACAA60AA6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70459" y="1915560"/>
            <a:ext cx="429815" cy="405394"/>
          </a:xfrm>
          <a:prstGeom prst="rect">
            <a:avLst/>
          </a:prstGeom>
          <a:effectLst>
            <a:outerShdw blurRad="50800" dist="38100" dir="5400000" algn="t" rotWithShape="0">
              <a:prstClr val="black">
                <a:alpha val="40000"/>
              </a:prstClr>
            </a:outerShdw>
          </a:effectLst>
        </p:spPr>
      </p:pic>
      <p:pic>
        <p:nvPicPr>
          <p:cNvPr id="63" name="Picture 62">
            <a:extLst>
              <a:ext uri="{FF2B5EF4-FFF2-40B4-BE49-F238E27FC236}">
                <a16:creationId xmlns:a16="http://schemas.microsoft.com/office/drawing/2014/main" id="{12358470-289C-4821-A89B-4F1A128D211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17936" y="3261048"/>
            <a:ext cx="429815" cy="405394"/>
          </a:xfrm>
          <a:prstGeom prst="rect">
            <a:avLst/>
          </a:prstGeom>
          <a:effectLst>
            <a:outerShdw blurRad="50800" dist="38100" dir="5400000" algn="t" rotWithShape="0">
              <a:prstClr val="black">
                <a:alpha val="40000"/>
              </a:prstClr>
            </a:outerShdw>
          </a:effectLst>
        </p:spPr>
      </p:pic>
      <p:pic>
        <p:nvPicPr>
          <p:cNvPr id="64" name="Picture 63">
            <a:extLst>
              <a:ext uri="{FF2B5EF4-FFF2-40B4-BE49-F238E27FC236}">
                <a16:creationId xmlns:a16="http://schemas.microsoft.com/office/drawing/2014/main" id="{C7DFB517-AE9B-4290-B539-82CD881899F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00210" y="4507509"/>
            <a:ext cx="429815" cy="405394"/>
          </a:xfrm>
          <a:prstGeom prst="rect">
            <a:avLst/>
          </a:prstGeom>
          <a:effectLst>
            <a:outerShdw blurRad="50800" dist="38100" dir="5400000" algn="t" rotWithShape="0">
              <a:prstClr val="black">
                <a:alpha val="40000"/>
              </a:prstClr>
            </a:outerShdw>
          </a:effectLst>
        </p:spPr>
      </p:pic>
      <p:pic>
        <p:nvPicPr>
          <p:cNvPr id="65" name="Picture 64">
            <a:extLst>
              <a:ext uri="{FF2B5EF4-FFF2-40B4-BE49-F238E27FC236}">
                <a16:creationId xmlns:a16="http://schemas.microsoft.com/office/drawing/2014/main" id="{BB360756-D849-43B5-A4F5-84DC575AF81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68915" y="5909507"/>
            <a:ext cx="429815" cy="405394"/>
          </a:xfrm>
          <a:prstGeom prst="rect">
            <a:avLst/>
          </a:prstGeom>
          <a:effectLst>
            <a:outerShdw blurRad="50800" dist="38100" dir="5400000" algn="t" rotWithShape="0">
              <a:prstClr val="black">
                <a:alpha val="40000"/>
              </a:prstClr>
            </a:outerShdw>
          </a:effectLst>
        </p:spPr>
      </p:pic>
      <p:pic>
        <p:nvPicPr>
          <p:cNvPr id="66" name="Picture 65">
            <a:extLst>
              <a:ext uri="{FF2B5EF4-FFF2-40B4-BE49-F238E27FC236}">
                <a16:creationId xmlns:a16="http://schemas.microsoft.com/office/drawing/2014/main" id="{FBC61642-13C6-4687-9646-D8907CD090F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38104" y="5734397"/>
            <a:ext cx="429815" cy="405394"/>
          </a:xfrm>
          <a:prstGeom prst="rect">
            <a:avLst/>
          </a:prstGeom>
          <a:effectLst>
            <a:outerShdw blurRad="50800" dist="38100" dir="5400000" algn="t" rotWithShape="0">
              <a:prstClr val="black">
                <a:alpha val="40000"/>
              </a:prstClr>
            </a:outerShdw>
          </a:effectLst>
        </p:spPr>
      </p:pic>
      <p:pic>
        <p:nvPicPr>
          <p:cNvPr id="67" name="Picture 66">
            <a:extLst>
              <a:ext uri="{FF2B5EF4-FFF2-40B4-BE49-F238E27FC236}">
                <a16:creationId xmlns:a16="http://schemas.microsoft.com/office/drawing/2014/main" id="{5F9F4881-DDA8-4830-96E3-90600D77C10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09562" y="4534630"/>
            <a:ext cx="429815" cy="405394"/>
          </a:xfrm>
          <a:prstGeom prst="rect">
            <a:avLst/>
          </a:prstGeom>
          <a:effectLst>
            <a:outerShdw blurRad="50800" dist="38100" dir="5400000" algn="t" rotWithShape="0">
              <a:prstClr val="black">
                <a:alpha val="40000"/>
              </a:prstClr>
            </a:outerShdw>
          </a:effectLst>
        </p:spPr>
      </p:pic>
      <p:pic>
        <p:nvPicPr>
          <p:cNvPr id="68" name="Picture 67">
            <a:extLst>
              <a:ext uri="{FF2B5EF4-FFF2-40B4-BE49-F238E27FC236}">
                <a16:creationId xmlns:a16="http://schemas.microsoft.com/office/drawing/2014/main" id="{CB6889B1-A0C9-4CEB-91FB-2A56C61D3D1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59613" y="2225583"/>
            <a:ext cx="429815" cy="405394"/>
          </a:xfrm>
          <a:prstGeom prst="rect">
            <a:avLst/>
          </a:prstGeom>
          <a:effectLst>
            <a:outerShdw blurRad="50800" dist="38100" dir="5400000" algn="t" rotWithShape="0">
              <a:prstClr val="black">
                <a:alpha val="40000"/>
              </a:prstClr>
            </a:outerShdw>
          </a:effectLst>
        </p:spPr>
      </p:pic>
      <p:pic>
        <p:nvPicPr>
          <p:cNvPr id="69" name="Picture 68">
            <a:extLst>
              <a:ext uri="{FF2B5EF4-FFF2-40B4-BE49-F238E27FC236}">
                <a16:creationId xmlns:a16="http://schemas.microsoft.com/office/drawing/2014/main" id="{F72C0C7E-5F1F-4322-B842-05FE2569E00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53028" y="3463745"/>
            <a:ext cx="429815" cy="405394"/>
          </a:xfrm>
          <a:prstGeom prst="rect">
            <a:avLst/>
          </a:prstGeom>
          <a:effectLst>
            <a:outerShdw blurRad="50800" dist="38100" dir="5400000" algn="t" rotWithShape="0">
              <a:prstClr val="black">
                <a:alpha val="40000"/>
              </a:prstClr>
            </a:outerShdw>
          </a:effectLst>
        </p:spPr>
      </p:pic>
      <p:pic>
        <p:nvPicPr>
          <p:cNvPr id="70" name="Picture 69">
            <a:extLst>
              <a:ext uri="{FF2B5EF4-FFF2-40B4-BE49-F238E27FC236}">
                <a16:creationId xmlns:a16="http://schemas.microsoft.com/office/drawing/2014/main" id="{EF8212F3-0C56-4EE0-ABCD-BB52F6E2E5D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62191" y="3123029"/>
            <a:ext cx="429815" cy="405394"/>
          </a:xfrm>
          <a:prstGeom prst="rect">
            <a:avLst/>
          </a:prstGeom>
          <a:effectLst>
            <a:outerShdw blurRad="50800" dist="38100" dir="5400000" algn="t" rotWithShape="0">
              <a:prstClr val="black">
                <a:alpha val="40000"/>
              </a:prstClr>
            </a:outerShdw>
          </a:effectLst>
        </p:spPr>
      </p:pic>
      <p:pic>
        <p:nvPicPr>
          <p:cNvPr id="71" name="Picture 70">
            <a:extLst>
              <a:ext uri="{FF2B5EF4-FFF2-40B4-BE49-F238E27FC236}">
                <a16:creationId xmlns:a16="http://schemas.microsoft.com/office/drawing/2014/main" id="{97C4B4C0-A7E1-4716-8CDE-4531B0561CCA}"/>
              </a:ext>
            </a:extLst>
          </p:cNvPr>
          <p:cNvPicPr>
            <a:picLocks noChangeAspect="1"/>
          </p:cNvPicPr>
          <p:nvPr/>
        </p:nvPicPr>
        <p:blipFill>
          <a:blip r:embed="rId5">
            <a:biLevel thresh="50000"/>
            <a:extLst>
              <a:ext uri="{28A0092B-C50C-407E-A947-70E740481C1C}">
                <a14:useLocalDpi xmlns:a14="http://schemas.microsoft.com/office/drawing/2010/main" val="0"/>
              </a:ext>
            </a:extLst>
          </a:blip>
          <a:stretch>
            <a:fillRect/>
          </a:stretch>
        </p:blipFill>
        <p:spPr>
          <a:xfrm>
            <a:off x="8334116" y="2204932"/>
            <a:ext cx="429815" cy="405394"/>
          </a:xfrm>
          <a:prstGeom prst="rect">
            <a:avLst/>
          </a:prstGeom>
          <a:effectLst>
            <a:outerShdw blurRad="50800" dist="38100" dir="5400000" algn="t" rotWithShape="0">
              <a:prstClr val="black">
                <a:alpha val="40000"/>
              </a:prstClr>
            </a:outerShdw>
          </a:effectLst>
        </p:spPr>
      </p:pic>
      <p:pic>
        <p:nvPicPr>
          <p:cNvPr id="72" name="Picture 71">
            <a:extLst>
              <a:ext uri="{FF2B5EF4-FFF2-40B4-BE49-F238E27FC236}">
                <a16:creationId xmlns:a16="http://schemas.microsoft.com/office/drawing/2014/main" id="{6001995C-743D-4204-81C8-8300341EE0F4}"/>
              </a:ext>
            </a:extLst>
          </p:cNvPr>
          <p:cNvPicPr>
            <a:picLocks noChangeAspect="1"/>
          </p:cNvPicPr>
          <p:nvPr/>
        </p:nvPicPr>
        <p:blipFill>
          <a:blip r:embed="rId5">
            <a:biLevel thresh="50000"/>
            <a:extLst>
              <a:ext uri="{28A0092B-C50C-407E-A947-70E740481C1C}">
                <a14:useLocalDpi xmlns:a14="http://schemas.microsoft.com/office/drawing/2010/main" val="0"/>
              </a:ext>
            </a:extLst>
          </a:blip>
          <a:stretch>
            <a:fillRect/>
          </a:stretch>
        </p:blipFill>
        <p:spPr>
          <a:xfrm>
            <a:off x="5465855" y="1923152"/>
            <a:ext cx="429815" cy="405394"/>
          </a:xfrm>
          <a:prstGeom prst="rect">
            <a:avLst/>
          </a:prstGeom>
          <a:effectLst>
            <a:outerShdw blurRad="50800" dist="38100" dir="5400000" algn="t" rotWithShape="0">
              <a:prstClr val="black">
                <a:alpha val="40000"/>
              </a:prstClr>
            </a:outerShdw>
          </a:effectLst>
        </p:spPr>
      </p:pic>
      <p:pic>
        <p:nvPicPr>
          <p:cNvPr id="73" name="Picture 72">
            <a:extLst>
              <a:ext uri="{FF2B5EF4-FFF2-40B4-BE49-F238E27FC236}">
                <a16:creationId xmlns:a16="http://schemas.microsoft.com/office/drawing/2014/main" id="{2556FD68-C164-4475-BD98-3840AE7A4CBF}"/>
              </a:ext>
            </a:extLst>
          </p:cNvPr>
          <p:cNvPicPr>
            <a:picLocks noChangeAspect="1"/>
          </p:cNvPicPr>
          <p:nvPr/>
        </p:nvPicPr>
        <p:blipFill>
          <a:blip r:embed="rId5">
            <a:biLevel thresh="50000"/>
            <a:extLst>
              <a:ext uri="{28A0092B-C50C-407E-A947-70E740481C1C}">
                <a14:useLocalDpi xmlns:a14="http://schemas.microsoft.com/office/drawing/2010/main" val="0"/>
              </a:ext>
            </a:extLst>
          </a:blip>
          <a:stretch>
            <a:fillRect/>
          </a:stretch>
        </p:blipFill>
        <p:spPr>
          <a:xfrm>
            <a:off x="2249604" y="3642103"/>
            <a:ext cx="429815" cy="405394"/>
          </a:xfrm>
          <a:prstGeom prst="rect">
            <a:avLst/>
          </a:prstGeom>
          <a:effectLst>
            <a:outerShdw blurRad="50800" dist="38100" dir="5400000" algn="t" rotWithShape="0">
              <a:prstClr val="black">
                <a:alpha val="40000"/>
              </a:prstClr>
            </a:outerShdw>
          </a:effectLst>
        </p:spPr>
      </p:pic>
      <p:pic>
        <p:nvPicPr>
          <p:cNvPr id="74" name="Picture 73">
            <a:extLst>
              <a:ext uri="{FF2B5EF4-FFF2-40B4-BE49-F238E27FC236}">
                <a16:creationId xmlns:a16="http://schemas.microsoft.com/office/drawing/2014/main" id="{569D20F6-CEC3-4367-93B3-D2EE72306E4A}"/>
              </a:ext>
            </a:extLst>
          </p:cNvPr>
          <p:cNvPicPr>
            <a:picLocks noChangeAspect="1"/>
          </p:cNvPicPr>
          <p:nvPr/>
        </p:nvPicPr>
        <p:blipFill>
          <a:blip r:embed="rId5">
            <a:biLevel thresh="50000"/>
            <a:extLst>
              <a:ext uri="{28A0092B-C50C-407E-A947-70E740481C1C}">
                <a14:useLocalDpi xmlns:a14="http://schemas.microsoft.com/office/drawing/2010/main" val="0"/>
              </a:ext>
            </a:extLst>
          </a:blip>
          <a:stretch>
            <a:fillRect/>
          </a:stretch>
        </p:blipFill>
        <p:spPr>
          <a:xfrm>
            <a:off x="3540132" y="4759288"/>
            <a:ext cx="429815" cy="405394"/>
          </a:xfrm>
          <a:prstGeom prst="rect">
            <a:avLst/>
          </a:prstGeom>
          <a:effectLst>
            <a:outerShdw blurRad="50800" dist="38100" dir="5400000" algn="t" rotWithShape="0">
              <a:prstClr val="black">
                <a:alpha val="40000"/>
              </a:prstClr>
            </a:outerShdw>
          </a:effectLst>
        </p:spPr>
      </p:pic>
      <p:pic>
        <p:nvPicPr>
          <p:cNvPr id="75" name="Picture 74">
            <a:extLst>
              <a:ext uri="{FF2B5EF4-FFF2-40B4-BE49-F238E27FC236}">
                <a16:creationId xmlns:a16="http://schemas.microsoft.com/office/drawing/2014/main" id="{26005D05-5089-46FC-9E35-E97B534B32E8}"/>
              </a:ext>
            </a:extLst>
          </p:cNvPr>
          <p:cNvPicPr>
            <a:picLocks noChangeAspect="1"/>
          </p:cNvPicPr>
          <p:nvPr/>
        </p:nvPicPr>
        <p:blipFill>
          <a:blip r:embed="rId5">
            <a:biLevel thresh="50000"/>
            <a:extLst>
              <a:ext uri="{28A0092B-C50C-407E-A947-70E740481C1C}">
                <a14:useLocalDpi xmlns:a14="http://schemas.microsoft.com/office/drawing/2010/main" val="0"/>
              </a:ext>
            </a:extLst>
          </a:blip>
          <a:stretch>
            <a:fillRect/>
          </a:stretch>
        </p:blipFill>
        <p:spPr>
          <a:xfrm>
            <a:off x="2552368" y="5786813"/>
            <a:ext cx="429815" cy="405394"/>
          </a:xfrm>
          <a:prstGeom prst="rect">
            <a:avLst/>
          </a:prstGeom>
          <a:effectLst>
            <a:outerShdw blurRad="50800" dist="38100" dir="5400000" algn="t" rotWithShape="0">
              <a:prstClr val="black">
                <a:alpha val="40000"/>
              </a:prstClr>
            </a:outerShdw>
          </a:effectLst>
        </p:spPr>
      </p:pic>
      <p:pic>
        <p:nvPicPr>
          <p:cNvPr id="76" name="Picture 75">
            <a:extLst>
              <a:ext uri="{FF2B5EF4-FFF2-40B4-BE49-F238E27FC236}">
                <a16:creationId xmlns:a16="http://schemas.microsoft.com/office/drawing/2014/main" id="{C2843B9D-36BD-4816-B7D1-FB18308871B1}"/>
              </a:ext>
            </a:extLst>
          </p:cNvPr>
          <p:cNvPicPr>
            <a:picLocks noChangeAspect="1"/>
          </p:cNvPicPr>
          <p:nvPr/>
        </p:nvPicPr>
        <p:blipFill>
          <a:blip r:embed="rId5">
            <a:biLevel thresh="50000"/>
            <a:extLst>
              <a:ext uri="{28A0092B-C50C-407E-A947-70E740481C1C}">
                <a14:useLocalDpi xmlns:a14="http://schemas.microsoft.com/office/drawing/2010/main" val="0"/>
              </a:ext>
            </a:extLst>
          </a:blip>
          <a:stretch>
            <a:fillRect/>
          </a:stretch>
        </p:blipFill>
        <p:spPr>
          <a:xfrm>
            <a:off x="7842641" y="3463745"/>
            <a:ext cx="429815" cy="405394"/>
          </a:xfrm>
          <a:prstGeom prst="rect">
            <a:avLst/>
          </a:prstGeom>
          <a:effectLst>
            <a:outerShdw blurRad="50800" dist="38100" dir="5400000" algn="t" rotWithShape="0">
              <a:prstClr val="black">
                <a:alpha val="40000"/>
              </a:prstClr>
            </a:outerShdw>
          </a:effectLst>
        </p:spPr>
      </p:pic>
      <p:pic>
        <p:nvPicPr>
          <p:cNvPr id="77" name="Picture 76">
            <a:extLst>
              <a:ext uri="{FF2B5EF4-FFF2-40B4-BE49-F238E27FC236}">
                <a16:creationId xmlns:a16="http://schemas.microsoft.com/office/drawing/2014/main" id="{2144BABC-3C09-4F3F-98EC-9EFFE4161893}"/>
              </a:ext>
            </a:extLst>
          </p:cNvPr>
          <p:cNvPicPr>
            <a:picLocks noChangeAspect="1"/>
          </p:cNvPicPr>
          <p:nvPr/>
        </p:nvPicPr>
        <p:blipFill>
          <a:blip r:embed="rId5">
            <a:biLevel thresh="50000"/>
            <a:extLst>
              <a:ext uri="{28A0092B-C50C-407E-A947-70E740481C1C}">
                <a14:useLocalDpi xmlns:a14="http://schemas.microsoft.com/office/drawing/2010/main" val="0"/>
              </a:ext>
            </a:extLst>
          </a:blip>
          <a:stretch>
            <a:fillRect/>
          </a:stretch>
        </p:blipFill>
        <p:spPr>
          <a:xfrm>
            <a:off x="5229521" y="3226303"/>
            <a:ext cx="429815" cy="405394"/>
          </a:xfrm>
          <a:prstGeom prst="rect">
            <a:avLst/>
          </a:prstGeom>
          <a:effectLst>
            <a:outerShdw blurRad="50800" dist="38100" dir="5400000" algn="t" rotWithShape="0">
              <a:prstClr val="black">
                <a:alpha val="40000"/>
              </a:prstClr>
            </a:outerShdw>
          </a:effectLst>
        </p:spPr>
      </p:pic>
      <p:pic>
        <p:nvPicPr>
          <p:cNvPr id="78" name="Picture 77">
            <a:extLst>
              <a:ext uri="{FF2B5EF4-FFF2-40B4-BE49-F238E27FC236}">
                <a16:creationId xmlns:a16="http://schemas.microsoft.com/office/drawing/2014/main" id="{3C173216-B5F5-47F1-BB21-67B541116C6D}"/>
              </a:ext>
            </a:extLst>
          </p:cNvPr>
          <p:cNvPicPr>
            <a:picLocks noChangeAspect="1"/>
          </p:cNvPicPr>
          <p:nvPr/>
        </p:nvPicPr>
        <p:blipFill>
          <a:blip r:embed="rId5">
            <a:biLevel thresh="50000"/>
            <a:extLst>
              <a:ext uri="{28A0092B-C50C-407E-A947-70E740481C1C}">
                <a14:useLocalDpi xmlns:a14="http://schemas.microsoft.com/office/drawing/2010/main" val="0"/>
              </a:ext>
            </a:extLst>
          </a:blip>
          <a:stretch>
            <a:fillRect/>
          </a:stretch>
        </p:blipFill>
        <p:spPr>
          <a:xfrm>
            <a:off x="6449380" y="4543682"/>
            <a:ext cx="429815" cy="405394"/>
          </a:xfrm>
          <a:prstGeom prst="rect">
            <a:avLst/>
          </a:prstGeom>
          <a:effectLst>
            <a:outerShdw blurRad="50800" dist="38100" dir="5400000" algn="t" rotWithShape="0">
              <a:prstClr val="black">
                <a:alpha val="40000"/>
              </a:prstClr>
            </a:outerShdw>
          </a:effectLst>
        </p:spPr>
      </p:pic>
      <p:pic>
        <p:nvPicPr>
          <p:cNvPr id="79" name="Picture 78">
            <a:extLst>
              <a:ext uri="{FF2B5EF4-FFF2-40B4-BE49-F238E27FC236}">
                <a16:creationId xmlns:a16="http://schemas.microsoft.com/office/drawing/2014/main" id="{4052B53C-995B-4CAC-B776-49CE024D6EEB}"/>
              </a:ext>
            </a:extLst>
          </p:cNvPr>
          <p:cNvPicPr>
            <a:picLocks noChangeAspect="1"/>
          </p:cNvPicPr>
          <p:nvPr/>
        </p:nvPicPr>
        <p:blipFill>
          <a:blip r:embed="rId5">
            <a:biLevel thresh="50000"/>
            <a:extLst>
              <a:ext uri="{28A0092B-C50C-407E-A947-70E740481C1C}">
                <a14:useLocalDpi xmlns:a14="http://schemas.microsoft.com/office/drawing/2010/main" val="0"/>
              </a:ext>
            </a:extLst>
          </a:blip>
          <a:stretch>
            <a:fillRect/>
          </a:stretch>
        </p:blipFill>
        <p:spPr>
          <a:xfrm>
            <a:off x="6292436" y="5840675"/>
            <a:ext cx="429815" cy="405394"/>
          </a:xfrm>
          <a:prstGeom prst="rect">
            <a:avLst/>
          </a:prstGeom>
          <a:effectLst>
            <a:outerShdw blurRad="50800" dist="38100" dir="5400000" algn="t" rotWithShape="0">
              <a:prstClr val="black">
                <a:alpha val="40000"/>
              </a:prstClr>
            </a:outerShdw>
          </a:effectLst>
        </p:spPr>
      </p:pic>
      <p:pic>
        <p:nvPicPr>
          <p:cNvPr id="80" name="Picture 79">
            <a:extLst>
              <a:ext uri="{FF2B5EF4-FFF2-40B4-BE49-F238E27FC236}">
                <a16:creationId xmlns:a16="http://schemas.microsoft.com/office/drawing/2014/main" id="{3BAEE3BF-B38F-4818-AB8D-3957FD43EBF5}"/>
              </a:ext>
            </a:extLst>
          </p:cNvPr>
          <p:cNvPicPr>
            <a:picLocks noChangeAspect="1"/>
          </p:cNvPicPr>
          <p:nvPr/>
        </p:nvPicPr>
        <p:blipFill>
          <a:blip r:embed="rId5">
            <a:biLevel thresh="50000"/>
            <a:extLst>
              <a:ext uri="{28A0092B-C50C-407E-A947-70E740481C1C}">
                <a14:useLocalDpi xmlns:a14="http://schemas.microsoft.com/office/drawing/2010/main" val="0"/>
              </a:ext>
            </a:extLst>
          </a:blip>
          <a:stretch>
            <a:fillRect/>
          </a:stretch>
        </p:blipFill>
        <p:spPr>
          <a:xfrm>
            <a:off x="8985612" y="5727458"/>
            <a:ext cx="429815" cy="405394"/>
          </a:xfrm>
          <a:prstGeom prst="rect">
            <a:avLst/>
          </a:prstGeom>
          <a:effectLst>
            <a:outerShdw blurRad="50800" dist="38100" dir="5400000" algn="t" rotWithShape="0">
              <a:prstClr val="black">
                <a:alpha val="40000"/>
              </a:prstClr>
            </a:outerShdw>
          </a:effectLst>
        </p:spPr>
      </p:pic>
      <p:pic>
        <p:nvPicPr>
          <p:cNvPr id="81" name="Picture 80">
            <a:extLst>
              <a:ext uri="{FF2B5EF4-FFF2-40B4-BE49-F238E27FC236}">
                <a16:creationId xmlns:a16="http://schemas.microsoft.com/office/drawing/2014/main" id="{DF9AA165-2A12-4B48-92E1-F869A0C21459}"/>
              </a:ext>
            </a:extLst>
          </p:cNvPr>
          <p:cNvPicPr>
            <a:picLocks noChangeAspect="1"/>
          </p:cNvPicPr>
          <p:nvPr/>
        </p:nvPicPr>
        <p:blipFill>
          <a:blip r:embed="rId5">
            <a:biLevel thresh="50000"/>
            <a:extLst>
              <a:ext uri="{28A0092B-C50C-407E-A947-70E740481C1C}">
                <a14:useLocalDpi xmlns:a14="http://schemas.microsoft.com/office/drawing/2010/main" val="0"/>
              </a:ext>
            </a:extLst>
          </a:blip>
          <a:stretch>
            <a:fillRect/>
          </a:stretch>
        </p:blipFill>
        <p:spPr>
          <a:xfrm>
            <a:off x="10302427" y="4529044"/>
            <a:ext cx="429815" cy="405394"/>
          </a:xfrm>
          <a:prstGeom prst="rect">
            <a:avLst/>
          </a:prstGeom>
          <a:effectLst>
            <a:outerShdw blurRad="50800" dist="38100" dir="5400000" algn="t" rotWithShape="0">
              <a:prstClr val="black">
                <a:alpha val="40000"/>
              </a:prstClr>
            </a:outerShdw>
          </a:effectLst>
        </p:spPr>
      </p:pic>
      <p:pic>
        <p:nvPicPr>
          <p:cNvPr id="82" name="Picture 81">
            <a:extLst>
              <a:ext uri="{FF2B5EF4-FFF2-40B4-BE49-F238E27FC236}">
                <a16:creationId xmlns:a16="http://schemas.microsoft.com/office/drawing/2014/main" id="{9B926D75-9FA7-453D-BD85-D9F84890F7E9}"/>
              </a:ext>
            </a:extLst>
          </p:cNvPr>
          <p:cNvPicPr>
            <a:picLocks noChangeAspect="1"/>
          </p:cNvPicPr>
          <p:nvPr/>
        </p:nvPicPr>
        <p:blipFill>
          <a:blip r:embed="rId5">
            <a:biLevel thresh="50000"/>
            <a:extLst>
              <a:ext uri="{28A0092B-C50C-407E-A947-70E740481C1C}">
                <a14:useLocalDpi xmlns:a14="http://schemas.microsoft.com/office/drawing/2010/main" val="0"/>
              </a:ext>
            </a:extLst>
          </a:blip>
          <a:stretch>
            <a:fillRect/>
          </a:stretch>
        </p:blipFill>
        <p:spPr>
          <a:xfrm>
            <a:off x="10173293" y="3058592"/>
            <a:ext cx="429815" cy="405394"/>
          </a:xfrm>
          <a:prstGeom prst="rect">
            <a:avLst/>
          </a:prstGeom>
          <a:effectLst>
            <a:outerShdw blurRad="50800" dist="38100" dir="5400000" algn="t" rotWithShape="0">
              <a:prstClr val="black">
                <a:alpha val="40000"/>
              </a:prstClr>
            </a:outerShdw>
          </a:effectLst>
        </p:spPr>
      </p:pic>
      <p:pic>
        <p:nvPicPr>
          <p:cNvPr id="4" name="Picture 3">
            <a:extLst>
              <a:ext uri="{FF2B5EF4-FFF2-40B4-BE49-F238E27FC236}">
                <a16:creationId xmlns:a16="http://schemas.microsoft.com/office/drawing/2014/main" id="{242EB286-23AA-42FF-BE4B-6EFF3236A915}"/>
              </a:ext>
            </a:extLst>
          </p:cNvPr>
          <p:cNvPicPr>
            <a:picLocks noChangeAspect="1"/>
          </p:cNvPicPr>
          <p:nvPr/>
        </p:nvPicPr>
        <p:blipFill>
          <a:blip r:embed="rId6"/>
          <a:stretch>
            <a:fillRect/>
          </a:stretch>
        </p:blipFill>
        <p:spPr>
          <a:xfrm>
            <a:off x="-77140" y="1407855"/>
            <a:ext cx="1133954" cy="1109568"/>
          </a:xfrm>
          <a:prstGeom prst="rect">
            <a:avLst/>
          </a:prstGeom>
        </p:spPr>
      </p:pic>
      <p:pic>
        <p:nvPicPr>
          <p:cNvPr id="83" name="Picture 82">
            <a:extLst>
              <a:ext uri="{FF2B5EF4-FFF2-40B4-BE49-F238E27FC236}">
                <a16:creationId xmlns:a16="http://schemas.microsoft.com/office/drawing/2014/main" id="{0837D47C-5A81-4C11-AB19-09F447595F6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4515" y="1799301"/>
            <a:ext cx="429815" cy="405394"/>
          </a:xfrm>
          <a:prstGeom prst="rect">
            <a:avLst/>
          </a:prstGeom>
          <a:effectLst>
            <a:outerShdw blurRad="50800" dist="38100" dir="5400000" algn="t" rotWithShape="0">
              <a:prstClr val="black">
                <a:alpha val="40000"/>
              </a:prstClr>
            </a:outerShdw>
          </a:effectLst>
        </p:spPr>
      </p:pic>
      <p:pic>
        <p:nvPicPr>
          <p:cNvPr id="5" name="Picture 4">
            <a:extLst>
              <a:ext uri="{FF2B5EF4-FFF2-40B4-BE49-F238E27FC236}">
                <a16:creationId xmlns:a16="http://schemas.microsoft.com/office/drawing/2014/main" id="{9C8B39A8-B6BA-4772-9B2B-0251804E9412}"/>
              </a:ext>
            </a:extLst>
          </p:cNvPr>
          <p:cNvPicPr>
            <a:picLocks noChangeAspect="1"/>
          </p:cNvPicPr>
          <p:nvPr/>
        </p:nvPicPr>
        <p:blipFill>
          <a:blip r:embed="rId7"/>
          <a:stretch>
            <a:fillRect/>
          </a:stretch>
        </p:blipFill>
        <p:spPr>
          <a:xfrm>
            <a:off x="9375924" y="1199917"/>
            <a:ext cx="890093" cy="1609483"/>
          </a:xfrm>
          <a:prstGeom prst="rect">
            <a:avLst/>
          </a:prstGeom>
        </p:spPr>
      </p:pic>
      <p:pic>
        <p:nvPicPr>
          <p:cNvPr id="84" name="Picture 83">
            <a:extLst>
              <a:ext uri="{FF2B5EF4-FFF2-40B4-BE49-F238E27FC236}">
                <a16:creationId xmlns:a16="http://schemas.microsoft.com/office/drawing/2014/main" id="{546E6D6C-8533-4BC3-99A8-C0AA40D6814C}"/>
              </a:ext>
            </a:extLst>
          </p:cNvPr>
          <p:cNvPicPr>
            <a:picLocks noChangeAspect="1"/>
          </p:cNvPicPr>
          <p:nvPr/>
        </p:nvPicPr>
        <p:blipFill>
          <a:blip r:embed="rId5">
            <a:biLevel thresh="50000"/>
            <a:extLst>
              <a:ext uri="{28A0092B-C50C-407E-A947-70E740481C1C}">
                <a14:useLocalDpi xmlns:a14="http://schemas.microsoft.com/office/drawing/2010/main" val="0"/>
              </a:ext>
            </a:extLst>
          </a:blip>
          <a:stretch>
            <a:fillRect/>
          </a:stretch>
        </p:blipFill>
        <p:spPr>
          <a:xfrm>
            <a:off x="10208582" y="1791426"/>
            <a:ext cx="429815" cy="405394"/>
          </a:xfrm>
          <a:prstGeom prst="rect">
            <a:avLst/>
          </a:prstGeom>
          <a:effectLst>
            <a:outerShdw blurRad="50800" dist="38100" dir="5400000" algn="t" rotWithShape="0">
              <a:prstClr val="black">
                <a:alpha val="40000"/>
              </a:prstClr>
            </a:outerShdw>
          </a:effectLst>
        </p:spPr>
      </p:pic>
      <p:sp>
        <p:nvSpPr>
          <p:cNvPr id="7" name="TextBox 6">
            <a:extLst>
              <a:ext uri="{FF2B5EF4-FFF2-40B4-BE49-F238E27FC236}">
                <a16:creationId xmlns:a16="http://schemas.microsoft.com/office/drawing/2014/main" id="{52E32C7F-AECB-4A53-B4C3-8C70E1D399B5}"/>
              </a:ext>
            </a:extLst>
          </p:cNvPr>
          <p:cNvSpPr txBox="1"/>
          <p:nvPr/>
        </p:nvSpPr>
        <p:spPr>
          <a:xfrm>
            <a:off x="4234773" y="2440141"/>
            <a:ext cx="993005"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2060"/>
                </a:solidFill>
                <a:effectLst/>
                <a:uLnTx/>
                <a:uFillTx/>
                <a:latin typeface="Century Gothic"/>
                <a:ea typeface="+mn-ea"/>
                <a:cs typeface="+mn-cs"/>
              </a:rPr>
              <a:t>[fatty]</a:t>
            </a:r>
          </a:p>
        </p:txBody>
      </p:sp>
      <p:sp>
        <p:nvSpPr>
          <p:cNvPr id="85" name="TextBox 84">
            <a:extLst>
              <a:ext uri="{FF2B5EF4-FFF2-40B4-BE49-F238E27FC236}">
                <a16:creationId xmlns:a16="http://schemas.microsoft.com/office/drawing/2014/main" id="{A866DEAE-9957-44E7-995B-03152A9AB74C}"/>
              </a:ext>
            </a:extLst>
          </p:cNvPr>
          <p:cNvSpPr txBox="1"/>
          <p:nvPr/>
        </p:nvSpPr>
        <p:spPr>
          <a:xfrm>
            <a:off x="1130287" y="3172350"/>
            <a:ext cx="120636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2060"/>
                </a:solidFill>
                <a:effectLst/>
                <a:uLnTx/>
                <a:uFillTx/>
                <a:latin typeface="Century Gothic"/>
                <a:ea typeface="+mn-ea"/>
                <a:cs typeface="+mn-cs"/>
              </a:rPr>
              <a:t>[windy]</a:t>
            </a:r>
          </a:p>
        </p:txBody>
      </p:sp>
      <p:sp>
        <p:nvSpPr>
          <p:cNvPr id="86" name="TextBox 85">
            <a:extLst>
              <a:ext uri="{FF2B5EF4-FFF2-40B4-BE49-F238E27FC236}">
                <a16:creationId xmlns:a16="http://schemas.microsoft.com/office/drawing/2014/main" id="{2E795A30-B9F8-429B-91E0-F3D367EF2DEA}"/>
              </a:ext>
            </a:extLst>
          </p:cNvPr>
          <p:cNvSpPr txBox="1"/>
          <p:nvPr/>
        </p:nvSpPr>
        <p:spPr>
          <a:xfrm>
            <a:off x="1056814" y="4107399"/>
            <a:ext cx="120636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2060"/>
                </a:solidFill>
                <a:effectLst/>
                <a:uLnTx/>
                <a:uFillTx/>
                <a:latin typeface="Century Gothic"/>
                <a:ea typeface="+mn-ea"/>
                <a:cs typeface="+mn-cs"/>
              </a:rPr>
              <a:t>[sunny]</a:t>
            </a:r>
          </a:p>
        </p:txBody>
      </p:sp>
      <p:sp>
        <p:nvSpPr>
          <p:cNvPr id="87" name="TextBox 86">
            <a:extLst>
              <a:ext uri="{FF2B5EF4-FFF2-40B4-BE49-F238E27FC236}">
                <a16:creationId xmlns:a16="http://schemas.microsoft.com/office/drawing/2014/main" id="{FE3C89B6-E1BA-4833-97F4-A2DAE159CE37}"/>
              </a:ext>
            </a:extLst>
          </p:cNvPr>
          <p:cNvSpPr txBox="1"/>
          <p:nvPr/>
        </p:nvSpPr>
        <p:spPr>
          <a:xfrm>
            <a:off x="1483812" y="5217154"/>
            <a:ext cx="250922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2060"/>
                </a:solidFill>
                <a:effectLst/>
                <a:uLnTx/>
                <a:uFillTx/>
                <a:latin typeface="Century Gothic"/>
                <a:ea typeface="+mn-ea"/>
                <a:cs typeface="+mn-cs"/>
              </a:rPr>
              <a:t>[chocolatey]</a:t>
            </a:r>
          </a:p>
        </p:txBody>
      </p:sp>
      <p:sp>
        <p:nvSpPr>
          <p:cNvPr id="88" name="TextBox 87">
            <a:extLst>
              <a:ext uri="{FF2B5EF4-FFF2-40B4-BE49-F238E27FC236}">
                <a16:creationId xmlns:a16="http://schemas.microsoft.com/office/drawing/2014/main" id="{2274476A-3810-44C1-BCF4-A4835A7240DD}"/>
              </a:ext>
            </a:extLst>
          </p:cNvPr>
          <p:cNvSpPr txBox="1"/>
          <p:nvPr/>
        </p:nvSpPr>
        <p:spPr>
          <a:xfrm>
            <a:off x="1016639" y="6355048"/>
            <a:ext cx="993005"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2060"/>
                </a:solidFill>
                <a:effectLst/>
                <a:uLnTx/>
                <a:uFillTx/>
                <a:latin typeface="Century Gothic"/>
                <a:ea typeface="+mn-ea"/>
                <a:cs typeface="+mn-cs"/>
              </a:rPr>
              <a:t>[slimy]</a:t>
            </a:r>
          </a:p>
        </p:txBody>
      </p:sp>
      <p:sp>
        <p:nvSpPr>
          <p:cNvPr id="89" name="TextBox 88">
            <a:extLst>
              <a:ext uri="{FF2B5EF4-FFF2-40B4-BE49-F238E27FC236}">
                <a16:creationId xmlns:a16="http://schemas.microsoft.com/office/drawing/2014/main" id="{0C5DD2B7-AF70-465C-82E1-B8DE47A122F2}"/>
              </a:ext>
            </a:extLst>
          </p:cNvPr>
          <p:cNvSpPr txBox="1"/>
          <p:nvPr/>
        </p:nvSpPr>
        <p:spPr>
          <a:xfrm>
            <a:off x="4104204" y="3735899"/>
            <a:ext cx="158782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2060"/>
                </a:solidFill>
                <a:effectLst/>
                <a:uLnTx/>
                <a:uFillTx/>
                <a:latin typeface="Century Gothic"/>
                <a:ea typeface="+mn-ea"/>
                <a:cs typeface="+mn-cs"/>
              </a:rPr>
              <a:t>[hungry]</a:t>
            </a:r>
          </a:p>
        </p:txBody>
      </p:sp>
      <p:sp>
        <p:nvSpPr>
          <p:cNvPr id="90" name="TextBox 89">
            <a:extLst>
              <a:ext uri="{FF2B5EF4-FFF2-40B4-BE49-F238E27FC236}">
                <a16:creationId xmlns:a16="http://schemas.microsoft.com/office/drawing/2014/main" id="{9A28622B-EA8F-43E0-8E37-7AB39B3CDED5}"/>
              </a:ext>
            </a:extLst>
          </p:cNvPr>
          <p:cNvSpPr txBox="1"/>
          <p:nvPr/>
        </p:nvSpPr>
        <p:spPr>
          <a:xfrm>
            <a:off x="5206532" y="5011866"/>
            <a:ext cx="993005"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2060"/>
                </a:solidFill>
                <a:effectLst/>
                <a:uLnTx/>
                <a:uFillTx/>
                <a:latin typeface="Century Gothic"/>
                <a:ea typeface="+mn-ea"/>
                <a:cs typeface="+mn-cs"/>
              </a:rPr>
              <a:t>[salty]</a:t>
            </a:r>
          </a:p>
        </p:txBody>
      </p:sp>
      <p:sp>
        <p:nvSpPr>
          <p:cNvPr id="91" name="TextBox 90">
            <a:extLst>
              <a:ext uri="{FF2B5EF4-FFF2-40B4-BE49-F238E27FC236}">
                <a16:creationId xmlns:a16="http://schemas.microsoft.com/office/drawing/2014/main" id="{171C60C8-2CCD-4A19-803F-00E738140503}"/>
              </a:ext>
            </a:extLst>
          </p:cNvPr>
          <p:cNvSpPr txBox="1"/>
          <p:nvPr/>
        </p:nvSpPr>
        <p:spPr>
          <a:xfrm>
            <a:off x="5030818" y="6399026"/>
            <a:ext cx="993005"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2060"/>
                </a:solidFill>
                <a:effectLst/>
                <a:uLnTx/>
                <a:uFillTx/>
                <a:latin typeface="Century Gothic"/>
                <a:ea typeface="+mn-ea"/>
                <a:cs typeface="+mn-cs"/>
              </a:rPr>
              <a:t>[milky]</a:t>
            </a:r>
          </a:p>
        </p:txBody>
      </p:sp>
      <p:sp>
        <p:nvSpPr>
          <p:cNvPr id="92" name="TextBox 91">
            <a:extLst>
              <a:ext uri="{FF2B5EF4-FFF2-40B4-BE49-F238E27FC236}">
                <a16:creationId xmlns:a16="http://schemas.microsoft.com/office/drawing/2014/main" id="{F3A8A827-9743-4330-8550-5FFEC926BB3C}"/>
              </a:ext>
            </a:extLst>
          </p:cNvPr>
          <p:cNvSpPr txBox="1"/>
          <p:nvPr/>
        </p:nvSpPr>
        <p:spPr>
          <a:xfrm>
            <a:off x="7332995" y="2755056"/>
            <a:ext cx="993005"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2060"/>
                </a:solidFill>
                <a:effectLst/>
                <a:uLnTx/>
                <a:uFillTx/>
                <a:latin typeface="Century Gothic"/>
                <a:ea typeface="+mn-ea"/>
                <a:cs typeface="+mn-cs"/>
              </a:rPr>
              <a:t>[holy]</a:t>
            </a:r>
          </a:p>
        </p:txBody>
      </p:sp>
      <p:sp>
        <p:nvSpPr>
          <p:cNvPr id="93" name="TextBox 92">
            <a:extLst>
              <a:ext uri="{FF2B5EF4-FFF2-40B4-BE49-F238E27FC236}">
                <a16:creationId xmlns:a16="http://schemas.microsoft.com/office/drawing/2014/main" id="{7A7A4616-4E67-4E89-A940-2391C5F2B3CC}"/>
              </a:ext>
            </a:extLst>
          </p:cNvPr>
          <p:cNvSpPr txBox="1"/>
          <p:nvPr/>
        </p:nvSpPr>
        <p:spPr>
          <a:xfrm>
            <a:off x="6782111" y="3991308"/>
            <a:ext cx="14744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2060"/>
                </a:solidFill>
                <a:effectLst/>
                <a:uLnTx/>
                <a:uFillTx/>
                <a:latin typeface="Century Gothic"/>
                <a:ea typeface="+mn-ea"/>
                <a:cs typeface="+mn-cs"/>
              </a:rPr>
              <a:t>[grassy]</a:t>
            </a:r>
          </a:p>
        </p:txBody>
      </p:sp>
      <p:sp>
        <p:nvSpPr>
          <p:cNvPr id="94" name="TextBox 93">
            <a:extLst>
              <a:ext uri="{FF2B5EF4-FFF2-40B4-BE49-F238E27FC236}">
                <a16:creationId xmlns:a16="http://schemas.microsoft.com/office/drawing/2014/main" id="{BA00F1A7-F75E-4E24-A1F2-34A31C89FC2F}"/>
              </a:ext>
            </a:extLst>
          </p:cNvPr>
          <p:cNvSpPr txBox="1"/>
          <p:nvPr/>
        </p:nvSpPr>
        <p:spPr>
          <a:xfrm>
            <a:off x="9173550" y="3642103"/>
            <a:ext cx="126441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2060"/>
                </a:solidFill>
                <a:effectLst/>
                <a:uLnTx/>
                <a:uFillTx/>
                <a:latin typeface="Century Gothic"/>
                <a:ea typeface="+mn-ea"/>
                <a:cs typeface="+mn-cs"/>
              </a:rPr>
              <a:t>[frosty]</a:t>
            </a:r>
          </a:p>
        </p:txBody>
      </p:sp>
      <p:sp>
        <p:nvSpPr>
          <p:cNvPr id="95" name="TextBox 94">
            <a:extLst>
              <a:ext uri="{FF2B5EF4-FFF2-40B4-BE49-F238E27FC236}">
                <a16:creationId xmlns:a16="http://schemas.microsoft.com/office/drawing/2014/main" id="{DA1082CC-05E6-421A-A80D-B81ACD7AAE6F}"/>
              </a:ext>
            </a:extLst>
          </p:cNvPr>
          <p:cNvSpPr txBox="1"/>
          <p:nvPr/>
        </p:nvSpPr>
        <p:spPr>
          <a:xfrm>
            <a:off x="8945016" y="5071193"/>
            <a:ext cx="1492946"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2060"/>
                </a:solidFill>
                <a:effectLst/>
                <a:uLnTx/>
                <a:uFillTx/>
                <a:latin typeface="Century Gothic"/>
                <a:ea typeface="+mn-ea"/>
                <a:cs typeface="+mn-cs"/>
              </a:rPr>
              <a:t>[sleepy]</a:t>
            </a:r>
          </a:p>
        </p:txBody>
      </p:sp>
      <p:sp>
        <p:nvSpPr>
          <p:cNvPr id="96" name="TextBox 95">
            <a:extLst>
              <a:ext uri="{FF2B5EF4-FFF2-40B4-BE49-F238E27FC236}">
                <a16:creationId xmlns:a16="http://schemas.microsoft.com/office/drawing/2014/main" id="{538922C5-07E4-4370-A053-08C9E925031D}"/>
              </a:ext>
            </a:extLst>
          </p:cNvPr>
          <p:cNvSpPr txBox="1"/>
          <p:nvPr/>
        </p:nvSpPr>
        <p:spPr>
          <a:xfrm>
            <a:off x="7909615" y="6275965"/>
            <a:ext cx="993005"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2060"/>
                </a:solidFill>
                <a:effectLst/>
                <a:uLnTx/>
                <a:uFillTx/>
                <a:latin typeface="Century Gothic"/>
                <a:ea typeface="+mn-ea"/>
                <a:cs typeface="+mn-cs"/>
              </a:rPr>
              <a:t>[fluffy]</a:t>
            </a:r>
          </a:p>
        </p:txBody>
      </p:sp>
      <p:sp>
        <p:nvSpPr>
          <p:cNvPr id="97" name="TextBox 96">
            <a:extLst>
              <a:ext uri="{FF2B5EF4-FFF2-40B4-BE49-F238E27FC236}">
                <a16:creationId xmlns:a16="http://schemas.microsoft.com/office/drawing/2014/main" id="{BB9677DF-50ED-4FB2-AAFE-1EB5EF0F3E00}"/>
              </a:ext>
            </a:extLst>
          </p:cNvPr>
          <p:cNvSpPr txBox="1"/>
          <p:nvPr/>
        </p:nvSpPr>
        <p:spPr>
          <a:xfrm>
            <a:off x="142880" y="729473"/>
            <a:ext cx="9400416" cy="707886"/>
          </a:xfrm>
          <a:prstGeom prst="rect">
            <a:avLst/>
          </a:prstGeom>
          <a:solidFill>
            <a:srgbClr val="002060"/>
          </a:solidFill>
          <a:ln>
            <a:solidFill>
              <a:srgbClr val="FFC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a:ea typeface="+mn-ea"/>
                <a:cs typeface="+mn-cs"/>
              </a:rPr>
              <a:t>What do you think these words could mean? Remember they are all adjectives ending in –y in English!</a:t>
            </a:r>
          </a:p>
        </p:txBody>
      </p:sp>
      <p:sp>
        <p:nvSpPr>
          <p:cNvPr id="8" name="Speech Bubble: Oval 7">
            <a:extLst>
              <a:ext uri="{FF2B5EF4-FFF2-40B4-BE49-F238E27FC236}">
                <a16:creationId xmlns:a16="http://schemas.microsoft.com/office/drawing/2014/main" id="{FA8E368E-6AD0-4A69-915B-EE7F3A246686}"/>
              </a:ext>
            </a:extLst>
          </p:cNvPr>
          <p:cNvSpPr/>
          <p:nvPr/>
        </p:nvSpPr>
        <p:spPr>
          <a:xfrm>
            <a:off x="1483812" y="1743554"/>
            <a:ext cx="1062351" cy="371389"/>
          </a:xfrm>
          <a:prstGeom prst="wedgeEllipseCallout">
            <a:avLst>
              <a:gd name="adj1" fmla="val -93647"/>
              <a:gd name="adj2" fmla="val 103933"/>
            </a:avLst>
          </a:prstGeom>
          <a:solidFill>
            <a:srgbClr val="00206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Century Gothic"/>
                <a:ea typeface="+mn-ea"/>
                <a:cs typeface="+mn-cs"/>
              </a:rPr>
              <a:t>[ich]</a:t>
            </a:r>
          </a:p>
        </p:txBody>
      </p:sp>
      <p:sp>
        <p:nvSpPr>
          <p:cNvPr id="98" name="Speech Bubble: Oval 97">
            <a:extLst>
              <a:ext uri="{FF2B5EF4-FFF2-40B4-BE49-F238E27FC236}">
                <a16:creationId xmlns:a16="http://schemas.microsoft.com/office/drawing/2014/main" id="{3D580779-4EC5-4AFA-B8DA-BA94E927272C}"/>
              </a:ext>
            </a:extLst>
          </p:cNvPr>
          <p:cNvSpPr/>
          <p:nvPr/>
        </p:nvSpPr>
        <p:spPr>
          <a:xfrm>
            <a:off x="8158978" y="1559514"/>
            <a:ext cx="1062351" cy="371389"/>
          </a:xfrm>
          <a:prstGeom prst="wedgeEllipseCallout">
            <a:avLst>
              <a:gd name="adj1" fmla="val 86094"/>
              <a:gd name="adj2" fmla="val -33655"/>
            </a:avLst>
          </a:prstGeom>
          <a:solidFill>
            <a:srgbClr val="00206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Century Gothic"/>
                <a:ea typeface="+mn-ea"/>
                <a:cs typeface="+mn-cs"/>
              </a:rPr>
              <a:t>[</a:t>
            </a:r>
            <a:r>
              <a:rPr kumimoji="0" lang="en-GB" sz="2000" b="0" i="0" u="none" strike="noStrike" kern="1200" cap="none" spc="0" normalizeH="0" baseline="0" noProof="0" dirty="0" err="1">
                <a:ln>
                  <a:noFill/>
                </a:ln>
                <a:solidFill>
                  <a:prstClr val="white"/>
                </a:solidFill>
                <a:effectLst/>
                <a:uLnTx/>
                <a:uFillTx/>
                <a:latin typeface="Century Gothic"/>
                <a:ea typeface="+mn-ea"/>
                <a:cs typeface="+mn-cs"/>
              </a:rPr>
              <a:t>ik</a:t>
            </a:r>
            <a:r>
              <a:rPr kumimoji="0" lang="en-GB" sz="2000" b="0" i="0" u="none" strike="noStrike" kern="1200" cap="none" spc="0" normalizeH="0" baseline="0" noProof="0" dirty="0">
                <a:ln>
                  <a:noFill/>
                </a:ln>
                <a:solidFill>
                  <a:prstClr val="white"/>
                </a:solidFill>
                <a:effectLst/>
                <a:uLnTx/>
                <a:uFillTx/>
                <a:latin typeface="Century Gothic"/>
                <a:ea typeface="+mn-ea"/>
                <a:cs typeface="+mn-cs"/>
              </a:rPr>
              <a:t>]</a:t>
            </a:r>
          </a:p>
        </p:txBody>
      </p:sp>
      <p:sp>
        <p:nvSpPr>
          <p:cNvPr id="99" name="Title 1">
            <a:extLst>
              <a:ext uri="{FF2B5EF4-FFF2-40B4-BE49-F238E27FC236}">
                <a16:creationId xmlns:a16="http://schemas.microsoft.com/office/drawing/2014/main" id="{27919D1F-0C91-4560-A16D-1D9596818878}"/>
              </a:ext>
            </a:extLst>
          </p:cNvPr>
          <p:cNvSpPr txBox="1">
            <a:spLocks/>
          </p:cNvSpPr>
          <p:nvPr/>
        </p:nvSpPr>
        <p:spPr>
          <a:xfrm>
            <a:off x="738201" y="171920"/>
            <a:ext cx="10515600" cy="459765"/>
          </a:xfrm>
          <a:prstGeom prst="rect">
            <a:avLst/>
          </a:prstGeom>
        </p:spPr>
        <p:txBody>
          <a:bodyPr lIns="0" tIns="0" rIns="0" bIns="0" anchor="ctr">
            <a:normAutofit fontScale="97500"/>
          </a:bodyPr>
          <a:lstStyle>
            <a:lvl1pPr algn="l" defTabSz="914400" rtl="0" eaLnBrk="1" latinLnBrk="0" hangingPunct="1">
              <a:lnSpc>
                <a:spcPct val="90000"/>
              </a:lnSpc>
              <a:spcBef>
                <a:spcPct val="0"/>
              </a:spcBef>
              <a:buNone/>
              <a:defRPr sz="4400" kern="1200">
                <a:solidFill>
                  <a:srgbClr val="002060"/>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s-AR" sz="3200" b="1" i="0" u="none" strike="noStrike" kern="1200" cap="none" spc="0" normalizeH="0" baseline="0" noProof="0" dirty="0" err="1">
                <a:ln>
                  <a:noFill/>
                </a:ln>
                <a:solidFill>
                  <a:srgbClr val="002060"/>
                </a:solidFill>
                <a:effectLst/>
                <a:uLnTx/>
                <a:uFillTx/>
                <a:latin typeface="Century Gothic" panose="020B0502020202020204" pitchFamily="34" charset="0"/>
                <a:ea typeface="+mj-ea"/>
                <a:cs typeface="Arial"/>
                <a:sym typeface="Arial"/>
              </a:rPr>
              <a:t>Follow</a:t>
            </a:r>
            <a:r>
              <a:rPr kumimoji="0" lang="es-AR" sz="3200" b="1" i="0" u="none" strike="noStrike" kern="1200" cap="none" spc="0" normalizeH="0" baseline="0" noProof="0" dirty="0">
                <a:ln>
                  <a:noFill/>
                </a:ln>
                <a:solidFill>
                  <a:srgbClr val="002060"/>
                </a:solidFill>
                <a:effectLst/>
                <a:uLnTx/>
                <a:uFillTx/>
                <a:latin typeface="Century Gothic" panose="020B0502020202020204" pitchFamily="34" charset="0"/>
                <a:ea typeface="+mj-ea"/>
                <a:cs typeface="Arial"/>
                <a:sym typeface="Arial"/>
              </a:rPr>
              <a:t> up 1</a:t>
            </a:r>
            <a:endParaRPr kumimoji="0" lang="en-GB" sz="3200" b="0" i="0" u="none" strike="noStrike" kern="1200" cap="none" spc="0" normalizeH="0" baseline="0" noProof="0" dirty="0">
              <a:ln>
                <a:noFill/>
              </a:ln>
              <a:solidFill>
                <a:srgbClr val="002060"/>
              </a:solidFill>
              <a:effectLst/>
              <a:uLnTx/>
              <a:uFillTx/>
              <a:latin typeface="Century Gothic"/>
              <a:ea typeface="+mj-ea"/>
              <a:cs typeface="+mj-cs"/>
            </a:endParaRPr>
          </a:p>
        </p:txBody>
      </p:sp>
      <p:pic>
        <p:nvPicPr>
          <p:cNvPr id="101" name="Picture 100" descr="Logo, icon&#10;&#10;Description automatically generated">
            <a:extLst>
              <a:ext uri="{FF2B5EF4-FFF2-40B4-BE49-F238E27FC236}">
                <a16:creationId xmlns:a16="http://schemas.microsoft.com/office/drawing/2014/main" id="{E3F9E7BC-4562-40EF-AAD4-5C50CA550BC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295278" y="513212"/>
            <a:ext cx="638569" cy="618613"/>
          </a:xfrm>
          <a:prstGeom prst="rect">
            <a:avLst/>
          </a:prstGeom>
        </p:spPr>
      </p:pic>
      <p:sp>
        <p:nvSpPr>
          <p:cNvPr id="102" name="Speech Bubble: Oval 101">
            <a:extLst>
              <a:ext uri="{FF2B5EF4-FFF2-40B4-BE49-F238E27FC236}">
                <a16:creationId xmlns:a16="http://schemas.microsoft.com/office/drawing/2014/main" id="{52FC45A5-BDD4-422F-8DE2-F9B999703592}"/>
              </a:ext>
            </a:extLst>
          </p:cNvPr>
          <p:cNvSpPr/>
          <p:nvPr/>
        </p:nvSpPr>
        <p:spPr>
          <a:xfrm>
            <a:off x="10396437" y="189956"/>
            <a:ext cx="818288" cy="775440"/>
          </a:xfrm>
          <a:prstGeom prst="wedgeEllipseCallout">
            <a:avLst>
              <a:gd name="adj1" fmla="val 80935"/>
              <a:gd name="adj2" fmla="val 35126"/>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white"/>
                </a:solidFill>
                <a:effectLst/>
                <a:uLnTx/>
                <a:uFillTx/>
                <a:latin typeface="Century Gothic"/>
                <a:ea typeface="+mn-ea"/>
                <a:cs typeface="+mn-cs"/>
              </a:rPr>
              <a:t>…</a:t>
            </a:r>
          </a:p>
        </p:txBody>
      </p:sp>
    </p:spTree>
    <p:extLst>
      <p:ext uri="{BB962C8B-B14F-4D97-AF65-F5344CB8AC3E}">
        <p14:creationId xmlns:p14="http://schemas.microsoft.com/office/powerpoint/2010/main" val="1386018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9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5" restart="whenNotActive" fill="hold" evtFilter="cancelBubble" nodeType="interactiveSeq">
                <p:stCondLst>
                  <p:cond evt="onClick" delay="0">
                    <p:tgtEl>
                      <p:spTgt spid="54"/>
                    </p:tgtEl>
                  </p:cond>
                </p:stCondLst>
                <p:endSync evt="end" delay="0">
                  <p:rtn val="all"/>
                </p:endSync>
                <p:childTnLst>
                  <p:par>
                    <p:cTn id="36" fill="hold">
                      <p:stCondLst>
                        <p:cond delay="0"/>
                      </p:stCondLst>
                      <p:childTnLst>
                        <p:par>
                          <p:cTn id="37" fill="hold">
                            <p:stCondLst>
                              <p:cond delay="0"/>
                            </p:stCondLst>
                            <p:childTnLst>
                              <p:par>
                                <p:cTn id="38" presetID="12" presetClass="exit" presetSubtype="4" fill="remove" grpId="0" nodeType="clickEffect">
                                  <p:stCondLst>
                                    <p:cond delay="0"/>
                                  </p:stCondLst>
                                  <p:childTnLst>
                                    <p:anim calcmode="lin" valueType="num">
                                      <p:cBhvr additive="base">
                                        <p:cTn id="39" dur="59000"/>
                                        <p:tgtEl>
                                          <p:spTgt spid="50"/>
                                        </p:tgtEl>
                                        <p:attrNameLst>
                                          <p:attrName>ppt_y</p:attrName>
                                        </p:attrNameLst>
                                      </p:cBhvr>
                                      <p:tavLst>
                                        <p:tav tm="0">
                                          <p:val>
                                            <p:strVal val="#ppt_y"/>
                                          </p:val>
                                        </p:tav>
                                        <p:tav tm="100000">
                                          <p:val>
                                            <p:strVal val="#ppt_y+#ppt_h*1.125000"/>
                                          </p:val>
                                        </p:tav>
                                      </p:tavLst>
                                    </p:anim>
                                    <p:animEffect transition="out" filter="wipe(down)">
                                      <p:cBhvr>
                                        <p:cTn id="40" dur="59000"/>
                                        <p:tgtEl>
                                          <p:spTgt spid="50"/>
                                        </p:tgtEl>
                                      </p:cBhvr>
                                    </p:animEffect>
                                    <p:set>
                                      <p:cBhvr>
                                        <p:cTn id="41" dur="1" fill="hold">
                                          <p:stCondLst>
                                            <p:cond delay="58999"/>
                                          </p:stCondLst>
                                        </p:cTn>
                                        <p:tgtEl>
                                          <p:spTgt spid="50"/>
                                        </p:tgtEl>
                                        <p:attrNameLst>
                                          <p:attrName>style.visibility</p:attrName>
                                        </p:attrNameLst>
                                      </p:cBhvr>
                                      <p:to>
                                        <p:strVal val="hidden"/>
                                      </p:to>
                                    </p:set>
                                  </p:childTnLst>
                                </p:cTn>
                              </p:par>
                            </p:childTnLst>
                          </p:cTn>
                        </p:par>
                      </p:childTnLst>
                    </p:cTn>
                  </p:par>
                </p:childTnLst>
              </p:cTn>
              <p:nextCondLst>
                <p:cond evt="onClick" delay="0">
                  <p:tgtEl>
                    <p:spTgt spid="54"/>
                  </p:tgtEl>
                </p:cond>
              </p:nextCondLst>
            </p:seq>
          </p:childTnLst>
        </p:cTn>
      </p:par>
    </p:tnLst>
    <p:bldLst>
      <p:bldP spid="50" grpId="0" animBg="1"/>
      <p:bldP spid="7" grpId="0"/>
      <p:bldP spid="85" grpId="0"/>
      <p:bldP spid="86" grpId="0"/>
      <p:bldP spid="87" grpId="0"/>
      <p:bldP spid="88" grpId="0"/>
      <p:bldP spid="89" grpId="0"/>
      <p:bldP spid="90" grpId="0"/>
      <p:bldP spid="91" grpId="0"/>
      <p:bldP spid="92" grpId="0"/>
      <p:bldP spid="93" grpId="0"/>
      <p:bldP spid="94" grpId="0"/>
      <p:bldP spid="95" grpId="0"/>
      <p:bldP spid="96" grpId="0"/>
      <p:bldP spid="9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graphicFrame>
        <p:nvGraphicFramePr>
          <p:cNvPr id="183" name="Google Shape;339;p8">
            <a:extLst>
              <a:ext uri="{FF2B5EF4-FFF2-40B4-BE49-F238E27FC236}">
                <a16:creationId xmlns:a16="http://schemas.microsoft.com/office/drawing/2014/main" id="{4B70CD9E-528E-4377-B91F-941888FAB7F0}"/>
              </a:ext>
            </a:extLst>
          </p:cNvPr>
          <p:cNvGraphicFramePr/>
          <p:nvPr/>
        </p:nvGraphicFramePr>
        <p:xfrm>
          <a:off x="916604" y="5465351"/>
          <a:ext cx="5206468" cy="472450"/>
        </p:xfrm>
        <a:graphic>
          <a:graphicData uri="http://schemas.openxmlformats.org/drawingml/2006/table">
            <a:tbl>
              <a:tblPr firstRow="1" bandRow="1">
                <a:noFill/>
              </a:tblPr>
              <a:tblGrid>
                <a:gridCol w="1706990">
                  <a:extLst>
                    <a:ext uri="{9D8B030D-6E8A-4147-A177-3AD203B41FA5}">
                      <a16:colId xmlns:a16="http://schemas.microsoft.com/office/drawing/2014/main" val="20000"/>
                    </a:ext>
                  </a:extLst>
                </a:gridCol>
                <a:gridCol w="1648574">
                  <a:extLst>
                    <a:ext uri="{9D8B030D-6E8A-4147-A177-3AD203B41FA5}">
                      <a16:colId xmlns:a16="http://schemas.microsoft.com/office/drawing/2014/main" val="20001"/>
                    </a:ext>
                  </a:extLst>
                </a:gridCol>
                <a:gridCol w="1850904">
                  <a:extLst>
                    <a:ext uri="{9D8B030D-6E8A-4147-A177-3AD203B41FA5}">
                      <a16:colId xmlns:a16="http://schemas.microsoft.com/office/drawing/2014/main" val="20002"/>
                    </a:ext>
                  </a:extLst>
                </a:gridCol>
              </a:tblGrid>
              <a:tr h="370850">
                <a:tc>
                  <a:txBody>
                    <a:bodyPr/>
                    <a:lstStyle/>
                    <a:p>
                      <a:pPr marL="0" marR="0" lvl="0" indent="0" algn="ctr" rtl="0">
                        <a:spcBef>
                          <a:spcPts val="0"/>
                        </a:spcBef>
                        <a:spcAft>
                          <a:spcPts val="0"/>
                        </a:spcAft>
                        <a:buNone/>
                      </a:pPr>
                      <a:r>
                        <a:rPr lang="en-GB" sz="2500" dirty="0">
                          <a:solidFill>
                            <a:srgbClr val="002060"/>
                          </a:solidFill>
                          <a:latin typeface="Century Gothic"/>
                          <a:ea typeface="Century Gothic"/>
                          <a:cs typeface="Century Gothic"/>
                          <a:sym typeface="Century Gothic"/>
                        </a:rPr>
                        <a:t>birthday</a:t>
                      </a:r>
                      <a:endParaRPr sz="2500" dirty="0">
                        <a:solidFill>
                          <a:srgbClr val="002060"/>
                        </a:solidFill>
                        <a:latin typeface="Century Gothic"/>
                        <a:ea typeface="Century Gothic"/>
                        <a:cs typeface="Century Gothic"/>
                        <a:sym typeface="Century Gothic"/>
                      </a:endParaRPr>
                    </a:p>
                  </a:txBody>
                  <a:tcPr marL="91450" marR="91450" marT="45725" marB="45725"/>
                </a:tc>
                <a:tc>
                  <a:txBody>
                    <a:bodyPr/>
                    <a:lstStyle/>
                    <a:p>
                      <a:pPr marL="0" marR="0" lvl="0" indent="0" algn="ctr" rtl="0">
                        <a:spcBef>
                          <a:spcPts val="0"/>
                        </a:spcBef>
                        <a:spcAft>
                          <a:spcPts val="0"/>
                        </a:spcAft>
                        <a:buNone/>
                      </a:pPr>
                      <a:r>
                        <a:rPr lang="en-GB" sz="2400" dirty="0">
                          <a:solidFill>
                            <a:srgbClr val="002060"/>
                          </a:solidFill>
                          <a:latin typeface="Century Gothic"/>
                          <a:ea typeface="Century Gothic"/>
                          <a:cs typeface="Century Gothic"/>
                          <a:sym typeface="Century Gothic"/>
                        </a:rPr>
                        <a:t>Monday</a:t>
                      </a:r>
                      <a:endParaRPr sz="2400" dirty="0">
                        <a:solidFill>
                          <a:srgbClr val="002060"/>
                        </a:solidFill>
                        <a:latin typeface="Century Gothic"/>
                        <a:ea typeface="Century Gothic"/>
                        <a:cs typeface="Century Gothic"/>
                        <a:sym typeface="Century Gothic"/>
                      </a:endParaRPr>
                    </a:p>
                  </a:txBody>
                  <a:tcPr marL="91450" marR="91450" marT="45725" marB="45725"/>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a:ea typeface="Century Gothic"/>
                          <a:cs typeface="Century Gothic"/>
                          <a:sym typeface="Century Gothic"/>
                        </a:rPr>
                        <a:t>Tuesday</a:t>
                      </a:r>
                    </a:p>
                  </a:txBody>
                  <a:tcPr marL="91450" marR="91450" marT="45725" marB="45725"/>
                </a:tc>
                <a:extLst>
                  <a:ext uri="{0D108BD9-81ED-4DB2-BD59-A6C34878D82A}">
                    <a16:rowId xmlns:a16="http://schemas.microsoft.com/office/drawing/2014/main" val="10000"/>
                  </a:ext>
                </a:extLst>
              </a:tr>
            </a:tbl>
          </a:graphicData>
        </a:graphic>
      </p:graphicFrame>
      <p:sp>
        <p:nvSpPr>
          <p:cNvPr id="2" name="Title 1">
            <a:extLst>
              <a:ext uri="{FF2B5EF4-FFF2-40B4-BE49-F238E27FC236}">
                <a16:creationId xmlns:a16="http://schemas.microsoft.com/office/drawing/2014/main" id="{94C6BAEF-8EAF-4934-944C-3F1767C20A4E}"/>
              </a:ext>
            </a:extLst>
          </p:cNvPr>
          <p:cNvSpPr>
            <a:spLocks noGrp="1"/>
          </p:cNvSpPr>
          <p:nvPr>
            <p:ph type="title"/>
          </p:nvPr>
        </p:nvSpPr>
        <p:spPr>
          <a:xfrm>
            <a:off x="718945" y="96564"/>
            <a:ext cx="2506012" cy="563783"/>
          </a:xfrm>
        </p:spPr>
        <p:txBody>
          <a:bodyPr/>
          <a:lstStyle/>
          <a:p>
            <a:pPr lvl="0">
              <a:lnSpc>
                <a:spcPct val="100000"/>
              </a:lnSpc>
              <a:defRPr/>
            </a:pPr>
            <a:r>
              <a:rPr lang="en-GB" sz="2800" b="1" dirty="0">
                <a:solidFill>
                  <a:srgbClr val="002060"/>
                </a:solidFill>
                <a:latin typeface="Century Gothic"/>
                <a:ea typeface="Century Gothic"/>
                <a:cs typeface="Century Gothic"/>
                <a:sym typeface="Century Gothic"/>
              </a:rPr>
              <a:t>Follow up 2 </a:t>
            </a:r>
            <a:endParaRPr lang="en-GB" dirty="0"/>
          </a:p>
        </p:txBody>
      </p:sp>
      <p:graphicFrame>
        <p:nvGraphicFramePr>
          <p:cNvPr id="149" name="Google Shape;339;p8">
            <a:extLst>
              <a:ext uri="{FF2B5EF4-FFF2-40B4-BE49-F238E27FC236}">
                <a16:creationId xmlns:a16="http://schemas.microsoft.com/office/drawing/2014/main" id="{B2E020CA-3596-4F22-AB7A-465B1107D8F1}"/>
              </a:ext>
            </a:extLst>
          </p:cNvPr>
          <p:cNvGraphicFramePr/>
          <p:nvPr/>
        </p:nvGraphicFramePr>
        <p:xfrm>
          <a:off x="901003" y="1607552"/>
          <a:ext cx="5208823" cy="472450"/>
        </p:xfrm>
        <a:graphic>
          <a:graphicData uri="http://schemas.openxmlformats.org/drawingml/2006/table">
            <a:tbl>
              <a:tblPr firstRow="1" bandRow="1">
                <a:noFill/>
              </a:tblPr>
              <a:tblGrid>
                <a:gridCol w="1736274">
                  <a:extLst>
                    <a:ext uri="{9D8B030D-6E8A-4147-A177-3AD203B41FA5}">
                      <a16:colId xmlns:a16="http://schemas.microsoft.com/office/drawing/2014/main" val="20000"/>
                    </a:ext>
                  </a:extLst>
                </a:gridCol>
                <a:gridCol w="1623605">
                  <a:extLst>
                    <a:ext uri="{9D8B030D-6E8A-4147-A177-3AD203B41FA5}">
                      <a16:colId xmlns:a16="http://schemas.microsoft.com/office/drawing/2014/main" val="20001"/>
                    </a:ext>
                  </a:extLst>
                </a:gridCol>
                <a:gridCol w="1848944">
                  <a:extLst>
                    <a:ext uri="{9D8B030D-6E8A-4147-A177-3AD203B41FA5}">
                      <a16:colId xmlns:a16="http://schemas.microsoft.com/office/drawing/2014/main" val="20002"/>
                    </a:ext>
                  </a:extLst>
                </a:gridCol>
              </a:tblGrid>
              <a:tr h="370850">
                <a:tc>
                  <a:txBody>
                    <a:bodyPr/>
                    <a:lstStyle/>
                    <a:p>
                      <a:pPr marL="0" marR="0" lvl="0" indent="0" algn="ctr" rtl="0">
                        <a:spcBef>
                          <a:spcPts val="0"/>
                        </a:spcBef>
                        <a:spcAft>
                          <a:spcPts val="0"/>
                        </a:spcAft>
                        <a:buNone/>
                      </a:pPr>
                      <a:r>
                        <a:rPr lang="en-GB" sz="2500" dirty="0">
                          <a:solidFill>
                            <a:srgbClr val="002060"/>
                          </a:solidFill>
                          <a:latin typeface="Century Gothic"/>
                          <a:ea typeface="Century Gothic"/>
                          <a:cs typeface="Century Gothic"/>
                          <a:sym typeface="Century Gothic"/>
                        </a:rPr>
                        <a:t>May</a:t>
                      </a:r>
                      <a:endParaRPr sz="1800" dirty="0">
                        <a:solidFill>
                          <a:srgbClr val="002060"/>
                        </a:solidFill>
                        <a:latin typeface="Century Gothic"/>
                        <a:ea typeface="Century Gothic"/>
                        <a:cs typeface="Century Gothic"/>
                        <a:sym typeface="Century Gothic"/>
                      </a:endParaRPr>
                    </a:p>
                  </a:txBody>
                  <a:tcPr marL="91450" marR="91450" marT="45725" marB="45725"/>
                </a:tc>
                <a:tc>
                  <a:txBody>
                    <a:bodyPr/>
                    <a:lstStyle/>
                    <a:p>
                      <a:pPr marL="0" marR="0" lvl="0" indent="0" algn="ctr" rtl="0">
                        <a:spcBef>
                          <a:spcPts val="0"/>
                        </a:spcBef>
                        <a:spcAft>
                          <a:spcPts val="0"/>
                        </a:spcAft>
                        <a:buNone/>
                      </a:pPr>
                      <a:r>
                        <a:rPr lang="en-GB" sz="2400" dirty="0">
                          <a:solidFill>
                            <a:srgbClr val="002060"/>
                          </a:solidFill>
                          <a:latin typeface="Century Gothic"/>
                          <a:ea typeface="Century Gothic"/>
                          <a:cs typeface="Century Gothic"/>
                          <a:sym typeface="Century Gothic"/>
                        </a:rPr>
                        <a:t>August</a:t>
                      </a:r>
                      <a:endParaRPr sz="2400" dirty="0">
                        <a:solidFill>
                          <a:srgbClr val="002060"/>
                        </a:solidFill>
                        <a:latin typeface="Century Gothic"/>
                        <a:ea typeface="Century Gothic"/>
                        <a:cs typeface="Century Gothic"/>
                        <a:sym typeface="Century Gothic"/>
                      </a:endParaRPr>
                    </a:p>
                  </a:txBody>
                  <a:tcPr marL="91450" marR="91450" marT="45725" marB="45725"/>
                </a:tc>
                <a:tc>
                  <a:txBody>
                    <a:bodyPr/>
                    <a:lstStyle/>
                    <a:p>
                      <a:pPr marL="0" marR="0" lvl="0" indent="0" algn="ctr" rtl="0">
                        <a:spcBef>
                          <a:spcPts val="0"/>
                        </a:spcBef>
                        <a:spcAft>
                          <a:spcPts val="0"/>
                        </a:spcAft>
                        <a:buNone/>
                      </a:pPr>
                      <a:r>
                        <a:rPr lang="en-GB" sz="2400" dirty="0">
                          <a:solidFill>
                            <a:srgbClr val="002060"/>
                          </a:solidFill>
                          <a:latin typeface="Century Gothic"/>
                          <a:ea typeface="Century Gothic"/>
                          <a:cs typeface="Century Gothic"/>
                          <a:sym typeface="Century Gothic"/>
                        </a:rPr>
                        <a:t>March</a:t>
                      </a:r>
                    </a:p>
                  </a:txBody>
                  <a:tcPr marL="91450" marR="91450" marT="45725" marB="45725"/>
                </a:tc>
                <a:extLst>
                  <a:ext uri="{0D108BD9-81ED-4DB2-BD59-A6C34878D82A}">
                    <a16:rowId xmlns:a16="http://schemas.microsoft.com/office/drawing/2014/main" val="10000"/>
                  </a:ext>
                </a:extLst>
              </a:tr>
            </a:tbl>
          </a:graphicData>
        </a:graphic>
      </p:graphicFrame>
      <p:graphicFrame>
        <p:nvGraphicFramePr>
          <p:cNvPr id="150" name="Google Shape;339;p8">
            <a:extLst>
              <a:ext uri="{FF2B5EF4-FFF2-40B4-BE49-F238E27FC236}">
                <a16:creationId xmlns:a16="http://schemas.microsoft.com/office/drawing/2014/main" id="{259B75F7-CACD-4172-84B1-1D6852942F87}"/>
              </a:ext>
            </a:extLst>
          </p:cNvPr>
          <p:cNvGraphicFramePr/>
          <p:nvPr/>
        </p:nvGraphicFramePr>
        <p:xfrm>
          <a:off x="877438" y="2198845"/>
          <a:ext cx="5204487" cy="472450"/>
        </p:xfrm>
        <a:graphic>
          <a:graphicData uri="http://schemas.openxmlformats.org/drawingml/2006/table">
            <a:tbl>
              <a:tblPr firstRow="1" bandRow="1">
                <a:noFill/>
              </a:tblPr>
              <a:tblGrid>
                <a:gridCol w="1734829">
                  <a:extLst>
                    <a:ext uri="{9D8B030D-6E8A-4147-A177-3AD203B41FA5}">
                      <a16:colId xmlns:a16="http://schemas.microsoft.com/office/drawing/2014/main" val="20000"/>
                    </a:ext>
                  </a:extLst>
                </a:gridCol>
                <a:gridCol w="1734829">
                  <a:extLst>
                    <a:ext uri="{9D8B030D-6E8A-4147-A177-3AD203B41FA5}">
                      <a16:colId xmlns:a16="http://schemas.microsoft.com/office/drawing/2014/main" val="20001"/>
                    </a:ext>
                  </a:extLst>
                </a:gridCol>
                <a:gridCol w="1734829">
                  <a:extLst>
                    <a:ext uri="{9D8B030D-6E8A-4147-A177-3AD203B41FA5}">
                      <a16:colId xmlns:a16="http://schemas.microsoft.com/office/drawing/2014/main" val="20002"/>
                    </a:ext>
                  </a:extLst>
                </a:gridCol>
              </a:tblGrid>
              <a:tr h="370850">
                <a:tc>
                  <a:txBody>
                    <a:bodyPr/>
                    <a:lstStyle/>
                    <a:p>
                      <a:pPr marL="0" marR="0" lvl="0" indent="0" algn="ctr" rtl="0">
                        <a:spcBef>
                          <a:spcPts val="0"/>
                        </a:spcBef>
                        <a:spcAft>
                          <a:spcPts val="0"/>
                        </a:spcAft>
                        <a:buNone/>
                      </a:pPr>
                      <a:r>
                        <a:rPr lang="en-GB" sz="2500" dirty="0">
                          <a:solidFill>
                            <a:srgbClr val="002060"/>
                          </a:solidFill>
                          <a:latin typeface="Century Gothic"/>
                          <a:ea typeface="Century Gothic"/>
                          <a:cs typeface="Century Gothic"/>
                          <a:sym typeface="Century Gothic"/>
                        </a:rPr>
                        <a:t>I have</a:t>
                      </a:r>
                      <a:endParaRPr sz="2500" dirty="0">
                        <a:solidFill>
                          <a:srgbClr val="002060"/>
                        </a:solidFill>
                        <a:latin typeface="Century Gothic"/>
                        <a:ea typeface="Century Gothic"/>
                        <a:cs typeface="Century Gothic"/>
                        <a:sym typeface="Century Gothic"/>
                      </a:endParaRPr>
                    </a:p>
                  </a:txBody>
                  <a:tcPr marL="91450" marR="91450" marT="45725" marB="45725"/>
                </a:tc>
                <a:tc>
                  <a:txBody>
                    <a:bodyPr/>
                    <a:lstStyle/>
                    <a:p>
                      <a:pPr marL="0" marR="0" lvl="0" indent="0" algn="ctr" rtl="0">
                        <a:spcBef>
                          <a:spcPts val="0"/>
                        </a:spcBef>
                        <a:spcAft>
                          <a:spcPts val="0"/>
                        </a:spcAft>
                        <a:buNone/>
                      </a:pPr>
                      <a:r>
                        <a:rPr lang="en-GB" sz="2500" dirty="0">
                          <a:solidFill>
                            <a:srgbClr val="002060"/>
                          </a:solidFill>
                          <a:latin typeface="Century Gothic"/>
                          <a:ea typeface="Century Gothic"/>
                          <a:cs typeface="Century Gothic"/>
                          <a:sym typeface="Century Gothic"/>
                        </a:rPr>
                        <a:t>You have</a:t>
                      </a:r>
                      <a:endParaRPr sz="2500" dirty="0">
                        <a:solidFill>
                          <a:srgbClr val="002060"/>
                        </a:solidFill>
                        <a:latin typeface="Century Gothic"/>
                        <a:ea typeface="Century Gothic"/>
                        <a:cs typeface="Century Gothic"/>
                        <a:sym typeface="Century Gothic"/>
                      </a:endParaRPr>
                    </a:p>
                  </a:txBody>
                  <a:tcPr marL="91450" marR="91450" marT="45725" marB="45725"/>
                </a:tc>
                <a:tc>
                  <a:txBody>
                    <a:bodyPr/>
                    <a:lstStyle/>
                    <a:p>
                      <a:pPr marL="0" marR="0" lvl="0" indent="0" algn="ctr" rtl="0">
                        <a:spcBef>
                          <a:spcPts val="0"/>
                        </a:spcBef>
                        <a:spcAft>
                          <a:spcPts val="0"/>
                        </a:spcAft>
                        <a:buNone/>
                      </a:pPr>
                      <a:r>
                        <a:rPr lang="en-GB" sz="2500" dirty="0">
                          <a:solidFill>
                            <a:srgbClr val="002060"/>
                          </a:solidFill>
                          <a:latin typeface="Century Gothic"/>
                          <a:ea typeface="Century Gothic"/>
                          <a:cs typeface="Century Gothic"/>
                          <a:sym typeface="Century Gothic"/>
                        </a:rPr>
                        <a:t>She has</a:t>
                      </a:r>
                      <a:endParaRPr lang="en-GB" sz="2000" dirty="0">
                        <a:solidFill>
                          <a:srgbClr val="002060"/>
                        </a:solidFill>
                        <a:latin typeface="Century Gothic"/>
                        <a:ea typeface="Century Gothic"/>
                        <a:cs typeface="Century Gothic"/>
                        <a:sym typeface="Century Gothic"/>
                      </a:endParaRPr>
                    </a:p>
                  </a:txBody>
                  <a:tcPr marL="91450" marR="91450" marT="45725" marB="45725"/>
                </a:tc>
                <a:extLst>
                  <a:ext uri="{0D108BD9-81ED-4DB2-BD59-A6C34878D82A}">
                    <a16:rowId xmlns:a16="http://schemas.microsoft.com/office/drawing/2014/main" val="10000"/>
                  </a:ext>
                </a:extLst>
              </a:tr>
            </a:tbl>
          </a:graphicData>
        </a:graphic>
      </p:graphicFrame>
      <p:graphicFrame>
        <p:nvGraphicFramePr>
          <p:cNvPr id="152" name="Google Shape;339;p8">
            <a:extLst>
              <a:ext uri="{FF2B5EF4-FFF2-40B4-BE49-F238E27FC236}">
                <a16:creationId xmlns:a16="http://schemas.microsoft.com/office/drawing/2014/main" id="{6BB64386-DB05-4BD7-B147-7E7CB4DFC4F9}"/>
              </a:ext>
            </a:extLst>
          </p:cNvPr>
          <p:cNvGraphicFramePr/>
          <p:nvPr/>
        </p:nvGraphicFramePr>
        <p:xfrm>
          <a:off x="918587" y="3511266"/>
          <a:ext cx="5191238" cy="457210"/>
        </p:xfrm>
        <a:graphic>
          <a:graphicData uri="http://schemas.openxmlformats.org/drawingml/2006/table">
            <a:tbl>
              <a:tblPr firstRow="1" bandRow="1">
                <a:noFill/>
              </a:tblPr>
              <a:tblGrid>
                <a:gridCol w="1668496">
                  <a:extLst>
                    <a:ext uri="{9D8B030D-6E8A-4147-A177-3AD203B41FA5}">
                      <a16:colId xmlns:a16="http://schemas.microsoft.com/office/drawing/2014/main" val="20000"/>
                    </a:ext>
                  </a:extLst>
                </a:gridCol>
                <a:gridCol w="1694985">
                  <a:extLst>
                    <a:ext uri="{9D8B030D-6E8A-4147-A177-3AD203B41FA5}">
                      <a16:colId xmlns:a16="http://schemas.microsoft.com/office/drawing/2014/main" val="20001"/>
                    </a:ext>
                  </a:extLst>
                </a:gridCol>
                <a:gridCol w="1827757">
                  <a:extLst>
                    <a:ext uri="{9D8B030D-6E8A-4147-A177-3AD203B41FA5}">
                      <a16:colId xmlns:a16="http://schemas.microsoft.com/office/drawing/2014/main" val="20002"/>
                    </a:ext>
                  </a:extLst>
                </a:gridCol>
              </a:tblGrid>
              <a:tr h="370850">
                <a:tc>
                  <a:txBody>
                    <a:bodyPr/>
                    <a:lstStyle/>
                    <a:p>
                      <a:pPr marL="0" marR="0" lvl="0" indent="0" algn="ctr" rtl="0">
                        <a:spcBef>
                          <a:spcPts val="0"/>
                        </a:spcBef>
                        <a:spcAft>
                          <a:spcPts val="0"/>
                        </a:spcAft>
                        <a:buNone/>
                      </a:pPr>
                      <a:r>
                        <a:rPr lang="en-GB" sz="2400" dirty="0">
                          <a:solidFill>
                            <a:srgbClr val="002060"/>
                          </a:solidFill>
                          <a:latin typeface="Century Gothic"/>
                          <a:ea typeface="Century Gothic"/>
                          <a:cs typeface="Century Gothic"/>
                          <a:sym typeface="Century Gothic"/>
                        </a:rPr>
                        <a:t>month</a:t>
                      </a:r>
                      <a:endParaRPr sz="2400" dirty="0">
                        <a:solidFill>
                          <a:srgbClr val="002060"/>
                        </a:solidFill>
                        <a:latin typeface="Century Gothic"/>
                        <a:ea typeface="Century Gothic"/>
                        <a:cs typeface="Century Gothic"/>
                        <a:sym typeface="Century Gothic"/>
                      </a:endParaRPr>
                    </a:p>
                  </a:txBody>
                  <a:tcPr marL="91450" marR="91450" marT="45725" marB="45725"/>
                </a:tc>
                <a:tc>
                  <a:txBody>
                    <a:bodyPr/>
                    <a:lstStyle/>
                    <a:p>
                      <a:pPr marL="0" marR="0" lvl="0" indent="0" algn="ctr" rtl="0">
                        <a:spcBef>
                          <a:spcPts val="0"/>
                        </a:spcBef>
                        <a:spcAft>
                          <a:spcPts val="0"/>
                        </a:spcAft>
                        <a:buNone/>
                      </a:pPr>
                      <a:r>
                        <a:rPr lang="en-GB" sz="2400" dirty="0">
                          <a:solidFill>
                            <a:srgbClr val="002060"/>
                          </a:solidFill>
                          <a:latin typeface="Century Gothic"/>
                          <a:ea typeface="Century Gothic"/>
                          <a:cs typeface="Century Gothic"/>
                          <a:sym typeface="Century Gothic"/>
                        </a:rPr>
                        <a:t>day</a:t>
                      </a:r>
                      <a:endParaRPr sz="2400" dirty="0">
                        <a:solidFill>
                          <a:srgbClr val="002060"/>
                        </a:solidFill>
                        <a:latin typeface="Century Gothic"/>
                        <a:ea typeface="Century Gothic"/>
                        <a:cs typeface="Century Gothic"/>
                        <a:sym typeface="Century Gothic"/>
                      </a:endParaRPr>
                    </a:p>
                  </a:txBody>
                  <a:tcPr marL="91450" marR="91450" marT="45725" marB="45725"/>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dirty="0">
                          <a:solidFill>
                            <a:srgbClr val="002060"/>
                          </a:solidFill>
                          <a:latin typeface="Century Gothic"/>
                          <a:ea typeface="Century Gothic"/>
                          <a:cs typeface="Century Gothic"/>
                          <a:sym typeface="Century Gothic"/>
                        </a:rPr>
                        <a:t>week</a:t>
                      </a:r>
                    </a:p>
                  </a:txBody>
                  <a:tcPr marL="91450" marR="91450" marT="45725" marB="45725"/>
                </a:tc>
                <a:extLst>
                  <a:ext uri="{0D108BD9-81ED-4DB2-BD59-A6C34878D82A}">
                    <a16:rowId xmlns:a16="http://schemas.microsoft.com/office/drawing/2014/main" val="10000"/>
                  </a:ext>
                </a:extLst>
              </a:tr>
            </a:tbl>
          </a:graphicData>
        </a:graphic>
      </p:graphicFrame>
      <p:graphicFrame>
        <p:nvGraphicFramePr>
          <p:cNvPr id="153" name="Google Shape;339;p8">
            <a:extLst>
              <a:ext uri="{FF2B5EF4-FFF2-40B4-BE49-F238E27FC236}">
                <a16:creationId xmlns:a16="http://schemas.microsoft.com/office/drawing/2014/main" id="{B3E316DD-59C7-4C64-93D2-F62D7D2719B2}"/>
              </a:ext>
            </a:extLst>
          </p:cNvPr>
          <p:cNvGraphicFramePr/>
          <p:nvPr/>
        </p:nvGraphicFramePr>
        <p:xfrm>
          <a:off x="910972" y="4169197"/>
          <a:ext cx="5206468" cy="411490"/>
        </p:xfrm>
        <a:graphic>
          <a:graphicData uri="http://schemas.openxmlformats.org/drawingml/2006/table">
            <a:tbl>
              <a:tblPr firstRow="1" bandRow="1">
                <a:noFill/>
              </a:tblPr>
              <a:tblGrid>
                <a:gridCol w="1577431">
                  <a:extLst>
                    <a:ext uri="{9D8B030D-6E8A-4147-A177-3AD203B41FA5}">
                      <a16:colId xmlns:a16="http://schemas.microsoft.com/office/drawing/2014/main" val="20000"/>
                    </a:ext>
                  </a:extLst>
                </a:gridCol>
                <a:gridCol w="1682233">
                  <a:extLst>
                    <a:ext uri="{9D8B030D-6E8A-4147-A177-3AD203B41FA5}">
                      <a16:colId xmlns:a16="http://schemas.microsoft.com/office/drawing/2014/main" val="20001"/>
                    </a:ext>
                  </a:extLst>
                </a:gridCol>
                <a:gridCol w="1946804">
                  <a:extLst>
                    <a:ext uri="{9D8B030D-6E8A-4147-A177-3AD203B41FA5}">
                      <a16:colId xmlns:a16="http://schemas.microsoft.com/office/drawing/2014/main" val="20002"/>
                    </a:ext>
                  </a:extLst>
                </a:gridCol>
              </a:tblGrid>
              <a:tr h="370850">
                <a:tc>
                  <a:txBody>
                    <a:bodyPr/>
                    <a:lstStyle/>
                    <a:p>
                      <a:pPr marL="0" marR="0" lvl="0" indent="0" algn="ctr" rtl="0">
                        <a:spcBef>
                          <a:spcPts val="0"/>
                        </a:spcBef>
                        <a:spcAft>
                          <a:spcPts val="0"/>
                        </a:spcAft>
                        <a:buNone/>
                      </a:pPr>
                      <a:r>
                        <a:rPr lang="en-GB" sz="2100" dirty="0">
                          <a:solidFill>
                            <a:srgbClr val="002060"/>
                          </a:solidFill>
                          <a:latin typeface="Century Gothic"/>
                          <a:ea typeface="Century Gothic"/>
                          <a:cs typeface="Century Gothic"/>
                          <a:sym typeface="Century Gothic"/>
                        </a:rPr>
                        <a:t>November</a:t>
                      </a:r>
                      <a:endParaRPr sz="2100" dirty="0">
                        <a:solidFill>
                          <a:srgbClr val="002060"/>
                        </a:solidFill>
                        <a:latin typeface="Century Gothic"/>
                        <a:ea typeface="Century Gothic"/>
                        <a:cs typeface="Century Gothic"/>
                        <a:sym typeface="Century Gothic"/>
                      </a:endParaRPr>
                    </a:p>
                  </a:txBody>
                  <a:tcPr marL="91450" marR="91450" marT="45725" marB="45725"/>
                </a:tc>
                <a:tc>
                  <a:txBody>
                    <a:bodyPr/>
                    <a:lstStyle/>
                    <a:p>
                      <a:pPr marL="0" marR="0" lvl="0" indent="0" algn="ctr" rtl="0">
                        <a:spcBef>
                          <a:spcPts val="0"/>
                        </a:spcBef>
                        <a:spcAft>
                          <a:spcPts val="0"/>
                        </a:spcAft>
                        <a:buNone/>
                      </a:pPr>
                      <a:r>
                        <a:rPr lang="en-GB" sz="2100" dirty="0">
                          <a:solidFill>
                            <a:srgbClr val="002060"/>
                          </a:solidFill>
                          <a:latin typeface="Century Gothic"/>
                          <a:ea typeface="Century Gothic"/>
                          <a:cs typeface="Century Gothic"/>
                          <a:sym typeface="Century Gothic"/>
                        </a:rPr>
                        <a:t>October</a:t>
                      </a:r>
                      <a:endParaRPr sz="2100" dirty="0">
                        <a:solidFill>
                          <a:srgbClr val="002060"/>
                        </a:solidFill>
                        <a:latin typeface="Century Gothic"/>
                        <a:ea typeface="Century Gothic"/>
                        <a:cs typeface="Century Gothic"/>
                        <a:sym typeface="Century Gothic"/>
                      </a:endParaRPr>
                    </a:p>
                  </a:txBody>
                  <a:tcPr marL="91450" marR="91450" marT="45725" marB="45725"/>
                </a:tc>
                <a:tc>
                  <a:txBody>
                    <a:bodyPr/>
                    <a:lstStyle/>
                    <a:p>
                      <a:pPr marL="0" marR="0" lvl="0" indent="0" algn="ctr" rtl="0">
                        <a:spcBef>
                          <a:spcPts val="0"/>
                        </a:spcBef>
                        <a:spcAft>
                          <a:spcPts val="0"/>
                        </a:spcAft>
                        <a:buNone/>
                      </a:pPr>
                      <a:r>
                        <a:rPr lang="en-GB" sz="2100" dirty="0">
                          <a:solidFill>
                            <a:srgbClr val="002060"/>
                          </a:solidFill>
                          <a:latin typeface="Century Gothic"/>
                          <a:ea typeface="Century Gothic"/>
                          <a:cs typeface="Century Gothic"/>
                          <a:sym typeface="Century Gothic"/>
                        </a:rPr>
                        <a:t>September</a:t>
                      </a:r>
                    </a:p>
                  </a:txBody>
                  <a:tcPr marL="91450" marR="91450" marT="45725" marB="45725"/>
                </a:tc>
                <a:extLst>
                  <a:ext uri="{0D108BD9-81ED-4DB2-BD59-A6C34878D82A}">
                    <a16:rowId xmlns:a16="http://schemas.microsoft.com/office/drawing/2014/main" val="10000"/>
                  </a:ext>
                </a:extLst>
              </a:tr>
            </a:tbl>
          </a:graphicData>
        </a:graphic>
      </p:graphicFrame>
      <p:graphicFrame>
        <p:nvGraphicFramePr>
          <p:cNvPr id="154" name="Google Shape;339;p8">
            <a:extLst>
              <a:ext uri="{FF2B5EF4-FFF2-40B4-BE49-F238E27FC236}">
                <a16:creationId xmlns:a16="http://schemas.microsoft.com/office/drawing/2014/main" id="{606D0CBE-66E1-4A63-B068-92E8790C08F4}"/>
              </a:ext>
            </a:extLst>
          </p:cNvPr>
          <p:cNvGraphicFramePr/>
          <p:nvPr/>
        </p:nvGraphicFramePr>
        <p:xfrm>
          <a:off x="928201" y="4831238"/>
          <a:ext cx="5194872" cy="472450"/>
        </p:xfrm>
        <a:graphic>
          <a:graphicData uri="http://schemas.openxmlformats.org/drawingml/2006/table">
            <a:tbl>
              <a:tblPr firstRow="1" bandRow="1">
                <a:noFill/>
              </a:tblPr>
              <a:tblGrid>
                <a:gridCol w="1591975">
                  <a:extLst>
                    <a:ext uri="{9D8B030D-6E8A-4147-A177-3AD203B41FA5}">
                      <a16:colId xmlns:a16="http://schemas.microsoft.com/office/drawing/2014/main" val="20000"/>
                    </a:ext>
                  </a:extLst>
                </a:gridCol>
                <a:gridCol w="1773044">
                  <a:extLst>
                    <a:ext uri="{9D8B030D-6E8A-4147-A177-3AD203B41FA5}">
                      <a16:colId xmlns:a16="http://schemas.microsoft.com/office/drawing/2014/main" val="20001"/>
                    </a:ext>
                  </a:extLst>
                </a:gridCol>
                <a:gridCol w="1829853">
                  <a:extLst>
                    <a:ext uri="{9D8B030D-6E8A-4147-A177-3AD203B41FA5}">
                      <a16:colId xmlns:a16="http://schemas.microsoft.com/office/drawing/2014/main" val="20002"/>
                    </a:ext>
                  </a:extLst>
                </a:gridCol>
              </a:tblGrid>
              <a:tr h="370850">
                <a:tc>
                  <a:txBody>
                    <a:bodyPr/>
                    <a:lstStyle/>
                    <a:p>
                      <a:pPr marL="0" marR="0" lvl="0" indent="0" algn="ctr" rtl="0">
                        <a:spcBef>
                          <a:spcPts val="0"/>
                        </a:spcBef>
                        <a:spcAft>
                          <a:spcPts val="0"/>
                        </a:spcAft>
                        <a:buNone/>
                      </a:pPr>
                      <a:r>
                        <a:rPr lang="en-GB" sz="2400" dirty="0">
                          <a:solidFill>
                            <a:srgbClr val="002060"/>
                          </a:solidFill>
                          <a:latin typeface="Century Gothic"/>
                          <a:ea typeface="Century Gothic"/>
                          <a:cs typeface="Century Gothic"/>
                          <a:sym typeface="Century Gothic"/>
                        </a:rPr>
                        <a:t>June</a:t>
                      </a:r>
                      <a:endParaRPr sz="2400" dirty="0">
                        <a:solidFill>
                          <a:srgbClr val="002060"/>
                        </a:solidFill>
                        <a:latin typeface="Century Gothic"/>
                        <a:ea typeface="Century Gothic"/>
                        <a:cs typeface="Century Gothic"/>
                        <a:sym typeface="Century Gothic"/>
                      </a:endParaRPr>
                    </a:p>
                  </a:txBody>
                  <a:tcPr marL="91450" marR="91450" marT="45725" marB="45725"/>
                </a:tc>
                <a:tc>
                  <a:txBody>
                    <a:bodyPr/>
                    <a:lstStyle/>
                    <a:p>
                      <a:pPr marL="0" marR="0" lvl="0" indent="0" algn="ctr" rtl="0">
                        <a:spcBef>
                          <a:spcPts val="0"/>
                        </a:spcBef>
                        <a:spcAft>
                          <a:spcPts val="0"/>
                        </a:spcAft>
                        <a:buNone/>
                      </a:pPr>
                      <a:r>
                        <a:rPr lang="en-GB" sz="2500" dirty="0">
                          <a:solidFill>
                            <a:srgbClr val="002060"/>
                          </a:solidFill>
                          <a:latin typeface="Century Gothic"/>
                          <a:ea typeface="Century Gothic"/>
                          <a:cs typeface="Century Gothic"/>
                          <a:sym typeface="Century Gothic"/>
                        </a:rPr>
                        <a:t>January</a:t>
                      </a:r>
                      <a:endParaRPr sz="2500" dirty="0">
                        <a:solidFill>
                          <a:srgbClr val="002060"/>
                        </a:solidFill>
                        <a:latin typeface="Century Gothic"/>
                        <a:ea typeface="Century Gothic"/>
                        <a:cs typeface="Century Gothic"/>
                        <a:sym typeface="Century Gothic"/>
                      </a:endParaRPr>
                    </a:p>
                  </a:txBody>
                  <a:tcPr marL="91450" marR="91450" marT="45725" marB="45725"/>
                </a:tc>
                <a:tc>
                  <a:txBody>
                    <a:bodyPr/>
                    <a:lstStyle/>
                    <a:p>
                      <a:pPr marL="0" marR="0" lvl="0" indent="0" algn="ctr" rtl="0">
                        <a:spcBef>
                          <a:spcPts val="0"/>
                        </a:spcBef>
                        <a:spcAft>
                          <a:spcPts val="0"/>
                        </a:spcAft>
                        <a:buNone/>
                      </a:pPr>
                      <a:r>
                        <a:rPr lang="en-GB" sz="2500" dirty="0">
                          <a:solidFill>
                            <a:srgbClr val="002060"/>
                          </a:solidFill>
                          <a:latin typeface="Century Gothic"/>
                          <a:ea typeface="Century Gothic"/>
                          <a:cs typeface="Century Gothic"/>
                          <a:sym typeface="Century Gothic"/>
                        </a:rPr>
                        <a:t>July </a:t>
                      </a:r>
                    </a:p>
                  </a:txBody>
                  <a:tcPr marL="91450" marR="91450" marT="45725" marB="45725"/>
                </a:tc>
                <a:extLst>
                  <a:ext uri="{0D108BD9-81ED-4DB2-BD59-A6C34878D82A}">
                    <a16:rowId xmlns:a16="http://schemas.microsoft.com/office/drawing/2014/main" val="10000"/>
                  </a:ext>
                </a:extLst>
              </a:tr>
            </a:tbl>
          </a:graphicData>
        </a:graphic>
      </p:graphicFrame>
      <p:pic>
        <p:nvPicPr>
          <p:cNvPr id="155" name="Google Shape;338;p8">
            <a:hlinkClick r:id="" action="ppaction://noaction">
              <a:snd r:embed="rId3" name="T3_W4F_5.3.wav"/>
            </a:hlinkClick>
            <a:extLst>
              <a:ext uri="{FF2B5EF4-FFF2-40B4-BE49-F238E27FC236}">
                <a16:creationId xmlns:a16="http://schemas.microsoft.com/office/drawing/2014/main" id="{E08FA80F-B4E1-4BA8-A882-F256F9D34675}"/>
              </a:ext>
            </a:extLst>
          </p:cNvPr>
          <p:cNvPicPr preferRelativeResize="0"/>
          <p:nvPr/>
        </p:nvPicPr>
        <p:blipFill rotWithShape="1">
          <a:blip r:embed="rId4">
            <a:alphaModFix/>
          </a:blip>
          <a:srcRect/>
          <a:stretch/>
        </p:blipFill>
        <p:spPr>
          <a:xfrm>
            <a:off x="325228" y="1582152"/>
            <a:ext cx="534978" cy="523220"/>
          </a:xfrm>
          <a:prstGeom prst="rect">
            <a:avLst/>
          </a:prstGeom>
          <a:noFill/>
          <a:ln>
            <a:noFill/>
          </a:ln>
        </p:spPr>
      </p:pic>
      <p:sp>
        <p:nvSpPr>
          <p:cNvPr id="156" name="Google Shape;350;p8">
            <a:extLst>
              <a:ext uri="{FF2B5EF4-FFF2-40B4-BE49-F238E27FC236}">
                <a16:creationId xmlns:a16="http://schemas.microsoft.com/office/drawing/2014/main" id="{9EDB51A6-DD51-43A6-BB4E-AE3B890F3E8D}"/>
              </a:ext>
            </a:extLst>
          </p:cNvPr>
          <p:cNvSpPr txBox="1"/>
          <p:nvPr/>
        </p:nvSpPr>
        <p:spPr>
          <a:xfrm>
            <a:off x="-6611" y="1607552"/>
            <a:ext cx="358402" cy="461665"/>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1" i="0" u="none" strike="noStrike" kern="0" cap="none" spc="0" normalizeH="0" baseline="0" noProof="0" dirty="0">
                <a:ln>
                  <a:noFill/>
                </a:ln>
                <a:solidFill>
                  <a:srgbClr val="002060"/>
                </a:solidFill>
                <a:effectLst/>
                <a:uLnTx/>
                <a:uFillTx/>
                <a:latin typeface="Century Gothic" panose="020B0502020202020204" pitchFamily="34" charset="0"/>
                <a:ea typeface="Calibri"/>
                <a:cs typeface="Calibri"/>
                <a:sym typeface="Century Gothic"/>
              </a:rPr>
              <a:t>B</a:t>
            </a:r>
            <a:endParaRPr kumimoji="0" sz="2400" b="0" i="0" u="none" strike="noStrike" kern="0" cap="none" spc="0" normalizeH="0" baseline="0" noProof="0" dirty="0">
              <a:ln>
                <a:noFill/>
              </a:ln>
              <a:solidFill>
                <a:srgbClr val="000000"/>
              </a:solidFill>
              <a:effectLst/>
              <a:uLnTx/>
              <a:uFillTx/>
              <a:latin typeface="Century Gothic" panose="020B0502020202020204" pitchFamily="34" charset="0"/>
              <a:ea typeface="Calibri"/>
              <a:cs typeface="Calibri"/>
              <a:sym typeface="Calibri"/>
            </a:endParaRPr>
          </a:p>
        </p:txBody>
      </p:sp>
      <p:sp>
        <p:nvSpPr>
          <p:cNvPr id="158" name="Google Shape;369;p8">
            <a:hlinkClick r:id="" action="ppaction://noaction">
              <a:snd r:embed="rId5" name="T3_W4F_5.1.wav"/>
            </a:hlinkClick>
            <a:extLst>
              <a:ext uri="{FF2B5EF4-FFF2-40B4-BE49-F238E27FC236}">
                <a16:creationId xmlns:a16="http://schemas.microsoft.com/office/drawing/2014/main" id="{7CCC0705-9CE5-4D6B-879F-C58BDCE1EF1A}"/>
              </a:ext>
            </a:extLst>
          </p:cNvPr>
          <p:cNvSpPr txBox="1"/>
          <p:nvPr/>
        </p:nvSpPr>
        <p:spPr>
          <a:xfrm>
            <a:off x="73405" y="842388"/>
            <a:ext cx="5630226" cy="46162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A</a:t>
            </a:r>
            <a:r>
              <a:rPr kumimoji="0" lang="en-GB" sz="24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 </a:t>
            </a:r>
            <a:r>
              <a:rPr kumimoji="0" lang="en-GB" sz="2400" b="0" i="0" u="none" strike="noStrike" kern="0" cap="none" spc="0" normalizeH="0" baseline="0" noProof="0" dirty="0" err="1">
                <a:ln>
                  <a:noFill/>
                </a:ln>
                <a:solidFill>
                  <a:srgbClr val="002060"/>
                </a:solidFill>
                <a:effectLst/>
                <a:uLnTx/>
                <a:uFillTx/>
                <a:latin typeface="Century Gothic"/>
                <a:ea typeface="Century Gothic"/>
                <a:cs typeface="Century Gothic"/>
                <a:sym typeface="Century Gothic"/>
              </a:rPr>
              <a:t>Hör</a:t>
            </a:r>
            <a:r>
              <a:rPr kumimoji="0" lang="en-GB" sz="24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 </a:t>
            </a:r>
            <a:r>
              <a:rPr kumimoji="0" lang="en-GB" sz="2400" b="0" i="0" u="none" strike="noStrike" kern="0" cap="none" spc="0" normalizeH="0" baseline="0" noProof="0" dirty="0" err="1">
                <a:ln>
                  <a:noFill/>
                </a:ln>
                <a:solidFill>
                  <a:srgbClr val="002060"/>
                </a:solidFill>
                <a:effectLst/>
                <a:uLnTx/>
                <a:uFillTx/>
                <a:latin typeface="Century Gothic"/>
                <a:ea typeface="Century Gothic"/>
                <a:cs typeface="Century Gothic"/>
                <a:sym typeface="Century Gothic"/>
              </a:rPr>
              <a:t>zu</a:t>
            </a:r>
            <a:r>
              <a:rPr kumimoji="0" lang="en-GB" sz="24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 Was </a:t>
            </a:r>
            <a:r>
              <a:rPr kumimoji="0" lang="en-GB" sz="2400" b="0" i="0" u="none" strike="noStrike" kern="0" cap="none" spc="0" normalizeH="0" baseline="0" noProof="0" dirty="0" err="1">
                <a:ln>
                  <a:noFill/>
                </a:ln>
                <a:solidFill>
                  <a:srgbClr val="002060"/>
                </a:solidFill>
                <a:effectLst/>
                <a:uLnTx/>
                <a:uFillTx/>
                <a:latin typeface="Century Gothic"/>
                <a:ea typeface="Century Gothic"/>
                <a:cs typeface="Century Gothic"/>
                <a:sym typeface="Century Gothic"/>
              </a:rPr>
              <a:t>hörst</a:t>
            </a:r>
            <a:r>
              <a:rPr kumimoji="0" lang="en-GB" sz="24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 du?</a:t>
            </a:r>
            <a:endParaRPr kumimoji="0" sz="2400" b="0" i="0" u="none" strike="noStrike" kern="0" cap="none" spc="0" normalizeH="0" baseline="0" noProof="0" dirty="0">
              <a:ln>
                <a:noFill/>
              </a:ln>
              <a:solidFill>
                <a:srgbClr val="000000"/>
              </a:solidFill>
              <a:effectLst/>
              <a:uLnTx/>
              <a:uFillTx/>
              <a:latin typeface="Arial"/>
              <a:ea typeface="+mn-ea"/>
              <a:cs typeface="Arial"/>
              <a:sym typeface="Arial"/>
            </a:endParaRPr>
          </a:p>
        </p:txBody>
      </p:sp>
      <p:pic>
        <p:nvPicPr>
          <p:cNvPr id="159" name="Google Shape;338;p8">
            <a:hlinkClick r:id="" action="ppaction://noaction">
              <a:snd r:embed="rId6" name="T3_W4F_5.4.wav"/>
            </a:hlinkClick>
            <a:extLst>
              <a:ext uri="{FF2B5EF4-FFF2-40B4-BE49-F238E27FC236}">
                <a16:creationId xmlns:a16="http://schemas.microsoft.com/office/drawing/2014/main" id="{E47A00C2-B0AC-41FD-8E30-05718047A195}"/>
              </a:ext>
            </a:extLst>
          </p:cNvPr>
          <p:cNvPicPr preferRelativeResize="0"/>
          <p:nvPr/>
        </p:nvPicPr>
        <p:blipFill rotWithShape="1">
          <a:blip r:embed="rId4">
            <a:alphaModFix/>
          </a:blip>
          <a:srcRect/>
          <a:stretch/>
        </p:blipFill>
        <p:spPr>
          <a:xfrm>
            <a:off x="309988" y="2184271"/>
            <a:ext cx="534978" cy="523220"/>
          </a:xfrm>
          <a:prstGeom prst="rect">
            <a:avLst/>
          </a:prstGeom>
          <a:noFill/>
          <a:ln>
            <a:noFill/>
          </a:ln>
        </p:spPr>
      </p:pic>
      <p:sp>
        <p:nvSpPr>
          <p:cNvPr id="160" name="Google Shape;350;p8">
            <a:extLst>
              <a:ext uri="{FF2B5EF4-FFF2-40B4-BE49-F238E27FC236}">
                <a16:creationId xmlns:a16="http://schemas.microsoft.com/office/drawing/2014/main" id="{8E2B42CC-C8C2-41EA-AF9F-AEF7FE191ACE}"/>
              </a:ext>
            </a:extLst>
          </p:cNvPr>
          <p:cNvSpPr txBox="1"/>
          <p:nvPr/>
        </p:nvSpPr>
        <p:spPr>
          <a:xfrm>
            <a:off x="-21851" y="2209671"/>
            <a:ext cx="358402" cy="46162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1" i="0" u="none" strike="noStrike" kern="0" cap="none" spc="0" normalizeH="0" baseline="0" noProof="0" dirty="0">
                <a:ln>
                  <a:noFill/>
                </a:ln>
                <a:solidFill>
                  <a:srgbClr val="002060"/>
                </a:solidFill>
                <a:effectLst/>
                <a:uLnTx/>
                <a:uFillTx/>
                <a:latin typeface="Century Gothic" panose="020B0502020202020204" pitchFamily="34" charset="0"/>
                <a:ea typeface="Calibri"/>
                <a:cs typeface="Calibri"/>
                <a:sym typeface="Century Gothic"/>
              </a:rPr>
              <a:t>1</a:t>
            </a:r>
            <a:endParaRPr kumimoji="0" sz="2400" b="0" i="0" u="none" strike="noStrike" kern="0" cap="none" spc="0" normalizeH="0" baseline="0" noProof="0" dirty="0">
              <a:ln>
                <a:noFill/>
              </a:ln>
              <a:solidFill>
                <a:srgbClr val="000000"/>
              </a:solidFill>
              <a:effectLst/>
              <a:uLnTx/>
              <a:uFillTx/>
              <a:latin typeface="Century Gothic" panose="020B0502020202020204" pitchFamily="34" charset="0"/>
              <a:ea typeface="Calibri"/>
              <a:cs typeface="Calibri"/>
              <a:sym typeface="Calibri"/>
            </a:endParaRPr>
          </a:p>
        </p:txBody>
      </p:sp>
      <p:pic>
        <p:nvPicPr>
          <p:cNvPr id="161" name="Google Shape;338;p8">
            <a:hlinkClick r:id="" action="ppaction://noaction">
              <a:snd r:embed="rId7" name="T3_W4F_5.5.wav"/>
            </a:hlinkClick>
            <a:extLst>
              <a:ext uri="{FF2B5EF4-FFF2-40B4-BE49-F238E27FC236}">
                <a16:creationId xmlns:a16="http://schemas.microsoft.com/office/drawing/2014/main" id="{65093E9A-E181-4BE4-8B53-BD606F961BA3}"/>
              </a:ext>
            </a:extLst>
          </p:cNvPr>
          <p:cNvPicPr preferRelativeResize="0"/>
          <p:nvPr/>
        </p:nvPicPr>
        <p:blipFill rotWithShape="1">
          <a:blip r:embed="rId4">
            <a:alphaModFix/>
          </a:blip>
          <a:srcRect/>
          <a:stretch/>
        </p:blipFill>
        <p:spPr>
          <a:xfrm>
            <a:off x="325228" y="2833431"/>
            <a:ext cx="534978" cy="523220"/>
          </a:xfrm>
          <a:prstGeom prst="rect">
            <a:avLst/>
          </a:prstGeom>
          <a:noFill/>
          <a:ln>
            <a:noFill/>
          </a:ln>
        </p:spPr>
      </p:pic>
      <p:sp>
        <p:nvSpPr>
          <p:cNvPr id="162" name="Google Shape;350;p8">
            <a:extLst>
              <a:ext uri="{FF2B5EF4-FFF2-40B4-BE49-F238E27FC236}">
                <a16:creationId xmlns:a16="http://schemas.microsoft.com/office/drawing/2014/main" id="{FEB73842-3A42-41C5-A1B0-B2B1DF6D047A}"/>
              </a:ext>
            </a:extLst>
          </p:cNvPr>
          <p:cNvSpPr txBox="1"/>
          <p:nvPr/>
        </p:nvSpPr>
        <p:spPr>
          <a:xfrm>
            <a:off x="-6611" y="2858831"/>
            <a:ext cx="358402" cy="46162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1" i="0" u="none" strike="noStrike" kern="0" cap="none" spc="0" normalizeH="0" baseline="0" noProof="0" dirty="0">
                <a:ln>
                  <a:noFill/>
                </a:ln>
                <a:solidFill>
                  <a:srgbClr val="002060"/>
                </a:solidFill>
                <a:effectLst/>
                <a:uLnTx/>
                <a:uFillTx/>
                <a:latin typeface="Century Gothic" panose="020B0502020202020204" pitchFamily="34" charset="0"/>
                <a:ea typeface="Calibri"/>
                <a:cs typeface="Calibri"/>
                <a:sym typeface="Century Gothic"/>
              </a:rPr>
              <a:t>2</a:t>
            </a:r>
            <a:endParaRPr kumimoji="0" sz="2400" b="0" i="0" u="none" strike="noStrike" kern="0" cap="none" spc="0" normalizeH="0" baseline="0" noProof="0" dirty="0">
              <a:ln>
                <a:noFill/>
              </a:ln>
              <a:solidFill>
                <a:srgbClr val="000000"/>
              </a:solidFill>
              <a:effectLst/>
              <a:uLnTx/>
              <a:uFillTx/>
              <a:latin typeface="Century Gothic" panose="020B0502020202020204" pitchFamily="34" charset="0"/>
              <a:ea typeface="Calibri"/>
              <a:cs typeface="Calibri"/>
              <a:sym typeface="Calibri"/>
            </a:endParaRPr>
          </a:p>
        </p:txBody>
      </p:sp>
      <p:pic>
        <p:nvPicPr>
          <p:cNvPr id="163" name="Google Shape;338;p8">
            <a:hlinkClick r:id="" action="ppaction://noaction">
              <a:snd r:embed="rId8" name="T3_W4F_5.6.wav"/>
            </a:hlinkClick>
            <a:extLst>
              <a:ext uri="{FF2B5EF4-FFF2-40B4-BE49-F238E27FC236}">
                <a16:creationId xmlns:a16="http://schemas.microsoft.com/office/drawing/2014/main" id="{9EB5EC2F-0339-4D32-9B54-2BEB4C51A56B}"/>
              </a:ext>
            </a:extLst>
          </p:cNvPr>
          <p:cNvPicPr preferRelativeResize="0"/>
          <p:nvPr/>
        </p:nvPicPr>
        <p:blipFill rotWithShape="1">
          <a:blip r:embed="rId4">
            <a:alphaModFix/>
          </a:blip>
          <a:srcRect/>
          <a:stretch/>
        </p:blipFill>
        <p:spPr>
          <a:xfrm>
            <a:off x="309988" y="3496752"/>
            <a:ext cx="534978" cy="523220"/>
          </a:xfrm>
          <a:prstGeom prst="rect">
            <a:avLst/>
          </a:prstGeom>
          <a:noFill/>
          <a:ln>
            <a:noFill/>
          </a:ln>
        </p:spPr>
      </p:pic>
      <p:sp>
        <p:nvSpPr>
          <p:cNvPr id="164" name="Google Shape;350;p8">
            <a:extLst>
              <a:ext uri="{FF2B5EF4-FFF2-40B4-BE49-F238E27FC236}">
                <a16:creationId xmlns:a16="http://schemas.microsoft.com/office/drawing/2014/main" id="{DCFE0F37-670C-4FD5-B52C-4DAC8885C249}"/>
              </a:ext>
            </a:extLst>
          </p:cNvPr>
          <p:cNvSpPr txBox="1"/>
          <p:nvPr/>
        </p:nvSpPr>
        <p:spPr>
          <a:xfrm>
            <a:off x="-21851" y="3522152"/>
            <a:ext cx="358402" cy="46162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1" i="0" u="none" strike="noStrike" kern="0" cap="none" spc="0" normalizeH="0" baseline="0" noProof="0" dirty="0">
                <a:ln>
                  <a:noFill/>
                </a:ln>
                <a:solidFill>
                  <a:srgbClr val="002060"/>
                </a:solidFill>
                <a:effectLst/>
                <a:uLnTx/>
                <a:uFillTx/>
                <a:latin typeface="Century Gothic" panose="020B0502020202020204" pitchFamily="34" charset="0"/>
                <a:ea typeface="Calibri"/>
                <a:cs typeface="Calibri"/>
                <a:sym typeface="Century Gothic"/>
              </a:rPr>
              <a:t>3</a:t>
            </a:r>
            <a:endParaRPr kumimoji="0" sz="2400" b="0" i="0" u="none" strike="noStrike" kern="0" cap="none" spc="0" normalizeH="0" baseline="0" noProof="0" dirty="0">
              <a:ln>
                <a:noFill/>
              </a:ln>
              <a:solidFill>
                <a:srgbClr val="000000"/>
              </a:solidFill>
              <a:effectLst/>
              <a:uLnTx/>
              <a:uFillTx/>
              <a:latin typeface="Century Gothic" panose="020B0502020202020204" pitchFamily="34" charset="0"/>
              <a:ea typeface="Calibri"/>
              <a:cs typeface="Calibri"/>
              <a:sym typeface="Calibri"/>
            </a:endParaRPr>
          </a:p>
        </p:txBody>
      </p:sp>
      <p:pic>
        <p:nvPicPr>
          <p:cNvPr id="165" name="Google Shape;338;p8">
            <a:hlinkClick r:id="" action="ppaction://noaction">
              <a:snd r:embed="rId9" name="T3_W4F_5.7.wav"/>
            </a:hlinkClick>
            <a:extLst>
              <a:ext uri="{FF2B5EF4-FFF2-40B4-BE49-F238E27FC236}">
                <a16:creationId xmlns:a16="http://schemas.microsoft.com/office/drawing/2014/main" id="{C9BE47B5-8595-42D3-B8BA-D15E03B5A9FA}"/>
              </a:ext>
            </a:extLst>
          </p:cNvPr>
          <p:cNvPicPr preferRelativeResize="0"/>
          <p:nvPr/>
        </p:nvPicPr>
        <p:blipFill rotWithShape="1">
          <a:blip r:embed="rId4">
            <a:alphaModFix/>
          </a:blip>
          <a:srcRect/>
          <a:stretch/>
        </p:blipFill>
        <p:spPr>
          <a:xfrm>
            <a:off x="309988" y="4156738"/>
            <a:ext cx="534978" cy="523220"/>
          </a:xfrm>
          <a:prstGeom prst="rect">
            <a:avLst/>
          </a:prstGeom>
          <a:noFill/>
          <a:ln>
            <a:noFill/>
          </a:ln>
        </p:spPr>
      </p:pic>
      <p:sp>
        <p:nvSpPr>
          <p:cNvPr id="166" name="Google Shape;350;p8">
            <a:extLst>
              <a:ext uri="{FF2B5EF4-FFF2-40B4-BE49-F238E27FC236}">
                <a16:creationId xmlns:a16="http://schemas.microsoft.com/office/drawing/2014/main" id="{1151E009-15F4-408E-B1AC-02CDA1BB5605}"/>
              </a:ext>
            </a:extLst>
          </p:cNvPr>
          <p:cNvSpPr txBox="1"/>
          <p:nvPr/>
        </p:nvSpPr>
        <p:spPr>
          <a:xfrm>
            <a:off x="-21851" y="4182138"/>
            <a:ext cx="358402" cy="46162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1" i="0" u="none" strike="noStrike" kern="0" cap="none" spc="0" normalizeH="0" baseline="0" noProof="0" dirty="0">
                <a:ln>
                  <a:noFill/>
                </a:ln>
                <a:solidFill>
                  <a:srgbClr val="002060"/>
                </a:solidFill>
                <a:effectLst/>
                <a:uLnTx/>
                <a:uFillTx/>
                <a:latin typeface="Century Gothic" panose="020B0502020202020204" pitchFamily="34" charset="0"/>
                <a:ea typeface="Calibri"/>
                <a:cs typeface="Calibri"/>
                <a:sym typeface="Century Gothic"/>
              </a:rPr>
              <a:t>4</a:t>
            </a:r>
            <a:endParaRPr kumimoji="0" sz="2400" b="0" i="0" u="none" strike="noStrike" kern="0" cap="none" spc="0" normalizeH="0" baseline="0" noProof="0" dirty="0">
              <a:ln>
                <a:noFill/>
              </a:ln>
              <a:solidFill>
                <a:srgbClr val="000000"/>
              </a:solidFill>
              <a:effectLst/>
              <a:uLnTx/>
              <a:uFillTx/>
              <a:latin typeface="Century Gothic" panose="020B0502020202020204" pitchFamily="34" charset="0"/>
              <a:ea typeface="Calibri"/>
              <a:cs typeface="Calibri"/>
              <a:sym typeface="Calibri"/>
            </a:endParaRPr>
          </a:p>
        </p:txBody>
      </p:sp>
      <p:pic>
        <p:nvPicPr>
          <p:cNvPr id="167" name="Google Shape;338;p8">
            <a:hlinkClick r:id="" action="ppaction://noaction">
              <a:snd r:embed="rId10" name="T3_W4F_5.8.wav"/>
            </a:hlinkClick>
            <a:extLst>
              <a:ext uri="{FF2B5EF4-FFF2-40B4-BE49-F238E27FC236}">
                <a16:creationId xmlns:a16="http://schemas.microsoft.com/office/drawing/2014/main" id="{9FE98632-C84C-448D-9712-E7C79754F061}"/>
              </a:ext>
            </a:extLst>
          </p:cNvPr>
          <p:cNvPicPr preferRelativeResize="0"/>
          <p:nvPr/>
        </p:nvPicPr>
        <p:blipFill rotWithShape="1">
          <a:blip r:embed="rId4">
            <a:alphaModFix/>
          </a:blip>
          <a:srcRect/>
          <a:stretch/>
        </p:blipFill>
        <p:spPr>
          <a:xfrm>
            <a:off x="319602" y="4816724"/>
            <a:ext cx="534978" cy="523220"/>
          </a:xfrm>
          <a:prstGeom prst="rect">
            <a:avLst/>
          </a:prstGeom>
          <a:noFill/>
          <a:ln>
            <a:noFill/>
          </a:ln>
        </p:spPr>
      </p:pic>
      <p:sp>
        <p:nvSpPr>
          <p:cNvPr id="168" name="Google Shape;350;p8">
            <a:extLst>
              <a:ext uri="{FF2B5EF4-FFF2-40B4-BE49-F238E27FC236}">
                <a16:creationId xmlns:a16="http://schemas.microsoft.com/office/drawing/2014/main" id="{0A279D45-5600-44E2-A0A6-6A33047823A3}"/>
              </a:ext>
            </a:extLst>
          </p:cNvPr>
          <p:cNvSpPr txBox="1"/>
          <p:nvPr/>
        </p:nvSpPr>
        <p:spPr>
          <a:xfrm>
            <a:off x="-12237" y="4842124"/>
            <a:ext cx="358402" cy="46162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1" i="0" u="none" strike="noStrike" kern="0" cap="none" spc="0" normalizeH="0" baseline="0" noProof="0" dirty="0">
                <a:ln>
                  <a:noFill/>
                </a:ln>
                <a:solidFill>
                  <a:srgbClr val="002060"/>
                </a:solidFill>
                <a:effectLst/>
                <a:uLnTx/>
                <a:uFillTx/>
                <a:latin typeface="Century Gothic" panose="020B0502020202020204" pitchFamily="34" charset="0"/>
                <a:ea typeface="Calibri"/>
                <a:cs typeface="Calibri"/>
                <a:sym typeface="Century Gothic"/>
              </a:rPr>
              <a:t>5</a:t>
            </a:r>
            <a:endParaRPr kumimoji="0" sz="2400" b="0" i="0" u="none" strike="noStrike" kern="0" cap="none" spc="0" normalizeH="0" baseline="0" noProof="0" dirty="0">
              <a:ln>
                <a:noFill/>
              </a:ln>
              <a:solidFill>
                <a:srgbClr val="000000"/>
              </a:solidFill>
              <a:effectLst/>
              <a:uLnTx/>
              <a:uFillTx/>
              <a:latin typeface="Century Gothic" panose="020B0502020202020204" pitchFamily="34" charset="0"/>
              <a:ea typeface="Calibri"/>
              <a:cs typeface="Calibri"/>
              <a:sym typeface="Calibri"/>
            </a:endParaRPr>
          </a:p>
        </p:txBody>
      </p:sp>
      <p:pic>
        <p:nvPicPr>
          <p:cNvPr id="184" name="Google Shape;338;p8">
            <a:hlinkClick r:id="" action="ppaction://noaction">
              <a:snd r:embed="rId11" name="T3_W4F_5.9.wav"/>
            </a:hlinkClick>
            <a:extLst>
              <a:ext uri="{FF2B5EF4-FFF2-40B4-BE49-F238E27FC236}">
                <a16:creationId xmlns:a16="http://schemas.microsoft.com/office/drawing/2014/main" id="{BC9AF8BB-C0B5-48E4-9330-1A81BB4FD6B3}"/>
              </a:ext>
            </a:extLst>
          </p:cNvPr>
          <p:cNvPicPr preferRelativeResize="0"/>
          <p:nvPr/>
        </p:nvPicPr>
        <p:blipFill rotWithShape="1">
          <a:blip r:embed="rId4">
            <a:alphaModFix/>
          </a:blip>
          <a:srcRect/>
          <a:stretch/>
        </p:blipFill>
        <p:spPr>
          <a:xfrm>
            <a:off x="309988" y="5435474"/>
            <a:ext cx="534978" cy="523220"/>
          </a:xfrm>
          <a:prstGeom prst="rect">
            <a:avLst/>
          </a:prstGeom>
          <a:noFill/>
          <a:ln>
            <a:noFill/>
          </a:ln>
        </p:spPr>
      </p:pic>
      <p:sp>
        <p:nvSpPr>
          <p:cNvPr id="185" name="Google Shape;350;p8">
            <a:extLst>
              <a:ext uri="{FF2B5EF4-FFF2-40B4-BE49-F238E27FC236}">
                <a16:creationId xmlns:a16="http://schemas.microsoft.com/office/drawing/2014/main" id="{F7767C4F-0041-4D80-AFCC-0FB68A622487}"/>
              </a:ext>
            </a:extLst>
          </p:cNvPr>
          <p:cNvSpPr txBox="1"/>
          <p:nvPr/>
        </p:nvSpPr>
        <p:spPr>
          <a:xfrm>
            <a:off x="-21851" y="5460874"/>
            <a:ext cx="358402" cy="46162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1" i="0" u="none" strike="noStrike" kern="0" cap="none" spc="0" normalizeH="0" baseline="0" noProof="0" dirty="0">
                <a:ln>
                  <a:noFill/>
                </a:ln>
                <a:solidFill>
                  <a:srgbClr val="002060"/>
                </a:solidFill>
                <a:effectLst/>
                <a:uLnTx/>
                <a:uFillTx/>
                <a:latin typeface="Century Gothic" panose="020B0502020202020204" pitchFamily="34" charset="0"/>
                <a:ea typeface="Calibri"/>
                <a:cs typeface="Calibri"/>
                <a:sym typeface="Century Gothic"/>
              </a:rPr>
              <a:t>6</a:t>
            </a:r>
            <a:endParaRPr kumimoji="0" sz="2400" b="0" i="0" u="none" strike="noStrike" kern="0" cap="none" spc="0" normalizeH="0" baseline="0" noProof="0" dirty="0">
              <a:ln>
                <a:noFill/>
              </a:ln>
              <a:solidFill>
                <a:srgbClr val="000000"/>
              </a:solidFill>
              <a:effectLst/>
              <a:uLnTx/>
              <a:uFillTx/>
              <a:latin typeface="Century Gothic" panose="020B0502020202020204" pitchFamily="34" charset="0"/>
              <a:ea typeface="Calibri"/>
              <a:cs typeface="Calibri"/>
              <a:sym typeface="Calibri"/>
            </a:endParaRPr>
          </a:p>
        </p:txBody>
      </p:sp>
      <p:graphicFrame>
        <p:nvGraphicFramePr>
          <p:cNvPr id="151" name="Google Shape;339;p8">
            <a:extLst>
              <a:ext uri="{FF2B5EF4-FFF2-40B4-BE49-F238E27FC236}">
                <a16:creationId xmlns:a16="http://schemas.microsoft.com/office/drawing/2014/main" id="{9739CE26-4A7B-4617-9190-3FF35B1564A0}"/>
              </a:ext>
            </a:extLst>
          </p:cNvPr>
          <p:cNvGraphicFramePr/>
          <p:nvPr/>
        </p:nvGraphicFramePr>
        <p:xfrm>
          <a:off x="933826" y="2847945"/>
          <a:ext cx="5175999" cy="472450"/>
        </p:xfrm>
        <a:graphic>
          <a:graphicData uri="http://schemas.openxmlformats.org/drawingml/2006/table">
            <a:tbl>
              <a:tblPr firstRow="1" bandRow="1">
                <a:noFill/>
              </a:tblPr>
              <a:tblGrid>
                <a:gridCol w="1653257">
                  <a:extLst>
                    <a:ext uri="{9D8B030D-6E8A-4147-A177-3AD203B41FA5}">
                      <a16:colId xmlns:a16="http://schemas.microsoft.com/office/drawing/2014/main" val="20000"/>
                    </a:ext>
                  </a:extLst>
                </a:gridCol>
                <a:gridCol w="1717288">
                  <a:extLst>
                    <a:ext uri="{9D8B030D-6E8A-4147-A177-3AD203B41FA5}">
                      <a16:colId xmlns:a16="http://schemas.microsoft.com/office/drawing/2014/main" val="20001"/>
                    </a:ext>
                  </a:extLst>
                </a:gridCol>
                <a:gridCol w="1805454">
                  <a:extLst>
                    <a:ext uri="{9D8B030D-6E8A-4147-A177-3AD203B41FA5}">
                      <a16:colId xmlns:a16="http://schemas.microsoft.com/office/drawing/2014/main" val="20002"/>
                    </a:ext>
                  </a:extLst>
                </a:gridCol>
              </a:tblGrid>
              <a:tr h="370850">
                <a:tc>
                  <a:txBody>
                    <a:bodyPr/>
                    <a:lstStyle/>
                    <a:p>
                      <a:pPr marL="0" marR="0" lvl="0" indent="0" algn="ctr" rtl="0">
                        <a:spcBef>
                          <a:spcPts val="0"/>
                        </a:spcBef>
                        <a:spcAft>
                          <a:spcPts val="0"/>
                        </a:spcAft>
                        <a:buNone/>
                      </a:pPr>
                      <a:r>
                        <a:rPr lang="en-GB" sz="2400" dirty="0">
                          <a:solidFill>
                            <a:srgbClr val="002060"/>
                          </a:solidFill>
                          <a:latin typeface="Century Gothic"/>
                          <a:ea typeface="Century Gothic"/>
                          <a:cs typeface="Century Gothic"/>
                          <a:sym typeface="Century Gothic"/>
                        </a:rPr>
                        <a:t>Who</a:t>
                      </a:r>
                      <a:endParaRPr sz="2400" dirty="0">
                        <a:solidFill>
                          <a:srgbClr val="002060"/>
                        </a:solidFill>
                        <a:latin typeface="Century Gothic"/>
                        <a:ea typeface="Century Gothic"/>
                        <a:cs typeface="Century Gothic"/>
                        <a:sym typeface="Century Gothic"/>
                      </a:endParaRPr>
                    </a:p>
                  </a:txBody>
                  <a:tcPr marL="91450" marR="91450" marT="45725" marB="45725"/>
                </a:tc>
                <a:tc>
                  <a:txBody>
                    <a:bodyPr/>
                    <a:lstStyle/>
                    <a:p>
                      <a:pPr marL="0" marR="0" lvl="0" indent="0" algn="ctr" rtl="0">
                        <a:spcBef>
                          <a:spcPts val="0"/>
                        </a:spcBef>
                        <a:spcAft>
                          <a:spcPts val="0"/>
                        </a:spcAft>
                        <a:buNone/>
                      </a:pPr>
                      <a:r>
                        <a:rPr lang="en-GB" sz="2500" dirty="0">
                          <a:solidFill>
                            <a:srgbClr val="002060"/>
                          </a:solidFill>
                          <a:latin typeface="Century Gothic"/>
                          <a:ea typeface="Century Gothic"/>
                          <a:cs typeface="Century Gothic"/>
                          <a:sym typeface="Century Gothic"/>
                        </a:rPr>
                        <a:t>When</a:t>
                      </a:r>
                      <a:endParaRPr sz="2500" dirty="0">
                        <a:solidFill>
                          <a:srgbClr val="002060"/>
                        </a:solidFill>
                        <a:latin typeface="Century Gothic"/>
                        <a:ea typeface="Century Gothic"/>
                        <a:cs typeface="Century Gothic"/>
                        <a:sym typeface="Century Gothic"/>
                      </a:endParaRPr>
                    </a:p>
                  </a:txBody>
                  <a:tcPr marL="91450" marR="91450" marT="45725" marB="45725"/>
                </a:tc>
                <a:tc>
                  <a:txBody>
                    <a:bodyPr/>
                    <a:lstStyle/>
                    <a:p>
                      <a:pPr marL="0" marR="0" lvl="0" indent="0" algn="ctr" rtl="0">
                        <a:spcBef>
                          <a:spcPts val="0"/>
                        </a:spcBef>
                        <a:spcAft>
                          <a:spcPts val="0"/>
                        </a:spcAft>
                        <a:buNone/>
                      </a:pPr>
                      <a:r>
                        <a:rPr lang="en-GB" sz="2500" dirty="0">
                          <a:solidFill>
                            <a:srgbClr val="002060"/>
                          </a:solidFill>
                          <a:latin typeface="Century Gothic"/>
                          <a:ea typeface="Century Gothic"/>
                          <a:cs typeface="Century Gothic"/>
                          <a:sym typeface="Century Gothic"/>
                        </a:rPr>
                        <a:t>What</a:t>
                      </a:r>
                    </a:p>
                  </a:txBody>
                  <a:tcPr marL="91450" marR="91450" marT="45725" marB="45725"/>
                </a:tc>
                <a:extLst>
                  <a:ext uri="{0D108BD9-81ED-4DB2-BD59-A6C34878D82A}">
                    <a16:rowId xmlns:a16="http://schemas.microsoft.com/office/drawing/2014/main" val="10000"/>
                  </a:ext>
                </a:extLst>
              </a:tr>
            </a:tbl>
          </a:graphicData>
        </a:graphic>
      </p:graphicFrame>
      <p:sp>
        <p:nvSpPr>
          <p:cNvPr id="157" name="Google Shape;357;p8">
            <a:extLst>
              <a:ext uri="{FF2B5EF4-FFF2-40B4-BE49-F238E27FC236}">
                <a16:creationId xmlns:a16="http://schemas.microsoft.com/office/drawing/2014/main" id="{8D3F57F6-FBCE-43D3-B089-3C05F51825FA}"/>
              </a:ext>
            </a:extLst>
          </p:cNvPr>
          <p:cNvSpPr/>
          <p:nvPr/>
        </p:nvSpPr>
        <p:spPr>
          <a:xfrm>
            <a:off x="4246384" y="1632909"/>
            <a:ext cx="1871056" cy="422622"/>
          </a:xfrm>
          <a:prstGeom prst="roundRect">
            <a:avLst>
              <a:gd name="adj" fmla="val 16667"/>
            </a:avLst>
          </a:prstGeom>
          <a:noFill/>
          <a:ln w="57150" cap="flat" cmpd="sng">
            <a:solidFill>
              <a:srgbClr val="92D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78" name="Google Shape;357;p8">
            <a:extLst>
              <a:ext uri="{FF2B5EF4-FFF2-40B4-BE49-F238E27FC236}">
                <a16:creationId xmlns:a16="http://schemas.microsoft.com/office/drawing/2014/main" id="{EE84DC1B-1774-49B4-BBAB-BD638D3B7CF3}"/>
              </a:ext>
            </a:extLst>
          </p:cNvPr>
          <p:cNvSpPr/>
          <p:nvPr/>
        </p:nvSpPr>
        <p:spPr>
          <a:xfrm>
            <a:off x="2571656" y="2186319"/>
            <a:ext cx="1816049" cy="499963"/>
          </a:xfrm>
          <a:prstGeom prst="roundRect">
            <a:avLst>
              <a:gd name="adj" fmla="val 16667"/>
            </a:avLst>
          </a:prstGeom>
          <a:noFill/>
          <a:ln w="57150" cap="flat" cmpd="sng">
            <a:solidFill>
              <a:srgbClr val="92D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3" name="Google Shape;167;p2">
            <a:extLst>
              <a:ext uri="{FF2B5EF4-FFF2-40B4-BE49-F238E27FC236}">
                <a16:creationId xmlns:a16="http://schemas.microsoft.com/office/drawing/2014/main" id="{FE0A2F87-1C0B-51A2-1ACF-9C7FCE8E49F2}"/>
              </a:ext>
            </a:extLst>
          </p:cNvPr>
          <p:cNvSpPr/>
          <p:nvPr/>
        </p:nvSpPr>
        <p:spPr>
          <a:xfrm>
            <a:off x="123171" y="128500"/>
            <a:ext cx="521370" cy="478471"/>
          </a:xfrm>
          <a:prstGeom prst="roundRect">
            <a:avLst>
              <a:gd name="adj" fmla="val 16667"/>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8" name="Google Shape;357;p8">
            <a:extLst>
              <a:ext uri="{FF2B5EF4-FFF2-40B4-BE49-F238E27FC236}">
                <a16:creationId xmlns:a16="http://schemas.microsoft.com/office/drawing/2014/main" id="{C4D733FA-12D9-AD9A-6942-2167AEB9AB78}"/>
              </a:ext>
            </a:extLst>
          </p:cNvPr>
          <p:cNvSpPr/>
          <p:nvPr/>
        </p:nvSpPr>
        <p:spPr>
          <a:xfrm>
            <a:off x="916605" y="2820432"/>
            <a:ext cx="1655052" cy="499963"/>
          </a:xfrm>
          <a:prstGeom prst="roundRect">
            <a:avLst>
              <a:gd name="adj" fmla="val 16667"/>
            </a:avLst>
          </a:prstGeom>
          <a:noFill/>
          <a:ln w="57150" cap="flat" cmpd="sng">
            <a:solidFill>
              <a:srgbClr val="92D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9" name="Google Shape;357;p8">
            <a:extLst>
              <a:ext uri="{FF2B5EF4-FFF2-40B4-BE49-F238E27FC236}">
                <a16:creationId xmlns:a16="http://schemas.microsoft.com/office/drawing/2014/main" id="{8E40ED25-FAE6-E6F4-9998-B8964DC7CF47}"/>
              </a:ext>
            </a:extLst>
          </p:cNvPr>
          <p:cNvSpPr/>
          <p:nvPr/>
        </p:nvSpPr>
        <p:spPr>
          <a:xfrm>
            <a:off x="2571656" y="3477943"/>
            <a:ext cx="1698553" cy="499963"/>
          </a:xfrm>
          <a:prstGeom prst="roundRect">
            <a:avLst>
              <a:gd name="adj" fmla="val 16667"/>
            </a:avLst>
          </a:prstGeom>
          <a:noFill/>
          <a:ln w="57150" cap="flat" cmpd="sng">
            <a:solidFill>
              <a:srgbClr val="92D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0" name="Google Shape;357;p8">
            <a:extLst>
              <a:ext uri="{FF2B5EF4-FFF2-40B4-BE49-F238E27FC236}">
                <a16:creationId xmlns:a16="http://schemas.microsoft.com/office/drawing/2014/main" id="{6FBF0BF5-7756-7DF1-B26C-A1BB4EFD6B4E}"/>
              </a:ext>
            </a:extLst>
          </p:cNvPr>
          <p:cNvSpPr/>
          <p:nvPr/>
        </p:nvSpPr>
        <p:spPr>
          <a:xfrm>
            <a:off x="2534427" y="4115973"/>
            <a:ext cx="1698553" cy="499963"/>
          </a:xfrm>
          <a:prstGeom prst="roundRect">
            <a:avLst>
              <a:gd name="adj" fmla="val 16667"/>
            </a:avLst>
          </a:prstGeom>
          <a:noFill/>
          <a:ln w="57150" cap="flat" cmpd="sng">
            <a:solidFill>
              <a:srgbClr val="92D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1" name="Google Shape;357;p8">
            <a:extLst>
              <a:ext uri="{FF2B5EF4-FFF2-40B4-BE49-F238E27FC236}">
                <a16:creationId xmlns:a16="http://schemas.microsoft.com/office/drawing/2014/main" id="{55D57798-A4E4-AAAA-7B2B-2C2B3640BE91}"/>
              </a:ext>
            </a:extLst>
          </p:cNvPr>
          <p:cNvSpPr/>
          <p:nvPr/>
        </p:nvSpPr>
        <p:spPr>
          <a:xfrm>
            <a:off x="2534427" y="4807840"/>
            <a:ext cx="1704342" cy="499963"/>
          </a:xfrm>
          <a:prstGeom prst="roundRect">
            <a:avLst>
              <a:gd name="adj" fmla="val 16667"/>
            </a:avLst>
          </a:prstGeom>
          <a:noFill/>
          <a:ln w="57150" cap="flat" cmpd="sng">
            <a:solidFill>
              <a:srgbClr val="92D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2" name="Google Shape;357;p8">
            <a:extLst>
              <a:ext uri="{FF2B5EF4-FFF2-40B4-BE49-F238E27FC236}">
                <a16:creationId xmlns:a16="http://schemas.microsoft.com/office/drawing/2014/main" id="{93D702F5-FD8D-2EF8-948A-7EA2A25E3179}"/>
              </a:ext>
            </a:extLst>
          </p:cNvPr>
          <p:cNvSpPr/>
          <p:nvPr/>
        </p:nvSpPr>
        <p:spPr>
          <a:xfrm>
            <a:off x="867314" y="5422535"/>
            <a:ext cx="1704342" cy="499963"/>
          </a:xfrm>
          <a:prstGeom prst="roundRect">
            <a:avLst>
              <a:gd name="adj" fmla="val 16667"/>
            </a:avLst>
          </a:prstGeom>
          <a:noFill/>
          <a:ln w="57150" cap="flat" cmpd="sng">
            <a:solidFill>
              <a:srgbClr val="92D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4" name="Picture 3">
            <a:extLst>
              <a:ext uri="{FF2B5EF4-FFF2-40B4-BE49-F238E27FC236}">
                <a16:creationId xmlns:a16="http://schemas.microsoft.com/office/drawing/2014/main" id="{E8C59515-83BE-4B28-A4FE-E47430A51A88}"/>
              </a:ext>
            </a:extLst>
          </p:cNvPr>
          <p:cNvPicPr>
            <a:picLocks noChangeAspect="1"/>
          </p:cNvPicPr>
          <p:nvPr/>
        </p:nvPicPr>
        <p:blipFill>
          <a:blip r:embed="rId12"/>
          <a:stretch>
            <a:fillRect/>
          </a:stretch>
        </p:blipFill>
        <p:spPr>
          <a:xfrm>
            <a:off x="10669151" y="48395"/>
            <a:ext cx="1243692" cy="1743607"/>
          </a:xfrm>
          <a:prstGeom prst="rect">
            <a:avLst/>
          </a:prstGeom>
        </p:spPr>
      </p:pic>
      <p:sp>
        <p:nvSpPr>
          <p:cNvPr id="36" name="Google Shape;369;p8">
            <a:hlinkClick r:id="" action="ppaction://noaction">
              <a:snd r:embed="rId13" name="T3_W4F_5.2.wav"/>
            </a:hlinkClick>
            <a:extLst>
              <a:ext uri="{FF2B5EF4-FFF2-40B4-BE49-F238E27FC236}">
                <a16:creationId xmlns:a16="http://schemas.microsoft.com/office/drawing/2014/main" id="{17C79041-4036-454A-8751-3C3A144E0C73}"/>
              </a:ext>
            </a:extLst>
          </p:cNvPr>
          <p:cNvSpPr txBox="1"/>
          <p:nvPr/>
        </p:nvSpPr>
        <p:spPr>
          <a:xfrm>
            <a:off x="6561774" y="917255"/>
            <a:ext cx="5630226" cy="46162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B  </a:t>
            </a:r>
            <a:r>
              <a:rPr kumimoji="0" lang="en-GB" sz="2400" b="0" i="0" u="none" strike="noStrike" kern="0" cap="none" spc="0" normalizeH="0" baseline="0" noProof="0" dirty="0" err="1">
                <a:ln>
                  <a:noFill/>
                </a:ln>
                <a:solidFill>
                  <a:srgbClr val="002060"/>
                </a:solidFill>
                <a:effectLst/>
                <a:uLnTx/>
                <a:uFillTx/>
                <a:latin typeface="Century Gothic"/>
                <a:ea typeface="Century Gothic"/>
                <a:cs typeface="Century Gothic"/>
                <a:sym typeface="Century Gothic"/>
              </a:rPr>
              <a:t>Schreib</a:t>
            </a:r>
            <a:r>
              <a:rPr kumimoji="0" lang="en-GB" sz="24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 auf </a:t>
            </a:r>
            <a:r>
              <a:rPr kumimoji="0" lang="en-GB" sz="2400" b="0" i="0" u="none" strike="noStrike" kern="0" cap="none" spc="0" normalizeH="0" baseline="0" noProof="0" dirty="0" err="1">
                <a:ln>
                  <a:noFill/>
                </a:ln>
                <a:solidFill>
                  <a:srgbClr val="002060"/>
                </a:solidFill>
                <a:effectLst/>
                <a:uLnTx/>
                <a:uFillTx/>
                <a:latin typeface="Century Gothic"/>
                <a:ea typeface="Century Gothic"/>
                <a:cs typeface="Century Gothic"/>
                <a:sym typeface="Century Gothic"/>
              </a:rPr>
              <a:t>Englisch</a:t>
            </a:r>
            <a:r>
              <a:rPr kumimoji="0" lang="en-GB" sz="24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a:t>
            </a:r>
            <a:endParaRPr kumimoji="0" sz="24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5" name="TextBox 4">
            <a:extLst>
              <a:ext uri="{FF2B5EF4-FFF2-40B4-BE49-F238E27FC236}">
                <a16:creationId xmlns:a16="http://schemas.microsoft.com/office/drawing/2014/main" id="{F2316F2C-65F5-4DBB-84E1-F6575511E01C}"/>
              </a:ext>
            </a:extLst>
          </p:cNvPr>
          <p:cNvSpPr txBox="1"/>
          <p:nvPr/>
        </p:nvSpPr>
        <p:spPr>
          <a:xfrm>
            <a:off x="6707480" y="2599957"/>
            <a:ext cx="3961671"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entury Gothic"/>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entury Gothic"/>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entury Gothic"/>
              <a:ea typeface="+mn-ea"/>
              <a:cs typeface="+mn-cs"/>
            </a:endParaRPr>
          </a:p>
        </p:txBody>
      </p:sp>
      <p:graphicFrame>
        <p:nvGraphicFramePr>
          <p:cNvPr id="39" name="Table 1">
            <a:extLst>
              <a:ext uri="{FF2B5EF4-FFF2-40B4-BE49-F238E27FC236}">
                <a16:creationId xmlns:a16="http://schemas.microsoft.com/office/drawing/2014/main" id="{A5577A7C-BF78-499B-9FF6-F3F7D8AF3FAD}"/>
              </a:ext>
            </a:extLst>
          </p:cNvPr>
          <p:cNvGraphicFramePr/>
          <p:nvPr/>
        </p:nvGraphicFramePr>
        <p:xfrm>
          <a:off x="6443055" y="2127465"/>
          <a:ext cx="5514457" cy="3383280"/>
        </p:xfrm>
        <a:graphic>
          <a:graphicData uri="http://schemas.openxmlformats.org/drawingml/2006/table">
            <a:tbl>
              <a:tblPr/>
              <a:tblGrid>
                <a:gridCol w="949456">
                  <a:extLst>
                    <a:ext uri="{9D8B030D-6E8A-4147-A177-3AD203B41FA5}">
                      <a16:colId xmlns:a16="http://schemas.microsoft.com/office/drawing/2014/main" val="20000"/>
                    </a:ext>
                  </a:extLst>
                </a:gridCol>
                <a:gridCol w="4565001">
                  <a:extLst>
                    <a:ext uri="{9D8B030D-6E8A-4147-A177-3AD203B41FA5}">
                      <a16:colId xmlns:a16="http://schemas.microsoft.com/office/drawing/2014/main" val="20001"/>
                    </a:ext>
                  </a:extLst>
                </a:gridCol>
              </a:tblGrid>
              <a:tr h="505080">
                <a:tc>
                  <a:txBody>
                    <a:bodyPr/>
                    <a:lstStyle/>
                    <a:p>
                      <a:pPr algn="ctr"/>
                      <a:r>
                        <a:rPr lang="en-US" sz="2400" b="1" dirty="0">
                          <a:solidFill>
                            <a:srgbClr val="002060"/>
                          </a:solidFill>
                          <a:latin typeface="+mn-lt"/>
                        </a:rPr>
                        <a:t>B</a:t>
                      </a:r>
                    </a:p>
                  </a:txBody>
                  <a:tcP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pPr algn="ctr"/>
                      <a:endParaRPr lang="en-US" sz="2400" b="1" dirty="0">
                        <a:solidFill>
                          <a:srgbClr val="002060"/>
                        </a:solidFill>
                        <a:latin typeface="+mn-lt"/>
                      </a:endParaRPr>
                    </a:p>
                  </a:txBody>
                  <a:tcP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extLst>
                  <a:ext uri="{0D108BD9-81ED-4DB2-BD59-A6C34878D82A}">
                    <a16:rowId xmlns:a16="http://schemas.microsoft.com/office/drawing/2014/main" val="10001"/>
                  </a:ext>
                </a:extLst>
              </a:tr>
              <a:tr h="478440">
                <a:tc>
                  <a:txBody>
                    <a:bodyPr/>
                    <a:lstStyle/>
                    <a:p>
                      <a:pPr algn="ctr"/>
                      <a:r>
                        <a:rPr lang="en-US" sz="2400" b="1" dirty="0">
                          <a:solidFill>
                            <a:srgbClr val="002060"/>
                          </a:solidFill>
                          <a:latin typeface="+mn-lt"/>
                        </a:rPr>
                        <a:t>1</a:t>
                      </a:r>
                    </a:p>
                  </a:txBody>
                  <a:tcP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pPr algn="ctr"/>
                      <a:endParaRPr lang="en-US" sz="2400" b="1" dirty="0">
                        <a:solidFill>
                          <a:srgbClr val="002060"/>
                        </a:solidFill>
                        <a:latin typeface="+mn-lt"/>
                      </a:endParaRPr>
                    </a:p>
                  </a:txBody>
                  <a:tcP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extLst>
                  <a:ext uri="{0D108BD9-81ED-4DB2-BD59-A6C34878D82A}">
                    <a16:rowId xmlns:a16="http://schemas.microsoft.com/office/drawing/2014/main" val="10002"/>
                  </a:ext>
                </a:extLst>
              </a:tr>
              <a:tr h="441000">
                <a:tc>
                  <a:txBody>
                    <a:bodyPr/>
                    <a:lstStyle/>
                    <a:p>
                      <a:pPr algn="ctr"/>
                      <a:r>
                        <a:rPr lang="en-US" sz="2400" b="1" dirty="0">
                          <a:solidFill>
                            <a:srgbClr val="002060"/>
                          </a:solidFill>
                          <a:latin typeface="+mn-lt"/>
                        </a:rPr>
                        <a:t>2</a:t>
                      </a:r>
                    </a:p>
                  </a:txBody>
                  <a:tcP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pPr algn="ctr"/>
                      <a:endParaRPr lang="en-US" sz="2400" b="1" dirty="0">
                        <a:solidFill>
                          <a:srgbClr val="002060"/>
                        </a:solidFill>
                        <a:latin typeface="+mn-lt"/>
                      </a:endParaRPr>
                    </a:p>
                  </a:txBody>
                  <a:tcP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extLst>
                  <a:ext uri="{0D108BD9-81ED-4DB2-BD59-A6C34878D82A}">
                    <a16:rowId xmlns:a16="http://schemas.microsoft.com/office/drawing/2014/main" val="10003"/>
                  </a:ext>
                </a:extLst>
              </a:tr>
              <a:tr h="478440">
                <a:tc>
                  <a:txBody>
                    <a:bodyPr/>
                    <a:lstStyle/>
                    <a:p>
                      <a:pPr algn="ctr"/>
                      <a:r>
                        <a:rPr lang="en-US" sz="2400" b="1" dirty="0">
                          <a:solidFill>
                            <a:srgbClr val="002060"/>
                          </a:solidFill>
                          <a:latin typeface="+mn-lt"/>
                        </a:rPr>
                        <a:t>3</a:t>
                      </a:r>
                    </a:p>
                  </a:txBody>
                  <a:tcP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pPr algn="ctr"/>
                      <a:endParaRPr lang="en-US" sz="2400" b="1" dirty="0">
                        <a:solidFill>
                          <a:srgbClr val="002060"/>
                        </a:solidFill>
                        <a:latin typeface="+mn-lt"/>
                      </a:endParaRPr>
                    </a:p>
                  </a:txBody>
                  <a:tcP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extLst>
                  <a:ext uri="{0D108BD9-81ED-4DB2-BD59-A6C34878D82A}">
                    <a16:rowId xmlns:a16="http://schemas.microsoft.com/office/drawing/2014/main" val="10004"/>
                  </a:ext>
                </a:extLst>
              </a:tr>
              <a:tr h="507240">
                <a:tc>
                  <a:txBody>
                    <a:bodyPr/>
                    <a:lstStyle/>
                    <a:p>
                      <a:pPr algn="ctr"/>
                      <a:r>
                        <a:rPr lang="en-US" sz="2400" b="1" dirty="0">
                          <a:solidFill>
                            <a:srgbClr val="002060"/>
                          </a:solidFill>
                          <a:latin typeface="+mn-lt"/>
                        </a:rPr>
                        <a:t>4</a:t>
                      </a:r>
                    </a:p>
                  </a:txBody>
                  <a:tcP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pPr algn="ctr"/>
                      <a:endParaRPr lang="en-US" sz="2400" b="1" dirty="0">
                        <a:solidFill>
                          <a:srgbClr val="002060"/>
                        </a:solidFill>
                        <a:latin typeface="+mn-lt"/>
                      </a:endParaRPr>
                    </a:p>
                  </a:txBody>
                  <a:tcP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extLst>
                  <a:ext uri="{0D108BD9-81ED-4DB2-BD59-A6C34878D82A}">
                    <a16:rowId xmlns:a16="http://schemas.microsoft.com/office/drawing/2014/main" val="10005"/>
                  </a:ext>
                </a:extLst>
              </a:tr>
              <a:tr h="478440">
                <a:tc>
                  <a:txBody>
                    <a:bodyPr/>
                    <a:lstStyle/>
                    <a:p>
                      <a:pPr algn="ctr"/>
                      <a:r>
                        <a:rPr lang="en-US" sz="2400" b="1" dirty="0">
                          <a:solidFill>
                            <a:srgbClr val="002060"/>
                          </a:solidFill>
                          <a:latin typeface="+mn-lt"/>
                        </a:rPr>
                        <a:t>5</a:t>
                      </a:r>
                    </a:p>
                  </a:txBody>
                  <a:tcP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pPr algn="ctr"/>
                      <a:endParaRPr lang="en-US" sz="2400" b="1" dirty="0">
                        <a:solidFill>
                          <a:srgbClr val="002060"/>
                        </a:solidFill>
                        <a:latin typeface="+mn-lt"/>
                      </a:endParaRPr>
                    </a:p>
                  </a:txBody>
                  <a:tcP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extLst>
                  <a:ext uri="{0D108BD9-81ED-4DB2-BD59-A6C34878D82A}">
                    <a16:rowId xmlns:a16="http://schemas.microsoft.com/office/drawing/2014/main" val="10006"/>
                  </a:ext>
                </a:extLst>
              </a:tr>
              <a:tr h="478440">
                <a:tc>
                  <a:txBody>
                    <a:bodyPr/>
                    <a:lstStyle/>
                    <a:p>
                      <a:pPr algn="ctr"/>
                      <a:r>
                        <a:rPr lang="en-US" sz="2400" b="1" dirty="0">
                          <a:solidFill>
                            <a:srgbClr val="002060"/>
                          </a:solidFill>
                          <a:latin typeface="+mn-lt"/>
                        </a:rPr>
                        <a:t>6</a:t>
                      </a:r>
                    </a:p>
                  </a:txBody>
                  <a:tcP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pPr algn="ctr"/>
                      <a:endParaRPr lang="en-US" sz="2400" b="1" dirty="0">
                        <a:solidFill>
                          <a:srgbClr val="002060"/>
                        </a:solidFill>
                        <a:latin typeface="+mn-lt"/>
                      </a:endParaRPr>
                    </a:p>
                  </a:txBody>
                  <a:tcP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extLst>
                  <a:ext uri="{0D108BD9-81ED-4DB2-BD59-A6C34878D82A}">
                    <a16:rowId xmlns:a16="http://schemas.microsoft.com/office/drawing/2014/main" val="10007"/>
                  </a:ext>
                </a:extLst>
              </a:tr>
            </a:tbl>
          </a:graphicData>
        </a:graphic>
      </p:graphicFrame>
      <p:sp>
        <p:nvSpPr>
          <p:cNvPr id="7" name="TextBox 6">
            <a:extLst>
              <a:ext uri="{FF2B5EF4-FFF2-40B4-BE49-F238E27FC236}">
                <a16:creationId xmlns:a16="http://schemas.microsoft.com/office/drawing/2014/main" id="{B53E5639-B241-4A50-9AE1-96EA4EF52831}"/>
              </a:ext>
            </a:extLst>
          </p:cNvPr>
          <p:cNvSpPr txBox="1"/>
          <p:nvPr/>
        </p:nvSpPr>
        <p:spPr>
          <a:xfrm>
            <a:off x="7321616" y="2127465"/>
            <a:ext cx="428680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a:ea typeface="+mn-ea"/>
                <a:cs typeface="+mn-cs"/>
              </a:rPr>
              <a:t>His birthday is in March.</a:t>
            </a:r>
          </a:p>
        </p:txBody>
      </p:sp>
      <p:sp>
        <p:nvSpPr>
          <p:cNvPr id="41" name="TextBox 40">
            <a:extLst>
              <a:ext uri="{FF2B5EF4-FFF2-40B4-BE49-F238E27FC236}">
                <a16:creationId xmlns:a16="http://schemas.microsoft.com/office/drawing/2014/main" id="{71B2BA5E-0796-41D9-92B4-5026091E023F}"/>
              </a:ext>
            </a:extLst>
          </p:cNvPr>
          <p:cNvSpPr txBox="1"/>
          <p:nvPr/>
        </p:nvSpPr>
        <p:spPr>
          <a:xfrm>
            <a:off x="7321616" y="2606301"/>
            <a:ext cx="607754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a:ea typeface="+mn-ea"/>
                <a:cs typeface="+mn-cs"/>
              </a:rPr>
              <a:t>Your birthday is in November.</a:t>
            </a:r>
          </a:p>
        </p:txBody>
      </p:sp>
      <p:sp>
        <p:nvSpPr>
          <p:cNvPr id="42" name="TextBox 41">
            <a:extLst>
              <a:ext uri="{FF2B5EF4-FFF2-40B4-BE49-F238E27FC236}">
                <a16:creationId xmlns:a16="http://schemas.microsoft.com/office/drawing/2014/main" id="{634240B0-0D4D-409A-874D-E96CA2AE46FA}"/>
              </a:ext>
            </a:extLst>
          </p:cNvPr>
          <p:cNvSpPr txBox="1"/>
          <p:nvPr/>
        </p:nvSpPr>
        <p:spPr>
          <a:xfrm>
            <a:off x="7321616" y="3108611"/>
            <a:ext cx="607754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a:ea typeface="+mn-ea"/>
                <a:cs typeface="+mn-cs"/>
              </a:rPr>
              <a:t>Who has a birthday in May?</a:t>
            </a:r>
          </a:p>
        </p:txBody>
      </p:sp>
      <p:sp>
        <p:nvSpPr>
          <p:cNvPr id="43" name="TextBox 42">
            <a:extLst>
              <a:ext uri="{FF2B5EF4-FFF2-40B4-BE49-F238E27FC236}">
                <a16:creationId xmlns:a16="http://schemas.microsoft.com/office/drawing/2014/main" id="{D405BF76-F512-412C-AACE-E3A44C7C506A}"/>
              </a:ext>
            </a:extLst>
          </p:cNvPr>
          <p:cNvSpPr txBox="1"/>
          <p:nvPr/>
        </p:nvSpPr>
        <p:spPr>
          <a:xfrm>
            <a:off x="7321615" y="3606319"/>
            <a:ext cx="607754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a:ea typeface="+mn-ea"/>
                <a:cs typeface="+mn-cs"/>
              </a:rPr>
              <a:t>My favourite day is Saturday.</a:t>
            </a:r>
          </a:p>
        </p:txBody>
      </p:sp>
      <p:sp>
        <p:nvSpPr>
          <p:cNvPr id="44" name="TextBox 43">
            <a:extLst>
              <a:ext uri="{FF2B5EF4-FFF2-40B4-BE49-F238E27FC236}">
                <a16:creationId xmlns:a16="http://schemas.microsoft.com/office/drawing/2014/main" id="{D07B38A0-C1EC-4F5C-BC51-EDC5162858BF}"/>
              </a:ext>
            </a:extLst>
          </p:cNvPr>
          <p:cNvSpPr txBox="1"/>
          <p:nvPr/>
        </p:nvSpPr>
        <p:spPr>
          <a:xfrm>
            <a:off x="7321614" y="4119674"/>
            <a:ext cx="607754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a:ea typeface="+mn-ea"/>
                <a:cs typeface="+mn-cs"/>
              </a:rPr>
              <a:t>My birthday is in October.</a:t>
            </a:r>
          </a:p>
        </p:txBody>
      </p:sp>
      <p:sp>
        <p:nvSpPr>
          <p:cNvPr id="45" name="TextBox 44">
            <a:extLst>
              <a:ext uri="{FF2B5EF4-FFF2-40B4-BE49-F238E27FC236}">
                <a16:creationId xmlns:a16="http://schemas.microsoft.com/office/drawing/2014/main" id="{654F853D-4E5B-4869-8837-2AC1A96125EF}"/>
              </a:ext>
            </a:extLst>
          </p:cNvPr>
          <p:cNvSpPr txBox="1"/>
          <p:nvPr/>
        </p:nvSpPr>
        <p:spPr>
          <a:xfrm>
            <a:off x="7321613" y="4549243"/>
            <a:ext cx="607754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a:ea typeface="+mn-ea"/>
                <a:cs typeface="+mn-cs"/>
              </a:rPr>
              <a:t>My favourite month is January.</a:t>
            </a:r>
          </a:p>
        </p:txBody>
      </p:sp>
      <p:sp>
        <p:nvSpPr>
          <p:cNvPr id="46" name="TextBox 45">
            <a:extLst>
              <a:ext uri="{FF2B5EF4-FFF2-40B4-BE49-F238E27FC236}">
                <a16:creationId xmlns:a16="http://schemas.microsoft.com/office/drawing/2014/main" id="{00408549-59FF-4BC4-BACB-8FDB7ECFDDA8}"/>
              </a:ext>
            </a:extLst>
          </p:cNvPr>
          <p:cNvSpPr txBox="1"/>
          <p:nvPr/>
        </p:nvSpPr>
        <p:spPr>
          <a:xfrm>
            <a:off x="7338839" y="5064421"/>
            <a:ext cx="393655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a:ea typeface="+mn-ea"/>
                <a:cs typeface="+mn-cs"/>
              </a:rPr>
              <a:t>When is your birthday?</a:t>
            </a:r>
          </a:p>
        </p:txBody>
      </p:sp>
      <p:pic>
        <p:nvPicPr>
          <p:cNvPr id="13" name="Picture 12">
            <a:extLst>
              <a:ext uri="{FF2B5EF4-FFF2-40B4-BE49-F238E27FC236}">
                <a16:creationId xmlns:a16="http://schemas.microsoft.com/office/drawing/2014/main" id="{EA5682F7-A8D7-41CB-92F2-23114EB85FC3}"/>
              </a:ext>
            </a:extLst>
          </p:cNvPr>
          <p:cNvPicPr>
            <a:picLocks noChangeAspect="1"/>
          </p:cNvPicPr>
          <p:nvPr/>
        </p:nvPicPr>
        <p:blipFill>
          <a:blip r:embed="rId14"/>
          <a:stretch>
            <a:fillRect/>
          </a:stretch>
        </p:blipFill>
        <p:spPr>
          <a:xfrm>
            <a:off x="10972801" y="5649212"/>
            <a:ext cx="909212" cy="1019677"/>
          </a:xfrm>
          <a:prstGeom prst="rect">
            <a:avLst/>
          </a:prstGeom>
        </p:spPr>
      </p:pic>
    </p:spTree>
    <p:extLst>
      <p:ext uri="{BB962C8B-B14F-4D97-AF65-F5344CB8AC3E}">
        <p14:creationId xmlns:p14="http://schemas.microsoft.com/office/powerpoint/2010/main" val="2700891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7"/>
                                        </p:tgtEl>
                                        <p:attrNameLst>
                                          <p:attrName>style.visibility</p:attrName>
                                        </p:attrNameLst>
                                      </p:cBhvr>
                                      <p:to>
                                        <p:strVal val="visible"/>
                                      </p:to>
                                    </p:set>
                                    <p:anim calcmode="lin" valueType="num">
                                      <p:cBhvr additive="base">
                                        <p:cTn id="7" dur="500"/>
                                        <p:tgtEl>
                                          <p:spTgt spid="157"/>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78"/>
                                        </p:tgtEl>
                                        <p:attrNameLst>
                                          <p:attrName>style.visibility</p:attrName>
                                        </p:attrNameLst>
                                      </p:cBhvr>
                                      <p:to>
                                        <p:strVal val="visible"/>
                                      </p:to>
                                    </p:set>
                                    <p:anim calcmode="lin" valueType="num">
                                      <p:cBhvr additive="base">
                                        <p:cTn id="12" dur="500"/>
                                        <p:tgtEl>
                                          <p:spTgt spid="178"/>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p:tgtEl>
                                          <p:spTgt spid="8"/>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p:tgtEl>
                                          <p:spTgt spid="9"/>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p:tgtEl>
                                          <p:spTgt spid="10"/>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p:tgtEl>
                                          <p:spTgt spid="11"/>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p:tgtEl>
                                          <p:spTgt spid="12"/>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36"/>
                                        </p:tgtEl>
                                        <p:attrNameLst>
                                          <p:attrName>style.visibility</p:attrName>
                                        </p:attrNameLst>
                                      </p:cBhvr>
                                      <p:to>
                                        <p:strVal val="visible"/>
                                      </p:to>
                                    </p:set>
                                  </p:childTnLst>
                                </p:cTn>
                              </p:par>
                              <p:par>
                                <p:cTn id="42" presetID="1" presetClass="entr" fill="hold" nodeType="withEffect">
                                  <p:stCondLst>
                                    <p:cond delay="0"/>
                                  </p:stCondLst>
                                  <p:childTnLst>
                                    <p:set>
                                      <p:cBhvr>
                                        <p:cTn id="43" dur="1" fill="hold">
                                          <p:stCondLst>
                                            <p:cond delay="0"/>
                                          </p:stCondLst>
                                        </p:cTn>
                                        <p:tgtEl>
                                          <p:spTgt spid="39"/>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7"/>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41"/>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42"/>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43"/>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grpId="0" nodeType="clickEffect">
                                  <p:stCondLst>
                                    <p:cond delay="0"/>
                                  </p:stCondLst>
                                  <p:childTnLst>
                                    <p:set>
                                      <p:cBhvr>
                                        <p:cTn id="63" dur="1" fill="hold">
                                          <p:stCondLst>
                                            <p:cond delay="0"/>
                                          </p:stCondLst>
                                        </p:cTn>
                                        <p:tgtEl>
                                          <p:spTgt spid="44"/>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grpId="0" nodeType="clickEffect">
                                  <p:stCondLst>
                                    <p:cond delay="0"/>
                                  </p:stCondLst>
                                  <p:childTnLst>
                                    <p:set>
                                      <p:cBhvr>
                                        <p:cTn id="67" dur="1" fill="hold">
                                          <p:stCondLst>
                                            <p:cond delay="0"/>
                                          </p:stCondLst>
                                        </p:cTn>
                                        <p:tgtEl>
                                          <p:spTgt spid="45"/>
                                        </p:tgtEl>
                                        <p:attrNameLst>
                                          <p:attrName>style.visibility</p:attrName>
                                        </p:attrNameLst>
                                      </p:cBhvr>
                                      <p:to>
                                        <p:strVal val="visible"/>
                                      </p:to>
                                    </p:set>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grpId="0" nodeType="clickEffect">
                                  <p:stCondLst>
                                    <p:cond delay="0"/>
                                  </p:stCondLst>
                                  <p:childTnLst>
                                    <p:set>
                                      <p:cBhvr>
                                        <p:cTn id="71"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7" grpId="0"/>
      <p:bldP spid="41" grpId="0"/>
      <p:bldP spid="42" grpId="0"/>
      <p:bldP spid="43" grpId="0"/>
      <p:bldP spid="44" grpId="0"/>
      <p:bldP spid="45" grpId="0"/>
      <p:bldP spid="4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extBox 48">
            <a:extLst>
              <a:ext uri="{FF2B5EF4-FFF2-40B4-BE49-F238E27FC236}">
                <a16:creationId xmlns:a16="http://schemas.microsoft.com/office/drawing/2014/main" id="{D34251FF-9F1D-494D-8752-46DC3069B57C}"/>
              </a:ext>
            </a:extLst>
          </p:cNvPr>
          <p:cNvSpPr txBox="1"/>
          <p:nvPr/>
        </p:nvSpPr>
        <p:spPr>
          <a:xfrm>
            <a:off x="241217" y="1922692"/>
            <a:ext cx="806708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2060"/>
                </a:solidFill>
                <a:effectLst/>
                <a:uLnTx/>
                <a:uFillTx/>
                <a:latin typeface="Century Gothic"/>
                <a:ea typeface="+mn-ea"/>
                <a:cs typeface="+mn-cs"/>
              </a:rPr>
              <a:t>2.  September	    		November	 </a:t>
            </a:r>
            <a:r>
              <a:rPr kumimoji="0" lang="en-GB" sz="1800" b="0" i="0" u="none" strike="noStrike" kern="1200" cap="none" spc="0" normalizeH="0" baseline="0" noProof="0" dirty="0" err="1">
                <a:ln>
                  <a:noFill/>
                </a:ln>
                <a:solidFill>
                  <a:srgbClr val="002060"/>
                </a:solidFill>
                <a:effectLst/>
                <a:uLnTx/>
                <a:uFillTx/>
                <a:latin typeface="Century Gothic"/>
                <a:ea typeface="+mn-ea"/>
                <a:cs typeface="+mn-cs"/>
              </a:rPr>
              <a:t>Dezember</a:t>
            </a:r>
            <a:endParaRPr kumimoji="0" lang="en-GB" sz="1800" b="0" i="0" u="none" strike="noStrike" kern="1200" cap="none" spc="0" normalizeH="0" baseline="0" noProof="0" dirty="0">
              <a:ln>
                <a:noFill/>
              </a:ln>
              <a:solidFill>
                <a:srgbClr val="002060"/>
              </a:solidFill>
              <a:effectLst/>
              <a:uLnTx/>
              <a:uFillTx/>
              <a:latin typeface="Century Gothic"/>
              <a:ea typeface="+mn-ea"/>
              <a:cs typeface="+mn-cs"/>
            </a:endParaRPr>
          </a:p>
        </p:txBody>
      </p:sp>
      <p:sp>
        <p:nvSpPr>
          <p:cNvPr id="4" name="Title 1">
            <a:extLst>
              <a:ext uri="{FF2B5EF4-FFF2-40B4-BE49-F238E27FC236}">
                <a16:creationId xmlns:a16="http://schemas.microsoft.com/office/drawing/2014/main" id="{43BF55C5-8D0B-4879-BAC0-EEE33FBD9C88}"/>
              </a:ext>
            </a:extLst>
          </p:cNvPr>
          <p:cNvSpPr txBox="1">
            <a:spLocks/>
          </p:cNvSpPr>
          <p:nvPr/>
        </p:nvSpPr>
        <p:spPr>
          <a:xfrm>
            <a:off x="718945" y="96564"/>
            <a:ext cx="2506012" cy="563783"/>
          </a:xfrm>
          <a:prstGeom prst="rect">
            <a:avLst/>
          </a:prstGeom>
        </p:spPr>
        <p:txBody>
          <a:bodyPr/>
          <a:lstStyle>
            <a:lvl1pPr algn="l" defTabSz="914400" rtl="0" eaLnBrk="1" latinLnBrk="0" hangingPunct="1">
              <a:lnSpc>
                <a:spcPct val="90000"/>
              </a:lnSpc>
              <a:spcBef>
                <a:spcPct val="0"/>
              </a:spcBef>
              <a:buNone/>
              <a:defRPr sz="4400" kern="1200">
                <a:solidFill>
                  <a:srgbClr val="002060"/>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entury Gothic"/>
                <a:ea typeface="Century Gothic"/>
                <a:cs typeface="Century Gothic"/>
                <a:sym typeface="Century Gothic"/>
              </a:rPr>
              <a:t>Follow up 3 </a:t>
            </a:r>
            <a:endParaRPr kumimoji="0" lang="en-GB" sz="4400" b="0" i="0" u="none" strike="noStrike" kern="1200" cap="none" spc="0" normalizeH="0" baseline="0" noProof="0" dirty="0">
              <a:ln>
                <a:noFill/>
              </a:ln>
              <a:solidFill>
                <a:srgbClr val="002060"/>
              </a:solidFill>
              <a:effectLst/>
              <a:uLnTx/>
              <a:uFillTx/>
              <a:latin typeface="Century Gothic"/>
              <a:ea typeface="+mj-ea"/>
              <a:cs typeface="+mj-cs"/>
            </a:endParaRPr>
          </a:p>
        </p:txBody>
      </p:sp>
      <p:sp>
        <p:nvSpPr>
          <p:cNvPr id="5" name="Google Shape;167;p2">
            <a:extLst>
              <a:ext uri="{FF2B5EF4-FFF2-40B4-BE49-F238E27FC236}">
                <a16:creationId xmlns:a16="http://schemas.microsoft.com/office/drawing/2014/main" id="{E8A58DF8-BA25-414D-894D-B801FD91A419}"/>
              </a:ext>
            </a:extLst>
          </p:cNvPr>
          <p:cNvSpPr/>
          <p:nvPr/>
        </p:nvSpPr>
        <p:spPr>
          <a:xfrm>
            <a:off x="123171" y="128500"/>
            <a:ext cx="521370" cy="478471"/>
          </a:xfrm>
          <a:prstGeom prst="roundRect">
            <a:avLst>
              <a:gd name="adj" fmla="val 16667"/>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2" name="Picture 1">
            <a:extLst>
              <a:ext uri="{FF2B5EF4-FFF2-40B4-BE49-F238E27FC236}">
                <a16:creationId xmlns:a16="http://schemas.microsoft.com/office/drawing/2014/main" id="{981AA216-BE01-4E90-934B-D8ED065BD8D9}"/>
              </a:ext>
            </a:extLst>
          </p:cNvPr>
          <p:cNvPicPr>
            <a:picLocks noChangeAspect="1"/>
          </p:cNvPicPr>
          <p:nvPr/>
        </p:nvPicPr>
        <p:blipFill>
          <a:blip r:embed="rId3"/>
          <a:stretch>
            <a:fillRect/>
          </a:stretch>
        </p:blipFill>
        <p:spPr>
          <a:xfrm>
            <a:off x="10520311" y="-185578"/>
            <a:ext cx="1548518" cy="1585097"/>
          </a:xfrm>
          <a:prstGeom prst="rect">
            <a:avLst/>
          </a:prstGeom>
        </p:spPr>
      </p:pic>
      <p:sp>
        <p:nvSpPr>
          <p:cNvPr id="6" name="TextBox 5">
            <a:extLst>
              <a:ext uri="{FF2B5EF4-FFF2-40B4-BE49-F238E27FC236}">
                <a16:creationId xmlns:a16="http://schemas.microsoft.com/office/drawing/2014/main" id="{893D9C4A-81C1-4F85-9930-9F79AE9058FA}"/>
              </a:ext>
            </a:extLst>
          </p:cNvPr>
          <p:cNvSpPr txBox="1"/>
          <p:nvPr/>
        </p:nvSpPr>
        <p:spPr>
          <a:xfrm>
            <a:off x="241217" y="1000511"/>
            <a:ext cx="736155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2060"/>
                </a:solidFill>
                <a:effectLst/>
                <a:uLnTx/>
                <a:uFillTx/>
                <a:latin typeface="Century Gothic"/>
                <a:ea typeface="+mn-ea"/>
                <a:cs typeface="+mn-cs"/>
              </a:rPr>
              <a:t>1.    </a:t>
            </a:r>
            <a:r>
              <a:rPr kumimoji="0" lang="en-GB" sz="2000" b="0" i="0" u="none" strike="noStrike" kern="1200" cap="none" spc="0" normalizeH="0" baseline="0" noProof="0" dirty="0" err="1">
                <a:ln>
                  <a:noFill/>
                </a:ln>
                <a:solidFill>
                  <a:srgbClr val="002060"/>
                </a:solidFill>
                <a:effectLst/>
                <a:uLnTx/>
                <a:uFillTx/>
                <a:latin typeface="Century Gothic"/>
                <a:ea typeface="+mn-ea"/>
                <a:cs typeface="+mn-cs"/>
              </a:rPr>
              <a:t>Januar</a:t>
            </a:r>
            <a:r>
              <a:rPr kumimoji="0" lang="en-GB" sz="2000" b="0" i="0" u="none" strike="noStrike" kern="1200" cap="none" spc="0" normalizeH="0" baseline="0" noProof="0" dirty="0">
                <a:ln>
                  <a:noFill/>
                </a:ln>
                <a:solidFill>
                  <a:srgbClr val="002060"/>
                </a:solidFill>
                <a:effectLst/>
                <a:uLnTx/>
                <a:uFillTx/>
                <a:latin typeface="Century Gothic"/>
                <a:ea typeface="+mn-ea"/>
                <a:cs typeface="+mn-cs"/>
              </a:rPr>
              <a:t>	    </a:t>
            </a:r>
            <a:r>
              <a:rPr kumimoji="0" lang="en-GB" sz="2000" b="0" i="0" u="none" strike="noStrike" kern="1200" cap="none" spc="0" normalizeH="0" baseline="0" noProof="0" dirty="0" err="1">
                <a:ln>
                  <a:noFill/>
                </a:ln>
                <a:solidFill>
                  <a:srgbClr val="002060"/>
                </a:solidFill>
                <a:effectLst/>
                <a:uLnTx/>
                <a:uFillTx/>
                <a:latin typeface="Century Gothic"/>
                <a:ea typeface="+mn-ea"/>
                <a:cs typeface="+mn-cs"/>
              </a:rPr>
              <a:t>Februar</a:t>
            </a:r>
            <a:r>
              <a:rPr kumimoji="0" lang="en-GB" sz="2000" b="0" i="0" u="none" strike="noStrike" kern="1200" cap="none" spc="0" normalizeH="0" baseline="0" noProof="0" dirty="0">
                <a:ln>
                  <a:noFill/>
                </a:ln>
                <a:solidFill>
                  <a:srgbClr val="002060"/>
                </a:solidFill>
                <a:effectLst/>
                <a:uLnTx/>
                <a:uFillTx/>
                <a:latin typeface="Century Gothic"/>
                <a:ea typeface="+mn-ea"/>
                <a:cs typeface="+mn-cs"/>
              </a:rPr>
              <a:t>			     April</a:t>
            </a:r>
          </a:p>
        </p:txBody>
      </p:sp>
      <p:grpSp>
        <p:nvGrpSpPr>
          <p:cNvPr id="14" name="Group 13">
            <a:extLst>
              <a:ext uri="{FF2B5EF4-FFF2-40B4-BE49-F238E27FC236}">
                <a16:creationId xmlns:a16="http://schemas.microsoft.com/office/drawing/2014/main" id="{6E1A85AC-5E09-4D37-8A4B-F092673CAF97}"/>
              </a:ext>
            </a:extLst>
          </p:cNvPr>
          <p:cNvGrpSpPr/>
          <p:nvPr/>
        </p:nvGrpSpPr>
        <p:grpSpPr>
          <a:xfrm>
            <a:off x="644541" y="879070"/>
            <a:ext cx="6548177" cy="600359"/>
            <a:chOff x="644541" y="879070"/>
            <a:chExt cx="6548177" cy="600359"/>
          </a:xfrm>
        </p:grpSpPr>
        <p:sp>
          <p:nvSpPr>
            <p:cNvPr id="7" name="Rectangle: Rounded Corners 6">
              <a:extLst>
                <a:ext uri="{FF2B5EF4-FFF2-40B4-BE49-F238E27FC236}">
                  <a16:creationId xmlns:a16="http://schemas.microsoft.com/office/drawing/2014/main" id="{71BE83C6-F43A-41B8-AD70-E21D2E461DA6}"/>
                </a:ext>
              </a:extLst>
            </p:cNvPr>
            <p:cNvSpPr/>
            <p:nvPr/>
          </p:nvSpPr>
          <p:spPr>
            <a:xfrm>
              <a:off x="644541" y="883320"/>
              <a:ext cx="1306922" cy="596109"/>
            </a:xfrm>
            <a:prstGeom prst="roundRect">
              <a:avLst/>
            </a:prstGeom>
            <a:noFill/>
            <a:ln w="508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8" name="Rectangle: Rounded Corners 7">
              <a:extLst>
                <a:ext uri="{FF2B5EF4-FFF2-40B4-BE49-F238E27FC236}">
                  <a16:creationId xmlns:a16="http://schemas.microsoft.com/office/drawing/2014/main" id="{3E475613-5646-4CDB-A396-39C7CF9C6490}"/>
                </a:ext>
              </a:extLst>
            </p:cNvPr>
            <p:cNvSpPr/>
            <p:nvPr/>
          </p:nvSpPr>
          <p:spPr>
            <a:xfrm>
              <a:off x="2372461" y="879070"/>
              <a:ext cx="1306922" cy="596109"/>
            </a:xfrm>
            <a:prstGeom prst="roundRect">
              <a:avLst/>
            </a:prstGeom>
            <a:noFill/>
            <a:ln w="508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9" name="Rectangle: Rounded Corners 8">
              <a:extLst>
                <a:ext uri="{FF2B5EF4-FFF2-40B4-BE49-F238E27FC236}">
                  <a16:creationId xmlns:a16="http://schemas.microsoft.com/office/drawing/2014/main" id="{F8E3F955-5B3C-4507-9630-6EF7C16FBD21}"/>
                </a:ext>
              </a:extLst>
            </p:cNvPr>
            <p:cNvSpPr/>
            <p:nvPr/>
          </p:nvSpPr>
          <p:spPr>
            <a:xfrm>
              <a:off x="5885796" y="879070"/>
              <a:ext cx="1306922" cy="596109"/>
            </a:xfrm>
            <a:prstGeom prst="roundRect">
              <a:avLst/>
            </a:prstGeom>
            <a:noFill/>
            <a:ln w="508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10" name="Rectangle: Rounded Corners 9">
              <a:extLst>
                <a:ext uri="{FF2B5EF4-FFF2-40B4-BE49-F238E27FC236}">
                  <a16:creationId xmlns:a16="http://schemas.microsoft.com/office/drawing/2014/main" id="{18078BC2-E706-4DC7-B210-1E3CE52C489A}"/>
                </a:ext>
              </a:extLst>
            </p:cNvPr>
            <p:cNvSpPr/>
            <p:nvPr/>
          </p:nvSpPr>
          <p:spPr>
            <a:xfrm>
              <a:off x="4128566" y="879070"/>
              <a:ext cx="1306922" cy="596109"/>
            </a:xfrm>
            <a:prstGeom prst="roundRect">
              <a:avLst/>
            </a:prstGeom>
            <a:noFill/>
            <a:ln w="508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11" name="Arrow: Right 10">
              <a:extLst>
                <a:ext uri="{FF2B5EF4-FFF2-40B4-BE49-F238E27FC236}">
                  <a16:creationId xmlns:a16="http://schemas.microsoft.com/office/drawing/2014/main" id="{905B6E81-D580-43AA-9A38-158AF4FF1B10}"/>
                </a:ext>
              </a:extLst>
            </p:cNvPr>
            <p:cNvSpPr/>
            <p:nvPr/>
          </p:nvSpPr>
          <p:spPr>
            <a:xfrm>
              <a:off x="1951463" y="1141420"/>
              <a:ext cx="408019" cy="129819"/>
            </a:xfrm>
            <a:prstGeom prst="rightArrow">
              <a:avLst/>
            </a:prstGeom>
            <a:solidFill>
              <a:srgbClr val="FF0000"/>
            </a:solidFill>
            <a:ln w="317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12" name="Arrow: Right 11">
              <a:extLst>
                <a:ext uri="{FF2B5EF4-FFF2-40B4-BE49-F238E27FC236}">
                  <a16:creationId xmlns:a16="http://schemas.microsoft.com/office/drawing/2014/main" id="{9A07E98E-27BB-49DE-BF53-1FC2BE4C21A5}"/>
                </a:ext>
              </a:extLst>
            </p:cNvPr>
            <p:cNvSpPr/>
            <p:nvPr/>
          </p:nvSpPr>
          <p:spPr>
            <a:xfrm>
              <a:off x="3692362" y="1135885"/>
              <a:ext cx="408019" cy="129819"/>
            </a:xfrm>
            <a:prstGeom prst="rightArrow">
              <a:avLst/>
            </a:prstGeom>
            <a:solidFill>
              <a:srgbClr val="FF0000"/>
            </a:solidFill>
            <a:ln w="317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13" name="Arrow: Right 12">
              <a:extLst>
                <a:ext uri="{FF2B5EF4-FFF2-40B4-BE49-F238E27FC236}">
                  <a16:creationId xmlns:a16="http://schemas.microsoft.com/office/drawing/2014/main" id="{9C23AAB6-5B0C-4D25-A828-CB94B45A7A22}"/>
                </a:ext>
              </a:extLst>
            </p:cNvPr>
            <p:cNvSpPr/>
            <p:nvPr/>
          </p:nvSpPr>
          <p:spPr>
            <a:xfrm>
              <a:off x="5468635" y="1130350"/>
              <a:ext cx="408019" cy="129819"/>
            </a:xfrm>
            <a:prstGeom prst="rightArrow">
              <a:avLst/>
            </a:prstGeom>
            <a:solidFill>
              <a:srgbClr val="FF0000"/>
            </a:solidFill>
            <a:ln w="317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a:ea typeface="+mn-ea"/>
                <a:cs typeface="+mn-cs"/>
              </a:endParaRPr>
            </a:p>
          </p:txBody>
        </p:sp>
      </p:grpSp>
      <p:grpSp>
        <p:nvGrpSpPr>
          <p:cNvPr id="17" name="Group 16">
            <a:extLst>
              <a:ext uri="{FF2B5EF4-FFF2-40B4-BE49-F238E27FC236}">
                <a16:creationId xmlns:a16="http://schemas.microsoft.com/office/drawing/2014/main" id="{9D87CE11-59A9-4F21-98BC-85B35ED479B8}"/>
              </a:ext>
            </a:extLst>
          </p:cNvPr>
          <p:cNvGrpSpPr/>
          <p:nvPr/>
        </p:nvGrpSpPr>
        <p:grpSpPr>
          <a:xfrm>
            <a:off x="566634" y="1791169"/>
            <a:ext cx="6570437" cy="600359"/>
            <a:chOff x="644540" y="879070"/>
            <a:chExt cx="6836947" cy="600359"/>
          </a:xfrm>
        </p:grpSpPr>
        <p:sp>
          <p:nvSpPr>
            <p:cNvPr id="18" name="Rectangle: Rounded Corners 17">
              <a:extLst>
                <a:ext uri="{FF2B5EF4-FFF2-40B4-BE49-F238E27FC236}">
                  <a16:creationId xmlns:a16="http://schemas.microsoft.com/office/drawing/2014/main" id="{2A2363C9-A093-4028-8296-2006938C3CC5}"/>
                </a:ext>
              </a:extLst>
            </p:cNvPr>
            <p:cNvSpPr/>
            <p:nvPr/>
          </p:nvSpPr>
          <p:spPr>
            <a:xfrm>
              <a:off x="644540" y="883320"/>
              <a:ext cx="1699734" cy="596109"/>
            </a:xfrm>
            <a:prstGeom prst="roundRect">
              <a:avLst/>
            </a:prstGeom>
            <a:noFill/>
            <a:ln w="508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a:ea typeface="+mn-ea"/>
                <a:cs typeface="+mn-cs"/>
              </a:endParaRPr>
            </a:p>
          </p:txBody>
        </p:sp>
        <p:sp>
          <p:nvSpPr>
            <p:cNvPr id="19" name="Rectangle: Rounded Corners 18">
              <a:extLst>
                <a:ext uri="{FF2B5EF4-FFF2-40B4-BE49-F238E27FC236}">
                  <a16:creationId xmlns:a16="http://schemas.microsoft.com/office/drawing/2014/main" id="{F10EC901-CA1B-4079-AC5C-C11445D0CB70}"/>
                </a:ext>
              </a:extLst>
            </p:cNvPr>
            <p:cNvSpPr/>
            <p:nvPr/>
          </p:nvSpPr>
          <p:spPr>
            <a:xfrm>
              <a:off x="2479869" y="879070"/>
              <a:ext cx="1447168" cy="596109"/>
            </a:xfrm>
            <a:prstGeom prst="roundRect">
              <a:avLst/>
            </a:prstGeom>
            <a:noFill/>
            <a:ln w="508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20" name="Rectangle: Rounded Corners 19">
              <a:extLst>
                <a:ext uri="{FF2B5EF4-FFF2-40B4-BE49-F238E27FC236}">
                  <a16:creationId xmlns:a16="http://schemas.microsoft.com/office/drawing/2014/main" id="{70A47490-D068-452D-A575-331759DFCD38}"/>
                </a:ext>
              </a:extLst>
            </p:cNvPr>
            <p:cNvSpPr/>
            <p:nvPr/>
          </p:nvSpPr>
          <p:spPr>
            <a:xfrm>
              <a:off x="5885796" y="879070"/>
              <a:ext cx="1595691" cy="596109"/>
            </a:xfrm>
            <a:prstGeom prst="roundRect">
              <a:avLst/>
            </a:prstGeom>
            <a:noFill/>
            <a:ln w="508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a:ea typeface="+mn-ea"/>
                <a:cs typeface="+mn-cs"/>
              </a:endParaRPr>
            </a:p>
          </p:txBody>
        </p:sp>
        <p:sp>
          <p:nvSpPr>
            <p:cNvPr id="21" name="Rectangle: Rounded Corners 20">
              <a:extLst>
                <a:ext uri="{FF2B5EF4-FFF2-40B4-BE49-F238E27FC236}">
                  <a16:creationId xmlns:a16="http://schemas.microsoft.com/office/drawing/2014/main" id="{8A6C8FA0-8B52-4229-B85B-A7CC0C69C808}"/>
                </a:ext>
              </a:extLst>
            </p:cNvPr>
            <p:cNvSpPr/>
            <p:nvPr/>
          </p:nvSpPr>
          <p:spPr>
            <a:xfrm>
              <a:off x="4128566" y="879070"/>
              <a:ext cx="1546558" cy="596109"/>
            </a:xfrm>
            <a:prstGeom prst="roundRect">
              <a:avLst/>
            </a:prstGeom>
            <a:noFill/>
            <a:ln w="508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22" name="Arrow: Right 21">
              <a:extLst>
                <a:ext uri="{FF2B5EF4-FFF2-40B4-BE49-F238E27FC236}">
                  <a16:creationId xmlns:a16="http://schemas.microsoft.com/office/drawing/2014/main" id="{1BDC8D78-A23C-4014-AD52-EAA99B4B48AF}"/>
                </a:ext>
              </a:extLst>
            </p:cNvPr>
            <p:cNvSpPr/>
            <p:nvPr/>
          </p:nvSpPr>
          <p:spPr>
            <a:xfrm>
              <a:off x="2087713" y="1140588"/>
              <a:ext cx="408019" cy="129819"/>
            </a:xfrm>
            <a:prstGeom prst="rightArrow">
              <a:avLst/>
            </a:prstGeom>
            <a:solidFill>
              <a:srgbClr val="FF0000"/>
            </a:solidFill>
            <a:ln w="317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23" name="Arrow: Right 22">
              <a:extLst>
                <a:ext uri="{FF2B5EF4-FFF2-40B4-BE49-F238E27FC236}">
                  <a16:creationId xmlns:a16="http://schemas.microsoft.com/office/drawing/2014/main" id="{9D3D33AE-B6F5-444F-9DD3-E2B688E04F2E}"/>
                </a:ext>
              </a:extLst>
            </p:cNvPr>
            <p:cNvSpPr/>
            <p:nvPr/>
          </p:nvSpPr>
          <p:spPr>
            <a:xfrm>
              <a:off x="3787447" y="1140366"/>
              <a:ext cx="408019" cy="129819"/>
            </a:xfrm>
            <a:prstGeom prst="rightArrow">
              <a:avLst/>
            </a:prstGeom>
            <a:solidFill>
              <a:srgbClr val="FF0000"/>
            </a:solidFill>
            <a:ln w="317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24" name="Arrow: Right 23">
              <a:extLst>
                <a:ext uri="{FF2B5EF4-FFF2-40B4-BE49-F238E27FC236}">
                  <a16:creationId xmlns:a16="http://schemas.microsoft.com/office/drawing/2014/main" id="{99638C3E-6454-47A2-BCCF-D5921837FF11}"/>
                </a:ext>
              </a:extLst>
            </p:cNvPr>
            <p:cNvSpPr/>
            <p:nvPr/>
          </p:nvSpPr>
          <p:spPr>
            <a:xfrm>
              <a:off x="5619167" y="1119828"/>
              <a:ext cx="408019" cy="129819"/>
            </a:xfrm>
            <a:prstGeom prst="rightArrow">
              <a:avLst/>
            </a:prstGeom>
            <a:solidFill>
              <a:srgbClr val="FF0000"/>
            </a:solidFill>
            <a:ln w="317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a:ea typeface="+mn-ea"/>
                <a:cs typeface="+mn-cs"/>
              </a:endParaRPr>
            </a:p>
          </p:txBody>
        </p:sp>
      </p:grpSp>
      <p:grpSp>
        <p:nvGrpSpPr>
          <p:cNvPr id="25" name="Group 24">
            <a:extLst>
              <a:ext uri="{FF2B5EF4-FFF2-40B4-BE49-F238E27FC236}">
                <a16:creationId xmlns:a16="http://schemas.microsoft.com/office/drawing/2014/main" id="{C929EF92-511F-4E20-876B-E53078E1456E}"/>
              </a:ext>
            </a:extLst>
          </p:cNvPr>
          <p:cNvGrpSpPr/>
          <p:nvPr/>
        </p:nvGrpSpPr>
        <p:grpSpPr>
          <a:xfrm>
            <a:off x="600023" y="2753291"/>
            <a:ext cx="6548177" cy="600359"/>
            <a:chOff x="644541" y="879070"/>
            <a:chExt cx="6548177" cy="600359"/>
          </a:xfrm>
        </p:grpSpPr>
        <p:sp>
          <p:nvSpPr>
            <p:cNvPr id="26" name="Rectangle: Rounded Corners 25">
              <a:extLst>
                <a:ext uri="{FF2B5EF4-FFF2-40B4-BE49-F238E27FC236}">
                  <a16:creationId xmlns:a16="http://schemas.microsoft.com/office/drawing/2014/main" id="{130CDEC4-0CE6-4311-BA74-DE556DAA69E0}"/>
                </a:ext>
              </a:extLst>
            </p:cNvPr>
            <p:cNvSpPr/>
            <p:nvPr/>
          </p:nvSpPr>
          <p:spPr>
            <a:xfrm>
              <a:off x="644541" y="883320"/>
              <a:ext cx="1306922" cy="596109"/>
            </a:xfrm>
            <a:prstGeom prst="roundRect">
              <a:avLst/>
            </a:prstGeom>
            <a:noFill/>
            <a:ln w="508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27" name="Rectangle: Rounded Corners 26">
              <a:extLst>
                <a:ext uri="{FF2B5EF4-FFF2-40B4-BE49-F238E27FC236}">
                  <a16:creationId xmlns:a16="http://schemas.microsoft.com/office/drawing/2014/main" id="{42DB6871-9801-4E7A-96D8-235D5B21151A}"/>
                </a:ext>
              </a:extLst>
            </p:cNvPr>
            <p:cNvSpPr/>
            <p:nvPr/>
          </p:nvSpPr>
          <p:spPr>
            <a:xfrm>
              <a:off x="2372461" y="879070"/>
              <a:ext cx="1306922" cy="596109"/>
            </a:xfrm>
            <a:prstGeom prst="roundRect">
              <a:avLst/>
            </a:prstGeom>
            <a:noFill/>
            <a:ln w="508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28" name="Rectangle: Rounded Corners 27">
              <a:extLst>
                <a:ext uri="{FF2B5EF4-FFF2-40B4-BE49-F238E27FC236}">
                  <a16:creationId xmlns:a16="http://schemas.microsoft.com/office/drawing/2014/main" id="{CCFEC1A1-0E1C-4FF1-B713-26C485433E14}"/>
                </a:ext>
              </a:extLst>
            </p:cNvPr>
            <p:cNvSpPr/>
            <p:nvPr/>
          </p:nvSpPr>
          <p:spPr>
            <a:xfrm>
              <a:off x="5885796" y="879070"/>
              <a:ext cx="1306922" cy="596109"/>
            </a:xfrm>
            <a:prstGeom prst="roundRect">
              <a:avLst/>
            </a:prstGeom>
            <a:noFill/>
            <a:ln w="508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29" name="Rectangle: Rounded Corners 28">
              <a:extLst>
                <a:ext uri="{FF2B5EF4-FFF2-40B4-BE49-F238E27FC236}">
                  <a16:creationId xmlns:a16="http://schemas.microsoft.com/office/drawing/2014/main" id="{C87703C2-64AC-449A-8BED-57801E9B9BA4}"/>
                </a:ext>
              </a:extLst>
            </p:cNvPr>
            <p:cNvSpPr/>
            <p:nvPr/>
          </p:nvSpPr>
          <p:spPr>
            <a:xfrm>
              <a:off x="4128566" y="879070"/>
              <a:ext cx="1306922" cy="596109"/>
            </a:xfrm>
            <a:prstGeom prst="roundRect">
              <a:avLst/>
            </a:prstGeom>
            <a:noFill/>
            <a:ln w="508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30" name="Arrow: Right 29">
              <a:extLst>
                <a:ext uri="{FF2B5EF4-FFF2-40B4-BE49-F238E27FC236}">
                  <a16:creationId xmlns:a16="http://schemas.microsoft.com/office/drawing/2014/main" id="{FC6DFA36-6E0B-4272-8927-46CC7D9C3E5D}"/>
                </a:ext>
              </a:extLst>
            </p:cNvPr>
            <p:cNvSpPr/>
            <p:nvPr/>
          </p:nvSpPr>
          <p:spPr>
            <a:xfrm>
              <a:off x="1951463" y="1141420"/>
              <a:ext cx="408019" cy="129819"/>
            </a:xfrm>
            <a:prstGeom prst="rightArrow">
              <a:avLst/>
            </a:prstGeom>
            <a:solidFill>
              <a:srgbClr val="FF0000"/>
            </a:solidFill>
            <a:ln w="317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31" name="Arrow: Right 30">
              <a:extLst>
                <a:ext uri="{FF2B5EF4-FFF2-40B4-BE49-F238E27FC236}">
                  <a16:creationId xmlns:a16="http://schemas.microsoft.com/office/drawing/2014/main" id="{2ECA599A-42FB-4DC7-9CC2-44BCA35A628E}"/>
                </a:ext>
              </a:extLst>
            </p:cNvPr>
            <p:cNvSpPr/>
            <p:nvPr/>
          </p:nvSpPr>
          <p:spPr>
            <a:xfrm>
              <a:off x="3692362" y="1135885"/>
              <a:ext cx="408019" cy="129819"/>
            </a:xfrm>
            <a:prstGeom prst="rightArrow">
              <a:avLst/>
            </a:prstGeom>
            <a:solidFill>
              <a:srgbClr val="FF0000"/>
            </a:solidFill>
            <a:ln w="317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32" name="Arrow: Right 31">
              <a:extLst>
                <a:ext uri="{FF2B5EF4-FFF2-40B4-BE49-F238E27FC236}">
                  <a16:creationId xmlns:a16="http://schemas.microsoft.com/office/drawing/2014/main" id="{3055F02A-F34E-404F-ABCB-57B5B4317CB3}"/>
                </a:ext>
              </a:extLst>
            </p:cNvPr>
            <p:cNvSpPr/>
            <p:nvPr/>
          </p:nvSpPr>
          <p:spPr>
            <a:xfrm>
              <a:off x="5468635" y="1130350"/>
              <a:ext cx="408019" cy="129819"/>
            </a:xfrm>
            <a:prstGeom prst="rightArrow">
              <a:avLst/>
            </a:prstGeom>
            <a:solidFill>
              <a:srgbClr val="FF0000"/>
            </a:solidFill>
            <a:ln w="317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a:ea typeface="+mn-ea"/>
                <a:cs typeface="+mn-cs"/>
              </a:endParaRPr>
            </a:p>
          </p:txBody>
        </p:sp>
      </p:grpSp>
      <p:grpSp>
        <p:nvGrpSpPr>
          <p:cNvPr id="33" name="Group 32">
            <a:extLst>
              <a:ext uri="{FF2B5EF4-FFF2-40B4-BE49-F238E27FC236}">
                <a16:creationId xmlns:a16="http://schemas.microsoft.com/office/drawing/2014/main" id="{A26B717F-2204-44ED-8A73-98434585AC1A}"/>
              </a:ext>
            </a:extLst>
          </p:cNvPr>
          <p:cNvGrpSpPr/>
          <p:nvPr/>
        </p:nvGrpSpPr>
        <p:grpSpPr>
          <a:xfrm>
            <a:off x="600023" y="3687873"/>
            <a:ext cx="6548177" cy="600359"/>
            <a:chOff x="644541" y="879070"/>
            <a:chExt cx="6548177" cy="600359"/>
          </a:xfrm>
        </p:grpSpPr>
        <p:sp>
          <p:nvSpPr>
            <p:cNvPr id="34" name="Rectangle: Rounded Corners 33">
              <a:extLst>
                <a:ext uri="{FF2B5EF4-FFF2-40B4-BE49-F238E27FC236}">
                  <a16:creationId xmlns:a16="http://schemas.microsoft.com/office/drawing/2014/main" id="{B3BDB160-4DE9-4BC5-AFD2-0F0493A10FB8}"/>
                </a:ext>
              </a:extLst>
            </p:cNvPr>
            <p:cNvSpPr/>
            <p:nvPr/>
          </p:nvSpPr>
          <p:spPr>
            <a:xfrm>
              <a:off x="644541" y="883320"/>
              <a:ext cx="1306922" cy="596109"/>
            </a:xfrm>
            <a:prstGeom prst="roundRect">
              <a:avLst/>
            </a:prstGeom>
            <a:noFill/>
            <a:ln w="508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35" name="Rectangle: Rounded Corners 34">
              <a:extLst>
                <a:ext uri="{FF2B5EF4-FFF2-40B4-BE49-F238E27FC236}">
                  <a16:creationId xmlns:a16="http://schemas.microsoft.com/office/drawing/2014/main" id="{11EBE69D-72B7-4E11-BD38-CD5397675A5B}"/>
                </a:ext>
              </a:extLst>
            </p:cNvPr>
            <p:cNvSpPr/>
            <p:nvPr/>
          </p:nvSpPr>
          <p:spPr>
            <a:xfrm>
              <a:off x="2372461" y="879070"/>
              <a:ext cx="1306922" cy="596109"/>
            </a:xfrm>
            <a:prstGeom prst="roundRect">
              <a:avLst/>
            </a:prstGeom>
            <a:noFill/>
            <a:ln w="508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36" name="Rectangle: Rounded Corners 35">
              <a:extLst>
                <a:ext uri="{FF2B5EF4-FFF2-40B4-BE49-F238E27FC236}">
                  <a16:creationId xmlns:a16="http://schemas.microsoft.com/office/drawing/2014/main" id="{8E1ADE70-E741-42DE-BE35-1F188822E56F}"/>
                </a:ext>
              </a:extLst>
            </p:cNvPr>
            <p:cNvSpPr/>
            <p:nvPr/>
          </p:nvSpPr>
          <p:spPr>
            <a:xfrm>
              <a:off x="5885796" y="879070"/>
              <a:ext cx="1306922" cy="596109"/>
            </a:xfrm>
            <a:prstGeom prst="roundRect">
              <a:avLst/>
            </a:prstGeom>
            <a:noFill/>
            <a:ln w="508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37" name="Rectangle: Rounded Corners 36">
              <a:extLst>
                <a:ext uri="{FF2B5EF4-FFF2-40B4-BE49-F238E27FC236}">
                  <a16:creationId xmlns:a16="http://schemas.microsoft.com/office/drawing/2014/main" id="{BCF892E5-775B-4559-9774-15EAAF228100}"/>
                </a:ext>
              </a:extLst>
            </p:cNvPr>
            <p:cNvSpPr/>
            <p:nvPr/>
          </p:nvSpPr>
          <p:spPr>
            <a:xfrm>
              <a:off x="4128566" y="879070"/>
              <a:ext cx="1306922" cy="596109"/>
            </a:xfrm>
            <a:prstGeom prst="roundRect">
              <a:avLst/>
            </a:prstGeom>
            <a:noFill/>
            <a:ln w="508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38" name="Arrow: Right 37">
              <a:extLst>
                <a:ext uri="{FF2B5EF4-FFF2-40B4-BE49-F238E27FC236}">
                  <a16:creationId xmlns:a16="http://schemas.microsoft.com/office/drawing/2014/main" id="{AA346B30-EBA7-4F58-8DAF-A4B9BADF2075}"/>
                </a:ext>
              </a:extLst>
            </p:cNvPr>
            <p:cNvSpPr/>
            <p:nvPr/>
          </p:nvSpPr>
          <p:spPr>
            <a:xfrm>
              <a:off x="1951463" y="1141420"/>
              <a:ext cx="408019" cy="129819"/>
            </a:xfrm>
            <a:prstGeom prst="rightArrow">
              <a:avLst/>
            </a:prstGeom>
            <a:solidFill>
              <a:srgbClr val="FF0000"/>
            </a:solidFill>
            <a:ln w="317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39" name="Arrow: Right 38">
              <a:extLst>
                <a:ext uri="{FF2B5EF4-FFF2-40B4-BE49-F238E27FC236}">
                  <a16:creationId xmlns:a16="http://schemas.microsoft.com/office/drawing/2014/main" id="{51D9FCCE-4D48-4558-A44D-D9398A990CC1}"/>
                </a:ext>
              </a:extLst>
            </p:cNvPr>
            <p:cNvSpPr/>
            <p:nvPr/>
          </p:nvSpPr>
          <p:spPr>
            <a:xfrm>
              <a:off x="3692362" y="1135885"/>
              <a:ext cx="408019" cy="129819"/>
            </a:xfrm>
            <a:prstGeom prst="rightArrow">
              <a:avLst/>
            </a:prstGeom>
            <a:solidFill>
              <a:srgbClr val="FF0000"/>
            </a:solidFill>
            <a:ln w="317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40" name="Arrow: Right 39">
              <a:extLst>
                <a:ext uri="{FF2B5EF4-FFF2-40B4-BE49-F238E27FC236}">
                  <a16:creationId xmlns:a16="http://schemas.microsoft.com/office/drawing/2014/main" id="{A645691A-2A75-4CC0-85E6-0459D18AA0FC}"/>
                </a:ext>
              </a:extLst>
            </p:cNvPr>
            <p:cNvSpPr/>
            <p:nvPr/>
          </p:nvSpPr>
          <p:spPr>
            <a:xfrm>
              <a:off x="5468635" y="1130350"/>
              <a:ext cx="408019" cy="129819"/>
            </a:xfrm>
            <a:prstGeom prst="rightArrow">
              <a:avLst/>
            </a:prstGeom>
            <a:solidFill>
              <a:srgbClr val="FF0000"/>
            </a:solidFill>
            <a:ln w="317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a:ea typeface="+mn-ea"/>
                <a:cs typeface="+mn-cs"/>
              </a:endParaRPr>
            </a:p>
          </p:txBody>
        </p:sp>
      </p:grpSp>
      <p:grpSp>
        <p:nvGrpSpPr>
          <p:cNvPr id="41" name="Group 40">
            <a:extLst>
              <a:ext uri="{FF2B5EF4-FFF2-40B4-BE49-F238E27FC236}">
                <a16:creationId xmlns:a16="http://schemas.microsoft.com/office/drawing/2014/main" id="{F8AF2710-A61C-49F2-BB52-2FD4F74878EE}"/>
              </a:ext>
            </a:extLst>
          </p:cNvPr>
          <p:cNvGrpSpPr/>
          <p:nvPr/>
        </p:nvGrpSpPr>
        <p:grpSpPr>
          <a:xfrm>
            <a:off x="577028" y="4676957"/>
            <a:ext cx="6548177" cy="600359"/>
            <a:chOff x="644541" y="879070"/>
            <a:chExt cx="6548177" cy="600359"/>
          </a:xfrm>
        </p:grpSpPr>
        <p:sp>
          <p:nvSpPr>
            <p:cNvPr id="42" name="Rectangle: Rounded Corners 41">
              <a:extLst>
                <a:ext uri="{FF2B5EF4-FFF2-40B4-BE49-F238E27FC236}">
                  <a16:creationId xmlns:a16="http://schemas.microsoft.com/office/drawing/2014/main" id="{34DB0843-5C30-41F1-88E9-99A32CA82B72}"/>
                </a:ext>
              </a:extLst>
            </p:cNvPr>
            <p:cNvSpPr/>
            <p:nvPr/>
          </p:nvSpPr>
          <p:spPr>
            <a:xfrm>
              <a:off x="644541" y="883320"/>
              <a:ext cx="1306922" cy="596109"/>
            </a:xfrm>
            <a:prstGeom prst="roundRect">
              <a:avLst/>
            </a:prstGeom>
            <a:noFill/>
            <a:ln w="508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43" name="Rectangle: Rounded Corners 42">
              <a:extLst>
                <a:ext uri="{FF2B5EF4-FFF2-40B4-BE49-F238E27FC236}">
                  <a16:creationId xmlns:a16="http://schemas.microsoft.com/office/drawing/2014/main" id="{A6C0D192-B8E2-442D-B6D4-A27C3FC43FD0}"/>
                </a:ext>
              </a:extLst>
            </p:cNvPr>
            <p:cNvSpPr/>
            <p:nvPr/>
          </p:nvSpPr>
          <p:spPr>
            <a:xfrm>
              <a:off x="2372461" y="879070"/>
              <a:ext cx="1306922" cy="596109"/>
            </a:xfrm>
            <a:prstGeom prst="roundRect">
              <a:avLst/>
            </a:prstGeom>
            <a:noFill/>
            <a:ln w="508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44" name="Rectangle: Rounded Corners 43">
              <a:extLst>
                <a:ext uri="{FF2B5EF4-FFF2-40B4-BE49-F238E27FC236}">
                  <a16:creationId xmlns:a16="http://schemas.microsoft.com/office/drawing/2014/main" id="{6F1D2B02-3167-4749-B0D2-8121597AC373}"/>
                </a:ext>
              </a:extLst>
            </p:cNvPr>
            <p:cNvSpPr/>
            <p:nvPr/>
          </p:nvSpPr>
          <p:spPr>
            <a:xfrm>
              <a:off x="5885796" y="879070"/>
              <a:ext cx="1306922" cy="596109"/>
            </a:xfrm>
            <a:prstGeom prst="roundRect">
              <a:avLst/>
            </a:prstGeom>
            <a:noFill/>
            <a:ln w="508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45" name="Rectangle: Rounded Corners 44">
              <a:extLst>
                <a:ext uri="{FF2B5EF4-FFF2-40B4-BE49-F238E27FC236}">
                  <a16:creationId xmlns:a16="http://schemas.microsoft.com/office/drawing/2014/main" id="{3741D180-CAB2-4BA8-A76B-254D7013851B}"/>
                </a:ext>
              </a:extLst>
            </p:cNvPr>
            <p:cNvSpPr/>
            <p:nvPr/>
          </p:nvSpPr>
          <p:spPr>
            <a:xfrm>
              <a:off x="4128566" y="879070"/>
              <a:ext cx="1306922" cy="596109"/>
            </a:xfrm>
            <a:prstGeom prst="roundRect">
              <a:avLst/>
            </a:prstGeom>
            <a:noFill/>
            <a:ln w="508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46" name="Arrow: Right 45">
              <a:extLst>
                <a:ext uri="{FF2B5EF4-FFF2-40B4-BE49-F238E27FC236}">
                  <a16:creationId xmlns:a16="http://schemas.microsoft.com/office/drawing/2014/main" id="{49F79835-384B-48CE-BABD-D2FC27ED5B16}"/>
                </a:ext>
              </a:extLst>
            </p:cNvPr>
            <p:cNvSpPr/>
            <p:nvPr/>
          </p:nvSpPr>
          <p:spPr>
            <a:xfrm>
              <a:off x="1951463" y="1141420"/>
              <a:ext cx="408019" cy="129819"/>
            </a:xfrm>
            <a:prstGeom prst="rightArrow">
              <a:avLst/>
            </a:prstGeom>
            <a:solidFill>
              <a:srgbClr val="FF0000"/>
            </a:solidFill>
            <a:ln w="317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47" name="Arrow: Right 46">
              <a:extLst>
                <a:ext uri="{FF2B5EF4-FFF2-40B4-BE49-F238E27FC236}">
                  <a16:creationId xmlns:a16="http://schemas.microsoft.com/office/drawing/2014/main" id="{20AC83A0-6544-46BA-9A49-7BD9D088FE03}"/>
                </a:ext>
              </a:extLst>
            </p:cNvPr>
            <p:cNvSpPr/>
            <p:nvPr/>
          </p:nvSpPr>
          <p:spPr>
            <a:xfrm>
              <a:off x="3692362" y="1135885"/>
              <a:ext cx="408019" cy="129819"/>
            </a:xfrm>
            <a:prstGeom prst="rightArrow">
              <a:avLst/>
            </a:prstGeom>
            <a:solidFill>
              <a:srgbClr val="FF0000"/>
            </a:solidFill>
            <a:ln w="317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48" name="Arrow: Right 47">
              <a:extLst>
                <a:ext uri="{FF2B5EF4-FFF2-40B4-BE49-F238E27FC236}">
                  <a16:creationId xmlns:a16="http://schemas.microsoft.com/office/drawing/2014/main" id="{003D4382-872D-4465-99C3-7ACFCEE6FAE0}"/>
                </a:ext>
              </a:extLst>
            </p:cNvPr>
            <p:cNvSpPr/>
            <p:nvPr/>
          </p:nvSpPr>
          <p:spPr>
            <a:xfrm>
              <a:off x="5468635" y="1130350"/>
              <a:ext cx="408019" cy="129819"/>
            </a:xfrm>
            <a:prstGeom prst="rightArrow">
              <a:avLst/>
            </a:prstGeom>
            <a:solidFill>
              <a:srgbClr val="FF0000"/>
            </a:solidFill>
            <a:ln w="317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a:ea typeface="+mn-ea"/>
                <a:cs typeface="+mn-cs"/>
              </a:endParaRPr>
            </a:p>
          </p:txBody>
        </p:sp>
      </p:grpSp>
      <p:sp>
        <p:nvSpPr>
          <p:cNvPr id="50" name="TextBox 49">
            <a:extLst>
              <a:ext uri="{FF2B5EF4-FFF2-40B4-BE49-F238E27FC236}">
                <a16:creationId xmlns:a16="http://schemas.microsoft.com/office/drawing/2014/main" id="{20F5756B-C036-49D2-B966-A267F929794E}"/>
              </a:ext>
            </a:extLst>
          </p:cNvPr>
          <p:cNvSpPr txBox="1"/>
          <p:nvPr/>
        </p:nvSpPr>
        <p:spPr>
          <a:xfrm>
            <a:off x="241217" y="2857194"/>
            <a:ext cx="806708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2060"/>
                </a:solidFill>
                <a:effectLst/>
                <a:uLnTx/>
                <a:uFillTx/>
                <a:latin typeface="Century Gothic"/>
                <a:ea typeface="+mn-ea"/>
                <a:cs typeface="+mn-cs"/>
              </a:rPr>
              <a:t>3.    Mai</a:t>
            </a:r>
            <a:r>
              <a:rPr kumimoji="0" lang="en-GB" sz="1800" b="0" i="0" u="none" strike="noStrike" kern="1200" cap="none" spc="0" normalizeH="0" baseline="0" noProof="0" dirty="0">
                <a:ln>
                  <a:noFill/>
                </a:ln>
                <a:solidFill>
                  <a:prstClr val="black"/>
                </a:solidFill>
                <a:effectLst/>
                <a:uLnTx/>
                <a:uFillTx/>
                <a:latin typeface="Century Gothic"/>
                <a:ea typeface="+mn-ea"/>
                <a:cs typeface="+mn-cs"/>
              </a:rPr>
              <a:t>		      </a:t>
            </a:r>
            <a:r>
              <a:rPr kumimoji="0" lang="en-GB" sz="1800" b="0" i="0" u="none" strike="noStrike" kern="1200" cap="none" spc="0" normalizeH="0" baseline="0" noProof="0" dirty="0" err="1">
                <a:ln>
                  <a:noFill/>
                </a:ln>
                <a:solidFill>
                  <a:srgbClr val="002060"/>
                </a:solidFill>
                <a:effectLst/>
                <a:uLnTx/>
                <a:uFillTx/>
                <a:latin typeface="Century Gothic"/>
                <a:ea typeface="+mn-ea"/>
                <a:cs typeface="+mn-cs"/>
              </a:rPr>
              <a:t>Juni</a:t>
            </a:r>
            <a:r>
              <a:rPr kumimoji="0" lang="en-GB" sz="1800" b="0" i="0" u="none" strike="noStrike" kern="1200" cap="none" spc="0" normalizeH="0" baseline="0" noProof="0" dirty="0">
                <a:ln>
                  <a:noFill/>
                </a:ln>
                <a:solidFill>
                  <a:srgbClr val="002060"/>
                </a:solidFill>
                <a:effectLst/>
                <a:uLnTx/>
                <a:uFillTx/>
                <a:latin typeface="Century Gothic"/>
                <a:ea typeface="+mn-ea"/>
                <a:cs typeface="+mn-cs"/>
              </a:rPr>
              <a:t>	    		 	   August</a:t>
            </a:r>
          </a:p>
        </p:txBody>
      </p:sp>
      <p:sp>
        <p:nvSpPr>
          <p:cNvPr id="51" name="TextBox 50">
            <a:extLst>
              <a:ext uri="{FF2B5EF4-FFF2-40B4-BE49-F238E27FC236}">
                <a16:creationId xmlns:a16="http://schemas.microsoft.com/office/drawing/2014/main" id="{239F0CE0-B967-461B-95C0-092499F37FDC}"/>
              </a:ext>
            </a:extLst>
          </p:cNvPr>
          <p:cNvSpPr txBox="1"/>
          <p:nvPr/>
        </p:nvSpPr>
        <p:spPr>
          <a:xfrm>
            <a:off x="241217" y="3836328"/>
            <a:ext cx="806708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2060"/>
                </a:solidFill>
                <a:effectLst/>
                <a:uLnTx/>
                <a:uFillTx/>
                <a:latin typeface="Century Gothic"/>
                <a:ea typeface="+mn-ea"/>
                <a:cs typeface="+mn-cs"/>
              </a:rPr>
              <a:t>4</a:t>
            </a:r>
            <a:r>
              <a:rPr kumimoji="0" lang="en-GB" sz="1800" b="0" i="0" u="none" strike="noStrike" kern="1200" cap="none" spc="0" normalizeH="0" baseline="0" noProof="0" dirty="0">
                <a:ln>
                  <a:noFill/>
                </a:ln>
                <a:solidFill>
                  <a:prstClr val="black"/>
                </a:solidFill>
                <a:effectLst/>
                <a:uLnTx/>
                <a:uFillTx/>
                <a:latin typeface="Century Gothic"/>
                <a:ea typeface="+mn-ea"/>
                <a:cs typeface="+mn-cs"/>
              </a:rPr>
              <a:t>.    </a:t>
            </a:r>
            <a:r>
              <a:rPr kumimoji="0" lang="en-GB" sz="1800" b="0" i="0" u="none" strike="noStrike" kern="1200" cap="none" spc="0" normalizeH="0" baseline="0" noProof="0" dirty="0">
                <a:ln>
                  <a:noFill/>
                </a:ln>
                <a:solidFill>
                  <a:srgbClr val="002060"/>
                </a:solidFill>
                <a:effectLst/>
                <a:uLnTx/>
                <a:uFillTx/>
                <a:latin typeface="Century Gothic"/>
                <a:ea typeface="+mn-ea"/>
                <a:cs typeface="+mn-cs"/>
              </a:rPr>
              <a:t>April</a:t>
            </a:r>
            <a:r>
              <a:rPr kumimoji="0" lang="en-GB" sz="1800" b="0" i="0" u="none" strike="noStrike" kern="1200" cap="none" spc="0" normalizeH="0" baseline="0" noProof="0" dirty="0">
                <a:ln>
                  <a:noFill/>
                </a:ln>
                <a:solidFill>
                  <a:prstClr val="black"/>
                </a:solidFill>
                <a:effectLst/>
                <a:uLnTx/>
                <a:uFillTx/>
                <a:latin typeface="Century Gothic"/>
                <a:ea typeface="+mn-ea"/>
                <a:cs typeface="+mn-cs"/>
              </a:rPr>
              <a:t>		    </a:t>
            </a:r>
            <a:r>
              <a:rPr kumimoji="0" lang="en-GB" sz="1800" b="0" i="0" u="none" strike="noStrike" kern="1200" cap="none" spc="0" normalizeH="0" baseline="0" noProof="0" dirty="0">
                <a:ln>
                  <a:noFill/>
                </a:ln>
                <a:solidFill>
                  <a:srgbClr val="002060"/>
                </a:solidFill>
                <a:effectLst/>
                <a:uLnTx/>
                <a:uFillTx/>
                <a:latin typeface="Century Gothic"/>
                <a:ea typeface="+mn-ea"/>
                <a:cs typeface="+mn-cs"/>
              </a:rPr>
              <a:t>	    		    </a:t>
            </a:r>
            <a:r>
              <a:rPr kumimoji="0" lang="en-GB" sz="1800" b="0" i="0" u="none" strike="noStrike" kern="1200" cap="none" spc="0" normalizeH="0" baseline="0" noProof="0" dirty="0" err="1">
                <a:ln>
                  <a:noFill/>
                </a:ln>
                <a:solidFill>
                  <a:srgbClr val="002060"/>
                </a:solidFill>
                <a:effectLst/>
                <a:uLnTx/>
                <a:uFillTx/>
                <a:latin typeface="Century Gothic"/>
                <a:ea typeface="+mn-ea"/>
                <a:cs typeface="+mn-cs"/>
              </a:rPr>
              <a:t>Juli</a:t>
            </a:r>
            <a:endParaRPr kumimoji="0" lang="en-GB" sz="1800" b="0" i="0" u="none" strike="noStrike" kern="1200" cap="none" spc="0" normalizeH="0" baseline="0" noProof="0" dirty="0">
              <a:ln>
                <a:noFill/>
              </a:ln>
              <a:solidFill>
                <a:srgbClr val="002060"/>
              </a:solidFill>
              <a:effectLst/>
              <a:uLnTx/>
              <a:uFillTx/>
              <a:latin typeface="Century Gothic"/>
              <a:ea typeface="+mn-ea"/>
              <a:cs typeface="+mn-cs"/>
            </a:endParaRPr>
          </a:p>
        </p:txBody>
      </p:sp>
      <p:sp>
        <p:nvSpPr>
          <p:cNvPr id="52" name="TextBox 51">
            <a:extLst>
              <a:ext uri="{FF2B5EF4-FFF2-40B4-BE49-F238E27FC236}">
                <a16:creationId xmlns:a16="http://schemas.microsoft.com/office/drawing/2014/main" id="{963DB5B8-78EF-446F-AF54-2C0952067D16}"/>
              </a:ext>
            </a:extLst>
          </p:cNvPr>
          <p:cNvSpPr txBox="1"/>
          <p:nvPr/>
        </p:nvSpPr>
        <p:spPr>
          <a:xfrm>
            <a:off x="337348" y="4776674"/>
            <a:ext cx="806708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2060"/>
                </a:solidFill>
                <a:effectLst/>
                <a:uLnTx/>
                <a:uFillTx/>
                <a:latin typeface="Century Gothic"/>
                <a:ea typeface="+mn-ea"/>
                <a:cs typeface="+mn-cs"/>
              </a:rPr>
              <a:t>5</a:t>
            </a:r>
            <a:r>
              <a:rPr kumimoji="0" lang="en-GB" sz="1800" b="0" i="0" u="none" strike="noStrike" kern="1200" cap="none" spc="0" normalizeH="0" baseline="0" noProof="0" dirty="0">
                <a:ln>
                  <a:noFill/>
                </a:ln>
                <a:solidFill>
                  <a:prstClr val="black"/>
                </a:solidFill>
                <a:effectLst/>
                <a:uLnTx/>
                <a:uFillTx/>
                <a:latin typeface="Century Gothic"/>
                <a:ea typeface="+mn-ea"/>
                <a:cs typeface="+mn-cs"/>
              </a:rPr>
              <a:t>.  	    </a:t>
            </a:r>
            <a:r>
              <a:rPr kumimoji="0" lang="en-GB" sz="1800" b="0" i="0" u="none" strike="noStrike" kern="1200" cap="none" spc="0" normalizeH="0" baseline="0" noProof="0" dirty="0">
                <a:ln>
                  <a:noFill/>
                </a:ln>
                <a:solidFill>
                  <a:srgbClr val="002060"/>
                </a:solidFill>
                <a:effectLst/>
                <a:uLnTx/>
                <a:uFillTx/>
                <a:latin typeface="Century Gothic"/>
                <a:ea typeface="+mn-ea"/>
                <a:cs typeface="+mn-cs"/>
              </a:rPr>
              <a:t>	    </a:t>
            </a:r>
            <a:r>
              <a:rPr kumimoji="0" lang="en-GB" sz="1800" b="0" i="0" u="none" strike="noStrike" kern="1200" cap="none" spc="0" normalizeH="0" baseline="0" noProof="0" dirty="0" err="1">
                <a:ln>
                  <a:noFill/>
                </a:ln>
                <a:solidFill>
                  <a:srgbClr val="002060"/>
                </a:solidFill>
                <a:effectLst/>
                <a:uLnTx/>
                <a:uFillTx/>
                <a:latin typeface="Century Gothic"/>
                <a:ea typeface="+mn-ea"/>
                <a:cs typeface="+mn-cs"/>
              </a:rPr>
              <a:t>Februar</a:t>
            </a:r>
            <a:r>
              <a:rPr kumimoji="0" lang="en-GB" sz="1800" b="0" i="0" u="none" strike="noStrike" kern="1200" cap="none" spc="0" normalizeH="0" baseline="0" noProof="0" dirty="0">
                <a:ln>
                  <a:noFill/>
                </a:ln>
                <a:solidFill>
                  <a:srgbClr val="002060"/>
                </a:solidFill>
                <a:effectLst/>
                <a:uLnTx/>
                <a:uFillTx/>
                <a:latin typeface="Century Gothic"/>
                <a:ea typeface="+mn-ea"/>
                <a:cs typeface="+mn-cs"/>
              </a:rPr>
              <a:t>	     </a:t>
            </a:r>
            <a:r>
              <a:rPr kumimoji="0" lang="en-GB" sz="1800" b="0" i="0" u="none" strike="noStrike" kern="1200" cap="none" spc="0" normalizeH="0" baseline="0" noProof="0" dirty="0" err="1">
                <a:ln>
                  <a:noFill/>
                </a:ln>
                <a:solidFill>
                  <a:srgbClr val="002060"/>
                </a:solidFill>
                <a:effectLst/>
                <a:uLnTx/>
                <a:uFillTx/>
                <a:latin typeface="Century Gothic"/>
                <a:ea typeface="+mn-ea"/>
                <a:cs typeface="+mn-cs"/>
              </a:rPr>
              <a:t>März</a:t>
            </a:r>
            <a:endParaRPr kumimoji="0" lang="en-GB" sz="1800" b="0" i="0" u="none" strike="noStrike" kern="1200" cap="none" spc="0" normalizeH="0" baseline="0" noProof="0" dirty="0">
              <a:ln>
                <a:noFill/>
              </a:ln>
              <a:solidFill>
                <a:srgbClr val="002060"/>
              </a:solidFill>
              <a:effectLst/>
              <a:uLnTx/>
              <a:uFillTx/>
              <a:latin typeface="Century Gothic"/>
              <a:ea typeface="+mn-ea"/>
              <a:cs typeface="+mn-cs"/>
            </a:endParaRPr>
          </a:p>
        </p:txBody>
      </p:sp>
      <p:pic>
        <p:nvPicPr>
          <p:cNvPr id="53" name="Graphic 52" descr="Teacher">
            <a:extLst>
              <a:ext uri="{FF2B5EF4-FFF2-40B4-BE49-F238E27FC236}">
                <a16:creationId xmlns:a16="http://schemas.microsoft.com/office/drawing/2014/main" id="{7CDBF926-ED24-476B-88A2-91E25C9F73E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853353" y="-15724"/>
            <a:ext cx="914400" cy="914400"/>
          </a:xfrm>
          <a:prstGeom prst="rect">
            <a:avLst/>
          </a:prstGeom>
        </p:spPr>
      </p:pic>
      <p:sp>
        <p:nvSpPr>
          <p:cNvPr id="54" name="Speech Bubble: Rectangle with Corners Rounded 53">
            <a:extLst>
              <a:ext uri="{FF2B5EF4-FFF2-40B4-BE49-F238E27FC236}">
                <a16:creationId xmlns:a16="http://schemas.microsoft.com/office/drawing/2014/main" id="{FD583677-25AF-4403-8E82-84E8D15C3903}"/>
              </a:ext>
            </a:extLst>
          </p:cNvPr>
          <p:cNvSpPr/>
          <p:nvPr/>
        </p:nvSpPr>
        <p:spPr>
          <a:xfrm>
            <a:off x="5191451" y="144681"/>
            <a:ext cx="3122823" cy="462290"/>
          </a:xfrm>
          <a:prstGeom prst="wedgeRoundRectCallout">
            <a:avLst>
              <a:gd name="adj1" fmla="val -63450"/>
              <a:gd name="adj2" fmla="val -5027"/>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Schreib</a:t>
            </a:r>
            <a:r>
              <a:rPr kumimoji="0" lang="en-GB" sz="2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auf Deutsch.</a:t>
            </a:r>
          </a:p>
        </p:txBody>
      </p:sp>
      <p:sp>
        <p:nvSpPr>
          <p:cNvPr id="55" name="TextBox 54">
            <a:extLst>
              <a:ext uri="{FF2B5EF4-FFF2-40B4-BE49-F238E27FC236}">
                <a16:creationId xmlns:a16="http://schemas.microsoft.com/office/drawing/2014/main" id="{A9E62D76-5DBC-476F-A48E-DA4298348294}"/>
              </a:ext>
            </a:extLst>
          </p:cNvPr>
          <p:cNvSpPr txBox="1"/>
          <p:nvPr/>
        </p:nvSpPr>
        <p:spPr>
          <a:xfrm>
            <a:off x="8501973" y="1917319"/>
            <a:ext cx="153349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Century Gothic"/>
                <a:ea typeface="+mn-ea"/>
                <a:cs typeface="+mn-cs"/>
              </a:rPr>
              <a:t>Er hat</a:t>
            </a:r>
          </a:p>
        </p:txBody>
      </p:sp>
      <p:sp>
        <p:nvSpPr>
          <p:cNvPr id="56" name="TextBox 55">
            <a:extLst>
              <a:ext uri="{FF2B5EF4-FFF2-40B4-BE49-F238E27FC236}">
                <a16:creationId xmlns:a16="http://schemas.microsoft.com/office/drawing/2014/main" id="{4AC01974-E3B8-4539-A433-96B0EF03B2B5}"/>
              </a:ext>
            </a:extLst>
          </p:cNvPr>
          <p:cNvSpPr txBox="1"/>
          <p:nvPr/>
        </p:nvSpPr>
        <p:spPr>
          <a:xfrm>
            <a:off x="2377713" y="1878782"/>
            <a:ext cx="153349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srgbClr val="002060"/>
                </a:solidFill>
                <a:effectLst/>
                <a:uLnTx/>
                <a:uFillTx/>
                <a:latin typeface="Century Gothic"/>
                <a:ea typeface="+mn-ea"/>
                <a:cs typeface="+mn-cs"/>
              </a:rPr>
              <a:t>Oktober</a:t>
            </a:r>
            <a:endParaRPr kumimoji="0" lang="en-GB" sz="2000" b="1" i="0" u="none" strike="noStrike" kern="1200" cap="none" spc="0" normalizeH="0" baseline="0" noProof="0" dirty="0">
              <a:ln>
                <a:noFill/>
              </a:ln>
              <a:solidFill>
                <a:srgbClr val="002060"/>
              </a:solidFill>
              <a:effectLst/>
              <a:uLnTx/>
              <a:uFillTx/>
              <a:latin typeface="Century Gothic"/>
              <a:ea typeface="+mn-ea"/>
              <a:cs typeface="+mn-cs"/>
            </a:endParaRPr>
          </a:p>
        </p:txBody>
      </p:sp>
      <p:sp>
        <p:nvSpPr>
          <p:cNvPr id="57" name="TextBox 56">
            <a:extLst>
              <a:ext uri="{FF2B5EF4-FFF2-40B4-BE49-F238E27FC236}">
                <a16:creationId xmlns:a16="http://schemas.microsoft.com/office/drawing/2014/main" id="{5BC87051-BF5D-425F-A163-FC0C61846761}"/>
              </a:ext>
            </a:extLst>
          </p:cNvPr>
          <p:cNvSpPr txBox="1"/>
          <p:nvPr/>
        </p:nvSpPr>
        <p:spPr>
          <a:xfrm>
            <a:off x="4224343" y="2851290"/>
            <a:ext cx="153349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srgbClr val="002060"/>
                </a:solidFill>
                <a:effectLst/>
                <a:uLnTx/>
                <a:uFillTx/>
                <a:latin typeface="Century Gothic"/>
                <a:ea typeface="+mn-ea"/>
                <a:cs typeface="+mn-cs"/>
              </a:rPr>
              <a:t>Juli</a:t>
            </a:r>
            <a:endParaRPr kumimoji="0" lang="en-GB" sz="2000" b="1" i="0" u="none" strike="noStrike" kern="1200" cap="none" spc="0" normalizeH="0" baseline="0" noProof="0" dirty="0">
              <a:ln>
                <a:noFill/>
              </a:ln>
              <a:solidFill>
                <a:srgbClr val="002060"/>
              </a:solidFill>
              <a:effectLst/>
              <a:uLnTx/>
              <a:uFillTx/>
              <a:latin typeface="Century Gothic"/>
              <a:ea typeface="+mn-ea"/>
              <a:cs typeface="+mn-cs"/>
            </a:endParaRPr>
          </a:p>
        </p:txBody>
      </p:sp>
      <p:sp>
        <p:nvSpPr>
          <p:cNvPr id="58" name="TextBox 57">
            <a:extLst>
              <a:ext uri="{FF2B5EF4-FFF2-40B4-BE49-F238E27FC236}">
                <a16:creationId xmlns:a16="http://schemas.microsoft.com/office/drawing/2014/main" id="{16E618CD-004A-4454-A5BD-8DF4B6DEEB55}"/>
              </a:ext>
            </a:extLst>
          </p:cNvPr>
          <p:cNvSpPr txBox="1"/>
          <p:nvPr/>
        </p:nvSpPr>
        <p:spPr>
          <a:xfrm>
            <a:off x="2541458" y="3799561"/>
            <a:ext cx="153349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Century Gothic"/>
                <a:ea typeface="+mn-ea"/>
                <a:cs typeface="+mn-cs"/>
              </a:rPr>
              <a:t>Mai</a:t>
            </a:r>
          </a:p>
        </p:txBody>
      </p:sp>
      <p:sp>
        <p:nvSpPr>
          <p:cNvPr id="59" name="TextBox 58">
            <a:extLst>
              <a:ext uri="{FF2B5EF4-FFF2-40B4-BE49-F238E27FC236}">
                <a16:creationId xmlns:a16="http://schemas.microsoft.com/office/drawing/2014/main" id="{09074748-A922-4182-BB93-2A846D0717EC}"/>
              </a:ext>
            </a:extLst>
          </p:cNvPr>
          <p:cNvSpPr txBox="1"/>
          <p:nvPr/>
        </p:nvSpPr>
        <p:spPr>
          <a:xfrm>
            <a:off x="4292370" y="3785368"/>
            <a:ext cx="153349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srgbClr val="002060"/>
                </a:solidFill>
                <a:effectLst/>
                <a:uLnTx/>
                <a:uFillTx/>
                <a:latin typeface="Century Gothic"/>
                <a:ea typeface="+mn-ea"/>
                <a:cs typeface="+mn-cs"/>
              </a:rPr>
              <a:t>Juni</a:t>
            </a:r>
            <a:endParaRPr kumimoji="0" lang="en-GB" sz="2000" b="1" i="0" u="none" strike="noStrike" kern="1200" cap="none" spc="0" normalizeH="0" baseline="0" noProof="0" dirty="0">
              <a:ln>
                <a:noFill/>
              </a:ln>
              <a:solidFill>
                <a:srgbClr val="002060"/>
              </a:solidFill>
              <a:effectLst/>
              <a:uLnTx/>
              <a:uFillTx/>
              <a:latin typeface="Century Gothic"/>
              <a:ea typeface="+mn-ea"/>
              <a:cs typeface="+mn-cs"/>
            </a:endParaRPr>
          </a:p>
        </p:txBody>
      </p:sp>
      <p:sp>
        <p:nvSpPr>
          <p:cNvPr id="60" name="TextBox 59">
            <a:extLst>
              <a:ext uri="{FF2B5EF4-FFF2-40B4-BE49-F238E27FC236}">
                <a16:creationId xmlns:a16="http://schemas.microsoft.com/office/drawing/2014/main" id="{6094F774-236A-4BFE-B95F-0F9A8696F7F9}"/>
              </a:ext>
            </a:extLst>
          </p:cNvPr>
          <p:cNvSpPr txBox="1"/>
          <p:nvPr/>
        </p:nvSpPr>
        <p:spPr>
          <a:xfrm>
            <a:off x="694869" y="4728182"/>
            <a:ext cx="153349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srgbClr val="002060"/>
                </a:solidFill>
                <a:effectLst/>
                <a:uLnTx/>
                <a:uFillTx/>
                <a:latin typeface="Century Gothic"/>
                <a:ea typeface="+mn-ea"/>
                <a:cs typeface="+mn-cs"/>
              </a:rPr>
              <a:t>Januar</a:t>
            </a:r>
            <a:endParaRPr kumimoji="0" lang="en-GB" sz="2000" b="1" i="0" u="none" strike="noStrike" kern="1200" cap="none" spc="0" normalizeH="0" baseline="0" noProof="0" dirty="0">
              <a:ln>
                <a:noFill/>
              </a:ln>
              <a:solidFill>
                <a:srgbClr val="002060"/>
              </a:solidFill>
              <a:effectLst/>
              <a:uLnTx/>
              <a:uFillTx/>
              <a:latin typeface="Century Gothic"/>
              <a:ea typeface="+mn-ea"/>
              <a:cs typeface="+mn-cs"/>
            </a:endParaRPr>
          </a:p>
        </p:txBody>
      </p:sp>
      <p:sp>
        <p:nvSpPr>
          <p:cNvPr id="61" name="TextBox 60">
            <a:extLst>
              <a:ext uri="{FF2B5EF4-FFF2-40B4-BE49-F238E27FC236}">
                <a16:creationId xmlns:a16="http://schemas.microsoft.com/office/drawing/2014/main" id="{AA1CB3FD-AAD2-4940-A70B-4CAEBB3B3511}"/>
              </a:ext>
            </a:extLst>
          </p:cNvPr>
          <p:cNvSpPr txBox="1"/>
          <p:nvPr/>
        </p:nvSpPr>
        <p:spPr>
          <a:xfrm>
            <a:off x="5971461" y="4785731"/>
            <a:ext cx="153349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Century Gothic"/>
                <a:ea typeface="+mn-ea"/>
                <a:cs typeface="+mn-cs"/>
              </a:rPr>
              <a:t>April</a:t>
            </a:r>
          </a:p>
        </p:txBody>
      </p:sp>
      <p:sp>
        <p:nvSpPr>
          <p:cNvPr id="62" name="Oval 61">
            <a:extLst>
              <a:ext uri="{FF2B5EF4-FFF2-40B4-BE49-F238E27FC236}">
                <a16:creationId xmlns:a16="http://schemas.microsoft.com/office/drawing/2014/main" id="{D61746E4-5337-462B-9EC4-C5535B010C6F}"/>
              </a:ext>
            </a:extLst>
          </p:cNvPr>
          <p:cNvSpPr/>
          <p:nvPr/>
        </p:nvSpPr>
        <p:spPr>
          <a:xfrm>
            <a:off x="7821112" y="1573403"/>
            <a:ext cx="3588217" cy="3406588"/>
          </a:xfrm>
          <a:prstGeom prst="ellipse">
            <a:avLst/>
          </a:prstGeom>
          <a:no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63" name="TextBox 62">
            <a:extLst>
              <a:ext uri="{FF2B5EF4-FFF2-40B4-BE49-F238E27FC236}">
                <a16:creationId xmlns:a16="http://schemas.microsoft.com/office/drawing/2014/main" id="{64C94BD1-ADC8-44D1-AA07-F76A192A538A}"/>
              </a:ext>
            </a:extLst>
          </p:cNvPr>
          <p:cNvSpPr txBox="1"/>
          <p:nvPr/>
        </p:nvSpPr>
        <p:spPr>
          <a:xfrm>
            <a:off x="4316290" y="996316"/>
            <a:ext cx="153349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srgbClr val="002060"/>
                </a:solidFill>
                <a:effectLst/>
                <a:uLnTx/>
                <a:uFillTx/>
                <a:latin typeface="Century Gothic"/>
                <a:ea typeface="+mn-ea"/>
                <a:cs typeface="+mn-cs"/>
              </a:rPr>
              <a:t>März</a:t>
            </a:r>
            <a:endParaRPr kumimoji="0" lang="en-GB" sz="2000" b="1" i="0" u="none" strike="noStrike" kern="1200" cap="none" spc="0" normalizeH="0" baseline="0" noProof="0" dirty="0">
              <a:ln>
                <a:noFill/>
              </a:ln>
              <a:solidFill>
                <a:srgbClr val="002060"/>
              </a:solidFill>
              <a:effectLst/>
              <a:uLnTx/>
              <a:uFillTx/>
              <a:latin typeface="Century Gothic"/>
              <a:ea typeface="+mn-ea"/>
              <a:cs typeface="+mn-cs"/>
            </a:endParaRPr>
          </a:p>
        </p:txBody>
      </p:sp>
      <p:sp>
        <p:nvSpPr>
          <p:cNvPr id="64" name="TextBox 63">
            <a:extLst>
              <a:ext uri="{FF2B5EF4-FFF2-40B4-BE49-F238E27FC236}">
                <a16:creationId xmlns:a16="http://schemas.microsoft.com/office/drawing/2014/main" id="{840F0EB3-2C35-483E-A55C-EFE8E35B039C}"/>
              </a:ext>
            </a:extLst>
          </p:cNvPr>
          <p:cNvSpPr txBox="1"/>
          <p:nvPr/>
        </p:nvSpPr>
        <p:spPr>
          <a:xfrm>
            <a:off x="8052749" y="2483444"/>
            <a:ext cx="1784193"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Century Gothic"/>
                <a:ea typeface="+mn-ea"/>
                <a:cs typeface="+mn-cs"/>
              </a:rPr>
              <a:t>Ich </a:t>
            </a:r>
            <a:r>
              <a:rPr kumimoji="0" lang="en-GB" sz="2000" b="1" i="0" u="none" strike="noStrike" kern="1200" cap="none" spc="0" normalizeH="0" baseline="0" noProof="0" dirty="0" err="1">
                <a:ln>
                  <a:noFill/>
                </a:ln>
                <a:solidFill>
                  <a:srgbClr val="002060"/>
                </a:solidFill>
                <a:effectLst/>
                <a:uLnTx/>
                <a:uFillTx/>
                <a:latin typeface="Century Gothic"/>
                <a:ea typeface="+mn-ea"/>
                <a:cs typeface="+mn-cs"/>
              </a:rPr>
              <a:t>habe</a:t>
            </a:r>
            <a:endParaRPr kumimoji="0" lang="en-GB" sz="2000" b="1" i="0" u="none" strike="noStrike" kern="1200" cap="none" spc="0" normalizeH="0" baseline="0" noProof="0" dirty="0">
              <a:ln>
                <a:noFill/>
              </a:ln>
              <a:solidFill>
                <a:srgbClr val="002060"/>
              </a:solidFill>
              <a:effectLst/>
              <a:uLnTx/>
              <a:uFillTx/>
              <a:latin typeface="Century Gothic"/>
              <a:ea typeface="+mn-ea"/>
              <a:cs typeface="+mn-cs"/>
            </a:endParaRPr>
          </a:p>
        </p:txBody>
      </p:sp>
      <p:sp>
        <p:nvSpPr>
          <p:cNvPr id="65" name="TextBox 64">
            <a:extLst>
              <a:ext uri="{FF2B5EF4-FFF2-40B4-BE49-F238E27FC236}">
                <a16:creationId xmlns:a16="http://schemas.microsoft.com/office/drawing/2014/main" id="{A289779F-420B-4D70-940B-75F25A6A9128}"/>
              </a:ext>
            </a:extLst>
          </p:cNvPr>
          <p:cNvSpPr txBox="1"/>
          <p:nvPr/>
        </p:nvSpPr>
        <p:spPr>
          <a:xfrm>
            <a:off x="9626309" y="1930977"/>
            <a:ext cx="153349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Century Gothic"/>
                <a:ea typeface="+mn-ea"/>
                <a:cs typeface="+mn-cs"/>
              </a:rPr>
              <a:t>Du hast</a:t>
            </a:r>
          </a:p>
        </p:txBody>
      </p:sp>
      <p:sp>
        <p:nvSpPr>
          <p:cNvPr id="66" name="TextBox 65">
            <a:extLst>
              <a:ext uri="{FF2B5EF4-FFF2-40B4-BE49-F238E27FC236}">
                <a16:creationId xmlns:a16="http://schemas.microsoft.com/office/drawing/2014/main" id="{E18DD689-62CE-4E37-8A82-8F11B65189E8}"/>
              </a:ext>
            </a:extLst>
          </p:cNvPr>
          <p:cNvSpPr txBox="1"/>
          <p:nvPr/>
        </p:nvSpPr>
        <p:spPr>
          <a:xfrm>
            <a:off x="9794642" y="2483444"/>
            <a:ext cx="153349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Century Gothic"/>
                <a:ea typeface="+mn-ea"/>
                <a:cs typeface="+mn-cs"/>
              </a:rPr>
              <a:t>Sie hat</a:t>
            </a:r>
          </a:p>
        </p:txBody>
      </p:sp>
      <p:sp>
        <p:nvSpPr>
          <p:cNvPr id="67" name="TextBox 66">
            <a:extLst>
              <a:ext uri="{FF2B5EF4-FFF2-40B4-BE49-F238E27FC236}">
                <a16:creationId xmlns:a16="http://schemas.microsoft.com/office/drawing/2014/main" id="{18BEE508-4BCF-42E1-B842-FDEBFC88AF1B}"/>
              </a:ext>
            </a:extLst>
          </p:cNvPr>
          <p:cNvSpPr txBox="1"/>
          <p:nvPr/>
        </p:nvSpPr>
        <p:spPr>
          <a:xfrm>
            <a:off x="8074620" y="3093246"/>
            <a:ext cx="1784193"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srgbClr val="00B050"/>
                </a:solidFill>
                <a:effectLst/>
                <a:uLnTx/>
                <a:uFillTx/>
                <a:latin typeface="Century Gothic"/>
                <a:ea typeface="+mn-ea"/>
                <a:cs typeface="+mn-cs"/>
              </a:rPr>
              <a:t>im</a:t>
            </a:r>
            <a:r>
              <a:rPr kumimoji="0" lang="en-GB" sz="2000" b="1" i="0" u="none" strike="noStrike" kern="1200" cap="none" spc="0" normalizeH="0" baseline="0" noProof="0" dirty="0">
                <a:ln>
                  <a:noFill/>
                </a:ln>
                <a:solidFill>
                  <a:srgbClr val="00B050"/>
                </a:solidFill>
                <a:effectLst/>
                <a:uLnTx/>
                <a:uFillTx/>
                <a:latin typeface="Century Gothic"/>
                <a:ea typeface="+mn-ea"/>
                <a:cs typeface="+mn-cs"/>
              </a:rPr>
              <a:t> </a:t>
            </a:r>
            <a:r>
              <a:rPr kumimoji="0" lang="en-GB" sz="2000" b="1" i="0" u="none" strike="noStrike" kern="1200" cap="none" spc="0" normalizeH="0" baseline="0" noProof="0" dirty="0" err="1">
                <a:ln>
                  <a:noFill/>
                </a:ln>
                <a:solidFill>
                  <a:srgbClr val="00B050"/>
                </a:solidFill>
                <a:effectLst/>
                <a:uLnTx/>
                <a:uFillTx/>
                <a:latin typeface="Century Gothic"/>
                <a:ea typeface="+mn-ea"/>
                <a:cs typeface="+mn-cs"/>
              </a:rPr>
              <a:t>März</a:t>
            </a:r>
            <a:endParaRPr kumimoji="0" lang="en-GB" sz="2000" b="1" i="0" u="none" strike="noStrike" kern="1200" cap="none" spc="0" normalizeH="0" baseline="0" noProof="0" dirty="0">
              <a:ln>
                <a:noFill/>
              </a:ln>
              <a:solidFill>
                <a:srgbClr val="00B050"/>
              </a:solidFill>
              <a:effectLst/>
              <a:uLnTx/>
              <a:uFillTx/>
              <a:latin typeface="Century Gothic"/>
              <a:ea typeface="+mn-ea"/>
              <a:cs typeface="+mn-cs"/>
            </a:endParaRPr>
          </a:p>
        </p:txBody>
      </p:sp>
      <p:sp>
        <p:nvSpPr>
          <p:cNvPr id="68" name="TextBox 67">
            <a:extLst>
              <a:ext uri="{FF2B5EF4-FFF2-40B4-BE49-F238E27FC236}">
                <a16:creationId xmlns:a16="http://schemas.microsoft.com/office/drawing/2014/main" id="{2D6BABC6-8413-4615-947F-87FEA324540D}"/>
              </a:ext>
            </a:extLst>
          </p:cNvPr>
          <p:cNvSpPr txBox="1"/>
          <p:nvPr/>
        </p:nvSpPr>
        <p:spPr>
          <a:xfrm>
            <a:off x="8242464" y="3539043"/>
            <a:ext cx="1784193"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srgbClr val="00B050"/>
                </a:solidFill>
                <a:effectLst/>
                <a:uLnTx/>
                <a:uFillTx/>
                <a:latin typeface="Century Gothic"/>
                <a:ea typeface="+mn-ea"/>
                <a:cs typeface="+mn-cs"/>
              </a:rPr>
              <a:t>im</a:t>
            </a:r>
            <a:r>
              <a:rPr kumimoji="0" lang="en-GB" sz="2000" b="1" i="0" u="none" strike="noStrike" kern="1200" cap="none" spc="0" normalizeH="0" baseline="0" noProof="0" dirty="0">
                <a:ln>
                  <a:noFill/>
                </a:ln>
                <a:solidFill>
                  <a:srgbClr val="00B050"/>
                </a:solidFill>
                <a:effectLst/>
                <a:uLnTx/>
                <a:uFillTx/>
                <a:latin typeface="Century Gothic"/>
                <a:ea typeface="+mn-ea"/>
                <a:cs typeface="+mn-cs"/>
              </a:rPr>
              <a:t> Mai</a:t>
            </a:r>
          </a:p>
        </p:txBody>
      </p:sp>
      <p:sp>
        <p:nvSpPr>
          <p:cNvPr id="69" name="TextBox 68">
            <a:extLst>
              <a:ext uri="{FF2B5EF4-FFF2-40B4-BE49-F238E27FC236}">
                <a16:creationId xmlns:a16="http://schemas.microsoft.com/office/drawing/2014/main" id="{5CE56B36-05A4-44BD-B376-9297B3992C66}"/>
              </a:ext>
            </a:extLst>
          </p:cNvPr>
          <p:cNvSpPr txBox="1"/>
          <p:nvPr/>
        </p:nvSpPr>
        <p:spPr>
          <a:xfrm>
            <a:off x="9482257" y="3083806"/>
            <a:ext cx="210972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srgbClr val="00B050"/>
                </a:solidFill>
                <a:effectLst/>
                <a:uLnTx/>
                <a:uFillTx/>
                <a:latin typeface="Century Gothic"/>
                <a:ea typeface="+mn-ea"/>
                <a:cs typeface="+mn-cs"/>
              </a:rPr>
              <a:t>im</a:t>
            </a:r>
            <a:r>
              <a:rPr kumimoji="0" lang="en-GB" sz="2000" b="1" i="0" u="none" strike="noStrike" kern="1200" cap="none" spc="0" normalizeH="0" baseline="0" noProof="0" dirty="0">
                <a:ln>
                  <a:noFill/>
                </a:ln>
                <a:solidFill>
                  <a:srgbClr val="00B050"/>
                </a:solidFill>
                <a:effectLst/>
                <a:uLnTx/>
                <a:uFillTx/>
                <a:latin typeface="Century Gothic"/>
                <a:ea typeface="+mn-ea"/>
                <a:cs typeface="+mn-cs"/>
              </a:rPr>
              <a:t> </a:t>
            </a:r>
            <a:r>
              <a:rPr kumimoji="0" lang="en-GB" sz="2000" b="1" i="0" u="none" strike="noStrike" kern="1200" cap="none" spc="0" normalizeH="0" baseline="0" noProof="0" dirty="0" err="1">
                <a:ln>
                  <a:noFill/>
                </a:ln>
                <a:solidFill>
                  <a:srgbClr val="00B050"/>
                </a:solidFill>
                <a:effectLst/>
                <a:uLnTx/>
                <a:uFillTx/>
                <a:latin typeface="Century Gothic"/>
                <a:ea typeface="+mn-ea"/>
                <a:cs typeface="+mn-cs"/>
              </a:rPr>
              <a:t>Dezember</a:t>
            </a:r>
            <a:endParaRPr kumimoji="0" lang="en-GB" sz="2000" b="1" i="0" u="none" strike="noStrike" kern="1200" cap="none" spc="0" normalizeH="0" baseline="0" noProof="0" dirty="0">
              <a:ln>
                <a:noFill/>
              </a:ln>
              <a:solidFill>
                <a:srgbClr val="00B050"/>
              </a:solidFill>
              <a:effectLst/>
              <a:uLnTx/>
              <a:uFillTx/>
              <a:latin typeface="Century Gothic"/>
              <a:ea typeface="+mn-ea"/>
              <a:cs typeface="+mn-cs"/>
            </a:endParaRPr>
          </a:p>
        </p:txBody>
      </p:sp>
      <p:sp>
        <p:nvSpPr>
          <p:cNvPr id="70" name="TextBox 69">
            <a:extLst>
              <a:ext uri="{FF2B5EF4-FFF2-40B4-BE49-F238E27FC236}">
                <a16:creationId xmlns:a16="http://schemas.microsoft.com/office/drawing/2014/main" id="{2A801A61-1375-4778-8F21-A7A36B00C8F4}"/>
              </a:ext>
            </a:extLst>
          </p:cNvPr>
          <p:cNvSpPr txBox="1"/>
          <p:nvPr/>
        </p:nvSpPr>
        <p:spPr>
          <a:xfrm>
            <a:off x="9669290" y="3521164"/>
            <a:ext cx="1784193"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srgbClr val="00B050"/>
                </a:solidFill>
                <a:effectLst/>
                <a:uLnTx/>
                <a:uFillTx/>
                <a:latin typeface="Century Gothic"/>
                <a:ea typeface="+mn-ea"/>
                <a:cs typeface="+mn-cs"/>
              </a:rPr>
              <a:t>im</a:t>
            </a:r>
            <a:r>
              <a:rPr kumimoji="0" lang="en-GB" sz="2000" b="1" i="0" u="none" strike="noStrike" kern="1200" cap="none" spc="0" normalizeH="0" baseline="0" noProof="0" dirty="0">
                <a:ln>
                  <a:noFill/>
                </a:ln>
                <a:solidFill>
                  <a:srgbClr val="00B050"/>
                </a:solidFill>
                <a:effectLst/>
                <a:uLnTx/>
                <a:uFillTx/>
                <a:latin typeface="Century Gothic"/>
                <a:ea typeface="+mn-ea"/>
                <a:cs typeface="+mn-cs"/>
              </a:rPr>
              <a:t> </a:t>
            </a:r>
            <a:r>
              <a:rPr kumimoji="0" lang="en-GB" sz="2000" b="1" i="0" u="none" strike="noStrike" kern="1200" cap="none" spc="0" normalizeH="0" baseline="0" noProof="0" dirty="0" err="1">
                <a:ln>
                  <a:noFill/>
                </a:ln>
                <a:solidFill>
                  <a:srgbClr val="00B050"/>
                </a:solidFill>
                <a:effectLst/>
                <a:uLnTx/>
                <a:uFillTx/>
                <a:latin typeface="Century Gothic"/>
                <a:ea typeface="+mn-ea"/>
                <a:cs typeface="+mn-cs"/>
              </a:rPr>
              <a:t>Juli</a:t>
            </a:r>
            <a:endParaRPr kumimoji="0" lang="en-GB" sz="2000" b="1" i="0" u="none" strike="noStrike" kern="1200" cap="none" spc="0" normalizeH="0" baseline="0" noProof="0" dirty="0">
              <a:ln>
                <a:noFill/>
              </a:ln>
              <a:solidFill>
                <a:srgbClr val="00B050"/>
              </a:solidFill>
              <a:effectLst/>
              <a:uLnTx/>
              <a:uFillTx/>
              <a:latin typeface="Century Gothic"/>
              <a:ea typeface="+mn-ea"/>
              <a:cs typeface="+mn-cs"/>
            </a:endParaRPr>
          </a:p>
        </p:txBody>
      </p:sp>
      <p:sp>
        <p:nvSpPr>
          <p:cNvPr id="71" name="TextBox 70">
            <a:extLst>
              <a:ext uri="{FF2B5EF4-FFF2-40B4-BE49-F238E27FC236}">
                <a16:creationId xmlns:a16="http://schemas.microsoft.com/office/drawing/2014/main" id="{B6BFF6E5-18CB-43C6-9C3F-686F4EAF9CBE}"/>
              </a:ext>
            </a:extLst>
          </p:cNvPr>
          <p:cNvSpPr txBox="1"/>
          <p:nvPr/>
        </p:nvSpPr>
        <p:spPr>
          <a:xfrm>
            <a:off x="8824364" y="4150550"/>
            <a:ext cx="1784193"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srgbClr val="FF0000"/>
                </a:solidFill>
                <a:effectLst/>
                <a:uLnTx/>
                <a:uFillTx/>
                <a:latin typeface="Century Gothic"/>
                <a:ea typeface="+mn-ea"/>
                <a:cs typeface="+mn-cs"/>
              </a:rPr>
              <a:t>Geburtstag</a:t>
            </a:r>
            <a:r>
              <a:rPr kumimoji="0" lang="en-GB" sz="2000" b="1" i="0" u="none" strike="noStrike" kern="1200" cap="none" spc="0" normalizeH="0" baseline="0" noProof="0" dirty="0">
                <a:ln>
                  <a:noFill/>
                </a:ln>
                <a:solidFill>
                  <a:srgbClr val="FF0000"/>
                </a:solidFill>
                <a:effectLst/>
                <a:uLnTx/>
                <a:uFillTx/>
                <a:latin typeface="Century Gothic"/>
                <a:ea typeface="+mn-ea"/>
                <a:cs typeface="+mn-cs"/>
              </a:rPr>
              <a:t>.</a:t>
            </a:r>
          </a:p>
        </p:txBody>
      </p:sp>
      <p:sp>
        <p:nvSpPr>
          <p:cNvPr id="72" name="TextBox 71">
            <a:extLst>
              <a:ext uri="{FF2B5EF4-FFF2-40B4-BE49-F238E27FC236}">
                <a16:creationId xmlns:a16="http://schemas.microsoft.com/office/drawing/2014/main" id="{BCEAF253-10A4-4EB4-BD18-01BE5B5074F3}"/>
              </a:ext>
            </a:extLst>
          </p:cNvPr>
          <p:cNvSpPr txBox="1"/>
          <p:nvPr/>
        </p:nvSpPr>
        <p:spPr>
          <a:xfrm>
            <a:off x="123171" y="660347"/>
            <a:ext cx="443463"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Century Gothic"/>
                <a:ea typeface="+mn-ea"/>
                <a:cs typeface="+mn-cs"/>
              </a:rPr>
              <a:t>A</a:t>
            </a:r>
          </a:p>
        </p:txBody>
      </p:sp>
      <p:sp>
        <p:nvSpPr>
          <p:cNvPr id="73" name="TextBox 72">
            <a:extLst>
              <a:ext uri="{FF2B5EF4-FFF2-40B4-BE49-F238E27FC236}">
                <a16:creationId xmlns:a16="http://schemas.microsoft.com/office/drawing/2014/main" id="{C3A2597F-F2C7-45F5-A565-C245A9E00DFA}"/>
              </a:ext>
            </a:extLst>
          </p:cNvPr>
          <p:cNvSpPr txBox="1"/>
          <p:nvPr/>
        </p:nvSpPr>
        <p:spPr>
          <a:xfrm>
            <a:off x="7907423" y="1539491"/>
            <a:ext cx="443463"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Century Gothic"/>
                <a:ea typeface="+mn-ea"/>
                <a:cs typeface="+mn-cs"/>
              </a:rPr>
              <a:t>B</a:t>
            </a:r>
          </a:p>
        </p:txBody>
      </p:sp>
      <p:pic>
        <p:nvPicPr>
          <p:cNvPr id="74" name="Picture 73">
            <a:extLst>
              <a:ext uri="{FF2B5EF4-FFF2-40B4-BE49-F238E27FC236}">
                <a16:creationId xmlns:a16="http://schemas.microsoft.com/office/drawing/2014/main" id="{7E5E251B-0F6E-4F6F-9B3C-2FFB0008EB5F}"/>
              </a:ext>
            </a:extLst>
          </p:cNvPr>
          <p:cNvPicPr>
            <a:picLocks noChangeAspect="1"/>
          </p:cNvPicPr>
          <p:nvPr/>
        </p:nvPicPr>
        <p:blipFill>
          <a:blip r:embed="rId6"/>
          <a:stretch>
            <a:fillRect/>
          </a:stretch>
        </p:blipFill>
        <p:spPr>
          <a:xfrm>
            <a:off x="5052037" y="5337404"/>
            <a:ext cx="1306921" cy="1463752"/>
          </a:xfrm>
          <a:prstGeom prst="rect">
            <a:avLst/>
          </a:prstGeom>
        </p:spPr>
      </p:pic>
      <p:cxnSp>
        <p:nvCxnSpPr>
          <p:cNvPr id="77" name="Straight Connector 76">
            <a:extLst>
              <a:ext uri="{FF2B5EF4-FFF2-40B4-BE49-F238E27FC236}">
                <a16:creationId xmlns:a16="http://schemas.microsoft.com/office/drawing/2014/main" id="{4E9D1836-63E5-4A46-B52B-5D15E54EE5DD}"/>
              </a:ext>
            </a:extLst>
          </p:cNvPr>
          <p:cNvCxnSpPr/>
          <p:nvPr/>
        </p:nvCxnSpPr>
        <p:spPr>
          <a:xfrm>
            <a:off x="7821112" y="3041860"/>
            <a:ext cx="3544475" cy="9485"/>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D24E54C2-013D-4BF2-ABD3-BE001A82BAD4}"/>
              </a:ext>
            </a:extLst>
          </p:cNvPr>
          <p:cNvCxnSpPr>
            <a:cxnSpLocks/>
          </p:cNvCxnSpPr>
          <p:nvPr/>
        </p:nvCxnSpPr>
        <p:spPr>
          <a:xfrm>
            <a:off x="8007641" y="4008292"/>
            <a:ext cx="3232594" cy="9485"/>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80" name="TextBox 79">
            <a:extLst>
              <a:ext uri="{FF2B5EF4-FFF2-40B4-BE49-F238E27FC236}">
                <a16:creationId xmlns:a16="http://schemas.microsoft.com/office/drawing/2014/main" id="{00D0CA2A-ADA1-4DB2-B4A6-9D69184751D7}"/>
              </a:ext>
            </a:extLst>
          </p:cNvPr>
          <p:cNvSpPr txBox="1"/>
          <p:nvPr/>
        </p:nvSpPr>
        <p:spPr>
          <a:xfrm>
            <a:off x="7318390" y="5083894"/>
            <a:ext cx="4796140"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err="1">
                <a:ln>
                  <a:noFill/>
                </a:ln>
                <a:solidFill>
                  <a:srgbClr val="002060"/>
                </a:solidFill>
                <a:effectLst/>
                <a:uLnTx/>
                <a:uFillTx/>
                <a:latin typeface="Century Gothic"/>
                <a:ea typeface="+mn-ea"/>
                <a:cs typeface="+mn-cs"/>
              </a:rPr>
              <a:t>Beispiel</a:t>
            </a:r>
            <a:r>
              <a:rPr kumimoji="0" lang="en-GB" sz="2000" b="0" i="0" u="none" strike="noStrike" kern="1200" cap="none" spc="0" normalizeH="0" baseline="0" noProof="0" dirty="0">
                <a:ln>
                  <a:noFill/>
                </a:ln>
                <a:solidFill>
                  <a:srgbClr val="002060"/>
                </a:solidFill>
                <a:effectLst/>
                <a:uLnTx/>
                <a:uFillTx/>
                <a:latin typeface="Century Gothic"/>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2060"/>
                </a:solidFill>
                <a:effectLst/>
                <a:uLnTx/>
                <a:uFillTx/>
                <a:latin typeface="Century Gothic"/>
                <a:ea typeface="+mn-ea"/>
                <a:cs typeface="+mn-cs"/>
              </a:rPr>
              <a:t>Er hat </a:t>
            </a:r>
            <a:r>
              <a:rPr kumimoji="0" lang="en-GB" sz="2000" b="0" i="0" u="none" strike="noStrike" kern="1200" cap="none" spc="0" normalizeH="0" baseline="0" noProof="0" dirty="0" err="1">
                <a:ln>
                  <a:noFill/>
                </a:ln>
                <a:solidFill>
                  <a:srgbClr val="002060"/>
                </a:solidFill>
                <a:effectLst/>
                <a:uLnTx/>
                <a:uFillTx/>
                <a:latin typeface="Century Gothic"/>
                <a:ea typeface="+mn-ea"/>
                <a:cs typeface="+mn-cs"/>
              </a:rPr>
              <a:t>im</a:t>
            </a:r>
            <a:r>
              <a:rPr kumimoji="0" lang="en-GB" sz="2000" b="0" i="0" u="none" strike="noStrike" kern="1200" cap="none" spc="0" normalizeH="0" baseline="0" noProof="0" dirty="0">
                <a:ln>
                  <a:noFill/>
                </a:ln>
                <a:solidFill>
                  <a:srgbClr val="002060"/>
                </a:solidFill>
                <a:effectLst/>
                <a:uLnTx/>
                <a:uFillTx/>
                <a:latin typeface="Century Gothic"/>
                <a:ea typeface="+mn-ea"/>
                <a:cs typeface="+mn-cs"/>
              </a:rPr>
              <a:t> </a:t>
            </a:r>
            <a:r>
              <a:rPr kumimoji="0" lang="en-GB" sz="2000" b="0" i="0" u="none" strike="noStrike" kern="1200" cap="none" spc="0" normalizeH="0" baseline="0" noProof="0" dirty="0" err="1">
                <a:ln>
                  <a:noFill/>
                </a:ln>
                <a:solidFill>
                  <a:srgbClr val="002060"/>
                </a:solidFill>
                <a:effectLst/>
                <a:uLnTx/>
                <a:uFillTx/>
                <a:latin typeface="Century Gothic"/>
                <a:ea typeface="+mn-ea"/>
                <a:cs typeface="+mn-cs"/>
              </a:rPr>
              <a:t>Juli</a:t>
            </a:r>
            <a:r>
              <a:rPr kumimoji="0" lang="en-GB" sz="2000" b="0" i="0" u="none" strike="noStrike" kern="1200" cap="none" spc="0" normalizeH="0" baseline="0" noProof="0" dirty="0">
                <a:ln>
                  <a:noFill/>
                </a:ln>
                <a:solidFill>
                  <a:srgbClr val="002060"/>
                </a:solidFill>
                <a:effectLst/>
                <a:uLnTx/>
                <a:uFillTx/>
                <a:latin typeface="Century Gothic"/>
                <a:ea typeface="+mn-ea"/>
                <a:cs typeface="+mn-cs"/>
              </a:rPr>
              <a:t> </a:t>
            </a:r>
            <a:r>
              <a:rPr kumimoji="0" lang="en-GB" sz="2000" b="0" i="0" u="none" strike="noStrike" kern="1200" cap="none" spc="0" normalizeH="0" baseline="0" noProof="0" dirty="0" err="1">
                <a:ln>
                  <a:noFill/>
                </a:ln>
                <a:solidFill>
                  <a:srgbClr val="002060"/>
                </a:solidFill>
                <a:effectLst/>
                <a:uLnTx/>
                <a:uFillTx/>
                <a:latin typeface="Century Gothic"/>
                <a:ea typeface="+mn-ea"/>
                <a:cs typeface="+mn-cs"/>
              </a:rPr>
              <a:t>Geburtstag</a:t>
            </a:r>
            <a:r>
              <a:rPr kumimoji="0" lang="en-GB" sz="2000" b="0" i="0" u="none" strike="noStrike" kern="1200" cap="none" spc="0" normalizeH="0" baseline="0" noProof="0" dirty="0">
                <a:ln>
                  <a:noFill/>
                </a:ln>
                <a:solidFill>
                  <a:srgbClr val="002060"/>
                </a:solidFill>
                <a:effectLst/>
                <a:uLnTx/>
                <a:uFillTx/>
                <a:latin typeface="Century Gothic"/>
                <a:ea typeface="+mn-ea"/>
                <a:cs typeface="+mn-cs"/>
              </a:rPr>
              <a:t>= his birthday is in July. </a:t>
            </a:r>
          </a:p>
        </p:txBody>
      </p:sp>
    </p:spTree>
    <p:extLst>
      <p:ext uri="{BB962C8B-B14F-4D97-AF65-F5344CB8AC3E}">
        <p14:creationId xmlns:p14="http://schemas.microsoft.com/office/powerpoint/2010/main" val="912118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6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6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64"/>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69"/>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68"/>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67"/>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70"/>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71"/>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77"/>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78"/>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p:bldP spid="57" grpId="0"/>
      <p:bldP spid="58" grpId="0"/>
      <p:bldP spid="59" grpId="0"/>
      <p:bldP spid="60" grpId="0"/>
      <p:bldP spid="61" grpId="0"/>
      <p:bldP spid="62" grpId="0" animBg="1"/>
      <p:bldP spid="63" grpId="0"/>
      <p:bldP spid="64" grpId="0"/>
      <p:bldP spid="65" grpId="0"/>
      <p:bldP spid="66" grpId="0"/>
      <p:bldP spid="67" grpId="0"/>
      <p:bldP spid="68" grpId="0"/>
      <p:bldP spid="69" grpId="0"/>
      <p:bldP spid="70" grpId="0"/>
      <p:bldP spid="71" grpId="0"/>
      <p:bldP spid="73" grpId="0"/>
      <p:bldP spid="8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22F3233-5EC3-4A68-B38D-553ACE28E606}"/>
              </a:ext>
            </a:extLst>
          </p:cNvPr>
          <p:cNvPicPr>
            <a:picLocks noChangeAspect="1"/>
          </p:cNvPicPr>
          <p:nvPr/>
        </p:nvPicPr>
        <p:blipFill>
          <a:blip r:embed="rId3"/>
          <a:stretch>
            <a:fillRect/>
          </a:stretch>
        </p:blipFill>
        <p:spPr>
          <a:xfrm>
            <a:off x="94071" y="1291629"/>
            <a:ext cx="1965591" cy="3863011"/>
          </a:xfrm>
          <a:prstGeom prst="rect">
            <a:avLst/>
          </a:prstGeom>
        </p:spPr>
      </p:pic>
      <p:sp>
        <p:nvSpPr>
          <p:cNvPr id="2" name="Title 1">
            <a:extLst>
              <a:ext uri="{FF2B5EF4-FFF2-40B4-BE49-F238E27FC236}">
                <a16:creationId xmlns:a16="http://schemas.microsoft.com/office/drawing/2014/main" id="{3FA9B807-9375-49D9-B597-EFF5C7F6FF5B}"/>
              </a:ext>
            </a:extLst>
          </p:cNvPr>
          <p:cNvSpPr txBox="1">
            <a:spLocks/>
          </p:cNvSpPr>
          <p:nvPr/>
        </p:nvSpPr>
        <p:spPr>
          <a:xfrm>
            <a:off x="718945" y="96564"/>
            <a:ext cx="2506012" cy="563783"/>
          </a:xfrm>
          <a:prstGeom prst="rect">
            <a:avLst/>
          </a:prstGeom>
        </p:spPr>
        <p:txBody>
          <a:bodyPr/>
          <a:lstStyle>
            <a:lvl1pPr algn="l" defTabSz="914400" rtl="0" eaLnBrk="1" latinLnBrk="0" hangingPunct="1">
              <a:lnSpc>
                <a:spcPct val="90000"/>
              </a:lnSpc>
              <a:spcBef>
                <a:spcPct val="0"/>
              </a:spcBef>
              <a:buNone/>
              <a:defRPr sz="4400" kern="1200">
                <a:solidFill>
                  <a:srgbClr val="002060"/>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entury Gothic"/>
                <a:ea typeface="Century Gothic"/>
                <a:cs typeface="Century Gothic"/>
                <a:sym typeface="Century Gothic"/>
              </a:rPr>
              <a:t>Follow up 4 </a:t>
            </a:r>
            <a:endParaRPr kumimoji="0" lang="en-GB" sz="4400" b="0" i="0" u="none" strike="noStrike" kern="1200" cap="none" spc="0" normalizeH="0" baseline="0" noProof="0" dirty="0">
              <a:ln>
                <a:noFill/>
              </a:ln>
              <a:solidFill>
                <a:srgbClr val="002060"/>
              </a:solidFill>
              <a:effectLst/>
              <a:uLnTx/>
              <a:uFillTx/>
              <a:latin typeface="Century Gothic"/>
              <a:ea typeface="+mj-ea"/>
              <a:cs typeface="+mj-cs"/>
            </a:endParaRPr>
          </a:p>
        </p:txBody>
      </p:sp>
      <p:sp>
        <p:nvSpPr>
          <p:cNvPr id="3" name="Google Shape;167;p2">
            <a:extLst>
              <a:ext uri="{FF2B5EF4-FFF2-40B4-BE49-F238E27FC236}">
                <a16:creationId xmlns:a16="http://schemas.microsoft.com/office/drawing/2014/main" id="{5F20F42F-F60E-441E-BD12-82E0CD20A38A}"/>
              </a:ext>
            </a:extLst>
          </p:cNvPr>
          <p:cNvSpPr/>
          <p:nvPr/>
        </p:nvSpPr>
        <p:spPr>
          <a:xfrm>
            <a:off x="123171" y="128500"/>
            <a:ext cx="521370" cy="478471"/>
          </a:xfrm>
          <a:prstGeom prst="roundRect">
            <a:avLst>
              <a:gd name="adj" fmla="val 16667"/>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aphicFrame>
        <p:nvGraphicFramePr>
          <p:cNvPr id="5" name="Table 4">
            <a:extLst>
              <a:ext uri="{FF2B5EF4-FFF2-40B4-BE49-F238E27FC236}">
                <a16:creationId xmlns:a16="http://schemas.microsoft.com/office/drawing/2014/main" id="{60D9A41B-87E5-4120-A42F-D94A78C7C322}"/>
              </a:ext>
            </a:extLst>
          </p:cNvPr>
          <p:cNvGraphicFramePr>
            <a:graphicFrameLocks noGrp="1"/>
          </p:cNvGraphicFramePr>
          <p:nvPr>
            <p:extLst>
              <p:ext uri="{D42A27DB-BD31-4B8C-83A1-F6EECF244321}">
                <p14:modId xmlns:p14="http://schemas.microsoft.com/office/powerpoint/2010/main" val="1207296853"/>
              </p:ext>
            </p:extLst>
          </p:nvPr>
        </p:nvGraphicFramePr>
        <p:xfrm>
          <a:off x="4078449" y="883795"/>
          <a:ext cx="6716776" cy="4998720"/>
        </p:xfrm>
        <a:graphic>
          <a:graphicData uri="http://schemas.openxmlformats.org/drawingml/2006/table">
            <a:tbl>
              <a:tblPr firstRow="1" bandRow="1">
                <a:tableStyleId>{5DA37D80-6434-44D0-A028-1B22A696006F}</a:tableStyleId>
              </a:tblPr>
              <a:tblGrid>
                <a:gridCol w="1679194">
                  <a:extLst>
                    <a:ext uri="{9D8B030D-6E8A-4147-A177-3AD203B41FA5}">
                      <a16:colId xmlns:a16="http://schemas.microsoft.com/office/drawing/2014/main" val="642115118"/>
                    </a:ext>
                  </a:extLst>
                </a:gridCol>
                <a:gridCol w="1679194">
                  <a:extLst>
                    <a:ext uri="{9D8B030D-6E8A-4147-A177-3AD203B41FA5}">
                      <a16:colId xmlns:a16="http://schemas.microsoft.com/office/drawing/2014/main" val="878003399"/>
                    </a:ext>
                  </a:extLst>
                </a:gridCol>
                <a:gridCol w="1679194">
                  <a:extLst>
                    <a:ext uri="{9D8B030D-6E8A-4147-A177-3AD203B41FA5}">
                      <a16:colId xmlns:a16="http://schemas.microsoft.com/office/drawing/2014/main" val="2393722000"/>
                    </a:ext>
                  </a:extLst>
                </a:gridCol>
                <a:gridCol w="1679194">
                  <a:extLst>
                    <a:ext uri="{9D8B030D-6E8A-4147-A177-3AD203B41FA5}">
                      <a16:colId xmlns:a16="http://schemas.microsoft.com/office/drawing/2014/main" val="7750414"/>
                    </a:ext>
                  </a:extLst>
                </a:gridCol>
              </a:tblGrid>
              <a:tr h="370840">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dirty="0"/>
                    </a:p>
                    <a:p>
                      <a:endParaRPr lang="en-GB" dirty="0"/>
                    </a:p>
                    <a:p>
                      <a:endParaRPr lang="en-GB" dirty="0"/>
                    </a:p>
                    <a:p>
                      <a:endParaRPr lang="en-GB" dirty="0"/>
                    </a:p>
                  </a:txBody>
                  <a:tcPr/>
                </a:tc>
                <a:extLst>
                  <a:ext uri="{0D108BD9-81ED-4DB2-BD59-A6C34878D82A}">
                    <a16:rowId xmlns:a16="http://schemas.microsoft.com/office/drawing/2014/main" val="3475741896"/>
                  </a:ext>
                </a:extLst>
              </a:tr>
              <a:tr h="370840">
                <a:tc>
                  <a:txBody>
                    <a:bodyPr/>
                    <a:lstStyle/>
                    <a:p>
                      <a:r>
                        <a:rPr lang="en-GB" sz="2000" dirty="0" err="1">
                          <a:solidFill>
                            <a:srgbClr val="002060"/>
                          </a:solidFill>
                        </a:rPr>
                        <a:t>Januar</a:t>
                      </a:r>
                      <a:endParaRPr lang="en-GB" sz="2000" dirty="0">
                        <a:solidFill>
                          <a:srgbClr val="002060"/>
                        </a:solidFill>
                      </a:endParaRPr>
                    </a:p>
                  </a:txBody>
                  <a:tcPr/>
                </a:tc>
                <a:tc>
                  <a:txBody>
                    <a:bodyPr/>
                    <a:lstStyle/>
                    <a:p>
                      <a:r>
                        <a:rPr lang="en-GB" sz="2000" dirty="0" err="1">
                          <a:solidFill>
                            <a:srgbClr val="002060"/>
                          </a:solidFill>
                        </a:rPr>
                        <a:t>Februar</a:t>
                      </a:r>
                      <a:endParaRPr lang="en-GB" sz="2000" dirty="0">
                        <a:solidFill>
                          <a:srgbClr val="002060"/>
                        </a:solidFill>
                      </a:endParaRPr>
                    </a:p>
                  </a:txBody>
                  <a:tcPr/>
                </a:tc>
                <a:tc>
                  <a:txBody>
                    <a:bodyPr/>
                    <a:lstStyle/>
                    <a:p>
                      <a:r>
                        <a:rPr lang="en-GB" sz="2000" dirty="0" err="1">
                          <a:solidFill>
                            <a:srgbClr val="002060"/>
                          </a:solidFill>
                        </a:rPr>
                        <a:t>März</a:t>
                      </a:r>
                      <a:endParaRPr lang="en-GB" sz="2000" dirty="0">
                        <a:solidFill>
                          <a:srgbClr val="002060"/>
                        </a:solidFill>
                      </a:endParaRPr>
                    </a:p>
                  </a:txBody>
                  <a:tcPr/>
                </a:tc>
                <a:tc>
                  <a:txBody>
                    <a:bodyPr/>
                    <a:lstStyle/>
                    <a:p>
                      <a:r>
                        <a:rPr lang="en-GB" sz="2000" dirty="0">
                          <a:solidFill>
                            <a:srgbClr val="002060"/>
                          </a:solidFill>
                        </a:rPr>
                        <a:t>April</a:t>
                      </a:r>
                    </a:p>
                  </a:txBody>
                  <a:tcPr/>
                </a:tc>
                <a:extLst>
                  <a:ext uri="{0D108BD9-81ED-4DB2-BD59-A6C34878D82A}">
                    <a16:rowId xmlns:a16="http://schemas.microsoft.com/office/drawing/2014/main" val="248192653"/>
                  </a:ext>
                </a:extLst>
              </a:tr>
              <a:tr h="370840">
                <a:tc>
                  <a:txBody>
                    <a:bodyPr/>
                    <a:lstStyle/>
                    <a:p>
                      <a:endParaRPr lang="en-GB" sz="2000" dirty="0">
                        <a:solidFill>
                          <a:srgbClr val="002060"/>
                        </a:solidFill>
                      </a:endParaRPr>
                    </a:p>
                  </a:txBody>
                  <a:tcPr/>
                </a:tc>
                <a:tc>
                  <a:txBody>
                    <a:bodyPr/>
                    <a:lstStyle/>
                    <a:p>
                      <a:endParaRPr lang="en-GB" sz="2000" dirty="0">
                        <a:solidFill>
                          <a:srgbClr val="002060"/>
                        </a:solidFill>
                      </a:endParaRPr>
                    </a:p>
                  </a:txBody>
                  <a:tcPr/>
                </a:tc>
                <a:tc>
                  <a:txBody>
                    <a:bodyPr/>
                    <a:lstStyle/>
                    <a:p>
                      <a:endParaRPr lang="en-GB" sz="2000" dirty="0">
                        <a:solidFill>
                          <a:srgbClr val="002060"/>
                        </a:solidFill>
                      </a:endParaRPr>
                    </a:p>
                  </a:txBody>
                  <a:tcPr/>
                </a:tc>
                <a:tc>
                  <a:txBody>
                    <a:bodyPr/>
                    <a:lstStyle/>
                    <a:p>
                      <a:endParaRPr lang="en-GB" sz="2000" dirty="0">
                        <a:solidFill>
                          <a:srgbClr val="002060"/>
                        </a:solidFill>
                      </a:endParaRPr>
                    </a:p>
                    <a:p>
                      <a:endParaRPr lang="en-GB" sz="2000" dirty="0">
                        <a:solidFill>
                          <a:srgbClr val="002060"/>
                        </a:solidFill>
                      </a:endParaRPr>
                    </a:p>
                    <a:p>
                      <a:endParaRPr lang="en-GB" sz="2000" dirty="0">
                        <a:solidFill>
                          <a:srgbClr val="002060"/>
                        </a:solidFill>
                      </a:endParaRPr>
                    </a:p>
                    <a:p>
                      <a:endParaRPr lang="en-GB" sz="2000" dirty="0">
                        <a:solidFill>
                          <a:srgbClr val="002060"/>
                        </a:solidFill>
                      </a:endParaRPr>
                    </a:p>
                  </a:txBody>
                  <a:tcPr/>
                </a:tc>
                <a:extLst>
                  <a:ext uri="{0D108BD9-81ED-4DB2-BD59-A6C34878D82A}">
                    <a16:rowId xmlns:a16="http://schemas.microsoft.com/office/drawing/2014/main" val="3594174501"/>
                  </a:ext>
                </a:extLst>
              </a:tr>
              <a:tr h="370840">
                <a:tc>
                  <a:txBody>
                    <a:bodyPr/>
                    <a:lstStyle/>
                    <a:p>
                      <a:r>
                        <a:rPr lang="en-GB" sz="2000" dirty="0">
                          <a:solidFill>
                            <a:srgbClr val="002060"/>
                          </a:solidFill>
                        </a:rPr>
                        <a:t>Mai</a:t>
                      </a:r>
                    </a:p>
                  </a:txBody>
                  <a:tcPr/>
                </a:tc>
                <a:tc>
                  <a:txBody>
                    <a:bodyPr/>
                    <a:lstStyle/>
                    <a:p>
                      <a:r>
                        <a:rPr lang="en-GB" sz="2000" dirty="0" err="1">
                          <a:solidFill>
                            <a:srgbClr val="002060"/>
                          </a:solidFill>
                        </a:rPr>
                        <a:t>Juni</a:t>
                      </a:r>
                      <a:endParaRPr lang="en-GB" sz="2000" dirty="0">
                        <a:solidFill>
                          <a:srgbClr val="002060"/>
                        </a:solidFill>
                      </a:endParaRPr>
                    </a:p>
                  </a:txBody>
                  <a:tcPr/>
                </a:tc>
                <a:tc>
                  <a:txBody>
                    <a:bodyPr/>
                    <a:lstStyle/>
                    <a:p>
                      <a:r>
                        <a:rPr lang="en-GB" sz="2000" dirty="0" err="1">
                          <a:solidFill>
                            <a:srgbClr val="002060"/>
                          </a:solidFill>
                        </a:rPr>
                        <a:t>Juli</a:t>
                      </a:r>
                      <a:endParaRPr lang="en-GB" sz="2000" dirty="0">
                        <a:solidFill>
                          <a:srgbClr val="002060"/>
                        </a:solidFill>
                      </a:endParaRPr>
                    </a:p>
                  </a:txBody>
                  <a:tcPr/>
                </a:tc>
                <a:tc>
                  <a:txBody>
                    <a:bodyPr/>
                    <a:lstStyle/>
                    <a:p>
                      <a:r>
                        <a:rPr lang="en-GB" sz="2000" dirty="0">
                          <a:solidFill>
                            <a:srgbClr val="002060"/>
                          </a:solidFill>
                        </a:rPr>
                        <a:t>August</a:t>
                      </a:r>
                    </a:p>
                  </a:txBody>
                  <a:tcPr/>
                </a:tc>
                <a:extLst>
                  <a:ext uri="{0D108BD9-81ED-4DB2-BD59-A6C34878D82A}">
                    <a16:rowId xmlns:a16="http://schemas.microsoft.com/office/drawing/2014/main" val="3753933237"/>
                  </a:ext>
                </a:extLst>
              </a:tr>
              <a:tr h="370840">
                <a:tc>
                  <a:txBody>
                    <a:bodyPr/>
                    <a:lstStyle/>
                    <a:p>
                      <a:endParaRPr lang="en-GB" sz="2000" dirty="0">
                        <a:solidFill>
                          <a:srgbClr val="002060"/>
                        </a:solidFill>
                      </a:endParaRPr>
                    </a:p>
                  </a:txBody>
                  <a:tcPr/>
                </a:tc>
                <a:tc>
                  <a:txBody>
                    <a:bodyPr/>
                    <a:lstStyle/>
                    <a:p>
                      <a:endParaRPr lang="en-GB" sz="2000" dirty="0">
                        <a:solidFill>
                          <a:srgbClr val="002060"/>
                        </a:solidFill>
                      </a:endParaRPr>
                    </a:p>
                  </a:txBody>
                  <a:tcPr/>
                </a:tc>
                <a:tc>
                  <a:txBody>
                    <a:bodyPr/>
                    <a:lstStyle/>
                    <a:p>
                      <a:endParaRPr lang="en-GB" sz="2000" dirty="0">
                        <a:solidFill>
                          <a:srgbClr val="002060"/>
                        </a:solidFill>
                      </a:endParaRPr>
                    </a:p>
                  </a:txBody>
                  <a:tcPr/>
                </a:tc>
                <a:tc>
                  <a:txBody>
                    <a:bodyPr/>
                    <a:lstStyle/>
                    <a:p>
                      <a:endParaRPr lang="en-GB" sz="2000" dirty="0">
                        <a:solidFill>
                          <a:srgbClr val="002060"/>
                        </a:solidFill>
                      </a:endParaRPr>
                    </a:p>
                    <a:p>
                      <a:endParaRPr lang="en-GB" sz="2000" dirty="0">
                        <a:solidFill>
                          <a:srgbClr val="002060"/>
                        </a:solidFill>
                      </a:endParaRPr>
                    </a:p>
                    <a:p>
                      <a:endParaRPr lang="en-GB" sz="2000" dirty="0">
                        <a:solidFill>
                          <a:srgbClr val="002060"/>
                        </a:solidFill>
                      </a:endParaRPr>
                    </a:p>
                    <a:p>
                      <a:endParaRPr lang="en-GB" sz="2000" dirty="0">
                        <a:solidFill>
                          <a:srgbClr val="002060"/>
                        </a:solidFill>
                      </a:endParaRPr>
                    </a:p>
                  </a:txBody>
                  <a:tcPr/>
                </a:tc>
                <a:extLst>
                  <a:ext uri="{0D108BD9-81ED-4DB2-BD59-A6C34878D82A}">
                    <a16:rowId xmlns:a16="http://schemas.microsoft.com/office/drawing/2014/main" val="3541385136"/>
                  </a:ext>
                </a:extLst>
              </a:tr>
              <a:tr h="370840">
                <a:tc>
                  <a:txBody>
                    <a:bodyPr/>
                    <a:lstStyle/>
                    <a:p>
                      <a:r>
                        <a:rPr lang="en-GB" sz="2000" dirty="0">
                          <a:solidFill>
                            <a:srgbClr val="002060"/>
                          </a:solidFill>
                        </a:rPr>
                        <a:t>September</a:t>
                      </a:r>
                    </a:p>
                  </a:txBody>
                  <a:tcPr/>
                </a:tc>
                <a:tc>
                  <a:txBody>
                    <a:bodyPr/>
                    <a:lstStyle/>
                    <a:p>
                      <a:r>
                        <a:rPr lang="en-GB" sz="2000" dirty="0" err="1">
                          <a:solidFill>
                            <a:srgbClr val="002060"/>
                          </a:solidFill>
                        </a:rPr>
                        <a:t>Oktober</a:t>
                      </a:r>
                      <a:endParaRPr lang="en-GB" sz="2000" dirty="0">
                        <a:solidFill>
                          <a:srgbClr val="002060"/>
                        </a:solidFill>
                      </a:endParaRPr>
                    </a:p>
                  </a:txBody>
                  <a:tcPr/>
                </a:tc>
                <a:tc>
                  <a:txBody>
                    <a:bodyPr/>
                    <a:lstStyle/>
                    <a:p>
                      <a:r>
                        <a:rPr lang="en-GB" sz="2000" dirty="0">
                          <a:solidFill>
                            <a:srgbClr val="002060"/>
                          </a:solidFill>
                        </a:rPr>
                        <a:t>November</a:t>
                      </a:r>
                    </a:p>
                  </a:txBody>
                  <a:tcPr/>
                </a:tc>
                <a:tc>
                  <a:txBody>
                    <a:bodyPr/>
                    <a:lstStyle/>
                    <a:p>
                      <a:r>
                        <a:rPr lang="en-GB" sz="2000" dirty="0" err="1">
                          <a:solidFill>
                            <a:srgbClr val="002060"/>
                          </a:solidFill>
                        </a:rPr>
                        <a:t>Dezember</a:t>
                      </a:r>
                      <a:endParaRPr lang="en-GB" sz="2000" dirty="0">
                        <a:solidFill>
                          <a:srgbClr val="002060"/>
                        </a:solidFill>
                      </a:endParaRPr>
                    </a:p>
                  </a:txBody>
                  <a:tcPr/>
                </a:tc>
                <a:extLst>
                  <a:ext uri="{0D108BD9-81ED-4DB2-BD59-A6C34878D82A}">
                    <a16:rowId xmlns:a16="http://schemas.microsoft.com/office/drawing/2014/main" val="2598250938"/>
                  </a:ext>
                </a:extLst>
              </a:tr>
            </a:tbl>
          </a:graphicData>
        </a:graphic>
      </p:graphicFrame>
      <p:sp>
        <p:nvSpPr>
          <p:cNvPr id="6" name="TextBox 5">
            <a:extLst>
              <a:ext uri="{FF2B5EF4-FFF2-40B4-BE49-F238E27FC236}">
                <a16:creationId xmlns:a16="http://schemas.microsoft.com/office/drawing/2014/main" id="{BE829993-5F3C-4302-88FD-CFC7A6578277}"/>
              </a:ext>
            </a:extLst>
          </p:cNvPr>
          <p:cNvSpPr txBox="1"/>
          <p:nvPr/>
        </p:nvSpPr>
        <p:spPr>
          <a:xfrm>
            <a:off x="230131" y="2031002"/>
            <a:ext cx="174182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err="1">
                <a:ln>
                  <a:noFill/>
                </a:ln>
                <a:solidFill>
                  <a:prstClr val="white"/>
                </a:solidFill>
                <a:effectLst/>
                <a:uLnTx/>
                <a:uFillTx/>
                <a:latin typeface="Century Gothic"/>
                <a:ea typeface="+mn-ea"/>
                <a:cs typeface="+mn-cs"/>
              </a:rPr>
              <a:t>Wann</a:t>
            </a:r>
            <a:r>
              <a:rPr kumimoji="0" lang="en-GB" sz="1800" b="0" i="0" u="none" strike="noStrike" kern="1200" cap="none" spc="0" normalizeH="0" baseline="0" noProof="0" dirty="0">
                <a:ln>
                  <a:noFill/>
                </a:ln>
                <a:solidFill>
                  <a:prstClr val="white"/>
                </a:solidFill>
                <a:effectLst/>
                <a:uLnTx/>
                <a:uFillTx/>
                <a:latin typeface="Century Gothic"/>
                <a:ea typeface="+mn-ea"/>
                <a:cs typeface="+mn-cs"/>
              </a:rPr>
              <a:t> hast du </a:t>
            </a:r>
            <a:r>
              <a:rPr kumimoji="0" lang="en-GB" sz="1800" b="0" i="0" u="none" strike="noStrike" kern="1200" cap="none" spc="0" normalizeH="0" baseline="0" noProof="0" dirty="0" err="1">
                <a:ln>
                  <a:noFill/>
                </a:ln>
                <a:solidFill>
                  <a:prstClr val="white"/>
                </a:solidFill>
                <a:effectLst/>
                <a:uLnTx/>
                <a:uFillTx/>
                <a:latin typeface="Century Gothic"/>
                <a:ea typeface="+mn-ea"/>
                <a:cs typeface="+mn-cs"/>
              </a:rPr>
              <a:t>Geburtstag</a:t>
            </a:r>
            <a:r>
              <a:rPr kumimoji="0" lang="en-GB" sz="1800" b="0" i="0" u="none" strike="noStrike" kern="1200" cap="none" spc="0" normalizeH="0" baseline="0" noProof="0" dirty="0">
                <a:ln>
                  <a:noFill/>
                </a:ln>
                <a:solidFill>
                  <a:prstClr val="white"/>
                </a:solidFill>
                <a:effectLst/>
                <a:uLnTx/>
                <a:uFillTx/>
                <a:latin typeface="Century Gothic"/>
                <a:ea typeface="+mn-ea"/>
                <a:cs typeface="+mn-cs"/>
              </a:rPr>
              <a:t>?</a:t>
            </a:r>
          </a:p>
        </p:txBody>
      </p:sp>
      <p:pic>
        <p:nvPicPr>
          <p:cNvPr id="8" name="Picture 7">
            <a:extLst>
              <a:ext uri="{FF2B5EF4-FFF2-40B4-BE49-F238E27FC236}">
                <a16:creationId xmlns:a16="http://schemas.microsoft.com/office/drawing/2014/main" id="{DF2F9DE5-F490-44E3-8C56-77A362CFEDE0}"/>
              </a:ext>
            </a:extLst>
          </p:cNvPr>
          <p:cNvPicPr>
            <a:picLocks noChangeAspect="1"/>
          </p:cNvPicPr>
          <p:nvPr/>
        </p:nvPicPr>
        <p:blipFill>
          <a:blip r:embed="rId4"/>
          <a:stretch>
            <a:fillRect/>
          </a:stretch>
        </p:blipFill>
        <p:spPr>
          <a:xfrm>
            <a:off x="1971951" y="2390585"/>
            <a:ext cx="1931601" cy="3796210"/>
          </a:xfrm>
          <a:prstGeom prst="rect">
            <a:avLst/>
          </a:prstGeom>
        </p:spPr>
      </p:pic>
      <p:sp>
        <p:nvSpPr>
          <p:cNvPr id="9" name="TextBox 8">
            <a:extLst>
              <a:ext uri="{FF2B5EF4-FFF2-40B4-BE49-F238E27FC236}">
                <a16:creationId xmlns:a16="http://schemas.microsoft.com/office/drawing/2014/main" id="{0DA743ED-70D1-4920-A1EC-50F7A6408018}"/>
              </a:ext>
            </a:extLst>
          </p:cNvPr>
          <p:cNvSpPr txBox="1"/>
          <p:nvPr/>
        </p:nvSpPr>
        <p:spPr>
          <a:xfrm>
            <a:off x="2199979" y="2986580"/>
            <a:ext cx="1548309"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2060"/>
                </a:solidFill>
                <a:effectLst/>
                <a:uLnTx/>
                <a:uFillTx/>
                <a:latin typeface="Century Gothic"/>
                <a:ea typeface="+mn-ea"/>
                <a:cs typeface="+mn-cs"/>
              </a:rPr>
              <a:t>Ich </a:t>
            </a:r>
            <a:r>
              <a:rPr kumimoji="0" lang="en-GB" sz="1800" b="0" i="0" u="none" strike="noStrike" kern="1200" cap="none" spc="0" normalizeH="0" baseline="0" noProof="0" dirty="0" err="1">
                <a:ln>
                  <a:noFill/>
                </a:ln>
                <a:solidFill>
                  <a:srgbClr val="002060"/>
                </a:solidFill>
                <a:effectLst/>
                <a:uLnTx/>
                <a:uFillTx/>
                <a:latin typeface="Century Gothic"/>
                <a:ea typeface="+mn-ea"/>
                <a:cs typeface="+mn-cs"/>
              </a:rPr>
              <a:t>habe</a:t>
            </a:r>
            <a:r>
              <a:rPr kumimoji="0" lang="en-GB" sz="1800" b="0" i="0" u="none" strike="noStrike" kern="1200" cap="none" spc="0" normalizeH="0" baseline="0" noProof="0" dirty="0">
                <a:ln>
                  <a:noFill/>
                </a:ln>
                <a:solidFill>
                  <a:srgbClr val="002060"/>
                </a:solidFill>
                <a:effectLst/>
                <a:uLnTx/>
                <a:uFillTx/>
                <a:latin typeface="Century Gothic"/>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err="1">
                <a:ln>
                  <a:noFill/>
                </a:ln>
                <a:solidFill>
                  <a:srgbClr val="002060"/>
                </a:solidFill>
                <a:effectLst/>
                <a:uLnTx/>
                <a:uFillTx/>
                <a:latin typeface="Century Gothic"/>
                <a:ea typeface="+mn-ea"/>
                <a:cs typeface="+mn-cs"/>
              </a:rPr>
              <a:t>im</a:t>
            </a:r>
            <a:r>
              <a:rPr kumimoji="0" lang="en-GB" sz="1800" b="0" i="0" u="none" strike="noStrike" kern="1200" cap="none" spc="0" normalizeH="0" baseline="0" noProof="0" dirty="0">
                <a:ln>
                  <a:noFill/>
                </a:ln>
                <a:solidFill>
                  <a:srgbClr val="002060"/>
                </a:solidFill>
                <a:effectLst/>
                <a:uLnTx/>
                <a:uFillTx/>
                <a:latin typeface="Century Gothic"/>
                <a:ea typeface="+mn-ea"/>
                <a:cs typeface="+mn-cs"/>
              </a:rPr>
              <a:t> </a:t>
            </a:r>
            <a:r>
              <a:rPr kumimoji="0" lang="en-GB" sz="1800" b="0" i="0" u="sng" strike="noStrike" kern="1200" cap="none" spc="0" normalizeH="0" baseline="0" noProof="0" dirty="0">
                <a:ln>
                  <a:noFill/>
                </a:ln>
                <a:solidFill>
                  <a:srgbClr val="002060"/>
                </a:solidFill>
                <a:effectLst/>
                <a:uLnTx/>
                <a:uFillTx/>
                <a:latin typeface="Century Gothic"/>
                <a:ea typeface="+mn-ea"/>
                <a:cs typeface="+mn-cs"/>
              </a:rPr>
              <a:t>Mai</a:t>
            </a:r>
            <a:r>
              <a:rPr kumimoji="0" lang="en-GB" sz="1800" b="0" i="0" u="none" strike="noStrike" kern="1200" cap="none" spc="0" normalizeH="0" baseline="0" noProof="0" dirty="0">
                <a:ln>
                  <a:noFill/>
                </a:ln>
                <a:solidFill>
                  <a:srgbClr val="002060"/>
                </a:solidFill>
                <a:effectLst/>
                <a:uLnTx/>
                <a:uFillTx/>
                <a:latin typeface="Century Gothic"/>
                <a:ea typeface="+mn-ea"/>
                <a:cs typeface="+mn-cs"/>
              </a:rPr>
              <a:t> </a:t>
            </a:r>
            <a:r>
              <a:rPr kumimoji="0" lang="en-GB" sz="1800" b="0" i="0" u="none" strike="noStrike" kern="1200" cap="none" spc="0" normalizeH="0" baseline="0" noProof="0" dirty="0" err="1">
                <a:ln>
                  <a:noFill/>
                </a:ln>
                <a:solidFill>
                  <a:srgbClr val="002060"/>
                </a:solidFill>
                <a:effectLst/>
                <a:uLnTx/>
                <a:uFillTx/>
                <a:latin typeface="Century Gothic"/>
                <a:ea typeface="+mn-ea"/>
                <a:cs typeface="+mn-cs"/>
              </a:rPr>
              <a:t>Geburtstag</a:t>
            </a:r>
            <a:r>
              <a:rPr kumimoji="0" lang="en-GB" sz="1800" b="0" i="0" u="none" strike="noStrike" kern="1200" cap="none" spc="0" normalizeH="0" baseline="0" noProof="0" dirty="0">
                <a:ln>
                  <a:noFill/>
                </a:ln>
                <a:solidFill>
                  <a:srgbClr val="002060"/>
                </a:solidFill>
                <a:effectLst/>
                <a:uLnTx/>
                <a:uFillTx/>
                <a:latin typeface="Century Gothic"/>
                <a:ea typeface="+mn-ea"/>
                <a:cs typeface="+mn-cs"/>
              </a:rPr>
              <a:t>. </a:t>
            </a:r>
          </a:p>
        </p:txBody>
      </p:sp>
      <p:sp>
        <p:nvSpPr>
          <p:cNvPr id="15" name="TextBox 14">
            <a:extLst>
              <a:ext uri="{FF2B5EF4-FFF2-40B4-BE49-F238E27FC236}">
                <a16:creationId xmlns:a16="http://schemas.microsoft.com/office/drawing/2014/main" id="{CCF40CB9-64D5-4AD0-AACB-31C8E022DF77}"/>
              </a:ext>
            </a:extLst>
          </p:cNvPr>
          <p:cNvSpPr txBox="1"/>
          <p:nvPr/>
        </p:nvSpPr>
        <p:spPr>
          <a:xfrm>
            <a:off x="4116181" y="2677333"/>
            <a:ext cx="121548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2060"/>
                </a:solidFill>
                <a:effectLst/>
                <a:uLnTx/>
                <a:uFillTx/>
                <a:latin typeface="Segoe Script" panose="030B0504020000000003" pitchFamily="66" charset="0"/>
                <a:ea typeface="+mn-ea"/>
                <a:cs typeface="+mn-cs"/>
              </a:rPr>
              <a:t>Mia</a:t>
            </a:r>
          </a:p>
        </p:txBody>
      </p:sp>
      <p:sp>
        <p:nvSpPr>
          <p:cNvPr id="16" name="TextBox 15">
            <a:extLst>
              <a:ext uri="{FF2B5EF4-FFF2-40B4-BE49-F238E27FC236}">
                <a16:creationId xmlns:a16="http://schemas.microsoft.com/office/drawing/2014/main" id="{6ED01B6B-39E6-4F92-93ED-6A9B8A0E8CEC}"/>
              </a:ext>
            </a:extLst>
          </p:cNvPr>
          <p:cNvSpPr txBox="1"/>
          <p:nvPr/>
        </p:nvSpPr>
        <p:spPr>
          <a:xfrm>
            <a:off x="7528488" y="4410871"/>
            <a:ext cx="121548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2060"/>
                </a:solidFill>
                <a:effectLst/>
                <a:uLnTx/>
                <a:uFillTx/>
                <a:latin typeface="Segoe Script" panose="030B0504020000000003" pitchFamily="66" charset="0"/>
                <a:ea typeface="+mn-ea"/>
                <a:cs typeface="+mn-cs"/>
              </a:rPr>
              <a:t>Kieran</a:t>
            </a:r>
          </a:p>
        </p:txBody>
      </p:sp>
      <p:sp>
        <p:nvSpPr>
          <p:cNvPr id="17" name="TextBox 16">
            <a:extLst>
              <a:ext uri="{FF2B5EF4-FFF2-40B4-BE49-F238E27FC236}">
                <a16:creationId xmlns:a16="http://schemas.microsoft.com/office/drawing/2014/main" id="{81FE2E20-B611-45F0-9283-5E7E6C3F70B8}"/>
              </a:ext>
            </a:extLst>
          </p:cNvPr>
          <p:cNvSpPr txBox="1"/>
          <p:nvPr/>
        </p:nvSpPr>
        <p:spPr>
          <a:xfrm>
            <a:off x="9311268" y="996102"/>
            <a:ext cx="121548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2060"/>
                </a:solidFill>
                <a:effectLst/>
                <a:uLnTx/>
                <a:uFillTx/>
                <a:latin typeface="Segoe Script" panose="030B0504020000000003" pitchFamily="66" charset="0"/>
                <a:ea typeface="+mn-ea"/>
                <a:cs typeface="+mn-cs"/>
              </a:rPr>
              <a:t>James</a:t>
            </a:r>
          </a:p>
        </p:txBody>
      </p:sp>
      <p:sp>
        <p:nvSpPr>
          <p:cNvPr id="18" name="Title 2">
            <a:extLst>
              <a:ext uri="{FF2B5EF4-FFF2-40B4-BE49-F238E27FC236}">
                <a16:creationId xmlns:a16="http://schemas.microsoft.com/office/drawing/2014/main" id="{D1BD4699-B8A8-486A-BF5A-1D8769B043AE}"/>
              </a:ext>
            </a:extLst>
          </p:cNvPr>
          <p:cNvSpPr txBox="1">
            <a:spLocks/>
          </p:cNvSpPr>
          <p:nvPr/>
        </p:nvSpPr>
        <p:spPr>
          <a:xfrm>
            <a:off x="10814593" y="883795"/>
            <a:ext cx="1365466" cy="341955"/>
          </a:xfrm>
          <a:prstGeom prst="rect">
            <a:avLst/>
          </a:prstGeom>
          <a:solidFill>
            <a:srgbClr val="FFD10D"/>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90000"/>
              </a:lnSpc>
              <a:spcBef>
                <a:spcPts val="0"/>
              </a:spcBef>
              <a:spcAft>
                <a:spcPts val="0"/>
              </a:spcAft>
              <a:buClr>
                <a:srgbClr val="000000"/>
              </a:buClr>
              <a:buSzPts val="1800"/>
              <a:buFont typeface="Calibri"/>
              <a:buNone/>
              <a:tabLst/>
              <a:defRPr/>
            </a:pPr>
            <a:r>
              <a:rPr kumimoji="0" lang="en-GB" sz="2000" b="1" i="0" u="none" strike="noStrike" kern="0" cap="none" spc="0" normalizeH="0" baseline="0" noProof="0" dirty="0" err="1">
                <a:ln>
                  <a:noFill/>
                </a:ln>
                <a:solidFill>
                  <a:srgbClr val="44546A">
                    <a:lumMod val="10000"/>
                  </a:srgbClr>
                </a:solidFill>
                <a:effectLst/>
                <a:uLnTx/>
                <a:uFillTx/>
                <a:latin typeface="Century Gothic" panose="020B0502020202020204" pitchFamily="34" charset="0"/>
                <a:cs typeface="Calibri"/>
                <a:sym typeface="Calibri"/>
              </a:rPr>
              <a:t>sprechen</a:t>
            </a:r>
            <a:endParaRPr kumimoji="0" lang="en-GB" sz="2000" b="1" i="0" u="none" strike="noStrike" kern="0" cap="none" spc="0" normalizeH="0" baseline="0" noProof="0" dirty="0">
              <a:ln>
                <a:noFill/>
              </a:ln>
              <a:solidFill>
                <a:srgbClr val="44546A">
                  <a:lumMod val="10000"/>
                </a:srgbClr>
              </a:solidFill>
              <a:effectLst/>
              <a:uLnTx/>
              <a:uFillTx/>
              <a:latin typeface="Century Gothic" panose="020B0502020202020204" pitchFamily="34" charset="0"/>
              <a:cs typeface="Calibri"/>
              <a:sym typeface="Calibri"/>
            </a:endParaRPr>
          </a:p>
        </p:txBody>
      </p:sp>
      <p:pic>
        <p:nvPicPr>
          <p:cNvPr id="19" name="Picture 18" descr="Icon&#10;&#10;Description automatically generated">
            <a:extLst>
              <a:ext uri="{FF2B5EF4-FFF2-40B4-BE49-F238E27FC236}">
                <a16:creationId xmlns:a16="http://schemas.microsoft.com/office/drawing/2014/main" id="{3CAB8AC2-8AC2-46A0-8318-B6B1CD3EC03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03644" y="96564"/>
            <a:ext cx="1138821" cy="766514"/>
          </a:xfrm>
          <a:prstGeom prst="rect">
            <a:avLst/>
          </a:prstGeom>
        </p:spPr>
      </p:pic>
      <p:pic>
        <p:nvPicPr>
          <p:cNvPr id="20" name="Graphic 19" descr="Teacher">
            <a:extLst>
              <a:ext uri="{FF2B5EF4-FFF2-40B4-BE49-F238E27FC236}">
                <a16:creationId xmlns:a16="http://schemas.microsoft.com/office/drawing/2014/main" id="{CFC2CDC4-AA9B-4A61-B070-5724D1D8282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201781" y="-28402"/>
            <a:ext cx="914400" cy="914400"/>
          </a:xfrm>
          <a:prstGeom prst="rect">
            <a:avLst/>
          </a:prstGeom>
        </p:spPr>
      </p:pic>
      <p:sp>
        <p:nvSpPr>
          <p:cNvPr id="21" name="Speech Bubble: Rectangle with Corners Rounded 20">
            <a:extLst>
              <a:ext uri="{FF2B5EF4-FFF2-40B4-BE49-F238E27FC236}">
                <a16:creationId xmlns:a16="http://schemas.microsoft.com/office/drawing/2014/main" id="{499F5F99-DDFC-407B-98A2-52764F657AEF}"/>
              </a:ext>
            </a:extLst>
          </p:cNvPr>
          <p:cNvSpPr/>
          <p:nvPr/>
        </p:nvSpPr>
        <p:spPr>
          <a:xfrm>
            <a:off x="4290389" y="109992"/>
            <a:ext cx="5020879" cy="503775"/>
          </a:xfrm>
          <a:prstGeom prst="wedgeRoundRectCallout">
            <a:avLst>
              <a:gd name="adj1" fmla="val -53827"/>
              <a:gd name="adj2" fmla="val 16276"/>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Wer</a:t>
            </a:r>
            <a:r>
              <a:rPr kumimoji="0" lang="en-GB" sz="2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hat </a:t>
            </a:r>
            <a:r>
              <a:rPr kumimoji="0" lang="en-GB" sz="2800" b="0"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Geburtstag</a:t>
            </a:r>
            <a:r>
              <a:rPr kumimoji="0" lang="en-GB" sz="2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a:t>
            </a:r>
            <a:r>
              <a:rPr kumimoji="0" lang="en-GB" sz="28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wann</a:t>
            </a:r>
            <a:r>
              <a:rPr kumimoji="0" lang="en-GB" sz="2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a:t>
            </a:r>
          </a:p>
        </p:txBody>
      </p:sp>
      <p:pic>
        <p:nvPicPr>
          <p:cNvPr id="22" name="Picture 21">
            <a:extLst>
              <a:ext uri="{FF2B5EF4-FFF2-40B4-BE49-F238E27FC236}">
                <a16:creationId xmlns:a16="http://schemas.microsoft.com/office/drawing/2014/main" id="{B01CCE01-60A0-482C-B2F8-30255C8A03FB}"/>
              </a:ext>
            </a:extLst>
          </p:cNvPr>
          <p:cNvPicPr>
            <a:picLocks noChangeAspect="1"/>
          </p:cNvPicPr>
          <p:nvPr/>
        </p:nvPicPr>
        <p:blipFill>
          <a:blip r:embed="rId8"/>
          <a:stretch>
            <a:fillRect/>
          </a:stretch>
        </p:blipFill>
        <p:spPr>
          <a:xfrm>
            <a:off x="123171" y="2713785"/>
            <a:ext cx="890093" cy="1609483"/>
          </a:xfrm>
          <a:prstGeom prst="rect">
            <a:avLst/>
          </a:prstGeom>
        </p:spPr>
      </p:pic>
      <p:pic>
        <p:nvPicPr>
          <p:cNvPr id="23" name="Picture 22">
            <a:extLst>
              <a:ext uri="{FF2B5EF4-FFF2-40B4-BE49-F238E27FC236}">
                <a16:creationId xmlns:a16="http://schemas.microsoft.com/office/drawing/2014/main" id="{A7B7D2B2-65F0-41C5-9FFC-1EFD7E7CB36E}"/>
              </a:ext>
            </a:extLst>
          </p:cNvPr>
          <p:cNvPicPr>
            <a:picLocks noChangeAspect="1"/>
          </p:cNvPicPr>
          <p:nvPr/>
        </p:nvPicPr>
        <p:blipFill>
          <a:blip r:embed="rId9"/>
          <a:stretch>
            <a:fillRect/>
          </a:stretch>
        </p:blipFill>
        <p:spPr>
          <a:xfrm>
            <a:off x="2328136" y="4116960"/>
            <a:ext cx="987638" cy="957155"/>
          </a:xfrm>
          <a:prstGeom prst="rect">
            <a:avLst/>
          </a:prstGeom>
        </p:spPr>
      </p:pic>
      <p:sp>
        <p:nvSpPr>
          <p:cNvPr id="24" name="Rounded Rectangular Callout 19">
            <a:extLst>
              <a:ext uri="{FF2B5EF4-FFF2-40B4-BE49-F238E27FC236}">
                <a16:creationId xmlns:a16="http://schemas.microsoft.com/office/drawing/2014/main" id="{15D08621-0892-44C8-9B3E-E58938F51942}"/>
              </a:ext>
            </a:extLst>
          </p:cNvPr>
          <p:cNvSpPr/>
          <p:nvPr/>
        </p:nvSpPr>
        <p:spPr>
          <a:xfrm>
            <a:off x="4583983" y="4481071"/>
            <a:ext cx="5556537" cy="1870630"/>
          </a:xfrm>
          <a:prstGeom prst="wedgeRoundRectCallout">
            <a:avLst>
              <a:gd name="adj1" fmla="val 19169"/>
              <a:gd name="adj2" fmla="val -49678"/>
              <a:gd name="adj3" fmla="val 16667"/>
            </a:avLst>
          </a:prstGeom>
          <a:solidFill>
            <a:srgbClr val="002060"/>
          </a:solidFill>
          <a:ln w="28575">
            <a:solidFill>
              <a:srgbClr val="DAA5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Is it someone’s birthday this month? If so, wish them a happy birthday in German: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Alles</a:t>
            </a:r>
            <a:r>
              <a:rPr kumimoji="0" lang="en-GB" sz="2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a:t>
            </a:r>
            <a:r>
              <a:rPr kumimoji="0" lang="en-GB" sz="24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Gute</a:t>
            </a:r>
            <a:r>
              <a:rPr kumimoji="0" lang="en-GB" sz="2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a:t>
            </a:r>
            <a:r>
              <a:rPr kumimoji="0" lang="en-GB" sz="24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zum</a:t>
            </a:r>
            <a:r>
              <a:rPr kumimoji="0" lang="en-GB" sz="2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a:t>
            </a:r>
            <a:r>
              <a:rPr kumimoji="0" lang="en-GB" sz="24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Geburtstag</a:t>
            </a:r>
            <a:r>
              <a:rPr kumimoji="0" lang="en-GB" sz="2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332062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4" name="Google Shape;174;p3"/>
          <p:cNvSpPr/>
          <p:nvPr/>
        </p:nvSpPr>
        <p:spPr>
          <a:xfrm>
            <a:off x="9031454" y="1985062"/>
            <a:ext cx="2817728" cy="2554505"/>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000" b="1" i="0" u="none" strike="noStrike" kern="0" cap="none" spc="0" normalizeH="0" baseline="0" noProof="0" dirty="0">
                <a:ln>
                  <a:noFill/>
                </a:ln>
                <a:solidFill>
                  <a:srgbClr val="002060"/>
                </a:solidFill>
                <a:effectLst/>
                <a:uLnTx/>
                <a:uFillTx/>
                <a:latin typeface="Century Gothic" panose="020B0502020202020204" pitchFamily="34" charset="0"/>
                <a:ea typeface="Century Gothic"/>
                <a:cs typeface="Century Gothic"/>
                <a:sym typeface="Century Gothic"/>
              </a:rPr>
              <a:t>Rolf </a:t>
            </a:r>
            <a:r>
              <a:rPr kumimoji="0" lang="en-GB" sz="2000" b="1" i="0" u="none" strike="noStrike" kern="0" cap="none" spc="0" normalizeH="0" baseline="0" noProof="0" dirty="0" err="1">
                <a:ln>
                  <a:noFill/>
                </a:ln>
                <a:solidFill>
                  <a:srgbClr val="002060"/>
                </a:solidFill>
                <a:effectLst/>
                <a:uLnTx/>
                <a:uFillTx/>
                <a:latin typeface="Century Gothic" panose="020B0502020202020204" pitchFamily="34" charset="0"/>
                <a:ea typeface="Century Gothic"/>
                <a:cs typeface="Century Gothic"/>
                <a:sym typeface="Century Gothic"/>
              </a:rPr>
              <a:t>Zuckowski</a:t>
            </a:r>
            <a:r>
              <a:rPr kumimoji="0" lang="en-GB" sz="2000" b="1" i="0" u="none" strike="noStrike" kern="0" cap="none" spc="0" normalizeH="0" baseline="0" noProof="0" dirty="0">
                <a:ln>
                  <a:noFill/>
                </a:ln>
                <a:solidFill>
                  <a:srgbClr val="002060"/>
                </a:solidFill>
                <a:effectLst/>
                <a:uLnTx/>
                <a:uFillTx/>
                <a:latin typeface="Century Gothic" panose="020B0502020202020204" pitchFamily="34" charset="0"/>
                <a:ea typeface="Century Gothic"/>
                <a:cs typeface="Century Gothic"/>
                <a:sym typeface="Century Gothic"/>
              </a:rPr>
              <a:t> </a:t>
            </a:r>
            <a:r>
              <a:rPr kumimoji="0" lang="en-GB" sz="2000" b="0" i="0" u="none" strike="noStrike" kern="0" cap="none" spc="0" normalizeH="0" baseline="0" noProof="0" dirty="0">
                <a:ln>
                  <a:noFill/>
                </a:ln>
                <a:solidFill>
                  <a:srgbClr val="002060"/>
                </a:solidFill>
                <a:effectLst/>
                <a:uLnTx/>
                <a:uFillTx/>
                <a:latin typeface="Century Gothic" panose="020B0502020202020204" pitchFamily="34" charset="0"/>
                <a:ea typeface="Century Gothic"/>
                <a:cs typeface="Century Gothic"/>
                <a:sym typeface="Century Gothic"/>
              </a:rPr>
              <a:t>is a German musician. German children grow up knowing his catchy songs!</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000" b="0" i="0" u="none" strike="noStrike" kern="0" cap="none" spc="0" normalizeH="0" baseline="0" noProof="0" dirty="0">
                <a:ln>
                  <a:noFill/>
                </a:ln>
                <a:solidFill>
                  <a:srgbClr val="002060"/>
                </a:solidFill>
                <a:effectLst/>
                <a:uLnTx/>
                <a:uFillTx/>
                <a:latin typeface="Century Gothic" panose="020B0502020202020204" pitchFamily="34" charset="0"/>
                <a:ea typeface="Century Gothic"/>
                <a:cs typeface="Century Gothic"/>
                <a:sym typeface="Century Gothic"/>
              </a:rPr>
              <a:t>See if you can join in with the months of the year in this song! </a:t>
            </a:r>
            <a:endParaRPr kumimoji="0" sz="2000" b="0" i="0" u="none" strike="noStrike" kern="0" cap="none" spc="0" normalizeH="0" baseline="0" noProof="0" dirty="0">
              <a:ln>
                <a:noFill/>
              </a:ln>
              <a:solidFill>
                <a:srgbClr val="002060"/>
              </a:solidFill>
              <a:effectLst/>
              <a:uLnTx/>
              <a:uFillTx/>
              <a:latin typeface="Century Gothic" panose="020B0502020202020204" pitchFamily="34" charset="0"/>
              <a:ea typeface="Century Gothic"/>
              <a:cs typeface="Century Gothic"/>
              <a:sym typeface="Century Gothic"/>
            </a:endParaRPr>
          </a:p>
        </p:txBody>
      </p:sp>
      <p:pic>
        <p:nvPicPr>
          <p:cNvPr id="175" name="Google Shape;175;p3" descr="A group of people on a stage&#10;&#10;Description automatically generated"/>
          <p:cNvPicPr preferRelativeResize="0"/>
          <p:nvPr/>
        </p:nvPicPr>
        <p:blipFill rotWithShape="1">
          <a:blip r:embed="rId4">
            <a:alphaModFix/>
          </a:blip>
          <a:srcRect b="15961"/>
          <a:stretch/>
        </p:blipFill>
        <p:spPr>
          <a:xfrm>
            <a:off x="185244" y="1358868"/>
            <a:ext cx="8593282" cy="4814455"/>
          </a:xfrm>
          <a:prstGeom prst="rect">
            <a:avLst/>
          </a:prstGeom>
          <a:noFill/>
          <a:ln>
            <a:noFill/>
          </a:ln>
        </p:spPr>
      </p:pic>
      <p:pic>
        <p:nvPicPr>
          <p:cNvPr id="2" name="Online Media 1" title="Rolf Zuckowski | Die Jahresuhr (Lyric Video)">
            <a:hlinkClick r:id="" action="ppaction://media"/>
            <a:extLst>
              <a:ext uri="{FF2B5EF4-FFF2-40B4-BE49-F238E27FC236}">
                <a16:creationId xmlns:a16="http://schemas.microsoft.com/office/drawing/2014/main" id="{F9B9E740-AB16-46CB-AAD9-EA6D7B0FEED5}"/>
              </a:ext>
            </a:extLst>
          </p:cNvPr>
          <p:cNvPicPr>
            <a:picLocks noRot="1" noChangeAspect="1"/>
          </p:cNvPicPr>
          <p:nvPr>
            <a:videoFile r:link="rId1"/>
          </p:nvPr>
        </p:nvPicPr>
        <p:blipFill>
          <a:blip r:embed="rId5"/>
          <a:stretch>
            <a:fillRect/>
          </a:stretch>
        </p:blipFill>
        <p:spPr>
          <a:xfrm>
            <a:off x="4783182" y="1358868"/>
            <a:ext cx="3995344" cy="2257369"/>
          </a:xfrm>
          <a:prstGeom prst="rect">
            <a:avLst/>
          </a:prstGeom>
        </p:spPr>
      </p:pic>
      <p:pic>
        <p:nvPicPr>
          <p:cNvPr id="5" name="Picture 4">
            <a:extLst>
              <a:ext uri="{FF2B5EF4-FFF2-40B4-BE49-F238E27FC236}">
                <a16:creationId xmlns:a16="http://schemas.microsoft.com/office/drawing/2014/main" id="{EA99D045-1F91-446F-8941-9782FA4C5F6F}"/>
              </a:ext>
            </a:extLst>
          </p:cNvPr>
          <p:cNvPicPr>
            <a:picLocks noChangeAspect="1"/>
          </p:cNvPicPr>
          <p:nvPr/>
        </p:nvPicPr>
        <p:blipFill>
          <a:blip r:embed="rId6"/>
          <a:stretch>
            <a:fillRect/>
          </a:stretch>
        </p:blipFill>
        <p:spPr>
          <a:xfrm>
            <a:off x="8852867" y="147299"/>
            <a:ext cx="1694835" cy="1054699"/>
          </a:xfrm>
          <a:prstGeom prst="rect">
            <a:avLst/>
          </a:prstGeom>
        </p:spPr>
      </p:pic>
      <p:pic>
        <p:nvPicPr>
          <p:cNvPr id="6" name="Picture 5">
            <a:extLst>
              <a:ext uri="{FF2B5EF4-FFF2-40B4-BE49-F238E27FC236}">
                <a16:creationId xmlns:a16="http://schemas.microsoft.com/office/drawing/2014/main" id="{0F531296-A196-4358-9735-16F83221EBF0}"/>
              </a:ext>
            </a:extLst>
          </p:cNvPr>
          <p:cNvPicPr>
            <a:picLocks noChangeAspect="1"/>
          </p:cNvPicPr>
          <p:nvPr/>
        </p:nvPicPr>
        <p:blipFill>
          <a:blip r:embed="rId7"/>
          <a:stretch>
            <a:fillRect/>
          </a:stretch>
        </p:blipFill>
        <p:spPr>
          <a:xfrm>
            <a:off x="10605490" y="-21307"/>
            <a:ext cx="1243692" cy="1743607"/>
          </a:xfrm>
          <a:prstGeom prst="rect">
            <a:avLst/>
          </a:prstGeom>
        </p:spPr>
      </p:pic>
      <p:pic>
        <p:nvPicPr>
          <p:cNvPr id="12" name="Graphic 11" descr="Teacher">
            <a:extLst>
              <a:ext uri="{FF2B5EF4-FFF2-40B4-BE49-F238E27FC236}">
                <a16:creationId xmlns:a16="http://schemas.microsoft.com/office/drawing/2014/main" id="{4AA4CD4F-89C1-4082-8DCA-ED75F8D9325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5070" y="206054"/>
            <a:ext cx="914400" cy="914400"/>
          </a:xfrm>
          <a:prstGeom prst="rect">
            <a:avLst/>
          </a:prstGeom>
        </p:spPr>
      </p:pic>
      <p:sp>
        <p:nvSpPr>
          <p:cNvPr id="13" name="Speech Bubble: Rectangle with Corners Rounded 12">
            <a:hlinkClick r:id="" action="ppaction://noaction">
              <a:snd r:embed="rId10" name="T3_W4_14.1.wav"/>
            </a:hlinkClick>
            <a:extLst>
              <a:ext uri="{FF2B5EF4-FFF2-40B4-BE49-F238E27FC236}">
                <a16:creationId xmlns:a16="http://schemas.microsoft.com/office/drawing/2014/main" id="{DB350540-31A3-4DEB-8A12-6EC6D200C1B9}"/>
              </a:ext>
            </a:extLst>
          </p:cNvPr>
          <p:cNvSpPr/>
          <p:nvPr/>
        </p:nvSpPr>
        <p:spPr>
          <a:xfrm>
            <a:off x="1228624" y="349704"/>
            <a:ext cx="3443737" cy="518040"/>
          </a:xfrm>
          <a:prstGeom prst="wedgeRoundRectCallout">
            <a:avLst>
              <a:gd name="adj1" fmla="val -54991"/>
              <a:gd name="adj2" fmla="val -7585"/>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Hör</a:t>
            </a:r>
            <a:r>
              <a:rPr kumimoji="0" lang="en-GB" sz="24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a:t>
            </a:r>
            <a:r>
              <a:rPr kumimoji="0" lang="en-GB" sz="2400" b="0"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zu</a:t>
            </a:r>
            <a:r>
              <a:rPr kumimoji="0" lang="en-GB" sz="24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und sing </a:t>
            </a:r>
            <a:r>
              <a:rPr kumimoji="0" lang="en-GB" sz="2400" b="0"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mit</a:t>
            </a:r>
            <a:r>
              <a:rPr kumimoji="0" lang="en-GB" sz="24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a:t>
            </a:r>
          </a:p>
        </p:txBody>
      </p:sp>
      <p:sp>
        <p:nvSpPr>
          <p:cNvPr id="7" name="TextBox 6">
            <a:extLst>
              <a:ext uri="{FF2B5EF4-FFF2-40B4-BE49-F238E27FC236}">
                <a16:creationId xmlns:a16="http://schemas.microsoft.com/office/drawing/2014/main" id="{839FC9E3-9E5E-4C07-B642-F9BAE1273B3F}"/>
              </a:ext>
            </a:extLst>
          </p:cNvPr>
          <p:cNvSpPr txBox="1"/>
          <p:nvPr/>
        </p:nvSpPr>
        <p:spPr>
          <a:xfrm>
            <a:off x="9311722" y="5850157"/>
            <a:ext cx="2257191" cy="646331"/>
          </a:xfrm>
          <a:prstGeom prst="rect">
            <a:avLst/>
          </a:prstGeom>
          <a:solidFill>
            <a:srgbClr val="00B05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err="1">
                <a:ln>
                  <a:noFill/>
                </a:ln>
                <a:solidFill>
                  <a:srgbClr val="002060"/>
                </a:solidFill>
                <a:effectLst/>
                <a:uLnTx/>
                <a:uFillTx/>
                <a:latin typeface="Century Gothic"/>
                <a:ea typeface="+mn-ea"/>
                <a:cs typeface="+mn-cs"/>
              </a:rPr>
              <a:t>Jahr</a:t>
            </a:r>
            <a:r>
              <a:rPr kumimoji="0" lang="en-GB" sz="1800" b="0" i="0" u="none" strike="noStrike" kern="1200" cap="none" spc="0" normalizeH="0" baseline="0" noProof="0" dirty="0">
                <a:ln>
                  <a:noFill/>
                </a:ln>
                <a:solidFill>
                  <a:srgbClr val="002060"/>
                </a:solidFill>
                <a:effectLst/>
                <a:uLnTx/>
                <a:uFillTx/>
                <a:latin typeface="Century Gothic"/>
                <a:ea typeface="+mn-ea"/>
                <a:cs typeface="+mn-cs"/>
              </a:rPr>
              <a:t>- year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err="1">
                <a:ln>
                  <a:noFill/>
                </a:ln>
                <a:solidFill>
                  <a:srgbClr val="002060"/>
                </a:solidFill>
                <a:effectLst/>
                <a:uLnTx/>
                <a:uFillTx/>
                <a:latin typeface="Century Gothic"/>
                <a:ea typeface="+mn-ea"/>
                <a:cs typeface="+mn-cs"/>
              </a:rPr>
              <a:t>Uhr</a:t>
            </a:r>
            <a:r>
              <a:rPr kumimoji="0" lang="en-GB" sz="1800" b="0" i="0" u="none" strike="noStrike" kern="1200" cap="none" spc="0" normalizeH="0" baseline="0" noProof="0" dirty="0">
                <a:ln>
                  <a:noFill/>
                </a:ln>
                <a:solidFill>
                  <a:srgbClr val="002060"/>
                </a:solidFill>
                <a:effectLst/>
                <a:uLnTx/>
                <a:uFillTx/>
                <a:latin typeface="Century Gothic"/>
                <a:ea typeface="+mn-ea"/>
                <a:cs typeface="+mn-cs"/>
              </a:rPr>
              <a:t>- clock, watch</a:t>
            </a:r>
          </a:p>
        </p:txBody>
      </p:sp>
    </p:spTree>
    <p:extLst>
      <p:ext uri="{BB962C8B-B14F-4D97-AF65-F5344CB8AC3E}">
        <p14:creationId xmlns:p14="http://schemas.microsoft.com/office/powerpoint/2010/main" val="226164707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8" name="Table 4">
            <a:extLst>
              <a:ext uri="{FF2B5EF4-FFF2-40B4-BE49-F238E27FC236}">
                <a16:creationId xmlns:a16="http://schemas.microsoft.com/office/drawing/2014/main" id="{E6F5C010-FCBF-483C-895E-1E56C0C2FA24}"/>
              </a:ext>
            </a:extLst>
          </p:cNvPr>
          <p:cNvGraphicFramePr>
            <a:graphicFrameLocks noGrp="1"/>
          </p:cNvGraphicFramePr>
          <p:nvPr/>
        </p:nvGraphicFramePr>
        <p:xfrm>
          <a:off x="504702" y="709386"/>
          <a:ext cx="9810698" cy="6029786"/>
        </p:xfrm>
        <a:graphic>
          <a:graphicData uri="http://schemas.openxmlformats.org/drawingml/2006/table">
            <a:tbl>
              <a:tblPr firstRow="1" bandRow="1"/>
              <a:tblGrid>
                <a:gridCol w="1730433">
                  <a:extLst>
                    <a:ext uri="{9D8B030D-6E8A-4147-A177-3AD203B41FA5}">
                      <a16:colId xmlns:a16="http://schemas.microsoft.com/office/drawing/2014/main" val="1203737284"/>
                    </a:ext>
                  </a:extLst>
                </a:gridCol>
                <a:gridCol w="2398443">
                  <a:extLst>
                    <a:ext uri="{9D8B030D-6E8A-4147-A177-3AD203B41FA5}">
                      <a16:colId xmlns:a16="http://schemas.microsoft.com/office/drawing/2014/main" val="1810222861"/>
                    </a:ext>
                  </a:extLst>
                </a:gridCol>
                <a:gridCol w="2988400">
                  <a:extLst>
                    <a:ext uri="{9D8B030D-6E8A-4147-A177-3AD203B41FA5}">
                      <a16:colId xmlns:a16="http://schemas.microsoft.com/office/drawing/2014/main" val="274413866"/>
                    </a:ext>
                  </a:extLst>
                </a:gridCol>
                <a:gridCol w="2693422">
                  <a:extLst>
                    <a:ext uri="{9D8B030D-6E8A-4147-A177-3AD203B41FA5}">
                      <a16:colId xmlns:a16="http://schemas.microsoft.com/office/drawing/2014/main" val="2706468897"/>
                    </a:ext>
                  </a:extLst>
                </a:gridCol>
              </a:tblGrid>
              <a:tr h="861398">
                <a:tc rowSpan="2">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endParaRPr lang="en-GB" sz="2400"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B0F0"/>
                          </a:solidFill>
                          <a:latin typeface="Century Gothic" panose="020B0502020202020204" pitchFamily="34" charset="0"/>
                        </a:rPr>
                        <a:t>der Film</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B0F0"/>
                          </a:solidFill>
                          <a:latin typeface="Century Gothic" panose="020B0502020202020204" pitchFamily="34" charset="0"/>
                        </a:rPr>
                        <a:t>das Lied</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err="1">
                          <a:solidFill>
                            <a:srgbClr val="00B0F0"/>
                          </a:solidFill>
                          <a:latin typeface="Century Gothic" panose="020B0502020202020204" pitchFamily="34" charset="0"/>
                        </a:rPr>
                        <a:t>heute</a:t>
                      </a:r>
                      <a:endParaRPr lang="en-GB" sz="2400" b="1" dirty="0">
                        <a:solidFill>
                          <a:srgbClr val="00B0F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256656619"/>
                  </a:ext>
                </a:extLst>
              </a:tr>
              <a:tr h="861398">
                <a:tc vMerge="1">
                  <a:txBody>
                    <a:bodyPr/>
                    <a:lstStyle/>
                    <a:p>
                      <a:endParaRPr lang="en-GB" sz="2800" dirty="0">
                        <a:solidFill>
                          <a:srgbClr val="002060"/>
                        </a:solidFill>
                        <a:latin typeface="Century Gothic" panose="020B0502020202020204" pitchFamily="34" charset="0"/>
                      </a:endParaRPr>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err="1">
                          <a:solidFill>
                            <a:srgbClr val="00B0F0"/>
                          </a:solidFill>
                          <a:latin typeface="Century Gothic" panose="020B0502020202020204" pitchFamily="34" charset="0"/>
                        </a:rPr>
                        <a:t>Lieblings</a:t>
                      </a:r>
                      <a:endParaRPr lang="en-GB" sz="2400" b="1" dirty="0">
                        <a:solidFill>
                          <a:srgbClr val="00B0F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B0F0"/>
                          </a:solidFill>
                          <a:latin typeface="Century Gothic" panose="020B0502020202020204" pitchFamily="34" charset="0"/>
                        </a:rPr>
                        <a:t>die </a:t>
                      </a:r>
                      <a:r>
                        <a:rPr lang="en-GB" sz="2400" b="1" dirty="0" err="1">
                          <a:solidFill>
                            <a:srgbClr val="00B0F0"/>
                          </a:solidFill>
                          <a:latin typeface="Century Gothic" panose="020B0502020202020204" pitchFamily="34" charset="0"/>
                        </a:rPr>
                        <a:t>Musik</a:t>
                      </a:r>
                      <a:endParaRPr lang="en-GB" sz="2400" b="1" dirty="0">
                        <a:solidFill>
                          <a:srgbClr val="00B0F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B0F0"/>
                          </a:solidFill>
                          <a:latin typeface="Century Gothic" panose="020B0502020202020204" pitchFamily="34" charset="0"/>
                        </a:rPr>
                        <a:t>die </a:t>
                      </a:r>
                      <a:r>
                        <a:rPr lang="en-GB" sz="2400" b="1" dirty="0" err="1">
                          <a:solidFill>
                            <a:srgbClr val="00B0F0"/>
                          </a:solidFill>
                          <a:latin typeface="Century Gothic" panose="020B0502020202020204" pitchFamily="34" charset="0"/>
                        </a:rPr>
                        <a:t>Woche</a:t>
                      </a:r>
                      <a:endParaRPr lang="en-GB" sz="2400" b="1" dirty="0">
                        <a:solidFill>
                          <a:srgbClr val="00B0F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164559424"/>
                  </a:ext>
                </a:extLst>
              </a:tr>
              <a:tr h="861398">
                <a:tc rowSpan="2">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endParaRPr lang="en-GB" sz="2400"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err="1">
                          <a:solidFill>
                            <a:srgbClr val="92D050"/>
                          </a:solidFill>
                          <a:latin typeface="Century Gothic" panose="020B0502020202020204" pitchFamily="34" charset="0"/>
                        </a:rPr>
                        <a:t>Samstag</a:t>
                      </a:r>
                      <a:endParaRPr lang="en-GB" sz="2400" b="1" dirty="0">
                        <a:solidFill>
                          <a:srgbClr val="92D05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92D050"/>
                          </a:solidFill>
                          <a:latin typeface="Century Gothic" panose="020B0502020202020204" pitchFamily="34" charset="0"/>
                        </a:rPr>
                        <a:t>der Tag</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92D050"/>
                          </a:solidFill>
                          <a:latin typeface="Century Gothic" panose="020B0502020202020204" pitchFamily="34" charset="0"/>
                        </a:rPr>
                        <a:t>morgen</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760878619"/>
                  </a:ext>
                </a:extLst>
              </a:tr>
              <a:tr h="861398">
                <a:tc vMerge="1">
                  <a:txBody>
                    <a:bodyPr/>
                    <a:lstStyle/>
                    <a:p>
                      <a:endParaRPr lang="en-GB" sz="2800" dirty="0">
                        <a:solidFill>
                          <a:srgbClr val="002060"/>
                        </a:solidFill>
                        <a:latin typeface="Century Gothic" panose="020B0502020202020204" pitchFamily="34" charset="0"/>
                      </a:endParaRPr>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err="1">
                          <a:solidFill>
                            <a:srgbClr val="92D050"/>
                          </a:solidFill>
                          <a:latin typeface="Century Gothic" panose="020B0502020202020204" pitchFamily="34" charset="0"/>
                        </a:rPr>
                        <a:t>Dienstag</a:t>
                      </a:r>
                      <a:endParaRPr lang="en-GB" sz="2400" b="1" dirty="0">
                        <a:solidFill>
                          <a:srgbClr val="92D05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err="1">
                          <a:solidFill>
                            <a:srgbClr val="92D050"/>
                          </a:solidFill>
                          <a:latin typeface="Century Gothic" panose="020B0502020202020204" pitchFamily="34" charset="0"/>
                        </a:rPr>
                        <a:t>Mittwoch</a:t>
                      </a:r>
                      <a:endParaRPr lang="en-GB" sz="2400" b="1" dirty="0">
                        <a:solidFill>
                          <a:srgbClr val="92D05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err="1">
                          <a:solidFill>
                            <a:srgbClr val="92D050"/>
                          </a:solidFill>
                          <a:latin typeface="Century Gothic" panose="020B0502020202020204" pitchFamily="34" charset="0"/>
                        </a:rPr>
                        <a:t>Donnerstag</a:t>
                      </a:r>
                      <a:endParaRPr lang="en-GB" sz="2400" b="1" dirty="0">
                        <a:solidFill>
                          <a:srgbClr val="92D05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047692962"/>
                  </a:ext>
                </a:extLst>
              </a:tr>
              <a:tr h="861398">
                <a:tc rowSpan="3">
                  <a:txBody>
                    <a:bodyPr/>
                    <a:lstStyle/>
                    <a:p>
                      <a:endParaRPr lang="en-GB" sz="2400" b="1" dirty="0">
                        <a:solidFill>
                          <a:srgbClr val="002060"/>
                        </a:solidFill>
                        <a:latin typeface="Century Gothic" panose="020B0502020202020204" pitchFamily="34" charset="0"/>
                      </a:endParaRPr>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TlToBr w="12700" cmpd="sng">
                      <a:noFill/>
                      <a:prstDash val="solid"/>
                    </a:lnTlToBr>
                    <a:lnBlToTr w="12700" cmpd="sng">
                      <a:noFill/>
                      <a:prstDash val="solid"/>
                    </a:lnBlToTr>
                    <a:noFill/>
                  </a:tcPr>
                </a:tc>
                <a:tc>
                  <a:txBody>
                    <a:bodyPr/>
                    <a:lstStyle/>
                    <a:p>
                      <a:r>
                        <a:rPr lang="en-GB" sz="2200" b="1" dirty="0">
                          <a:solidFill>
                            <a:srgbClr val="FF3399"/>
                          </a:solidFill>
                          <a:latin typeface="Century Gothic" panose="020B0502020202020204" pitchFamily="34" charset="0"/>
                        </a:rPr>
                        <a:t>der </a:t>
                      </a:r>
                      <a:r>
                        <a:rPr lang="en-GB" sz="2200" b="1" dirty="0" err="1">
                          <a:solidFill>
                            <a:srgbClr val="FF3399"/>
                          </a:solidFill>
                          <a:latin typeface="Century Gothic" panose="020B0502020202020204" pitchFamily="34" charset="0"/>
                        </a:rPr>
                        <a:t>Geburtstag</a:t>
                      </a:r>
                      <a:endParaRPr lang="en-GB" sz="2200" b="1" dirty="0">
                        <a:solidFill>
                          <a:srgbClr val="FF3399"/>
                        </a:solidFill>
                        <a:latin typeface="Century Gothic" panose="020B050202020202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2400" b="1" dirty="0">
                          <a:solidFill>
                            <a:srgbClr val="FF3399"/>
                          </a:solidFill>
                          <a:latin typeface="Century Gothic" panose="020B0502020202020204" pitchFamily="34" charset="0"/>
                        </a:rPr>
                        <a:t>der Monat</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2400" b="1" dirty="0" err="1">
                          <a:solidFill>
                            <a:srgbClr val="FF3399"/>
                          </a:solidFill>
                          <a:latin typeface="Century Gothic" panose="020B0502020202020204" pitchFamily="34" charset="0"/>
                        </a:rPr>
                        <a:t>Wann</a:t>
                      </a:r>
                      <a:r>
                        <a:rPr lang="en-GB" sz="2400" b="1" dirty="0">
                          <a:solidFill>
                            <a:srgbClr val="FF3399"/>
                          </a:solidFill>
                          <a:latin typeface="Century Gothic" panose="020B0502020202020204" pitchFamily="34" charset="0"/>
                        </a:rPr>
                        <a:t>?</a:t>
                      </a: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91052633"/>
                  </a:ext>
                </a:extLst>
              </a:tr>
              <a:tr h="861398">
                <a:tc vMerge="1">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endParaRPr lang="en-GB" sz="2400" b="1"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FF3399"/>
                          </a:solidFill>
                          <a:latin typeface="Century Gothic" panose="020B0502020202020204" pitchFamily="34" charset="0"/>
                        </a:rPr>
                        <a:t>August</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err="1">
                          <a:solidFill>
                            <a:srgbClr val="FF3399"/>
                          </a:solidFill>
                          <a:latin typeface="Century Gothic" panose="020B0502020202020204" pitchFamily="34" charset="0"/>
                        </a:rPr>
                        <a:t>Oktober</a:t>
                      </a:r>
                      <a:endParaRPr lang="en-GB" sz="2400" b="1" dirty="0">
                        <a:solidFill>
                          <a:srgbClr val="FF3399"/>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err="1">
                          <a:solidFill>
                            <a:srgbClr val="FF3399"/>
                          </a:solidFill>
                          <a:latin typeface="Century Gothic" panose="020B0502020202020204" pitchFamily="34" charset="0"/>
                        </a:rPr>
                        <a:t>Dezember</a:t>
                      </a:r>
                      <a:endParaRPr lang="en-GB" sz="2400" b="1" dirty="0">
                        <a:solidFill>
                          <a:srgbClr val="FF3399"/>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903794855"/>
                  </a:ext>
                </a:extLst>
              </a:tr>
              <a:tr h="861398">
                <a:tc vMerge="1">
                  <a:txBody>
                    <a:bodyPr/>
                    <a:lstStyle/>
                    <a:p>
                      <a:endParaRPr lang="en-GB"/>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err="1">
                          <a:solidFill>
                            <a:srgbClr val="FF3399"/>
                          </a:solidFill>
                          <a:latin typeface="Century Gothic" panose="020B0502020202020204" pitchFamily="34" charset="0"/>
                        </a:rPr>
                        <a:t>Februar</a:t>
                      </a:r>
                      <a:endParaRPr lang="en-GB" sz="2400" b="1" dirty="0">
                        <a:solidFill>
                          <a:srgbClr val="FF3399"/>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FF3399"/>
                          </a:solidFill>
                          <a:latin typeface="Century Gothic" panose="020B0502020202020204" pitchFamily="34" charset="0"/>
                        </a:rPr>
                        <a:t>April</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err="1">
                          <a:solidFill>
                            <a:srgbClr val="FF3399"/>
                          </a:solidFill>
                          <a:latin typeface="Century Gothic" panose="020B0502020202020204" pitchFamily="34" charset="0"/>
                        </a:rPr>
                        <a:t>Juni</a:t>
                      </a:r>
                      <a:endParaRPr lang="en-GB" sz="2400" b="1" dirty="0">
                        <a:solidFill>
                          <a:srgbClr val="FF3399"/>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343226472"/>
                  </a:ext>
                </a:extLst>
              </a:tr>
            </a:tbl>
          </a:graphicData>
        </a:graphic>
      </p:graphicFrame>
      <p:sp>
        <p:nvSpPr>
          <p:cNvPr id="20" name="TextBox 19">
            <a:extLst>
              <a:ext uri="{FF2B5EF4-FFF2-40B4-BE49-F238E27FC236}">
                <a16:creationId xmlns:a16="http://schemas.microsoft.com/office/drawing/2014/main" id="{207C148F-45EB-4409-B006-B3FFBC980597}"/>
              </a:ext>
            </a:extLst>
          </p:cNvPr>
          <p:cNvSpPr txBox="1"/>
          <p:nvPr/>
        </p:nvSpPr>
        <p:spPr>
          <a:xfrm>
            <a:off x="3403907" y="84056"/>
            <a:ext cx="3242234"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GB" sz="2400" b="1" i="0" u="none" strike="noStrike" kern="1200" cap="none" spc="-1" normalizeH="0" baseline="0" noProof="0" dirty="0" err="1">
                <a:ln>
                  <a:noFill/>
                </a:ln>
                <a:solidFill>
                  <a:srgbClr val="002060"/>
                </a:solidFill>
                <a:effectLst/>
                <a:uLnTx/>
                <a:uFillTx/>
                <a:latin typeface="Century Gothic" panose="020B0502020202020204" pitchFamily="34" charset="0"/>
                <a:ea typeface="Century Gothic"/>
                <a:cs typeface="+mn-cs"/>
              </a:rPr>
              <a:t>Schreib</a:t>
            </a:r>
            <a:r>
              <a:rPr kumimoji="0" lang="en-GB" sz="2400" b="1" i="0" u="none" strike="noStrike" kern="1200" cap="none" spc="-1" normalizeH="0" baseline="0" noProof="0" dirty="0">
                <a:ln>
                  <a:noFill/>
                </a:ln>
                <a:solidFill>
                  <a:srgbClr val="002060"/>
                </a:solidFill>
                <a:effectLst/>
                <a:uLnTx/>
                <a:uFillTx/>
                <a:latin typeface="Century Gothic" panose="020B0502020202020204" pitchFamily="34" charset="0"/>
                <a:ea typeface="Century Gothic"/>
                <a:cs typeface="+mn-cs"/>
              </a:rPr>
              <a:t> auf </a:t>
            </a:r>
            <a:r>
              <a:rPr kumimoji="0" lang="en-GB" sz="2400" b="1" i="0" u="none" strike="noStrike" kern="1200" cap="none" spc="-1" normalizeH="0" baseline="0" noProof="0" dirty="0" err="1">
                <a:ln>
                  <a:noFill/>
                </a:ln>
                <a:solidFill>
                  <a:srgbClr val="002060"/>
                </a:solidFill>
                <a:effectLst/>
                <a:uLnTx/>
                <a:uFillTx/>
                <a:latin typeface="Century Gothic" panose="020B0502020202020204" pitchFamily="34" charset="0"/>
                <a:ea typeface="Century Gothic"/>
                <a:cs typeface="+mn-cs"/>
              </a:rPr>
              <a:t>Englisch</a:t>
            </a:r>
            <a:r>
              <a:rPr kumimoji="0" lang="en-GB" sz="24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a:t>
            </a:r>
          </a:p>
        </p:txBody>
      </p:sp>
      <p:sp>
        <p:nvSpPr>
          <p:cNvPr id="21" name="TextBox 20">
            <a:extLst>
              <a:ext uri="{FF2B5EF4-FFF2-40B4-BE49-F238E27FC236}">
                <a16:creationId xmlns:a16="http://schemas.microsoft.com/office/drawing/2014/main" id="{42CC666C-55A4-4003-95BE-AD110CE2F7C9}"/>
              </a:ext>
            </a:extLst>
          </p:cNvPr>
          <p:cNvSpPr txBox="1"/>
          <p:nvPr/>
        </p:nvSpPr>
        <p:spPr>
          <a:xfrm>
            <a:off x="6692624" y="128500"/>
            <a:ext cx="4051109"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GB" sz="20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Can you get at least 15 points?</a:t>
            </a:r>
          </a:p>
        </p:txBody>
      </p:sp>
      <p:sp>
        <p:nvSpPr>
          <p:cNvPr id="27" name="Google Shape;119;p1">
            <a:extLst>
              <a:ext uri="{FF2B5EF4-FFF2-40B4-BE49-F238E27FC236}">
                <a16:creationId xmlns:a16="http://schemas.microsoft.com/office/drawing/2014/main" id="{F89165F8-F1D5-4085-81F8-059C6C59505B}"/>
              </a:ext>
            </a:extLst>
          </p:cNvPr>
          <p:cNvSpPr/>
          <p:nvPr/>
        </p:nvSpPr>
        <p:spPr>
          <a:xfrm>
            <a:off x="123171" y="128500"/>
            <a:ext cx="521370" cy="478471"/>
          </a:xfrm>
          <a:prstGeom prst="roundRect">
            <a:avLst>
              <a:gd name="adj" fmla="val 16667"/>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Calibri"/>
              <a:ea typeface="Calibri"/>
              <a:cs typeface="Calibri"/>
              <a:sym typeface="Calibri"/>
            </a:endParaRPr>
          </a:p>
        </p:txBody>
      </p:sp>
      <p:sp>
        <p:nvSpPr>
          <p:cNvPr id="2" name="Title 1">
            <a:extLst>
              <a:ext uri="{FF2B5EF4-FFF2-40B4-BE49-F238E27FC236}">
                <a16:creationId xmlns:a16="http://schemas.microsoft.com/office/drawing/2014/main" id="{9E5D7D67-0354-4144-9687-63666CDEA2E4}"/>
              </a:ext>
            </a:extLst>
          </p:cNvPr>
          <p:cNvSpPr>
            <a:spLocks noGrp="1"/>
          </p:cNvSpPr>
          <p:nvPr>
            <p:ph type="title"/>
          </p:nvPr>
        </p:nvSpPr>
        <p:spPr>
          <a:xfrm>
            <a:off x="644541" y="87041"/>
            <a:ext cx="2237996" cy="582075"/>
          </a:xfrm>
        </p:spPr>
        <p:txBody>
          <a:bodyPr>
            <a:normAutofit/>
          </a:bodyPr>
          <a:lstStyle/>
          <a:p>
            <a:r>
              <a:rPr lang="en-GB" sz="2800" b="1" dirty="0">
                <a:solidFill>
                  <a:srgbClr val="002060"/>
                </a:solidFill>
                <a:latin typeface="Century Gothic" panose="020B0502020202020204" pitchFamily="34" charset="0"/>
                <a:ea typeface="Century Gothic"/>
                <a:cs typeface="Century Gothic"/>
                <a:sym typeface="Century Gothic"/>
              </a:rPr>
              <a:t>Follow up 5: </a:t>
            </a:r>
            <a:endParaRPr lang="en-GB" sz="2800" dirty="0">
              <a:latin typeface="Century Gothic" panose="020B0502020202020204" pitchFamily="34" charset="0"/>
            </a:endParaRPr>
          </a:p>
        </p:txBody>
      </p:sp>
      <p:sp>
        <p:nvSpPr>
          <p:cNvPr id="28" name="TextBox 27">
            <a:extLst>
              <a:ext uri="{FF2B5EF4-FFF2-40B4-BE49-F238E27FC236}">
                <a16:creationId xmlns:a16="http://schemas.microsoft.com/office/drawing/2014/main" id="{E8D0F3FD-6674-482F-AD86-CC59DF404CE2}"/>
              </a:ext>
            </a:extLst>
          </p:cNvPr>
          <p:cNvSpPr txBox="1"/>
          <p:nvPr/>
        </p:nvSpPr>
        <p:spPr>
          <a:xfrm>
            <a:off x="2665825" y="-307644"/>
            <a:ext cx="1082031"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sym typeface="Wingdings" panose="05000000000000000000" pitchFamily="2" charset="2"/>
              </a:rPr>
              <a:t></a:t>
            </a:r>
            <a:endParaRPr kumimoji="0" lang="en-GB" sz="60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42" name="Title 2">
            <a:extLst>
              <a:ext uri="{FF2B5EF4-FFF2-40B4-BE49-F238E27FC236}">
                <a16:creationId xmlns:a16="http://schemas.microsoft.com/office/drawing/2014/main" id="{B4C63B0B-0C7C-4A09-8597-57CFFDBCB5BE}"/>
              </a:ext>
            </a:extLst>
          </p:cNvPr>
          <p:cNvSpPr txBox="1">
            <a:spLocks/>
          </p:cNvSpPr>
          <p:nvPr/>
        </p:nvSpPr>
        <p:spPr>
          <a:xfrm>
            <a:off x="10634549" y="1229428"/>
            <a:ext cx="1557451" cy="374973"/>
          </a:xfrm>
          <a:prstGeom prst="rect">
            <a:avLst/>
          </a:prstGeom>
          <a:solidFill>
            <a:srgbClr val="FF0000"/>
          </a:solid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90000"/>
              </a:lnSpc>
              <a:spcBef>
                <a:spcPts val="0"/>
              </a:spcBef>
              <a:spcAft>
                <a:spcPts val="0"/>
              </a:spcAft>
              <a:buClr>
                <a:prstClr val="black"/>
              </a:buClr>
              <a:buSzPts val="1800"/>
              <a:buFont typeface="Calibri"/>
              <a:buNone/>
              <a:tabLst/>
              <a:defRPr/>
            </a:pPr>
            <a:r>
              <a:rPr kumimoji="0" lang="en-GB" sz="2000" b="1" i="0" u="none" strike="noStrike" kern="0" cap="none" spc="0" normalizeH="0" baseline="0" noProof="0">
                <a:ln>
                  <a:noFill/>
                </a:ln>
                <a:solidFill>
                  <a:prstClr val="white"/>
                </a:solidFill>
                <a:effectLst/>
                <a:uLnTx/>
                <a:uFillTx/>
                <a:latin typeface="Century Gothic" panose="020B0502020202020204" pitchFamily="34" charset="0"/>
                <a:cs typeface="Calibri"/>
                <a:sym typeface="Calibri"/>
              </a:rPr>
              <a:t>Vokabeln</a:t>
            </a:r>
            <a:endParaRPr kumimoji="0" lang="en-GB" sz="2000" b="1" i="0" u="none" strike="noStrike" kern="0" cap="none" spc="0" normalizeH="0" baseline="0" noProof="0" dirty="0">
              <a:ln>
                <a:noFill/>
              </a:ln>
              <a:solidFill>
                <a:prstClr val="white"/>
              </a:solidFill>
              <a:effectLst/>
              <a:uLnTx/>
              <a:uFillTx/>
              <a:latin typeface="Century Gothic" panose="020B0502020202020204" pitchFamily="34" charset="0"/>
              <a:cs typeface="Calibri"/>
              <a:sym typeface="Calibri"/>
            </a:endParaRPr>
          </a:p>
        </p:txBody>
      </p:sp>
      <p:grpSp>
        <p:nvGrpSpPr>
          <p:cNvPr id="43" name="Group 42">
            <a:extLst>
              <a:ext uri="{FF2B5EF4-FFF2-40B4-BE49-F238E27FC236}">
                <a16:creationId xmlns:a16="http://schemas.microsoft.com/office/drawing/2014/main" id="{5C014ABF-BD94-46CE-B172-C0D58B8966CA}"/>
              </a:ext>
            </a:extLst>
          </p:cNvPr>
          <p:cNvGrpSpPr/>
          <p:nvPr/>
        </p:nvGrpSpPr>
        <p:grpSpPr>
          <a:xfrm>
            <a:off x="10850272" y="161306"/>
            <a:ext cx="1240568" cy="1008631"/>
            <a:chOff x="10818487" y="2376307"/>
            <a:chExt cx="1240568" cy="1008631"/>
          </a:xfrm>
        </p:grpSpPr>
        <p:sp>
          <p:nvSpPr>
            <p:cNvPr id="44" name="Oval 43">
              <a:extLst>
                <a:ext uri="{FF2B5EF4-FFF2-40B4-BE49-F238E27FC236}">
                  <a16:creationId xmlns:a16="http://schemas.microsoft.com/office/drawing/2014/main" id="{42DC53ED-BBF8-4131-B281-2BE74F046548}"/>
                </a:ext>
              </a:extLst>
            </p:cNvPr>
            <p:cNvSpPr/>
            <p:nvPr/>
          </p:nvSpPr>
          <p:spPr>
            <a:xfrm>
              <a:off x="10951620" y="2411979"/>
              <a:ext cx="963627" cy="933659"/>
            </a:xfrm>
            <a:prstGeom prst="ellipse">
              <a:avLst/>
            </a:prstGeom>
            <a:solidFill>
              <a:schemeClr val="tx1">
                <a:lumMod val="95000"/>
                <a:lumOff val="5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45" name="Explosion: 8 Points 44">
              <a:extLst>
                <a:ext uri="{FF2B5EF4-FFF2-40B4-BE49-F238E27FC236}">
                  <a16:creationId xmlns:a16="http://schemas.microsoft.com/office/drawing/2014/main" id="{FB7D93C4-4793-4034-B3F3-86B2575383C1}"/>
                </a:ext>
              </a:extLst>
            </p:cNvPr>
            <p:cNvSpPr/>
            <p:nvPr/>
          </p:nvSpPr>
          <p:spPr>
            <a:xfrm rot="20101036">
              <a:off x="10818487" y="2376307"/>
              <a:ext cx="1240568" cy="1008631"/>
            </a:xfrm>
            <a:prstGeom prst="irregularSeal1">
              <a:avLst/>
            </a:prstGeom>
            <a:solidFill>
              <a:schemeClr val="accent4">
                <a:lumMod val="20000"/>
                <a:lumOff val="80000"/>
              </a:schemeClr>
            </a:solidFill>
            <a:ln w="762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46" name="Explosion: 8 Points 45">
              <a:extLst>
                <a:ext uri="{FF2B5EF4-FFF2-40B4-BE49-F238E27FC236}">
                  <a16:creationId xmlns:a16="http://schemas.microsoft.com/office/drawing/2014/main" id="{1E2F442E-189F-4B26-A368-BF36774FC885}"/>
                </a:ext>
              </a:extLst>
            </p:cNvPr>
            <p:cNvSpPr/>
            <p:nvPr/>
          </p:nvSpPr>
          <p:spPr>
            <a:xfrm rot="20101036">
              <a:off x="10840538" y="2405739"/>
              <a:ext cx="1210924" cy="933778"/>
            </a:xfrm>
            <a:prstGeom prst="irregularSeal1">
              <a:avLst/>
            </a:prstGeom>
            <a:solidFill>
              <a:srgbClr val="FFD10D"/>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0000"/>
                </a:solidFill>
                <a:effectLst/>
                <a:uLnTx/>
                <a:uFillTx/>
                <a:latin typeface="Century Gothic"/>
                <a:ea typeface="+mn-ea"/>
                <a:cs typeface="+mn-cs"/>
              </a:endParaRPr>
            </a:p>
          </p:txBody>
        </p:sp>
        <p:sp>
          <p:nvSpPr>
            <p:cNvPr id="47" name="TextBox 46">
              <a:extLst>
                <a:ext uri="{FF2B5EF4-FFF2-40B4-BE49-F238E27FC236}">
                  <a16:creationId xmlns:a16="http://schemas.microsoft.com/office/drawing/2014/main" id="{D0B0FCEF-495F-4BB8-8B0E-B837FAF541D5}"/>
                </a:ext>
              </a:extLst>
            </p:cNvPr>
            <p:cNvSpPr txBox="1"/>
            <p:nvPr/>
          </p:nvSpPr>
          <p:spPr>
            <a:xfrm rot="20326871">
              <a:off x="10872111" y="2644457"/>
              <a:ext cx="1122643"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prstClr val="black">
                      <a:lumMod val="95000"/>
                      <a:lumOff val="5000"/>
                    </a:prstClr>
                  </a:solidFill>
                  <a:effectLst/>
                  <a:uLnTx/>
                  <a:uFillTx/>
                  <a:latin typeface="Century Gothic" panose="020B0502020202020204" pitchFamily="34" charset="0"/>
                  <a:ea typeface="+mn-ea"/>
                  <a:cs typeface="+mn-cs"/>
                </a:rPr>
                <a:t>Wörter</a:t>
              </a:r>
              <a:endParaRPr kumimoji="0" lang="en-GB" sz="2000" b="1" i="0" u="none" strike="noStrike" kern="1200" cap="none" spc="0" normalizeH="0" baseline="0" noProof="0" dirty="0">
                <a:ln>
                  <a:noFill/>
                </a:ln>
                <a:solidFill>
                  <a:prstClr val="black">
                    <a:lumMod val="95000"/>
                    <a:lumOff val="5000"/>
                  </a:prstClr>
                </a:solidFill>
                <a:effectLst/>
                <a:uLnTx/>
                <a:uFillTx/>
                <a:latin typeface="Century Gothic" panose="020B0502020202020204" pitchFamily="34" charset="0"/>
                <a:ea typeface="+mn-ea"/>
                <a:cs typeface="+mn-cs"/>
              </a:endParaRPr>
            </a:p>
          </p:txBody>
        </p:sp>
      </p:grpSp>
      <p:pic>
        <p:nvPicPr>
          <p:cNvPr id="49" name="Picture 48">
            <a:extLst>
              <a:ext uri="{FF2B5EF4-FFF2-40B4-BE49-F238E27FC236}">
                <a16:creationId xmlns:a16="http://schemas.microsoft.com/office/drawing/2014/main" id="{E92A3714-71AC-49CE-90A9-7010B0CBF7F5}"/>
              </a:ext>
            </a:extLst>
          </p:cNvPr>
          <p:cNvPicPr>
            <a:picLocks noChangeAspect="1"/>
          </p:cNvPicPr>
          <p:nvPr/>
        </p:nvPicPr>
        <p:blipFill>
          <a:blip r:embed="rId3"/>
          <a:stretch>
            <a:fillRect/>
          </a:stretch>
        </p:blipFill>
        <p:spPr>
          <a:xfrm>
            <a:off x="674829" y="2787925"/>
            <a:ext cx="1186070" cy="1080360"/>
          </a:xfrm>
          <a:prstGeom prst="rect">
            <a:avLst/>
          </a:prstGeom>
        </p:spPr>
      </p:pic>
      <p:pic>
        <p:nvPicPr>
          <p:cNvPr id="50" name="Picture 49" descr="Icon&#10;&#10;Description automatically generated">
            <a:extLst>
              <a:ext uri="{FF2B5EF4-FFF2-40B4-BE49-F238E27FC236}">
                <a16:creationId xmlns:a16="http://schemas.microsoft.com/office/drawing/2014/main" id="{91103F0C-16C7-4E4A-A03A-6D6A0897B0D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7071" y="1023826"/>
            <a:ext cx="1186070" cy="1186070"/>
          </a:xfrm>
          <a:prstGeom prst="rect">
            <a:avLst/>
          </a:prstGeom>
        </p:spPr>
      </p:pic>
      <p:pic>
        <p:nvPicPr>
          <p:cNvPr id="51" name="Picture 50">
            <a:extLst>
              <a:ext uri="{FF2B5EF4-FFF2-40B4-BE49-F238E27FC236}">
                <a16:creationId xmlns:a16="http://schemas.microsoft.com/office/drawing/2014/main" id="{FE08E599-F134-4313-95D9-9159622088E6}"/>
              </a:ext>
            </a:extLst>
          </p:cNvPr>
          <p:cNvPicPr>
            <a:picLocks noChangeAspect="1"/>
          </p:cNvPicPr>
          <p:nvPr/>
        </p:nvPicPr>
        <p:blipFill>
          <a:blip r:embed="rId5"/>
          <a:stretch>
            <a:fillRect/>
          </a:stretch>
        </p:blipFill>
        <p:spPr>
          <a:xfrm>
            <a:off x="698482" y="5091592"/>
            <a:ext cx="1162417" cy="1101237"/>
          </a:xfrm>
          <a:prstGeom prst="rect">
            <a:avLst/>
          </a:prstGeom>
        </p:spPr>
      </p:pic>
      <p:sp>
        <p:nvSpPr>
          <p:cNvPr id="52" name="TextBox 51">
            <a:extLst>
              <a:ext uri="{FF2B5EF4-FFF2-40B4-BE49-F238E27FC236}">
                <a16:creationId xmlns:a16="http://schemas.microsoft.com/office/drawing/2014/main" id="{8F53631D-2754-48C4-8AED-8858C9727C21}"/>
              </a:ext>
            </a:extLst>
          </p:cNvPr>
          <p:cNvSpPr txBox="1"/>
          <p:nvPr/>
        </p:nvSpPr>
        <p:spPr>
          <a:xfrm>
            <a:off x="1661069" y="5781638"/>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x1</a:t>
            </a:r>
          </a:p>
        </p:txBody>
      </p:sp>
      <p:sp>
        <p:nvSpPr>
          <p:cNvPr id="53" name="TextBox 52">
            <a:extLst>
              <a:ext uri="{FF2B5EF4-FFF2-40B4-BE49-F238E27FC236}">
                <a16:creationId xmlns:a16="http://schemas.microsoft.com/office/drawing/2014/main" id="{A2BFCF36-7406-4CE6-9B31-E13BD8589379}"/>
              </a:ext>
            </a:extLst>
          </p:cNvPr>
          <p:cNvSpPr txBox="1"/>
          <p:nvPr/>
        </p:nvSpPr>
        <p:spPr>
          <a:xfrm>
            <a:off x="1628644" y="3371112"/>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x2</a:t>
            </a:r>
          </a:p>
        </p:txBody>
      </p:sp>
      <p:sp>
        <p:nvSpPr>
          <p:cNvPr id="54" name="TextBox 53">
            <a:extLst>
              <a:ext uri="{FF2B5EF4-FFF2-40B4-BE49-F238E27FC236}">
                <a16:creationId xmlns:a16="http://schemas.microsoft.com/office/drawing/2014/main" id="{79F904FC-0628-46C7-A0E1-B4BE341D70F7}"/>
              </a:ext>
            </a:extLst>
          </p:cNvPr>
          <p:cNvSpPr txBox="1"/>
          <p:nvPr/>
        </p:nvSpPr>
        <p:spPr>
          <a:xfrm>
            <a:off x="1637985" y="1650901"/>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x3</a:t>
            </a:r>
          </a:p>
        </p:txBody>
      </p:sp>
      <p:sp>
        <p:nvSpPr>
          <p:cNvPr id="58" name="TextBox 57">
            <a:extLst>
              <a:ext uri="{FF2B5EF4-FFF2-40B4-BE49-F238E27FC236}">
                <a16:creationId xmlns:a16="http://schemas.microsoft.com/office/drawing/2014/main" id="{EF239C35-C144-491F-AEA8-CD145B46436E}"/>
              </a:ext>
            </a:extLst>
          </p:cNvPr>
          <p:cNvSpPr txBox="1"/>
          <p:nvPr/>
        </p:nvSpPr>
        <p:spPr>
          <a:xfrm>
            <a:off x="2229820" y="6321515"/>
            <a:ext cx="244775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February</a:t>
            </a:r>
          </a:p>
        </p:txBody>
      </p:sp>
      <p:sp>
        <p:nvSpPr>
          <p:cNvPr id="59" name="TextBox 58">
            <a:extLst>
              <a:ext uri="{FF2B5EF4-FFF2-40B4-BE49-F238E27FC236}">
                <a16:creationId xmlns:a16="http://schemas.microsoft.com/office/drawing/2014/main" id="{5EAB8AEE-2EFB-4FCD-B290-9EBB073016C9}"/>
              </a:ext>
            </a:extLst>
          </p:cNvPr>
          <p:cNvSpPr txBox="1"/>
          <p:nvPr/>
        </p:nvSpPr>
        <p:spPr>
          <a:xfrm>
            <a:off x="4614481" y="6281245"/>
            <a:ext cx="297316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April</a:t>
            </a:r>
          </a:p>
        </p:txBody>
      </p:sp>
      <p:sp>
        <p:nvSpPr>
          <p:cNvPr id="60" name="TextBox 59">
            <a:extLst>
              <a:ext uri="{FF2B5EF4-FFF2-40B4-BE49-F238E27FC236}">
                <a16:creationId xmlns:a16="http://schemas.microsoft.com/office/drawing/2014/main" id="{D18B8898-B477-43E3-BE8C-9D0576976DA9}"/>
              </a:ext>
            </a:extLst>
          </p:cNvPr>
          <p:cNvSpPr txBox="1"/>
          <p:nvPr/>
        </p:nvSpPr>
        <p:spPr>
          <a:xfrm>
            <a:off x="7553303" y="6281245"/>
            <a:ext cx="412597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 June</a:t>
            </a:r>
          </a:p>
        </p:txBody>
      </p:sp>
      <p:sp>
        <p:nvSpPr>
          <p:cNvPr id="61" name="TextBox 60">
            <a:extLst>
              <a:ext uri="{FF2B5EF4-FFF2-40B4-BE49-F238E27FC236}">
                <a16:creationId xmlns:a16="http://schemas.microsoft.com/office/drawing/2014/main" id="{6A8195D3-7F81-44C0-B3C4-7AA5F73FDFE2}"/>
              </a:ext>
            </a:extLst>
          </p:cNvPr>
          <p:cNvSpPr txBox="1"/>
          <p:nvPr/>
        </p:nvSpPr>
        <p:spPr>
          <a:xfrm>
            <a:off x="2228774" y="5397739"/>
            <a:ext cx="257291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August</a:t>
            </a:r>
          </a:p>
        </p:txBody>
      </p:sp>
      <p:sp>
        <p:nvSpPr>
          <p:cNvPr id="62" name="TextBox 61">
            <a:extLst>
              <a:ext uri="{FF2B5EF4-FFF2-40B4-BE49-F238E27FC236}">
                <a16:creationId xmlns:a16="http://schemas.microsoft.com/office/drawing/2014/main" id="{E34A5B3A-1E1D-4D72-9D2C-CEF166467DEF}"/>
              </a:ext>
            </a:extLst>
          </p:cNvPr>
          <p:cNvSpPr txBox="1"/>
          <p:nvPr/>
        </p:nvSpPr>
        <p:spPr>
          <a:xfrm>
            <a:off x="4630677" y="5410861"/>
            <a:ext cx="189957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October</a:t>
            </a:r>
          </a:p>
        </p:txBody>
      </p:sp>
      <p:sp>
        <p:nvSpPr>
          <p:cNvPr id="63" name="TextBox 62">
            <a:extLst>
              <a:ext uri="{FF2B5EF4-FFF2-40B4-BE49-F238E27FC236}">
                <a16:creationId xmlns:a16="http://schemas.microsoft.com/office/drawing/2014/main" id="{4288424B-C932-4547-A012-B49F40F7D00B}"/>
              </a:ext>
            </a:extLst>
          </p:cNvPr>
          <p:cNvSpPr txBox="1"/>
          <p:nvPr/>
        </p:nvSpPr>
        <p:spPr>
          <a:xfrm>
            <a:off x="7614593" y="5397739"/>
            <a:ext cx="352007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December</a:t>
            </a:r>
          </a:p>
        </p:txBody>
      </p:sp>
      <p:sp>
        <p:nvSpPr>
          <p:cNvPr id="64" name="TextBox 63">
            <a:extLst>
              <a:ext uri="{FF2B5EF4-FFF2-40B4-BE49-F238E27FC236}">
                <a16:creationId xmlns:a16="http://schemas.microsoft.com/office/drawing/2014/main" id="{24EF90E7-D847-4795-BDB5-8402724F776D}"/>
              </a:ext>
            </a:extLst>
          </p:cNvPr>
          <p:cNvSpPr txBox="1"/>
          <p:nvPr/>
        </p:nvSpPr>
        <p:spPr>
          <a:xfrm>
            <a:off x="2155153" y="4523097"/>
            <a:ext cx="239342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(the) birthday</a:t>
            </a:r>
          </a:p>
        </p:txBody>
      </p:sp>
      <p:sp>
        <p:nvSpPr>
          <p:cNvPr id="65" name="TextBox 64">
            <a:extLst>
              <a:ext uri="{FF2B5EF4-FFF2-40B4-BE49-F238E27FC236}">
                <a16:creationId xmlns:a16="http://schemas.microsoft.com/office/drawing/2014/main" id="{14BEB3B8-B887-4DEB-A486-6CD05DC01D9A}"/>
              </a:ext>
            </a:extLst>
          </p:cNvPr>
          <p:cNvSpPr txBox="1"/>
          <p:nvPr/>
        </p:nvSpPr>
        <p:spPr>
          <a:xfrm>
            <a:off x="4586669" y="4535525"/>
            <a:ext cx="329721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(the) month</a:t>
            </a:r>
          </a:p>
        </p:txBody>
      </p:sp>
      <p:sp>
        <p:nvSpPr>
          <p:cNvPr id="66" name="TextBox 65">
            <a:extLst>
              <a:ext uri="{FF2B5EF4-FFF2-40B4-BE49-F238E27FC236}">
                <a16:creationId xmlns:a16="http://schemas.microsoft.com/office/drawing/2014/main" id="{9A77445A-237C-48F8-B46C-8170B7D37559}"/>
              </a:ext>
            </a:extLst>
          </p:cNvPr>
          <p:cNvSpPr txBox="1"/>
          <p:nvPr/>
        </p:nvSpPr>
        <p:spPr>
          <a:xfrm>
            <a:off x="7577001" y="4552748"/>
            <a:ext cx="251952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When?</a:t>
            </a:r>
          </a:p>
        </p:txBody>
      </p:sp>
      <p:sp>
        <p:nvSpPr>
          <p:cNvPr id="67" name="TextBox 66">
            <a:extLst>
              <a:ext uri="{FF2B5EF4-FFF2-40B4-BE49-F238E27FC236}">
                <a16:creationId xmlns:a16="http://schemas.microsoft.com/office/drawing/2014/main" id="{2A9D9F22-C351-4596-BB7D-87AE8D30A74E}"/>
              </a:ext>
            </a:extLst>
          </p:cNvPr>
          <p:cNvSpPr txBox="1"/>
          <p:nvPr/>
        </p:nvSpPr>
        <p:spPr>
          <a:xfrm>
            <a:off x="2213701" y="3679601"/>
            <a:ext cx="189957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Tuesday</a:t>
            </a:r>
          </a:p>
        </p:txBody>
      </p:sp>
      <p:sp>
        <p:nvSpPr>
          <p:cNvPr id="68" name="TextBox 67">
            <a:extLst>
              <a:ext uri="{FF2B5EF4-FFF2-40B4-BE49-F238E27FC236}">
                <a16:creationId xmlns:a16="http://schemas.microsoft.com/office/drawing/2014/main" id="{171C234B-E1D8-4BA7-9BB6-CEE92AB173E3}"/>
              </a:ext>
            </a:extLst>
          </p:cNvPr>
          <p:cNvSpPr txBox="1"/>
          <p:nvPr/>
        </p:nvSpPr>
        <p:spPr>
          <a:xfrm>
            <a:off x="4616191" y="3682522"/>
            <a:ext cx="230871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Wednesday</a:t>
            </a:r>
          </a:p>
        </p:txBody>
      </p:sp>
      <p:sp>
        <p:nvSpPr>
          <p:cNvPr id="69" name="TextBox 68">
            <a:extLst>
              <a:ext uri="{FF2B5EF4-FFF2-40B4-BE49-F238E27FC236}">
                <a16:creationId xmlns:a16="http://schemas.microsoft.com/office/drawing/2014/main" id="{5C29C5FA-AFAC-4818-90A1-7B59F3E335C7}"/>
              </a:ext>
            </a:extLst>
          </p:cNvPr>
          <p:cNvSpPr txBox="1"/>
          <p:nvPr/>
        </p:nvSpPr>
        <p:spPr>
          <a:xfrm>
            <a:off x="7607448" y="3668588"/>
            <a:ext cx="248907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Thursday</a:t>
            </a:r>
          </a:p>
        </p:txBody>
      </p:sp>
      <p:sp>
        <p:nvSpPr>
          <p:cNvPr id="70" name="TextBox 69">
            <a:extLst>
              <a:ext uri="{FF2B5EF4-FFF2-40B4-BE49-F238E27FC236}">
                <a16:creationId xmlns:a16="http://schemas.microsoft.com/office/drawing/2014/main" id="{3BD33182-986E-45CA-86E6-40DC81B590C8}"/>
              </a:ext>
            </a:extLst>
          </p:cNvPr>
          <p:cNvSpPr txBox="1"/>
          <p:nvPr/>
        </p:nvSpPr>
        <p:spPr>
          <a:xfrm>
            <a:off x="2181984" y="2802701"/>
            <a:ext cx="189957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 Saturday</a:t>
            </a:r>
          </a:p>
        </p:txBody>
      </p:sp>
      <p:sp>
        <p:nvSpPr>
          <p:cNvPr id="71" name="TextBox 70">
            <a:extLst>
              <a:ext uri="{FF2B5EF4-FFF2-40B4-BE49-F238E27FC236}">
                <a16:creationId xmlns:a16="http://schemas.microsoft.com/office/drawing/2014/main" id="{D4662F6F-BB7A-440E-99DB-3FEB806B34CB}"/>
              </a:ext>
            </a:extLst>
          </p:cNvPr>
          <p:cNvSpPr txBox="1"/>
          <p:nvPr/>
        </p:nvSpPr>
        <p:spPr>
          <a:xfrm>
            <a:off x="4604882" y="2805668"/>
            <a:ext cx="189957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(the) day</a:t>
            </a:r>
          </a:p>
        </p:txBody>
      </p:sp>
      <p:sp>
        <p:nvSpPr>
          <p:cNvPr id="72" name="TextBox 71">
            <a:extLst>
              <a:ext uri="{FF2B5EF4-FFF2-40B4-BE49-F238E27FC236}">
                <a16:creationId xmlns:a16="http://schemas.microsoft.com/office/drawing/2014/main" id="{80DD82C3-D3C7-45A3-B5A4-90223E7359A7}"/>
              </a:ext>
            </a:extLst>
          </p:cNvPr>
          <p:cNvSpPr txBox="1"/>
          <p:nvPr/>
        </p:nvSpPr>
        <p:spPr>
          <a:xfrm>
            <a:off x="7644404" y="2838538"/>
            <a:ext cx="189957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tomorrow</a:t>
            </a:r>
          </a:p>
        </p:txBody>
      </p:sp>
      <p:sp>
        <p:nvSpPr>
          <p:cNvPr id="74" name="TextBox 73">
            <a:extLst>
              <a:ext uri="{FF2B5EF4-FFF2-40B4-BE49-F238E27FC236}">
                <a16:creationId xmlns:a16="http://schemas.microsoft.com/office/drawing/2014/main" id="{85556096-252E-4BFA-8C9B-3147737202F6}"/>
              </a:ext>
            </a:extLst>
          </p:cNvPr>
          <p:cNvSpPr txBox="1"/>
          <p:nvPr/>
        </p:nvSpPr>
        <p:spPr>
          <a:xfrm>
            <a:off x="4604882" y="1951568"/>
            <a:ext cx="327220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(the) music</a:t>
            </a:r>
          </a:p>
        </p:txBody>
      </p:sp>
      <p:sp>
        <p:nvSpPr>
          <p:cNvPr id="75" name="TextBox 74">
            <a:extLst>
              <a:ext uri="{FF2B5EF4-FFF2-40B4-BE49-F238E27FC236}">
                <a16:creationId xmlns:a16="http://schemas.microsoft.com/office/drawing/2014/main" id="{B56FCEEC-BBC0-447D-8197-5467071F582A}"/>
              </a:ext>
            </a:extLst>
          </p:cNvPr>
          <p:cNvSpPr txBox="1"/>
          <p:nvPr/>
        </p:nvSpPr>
        <p:spPr>
          <a:xfrm>
            <a:off x="7553303" y="1973963"/>
            <a:ext cx="287348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(the) week</a:t>
            </a:r>
          </a:p>
        </p:txBody>
      </p:sp>
      <p:sp>
        <p:nvSpPr>
          <p:cNvPr id="38" name="TextBox 37">
            <a:extLst>
              <a:ext uri="{FF2B5EF4-FFF2-40B4-BE49-F238E27FC236}">
                <a16:creationId xmlns:a16="http://schemas.microsoft.com/office/drawing/2014/main" id="{D6AAD9CB-B14E-48BB-8C1C-DEB99FE4C025}"/>
              </a:ext>
            </a:extLst>
          </p:cNvPr>
          <p:cNvSpPr txBox="1"/>
          <p:nvPr/>
        </p:nvSpPr>
        <p:spPr>
          <a:xfrm>
            <a:off x="2213701" y="1943293"/>
            <a:ext cx="327220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favourite</a:t>
            </a:r>
          </a:p>
        </p:txBody>
      </p:sp>
      <p:sp>
        <p:nvSpPr>
          <p:cNvPr id="39" name="TextBox 38">
            <a:extLst>
              <a:ext uri="{FF2B5EF4-FFF2-40B4-BE49-F238E27FC236}">
                <a16:creationId xmlns:a16="http://schemas.microsoft.com/office/drawing/2014/main" id="{228951AC-ED67-4752-97C8-DE9BE042D599}"/>
              </a:ext>
            </a:extLst>
          </p:cNvPr>
          <p:cNvSpPr txBox="1"/>
          <p:nvPr/>
        </p:nvSpPr>
        <p:spPr>
          <a:xfrm>
            <a:off x="2182448" y="1116738"/>
            <a:ext cx="327220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(the) film</a:t>
            </a:r>
          </a:p>
        </p:txBody>
      </p:sp>
      <p:sp>
        <p:nvSpPr>
          <p:cNvPr id="40" name="TextBox 39">
            <a:extLst>
              <a:ext uri="{FF2B5EF4-FFF2-40B4-BE49-F238E27FC236}">
                <a16:creationId xmlns:a16="http://schemas.microsoft.com/office/drawing/2014/main" id="{01467DCB-7B63-40C9-80F1-C3CA2AA8789B}"/>
              </a:ext>
            </a:extLst>
          </p:cNvPr>
          <p:cNvSpPr txBox="1"/>
          <p:nvPr/>
        </p:nvSpPr>
        <p:spPr>
          <a:xfrm>
            <a:off x="4591318" y="1113268"/>
            <a:ext cx="327220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(the) song</a:t>
            </a:r>
          </a:p>
        </p:txBody>
      </p:sp>
      <p:sp>
        <p:nvSpPr>
          <p:cNvPr id="41" name="TextBox 40">
            <a:extLst>
              <a:ext uri="{FF2B5EF4-FFF2-40B4-BE49-F238E27FC236}">
                <a16:creationId xmlns:a16="http://schemas.microsoft.com/office/drawing/2014/main" id="{BF7787F8-968E-4552-AAA3-F339FFD79B96}"/>
              </a:ext>
            </a:extLst>
          </p:cNvPr>
          <p:cNvSpPr txBox="1"/>
          <p:nvPr/>
        </p:nvSpPr>
        <p:spPr>
          <a:xfrm>
            <a:off x="7614593" y="1120379"/>
            <a:ext cx="327220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today</a:t>
            </a:r>
          </a:p>
        </p:txBody>
      </p:sp>
    </p:spTree>
    <p:extLst>
      <p:ext uri="{BB962C8B-B14F-4D97-AF65-F5344CB8AC3E}">
        <p14:creationId xmlns:p14="http://schemas.microsoft.com/office/powerpoint/2010/main" val="2758767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6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70"/>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71"/>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72"/>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38"/>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74"/>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75"/>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39"/>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40"/>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59" grpId="0"/>
      <p:bldP spid="60" grpId="0"/>
      <p:bldP spid="61" grpId="0"/>
      <p:bldP spid="62" grpId="0"/>
      <p:bldP spid="63" grpId="0"/>
      <p:bldP spid="64" grpId="0"/>
      <p:bldP spid="65" grpId="0"/>
      <p:bldP spid="66" grpId="0"/>
      <p:bldP spid="67" grpId="0"/>
      <p:bldP spid="68" grpId="0"/>
      <p:bldP spid="69" grpId="0"/>
      <p:bldP spid="70" grpId="0"/>
      <p:bldP spid="71" grpId="0"/>
      <p:bldP spid="72" grpId="0"/>
      <p:bldP spid="74" grpId="0"/>
      <p:bldP spid="75" grpId="0"/>
      <p:bldP spid="38" grpId="0"/>
      <p:bldP spid="39" grpId="0"/>
      <p:bldP spid="40" grpId="0"/>
      <p:bldP spid="4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Custom 2">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2562</TotalTime>
  <Words>2946</Words>
  <Application>Microsoft Office PowerPoint</Application>
  <PresentationFormat>Widescreen</PresentationFormat>
  <Paragraphs>485</Paragraphs>
  <Slides>14</Slides>
  <Notes>14</Notes>
  <HiddenSlides>0</HiddenSlides>
  <MMClips>1</MMClips>
  <ScaleCrop>false</ScaleCrop>
  <HeadingPairs>
    <vt:vector size="6" baseType="variant">
      <vt:variant>
        <vt:lpstr>Caratteri utilizzati</vt:lpstr>
      </vt:variant>
      <vt:variant>
        <vt:i4>8</vt:i4>
      </vt:variant>
      <vt:variant>
        <vt:lpstr>Tema</vt:lpstr>
      </vt:variant>
      <vt:variant>
        <vt:i4>2</vt:i4>
      </vt:variant>
      <vt:variant>
        <vt:lpstr>Titoli diapositive</vt:lpstr>
      </vt:variant>
      <vt:variant>
        <vt:i4>14</vt:i4>
      </vt:variant>
    </vt:vector>
  </HeadingPairs>
  <TitlesOfParts>
    <vt:vector size="24" baseType="lpstr">
      <vt:lpstr>Arial</vt:lpstr>
      <vt:lpstr>Calibri</vt:lpstr>
      <vt:lpstr>Calibri Light</vt:lpstr>
      <vt:lpstr>Century Gothic</vt:lpstr>
      <vt:lpstr>Modern Love</vt:lpstr>
      <vt:lpstr>Segoe Script</vt:lpstr>
      <vt:lpstr>Symbol</vt:lpstr>
      <vt:lpstr>Wingdings</vt:lpstr>
      <vt:lpstr>Office Theme</vt:lpstr>
      <vt:lpstr>1_Office Theme</vt:lpstr>
      <vt:lpstr>Talking about activities and events</vt:lpstr>
      <vt:lpstr>aussprechen</vt:lpstr>
      <vt:lpstr>aussprechen</vt:lpstr>
      <vt:lpstr>Presentazione standard di PowerPoint</vt:lpstr>
      <vt:lpstr>Follow up 2 </vt:lpstr>
      <vt:lpstr>Presentazione standard di PowerPoint</vt:lpstr>
      <vt:lpstr>Presentazione standard di PowerPoint</vt:lpstr>
      <vt:lpstr>Presentazione standard di PowerPoint</vt:lpstr>
      <vt:lpstr>Follow up 5: </vt:lpstr>
      <vt:lpstr>Follow up 5: </vt:lpstr>
      <vt:lpstr>Tschüss!</vt:lpstr>
      <vt:lpstr>Presentazione standard di PowerPoint</vt:lpstr>
      <vt:lpstr>Follow up 5: </vt:lpstr>
      <vt:lpstr>Follow up 5: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Talking about activities and events</dc:title>
  <dc:creator>helenvgass@gmail.com</dc:creator>
  <cp:lastModifiedBy>Ginevra Festanti</cp:lastModifiedBy>
  <cp:revision>4</cp:revision>
  <dcterms:created xsi:type="dcterms:W3CDTF">2023-03-04T15:45:43Z</dcterms:created>
  <dcterms:modified xsi:type="dcterms:W3CDTF">2023-03-16T15:29:58Z</dcterms:modified>
</cp:coreProperties>
</file>