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7"/>
  </p:notesMasterIdLst>
  <p:sldIdLst>
    <p:sldId id="257" r:id="rId4"/>
    <p:sldId id="977" r:id="rId5"/>
    <p:sldId id="978" r:id="rId6"/>
    <p:sldId id="973" r:id="rId7"/>
    <p:sldId id="362" r:id="rId8"/>
    <p:sldId id="363" r:id="rId9"/>
    <p:sldId id="364" r:id="rId10"/>
    <p:sldId id="944" r:id="rId11"/>
    <p:sldId id="300" r:id="rId12"/>
    <p:sldId id="976" r:id="rId13"/>
    <p:sldId id="290" r:id="rId14"/>
    <p:sldId id="974" r:id="rId15"/>
    <p:sldId id="9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EC4B4-21AB-F74F-A8EA-D9D74D205BE0}" v="33" dt="2023-10-06T14:18:13.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52" autoAdjust="0"/>
    <p:restoredTop sz="67994" autoAdjust="0"/>
  </p:normalViewPr>
  <p:slideViewPr>
    <p:cSldViewPr snapToGrid="0">
      <p:cViewPr varScale="1">
        <p:scale>
          <a:sx n="66" d="100"/>
          <a:sy n="66" d="100"/>
        </p:scale>
        <p:origin x="216" y="4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323EC4B4-21AB-F74F-A8EA-D9D74D205BE0}"/>
    <pc:docChg chg="modSld">
      <pc:chgData name="Jasmin Silver" userId="f1ad1a87-e10a-4dd0-87b2-6c2654730cf8" providerId="ADAL" clId="{323EC4B4-21AB-F74F-A8EA-D9D74D205BE0}" dt="2023-10-06T14:18:38.713" v="21" actId="14100"/>
      <pc:docMkLst>
        <pc:docMk/>
      </pc:docMkLst>
      <pc:sldChg chg="modSp mod modAnim modNotesTx">
        <pc:chgData name="Jasmin Silver" userId="f1ad1a87-e10a-4dd0-87b2-6c2654730cf8" providerId="ADAL" clId="{323EC4B4-21AB-F74F-A8EA-D9D74D205BE0}" dt="2023-10-06T14:18:38.713" v="21" actId="14100"/>
        <pc:sldMkLst>
          <pc:docMk/>
          <pc:sldMk cId="3789541417" sldId="973"/>
        </pc:sldMkLst>
        <pc:spChg chg="mod">
          <ac:chgData name="Jasmin Silver" userId="f1ad1a87-e10a-4dd0-87b2-6c2654730cf8" providerId="ADAL" clId="{323EC4B4-21AB-F74F-A8EA-D9D74D205BE0}" dt="2023-10-03T14:48:37.866" v="8" actId="207"/>
          <ac:spMkLst>
            <pc:docMk/>
            <pc:sldMk cId="3789541417" sldId="973"/>
            <ac:spMk id="2" creationId="{CE6C8A0B-EA54-4922-9B31-2DD690C4886C}"/>
          </ac:spMkLst>
        </pc:spChg>
        <pc:spChg chg="mod">
          <ac:chgData name="Jasmin Silver" userId="f1ad1a87-e10a-4dd0-87b2-6c2654730cf8" providerId="ADAL" clId="{323EC4B4-21AB-F74F-A8EA-D9D74D205BE0}" dt="2023-10-03T14:48:46.745" v="12" actId="1036"/>
          <ac:spMkLst>
            <pc:docMk/>
            <pc:sldMk cId="3789541417" sldId="973"/>
            <ac:spMk id="18" creationId="{084C9D57-A08B-472D-BA09-393938162BBA}"/>
          </ac:spMkLst>
        </pc:spChg>
        <pc:spChg chg="mod">
          <ac:chgData name="Jasmin Silver" userId="f1ad1a87-e10a-4dd0-87b2-6c2654730cf8" providerId="ADAL" clId="{323EC4B4-21AB-F74F-A8EA-D9D74D205BE0}" dt="2023-10-06T14:18:38.713" v="21" actId="14100"/>
          <ac:spMkLst>
            <pc:docMk/>
            <pc:sldMk cId="3789541417" sldId="973"/>
            <ac:spMk id="29" creationId="{1BB8C7F6-B375-4708-98C2-C20971052A5A}"/>
          </ac:spMkLst>
        </pc:spChg>
        <pc:spChg chg="mod">
          <ac:chgData name="Jasmin Silver" userId="f1ad1a87-e10a-4dd0-87b2-6c2654730cf8" providerId="ADAL" clId="{323EC4B4-21AB-F74F-A8EA-D9D74D205BE0}" dt="2023-10-03T14:48:44.216" v="10" actId="1036"/>
          <ac:spMkLst>
            <pc:docMk/>
            <pc:sldMk cId="3789541417" sldId="973"/>
            <ac:spMk id="34" creationId="{7E67B6EB-B741-4893-AD41-7654095D79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[v] </a:t>
            </a:r>
            <a:r>
              <a:rPr lang="en-GB" sz="1800" b="1" strike="noStrike" spc="-1" dirty="0" err="1">
                <a:solidFill>
                  <a:srgbClr val="002060"/>
                </a:solidFill>
                <a:latin typeface="Century Gothic"/>
                <a:ea typeface="Century Gothic"/>
              </a:rPr>
              <a:t>vier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err="1">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Angst (vor) </a:t>
            </a:r>
            <a:r>
              <a:rPr lang="de-DE" sz="1800" b="0" i="0" strike="noStrike" spc="-1" dirty="0">
                <a:solidFill>
                  <a:srgbClr val="002060"/>
                </a:solidFill>
                <a:latin typeface="Century Gothic"/>
                <a:ea typeface="Century Gothic"/>
              </a:rPr>
              <a:t>[392] </a:t>
            </a:r>
            <a:r>
              <a:rPr lang="de-DE" sz="1800" b="1" i="0" strike="noStrike" spc="-1" dirty="0">
                <a:solidFill>
                  <a:srgbClr val="002060"/>
                </a:solidFill>
                <a:latin typeface="Century Gothic"/>
                <a:ea typeface="Century Gothic"/>
              </a:rPr>
              <a:t>Durst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Hunger </a:t>
            </a:r>
            <a:r>
              <a:rPr lang="de-DE" sz="1800" b="0" i="0" strike="noStrike" spc="-1" dirty="0">
                <a:solidFill>
                  <a:srgbClr val="002060"/>
                </a:solidFill>
                <a:latin typeface="Century Gothic"/>
                <a:ea typeface="Century Gothic"/>
              </a:rPr>
              <a:t>[2097] </a:t>
            </a:r>
            <a:r>
              <a:rPr lang="de-DE" sz="1800" b="1" i="0" strike="noStrike" spc="-1" dirty="0">
                <a:solidFill>
                  <a:srgbClr val="002060"/>
                </a:solidFill>
                <a:latin typeface="Century Gothic"/>
                <a:ea typeface="Century Gothic"/>
              </a:rPr>
              <a:t>Spaß </a:t>
            </a:r>
            <a:r>
              <a:rPr lang="de-DE" sz="1800" b="0" i="0" strike="noStrike" spc="-1" dirty="0">
                <a:solidFill>
                  <a:srgbClr val="002060"/>
                </a:solidFill>
                <a:latin typeface="Century Gothic"/>
                <a:ea typeface="Century Gothic"/>
              </a:rPr>
              <a:t>[1045] </a:t>
            </a:r>
            <a:r>
              <a:rPr lang="de-DE" sz="1800" b="1" i="0" strike="noStrike" spc="-1" dirty="0">
                <a:solidFill>
                  <a:srgbClr val="002060"/>
                </a:solidFill>
                <a:latin typeface="Century Gothic"/>
                <a:ea typeface="Century Gothic"/>
              </a:rPr>
              <a:t>froh </a:t>
            </a:r>
            <a:r>
              <a:rPr lang="de-DE" sz="1800" b="0" i="0" strike="noStrike" spc="-1" dirty="0">
                <a:solidFill>
                  <a:srgbClr val="002060"/>
                </a:solidFill>
                <a:latin typeface="Century Gothic"/>
                <a:ea typeface="Century Gothic"/>
              </a:rPr>
              <a:t>[1424] </a:t>
            </a:r>
            <a:r>
              <a:rPr lang="de-DE" sz="1800" b="1" i="0" strike="noStrike" spc="-1" dirty="0">
                <a:solidFill>
                  <a:srgbClr val="002060"/>
                </a:solidFill>
                <a:latin typeface="Century Gothic"/>
                <a:ea typeface="Century Gothic"/>
              </a:rPr>
              <a:t>müde </a:t>
            </a:r>
            <a:r>
              <a:rPr lang="de-DE" sz="1800" b="0" i="0" strike="noStrike" spc="-1" dirty="0">
                <a:solidFill>
                  <a:srgbClr val="002060"/>
                </a:solidFill>
                <a:latin typeface="Century Gothic"/>
                <a:ea typeface="Century Gothic"/>
              </a:rPr>
              <a:t>[2000] </a:t>
            </a:r>
            <a:r>
              <a:rPr lang="de-DE" sz="1800" b="1" i="0" strike="noStrike" spc="-1" dirty="0">
                <a:solidFill>
                  <a:srgbClr val="002060"/>
                </a:solidFill>
                <a:latin typeface="Century Gothic"/>
                <a:ea typeface="Century Gothic"/>
              </a:rPr>
              <a:t>bitte </a:t>
            </a:r>
            <a:r>
              <a:rPr lang="de-DE" sz="1800" b="0" i="0" strike="noStrike" spc="-1" dirty="0">
                <a:solidFill>
                  <a:srgbClr val="002060"/>
                </a:solidFill>
                <a:latin typeface="Century Gothic"/>
                <a:ea typeface="Century Gothic"/>
              </a:rPr>
              <a:t>[471] </a:t>
            </a:r>
            <a:r>
              <a:rPr lang="de-DE" sz="1800" b="1" i="0" strike="noStrike" spc="-1" dirty="0">
                <a:solidFill>
                  <a:srgbClr val="002060"/>
                </a:solidFill>
                <a:latin typeface="Century Gothic"/>
                <a:ea typeface="Century Gothic"/>
              </a:rPr>
              <a:t>danke</a:t>
            </a:r>
            <a:r>
              <a:rPr lang="de-DE" sz="1800" b="0" i="0" strike="noStrike" spc="-1" dirty="0">
                <a:solidFill>
                  <a:srgbClr val="002060"/>
                </a:solidFill>
                <a:latin typeface="Century Gothic"/>
                <a:ea typeface="Century Gothic"/>
              </a:rPr>
              <a:t> [877]</a:t>
            </a: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gehen</a:t>
            </a:r>
            <a:r>
              <a:rPr lang="de-DE" sz="1800" b="0" i="0" strike="noStrike" spc="-1" dirty="0">
                <a:solidFill>
                  <a:srgbClr val="002060"/>
                </a:solidFill>
                <a:latin typeface="Century Gothic"/>
                <a:ea typeface="Century Gothic"/>
              </a:rPr>
              <a:t> [66] sein [3] </a:t>
            </a:r>
            <a:r>
              <a:rPr lang="de-DE" sz="1800" b="1" i="0" strike="noStrike" spc="-1" dirty="0">
                <a:solidFill>
                  <a:srgbClr val="002060"/>
                </a:solidFill>
                <a:latin typeface="Century Gothic"/>
                <a:ea typeface="Century Gothic"/>
              </a:rPr>
              <a:t>Bibliothek</a:t>
            </a:r>
            <a:r>
              <a:rPr lang="de-DE" sz="1800" b="0" i="0" strike="noStrike" spc="-1" dirty="0">
                <a:solidFill>
                  <a:srgbClr val="002060"/>
                </a:solidFill>
                <a:latin typeface="Century Gothic"/>
                <a:ea typeface="Century Gothic"/>
              </a:rPr>
              <a:t> [2366] </a:t>
            </a:r>
            <a:r>
              <a:rPr lang="de-DE" sz="1800" b="1" i="0" strike="noStrike" spc="-1" dirty="0">
                <a:solidFill>
                  <a:srgbClr val="002060"/>
                </a:solidFill>
                <a:latin typeface="Century Gothic"/>
                <a:ea typeface="Century Gothic"/>
              </a:rPr>
              <a:t>Dom</a:t>
            </a:r>
            <a:r>
              <a:rPr lang="de-DE" sz="1800" b="0" i="0" strike="noStrike" spc="-1" dirty="0">
                <a:solidFill>
                  <a:srgbClr val="002060"/>
                </a:solidFill>
                <a:latin typeface="Century Gothic"/>
                <a:ea typeface="Century Gothic"/>
              </a:rPr>
              <a:t> [4916] Garten [1158] Haus [147] </a:t>
            </a:r>
            <a:r>
              <a:rPr lang="de-DE" sz="1800" b="1" i="0" strike="noStrike" spc="-1" dirty="0">
                <a:solidFill>
                  <a:srgbClr val="002060"/>
                </a:solidFill>
                <a:latin typeface="Century Gothic"/>
                <a:ea typeface="Century Gothic"/>
              </a:rPr>
              <a:t>Kino</a:t>
            </a:r>
            <a:r>
              <a:rPr lang="de-DE" sz="1800" b="0" i="0" strike="noStrike" spc="-1" dirty="0">
                <a:solidFill>
                  <a:srgbClr val="002060"/>
                </a:solidFill>
                <a:latin typeface="Century Gothic"/>
                <a:ea typeface="Century Gothic"/>
              </a:rPr>
              <a:t> [2020] </a:t>
            </a:r>
            <a:r>
              <a:rPr lang="de-DE" sz="1800" b="1" i="0" strike="noStrike" spc="-1" dirty="0">
                <a:solidFill>
                  <a:srgbClr val="002060"/>
                </a:solidFill>
                <a:latin typeface="Century Gothic"/>
                <a:ea typeface="Century Gothic"/>
              </a:rPr>
              <a:t>Stadt </a:t>
            </a:r>
            <a:r>
              <a:rPr lang="de-DE" sz="1800" b="0" i="0" strike="noStrike" spc="-1" dirty="0">
                <a:solidFill>
                  <a:srgbClr val="002060"/>
                </a:solidFill>
                <a:latin typeface="Century Gothic"/>
                <a:ea typeface="Century Gothic"/>
              </a:rPr>
              <a:t>[204] </a:t>
            </a:r>
            <a:r>
              <a:rPr lang="de-DE" sz="1800" b="1" i="0" strike="noStrike" spc="-1" dirty="0">
                <a:solidFill>
                  <a:srgbClr val="002060"/>
                </a:solidFill>
                <a:latin typeface="Century Gothic"/>
                <a:ea typeface="Century Gothic"/>
              </a:rPr>
              <a:t>Wohin? </a:t>
            </a:r>
            <a:r>
              <a:rPr lang="de-DE" sz="1800" b="0" i="0" strike="noStrike" spc="-1" dirty="0">
                <a:solidFill>
                  <a:srgbClr val="002060"/>
                </a:solidFill>
                <a:latin typeface="Century Gothic"/>
                <a:ea typeface="Century Gothic"/>
              </a:rPr>
              <a:t>[1811]</a:t>
            </a:r>
          </a:p>
          <a:p>
            <a:pPr marL="216000" indent="-216000">
              <a:lnSpc>
                <a:spcPct val="100000"/>
              </a:lnSpc>
            </a:pPr>
            <a:r>
              <a:rPr lang="de-DE" sz="1800" b="1" i="0" strike="noStrike" spc="-1" dirty="0">
                <a:solidFill>
                  <a:srgbClr val="002060"/>
                </a:solidFill>
                <a:latin typeface="Century Gothic"/>
                <a:ea typeface="Century Gothic"/>
              </a:rPr>
              <a:t>Revisit 2</a:t>
            </a:r>
            <a:r>
              <a:rPr lang="de-DE" sz="1800" b="0" i="0" strike="noStrike" spc="-1" dirty="0">
                <a:solidFill>
                  <a:srgbClr val="002060"/>
                </a:solidFill>
                <a:latin typeface="Century Gothic"/>
                <a:ea typeface="Century Gothic"/>
              </a:rPr>
              <a:t>: bekommen [212] bleiben [113] lesen [305] machen [58] schreiben [184] sein [3] spielen [205] </a:t>
            </a:r>
            <a:r>
              <a:rPr lang="de-DE" sz="1800" b="1" i="0" strike="noStrike" spc="-1" dirty="0">
                <a:solidFill>
                  <a:srgbClr val="002060"/>
                </a:solidFill>
                <a:latin typeface="Century Gothic"/>
                <a:ea typeface="Century Gothic"/>
              </a:rPr>
              <a:t>Abend</a:t>
            </a:r>
            <a:r>
              <a:rPr lang="de-DE" sz="1800" b="0" i="0" strike="noStrike" spc="-1" dirty="0">
                <a:solidFill>
                  <a:srgbClr val="002060"/>
                </a:solidFill>
                <a:latin typeface="Century Gothic"/>
                <a:ea typeface="Century Gothic"/>
              </a:rPr>
              <a:t> [342] Essen [323] Film [505] Geschichte [262] </a:t>
            </a:r>
            <a:r>
              <a:rPr lang="de-DE" sz="1800" b="1" i="0" strike="noStrike" spc="-1" dirty="0">
                <a:solidFill>
                  <a:srgbClr val="002060"/>
                </a:solidFill>
                <a:latin typeface="Century Gothic"/>
                <a:ea typeface="Century Gothic"/>
              </a:rPr>
              <a:t>Hausaufgabe(n) </a:t>
            </a:r>
            <a:r>
              <a:rPr lang="de-DE" sz="1800" b="0" i="0" strike="noStrike" spc="-1" dirty="0">
                <a:solidFill>
                  <a:srgbClr val="002060"/>
                </a:solidFill>
                <a:latin typeface="Century Gothic"/>
                <a:ea typeface="Century Gothic"/>
              </a:rPr>
              <a:t>[n/a] Morgen [621] </a:t>
            </a:r>
            <a:r>
              <a:rPr lang="de-DE" sz="1800" b="1" i="0" strike="noStrike" spc="-1" dirty="0">
                <a:solidFill>
                  <a:srgbClr val="002060"/>
                </a:solidFill>
                <a:latin typeface="Century Gothic"/>
                <a:ea typeface="Century Gothic"/>
              </a:rPr>
              <a:t>Nachmittag </a:t>
            </a:r>
            <a:r>
              <a:rPr lang="de-DE" sz="1800" b="0" i="0" strike="noStrike" spc="-1" dirty="0">
                <a:solidFill>
                  <a:srgbClr val="002060"/>
                </a:solidFill>
                <a:latin typeface="Century Gothic"/>
                <a:ea typeface="Century Gothic"/>
              </a:rPr>
              <a:t>[1464] Schule [359] heute [116]</a:t>
            </a:r>
          </a:p>
          <a:p>
            <a:pPr marL="216000" indent="-216000">
              <a:lnSpc>
                <a:spcPct val="100000"/>
              </a:lnSpc>
            </a:pPr>
            <a:r>
              <a:rPr lang="de-DE" sz="1800" b="0" i="0" strike="noStrike" spc="-1" dirty="0">
                <a:solidFill>
                  <a:srgbClr val="002060"/>
                </a:solidFill>
                <a:latin typeface="Century Gothic"/>
                <a:ea typeface="Century Gothic"/>
              </a:rPr>
              <a:t>manchmal [382] oft [223] nie [196] </a:t>
            </a:r>
            <a:r>
              <a:rPr lang="de-DE" sz="1800" b="1" i="0" strike="noStrike" spc="-1" dirty="0">
                <a:solidFill>
                  <a:srgbClr val="002060"/>
                </a:solidFill>
                <a:latin typeface="Century Gothic"/>
                <a:ea typeface="Century Gothic"/>
              </a:rPr>
              <a:t>jeden Tag </a:t>
            </a:r>
            <a:r>
              <a:rPr lang="de-DE" sz="1800" b="0" i="0" strike="noStrike" spc="-1" dirty="0">
                <a:solidFill>
                  <a:srgbClr val="002060"/>
                </a:solidFill>
                <a:latin typeface="Century Gothic"/>
                <a:ea typeface="Century Gothic"/>
              </a:rPr>
              <a:t>[n/a]</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2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 forms of </a:t>
            </a:r>
            <a:r>
              <a:rPr lang="en-GB" b="1" dirty="0" err="1"/>
              <a:t>haben</a:t>
            </a:r>
            <a:r>
              <a:rPr lang="en-GB" b="1" dirty="0"/>
              <a:t> </a:t>
            </a:r>
            <a:r>
              <a:rPr lang="en-GB" b="0" dirty="0"/>
              <a:t>and </a:t>
            </a:r>
            <a:r>
              <a:rPr lang="en-GB" b="1" dirty="0"/>
              <a:t>sein </a:t>
            </a:r>
            <a:r>
              <a:rPr lang="en-GB" b="0" dirty="0"/>
              <a:t>in statements and questions.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Remind pupils how verbs change their ending depending who is ‘doing’ the verb and how the syntax changes for a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‘roll’ the 2 dice.</a:t>
            </a:r>
          </a:p>
          <a:p>
            <a:r>
              <a:rPr lang="en-GB" dirty="0"/>
              <a:t>3. Pupils translate the pronouns and verbs into German according to the numbers on the 2 dice</a:t>
            </a:r>
            <a:r>
              <a:rPr lang="en-GB" baseline="0" dirty="0"/>
              <a:t>. </a:t>
            </a:r>
          </a:p>
          <a:p>
            <a:r>
              <a:rPr lang="en-GB" dirty="0"/>
              <a:t>4. Click</a:t>
            </a:r>
            <a:r>
              <a:rPr lang="en-GB" baseline="0" dirty="0"/>
              <a:t> to reveal the correct verb phrase/question. </a:t>
            </a:r>
          </a:p>
          <a:p>
            <a:r>
              <a:rPr lang="en-GB" dirty="0"/>
              <a:t>5. Repeat</a:t>
            </a:r>
            <a:r>
              <a:rPr lang="en-GB" baseline="0" dirty="0"/>
              <a:t> until all six dice combinations have been used.</a:t>
            </a:r>
          </a:p>
          <a:p>
            <a:endParaRPr lang="en-GB" baseline="0" dirty="0"/>
          </a:p>
          <a:p>
            <a:r>
              <a:rPr lang="en-GB" b="1" baseline="0" dirty="0"/>
              <a:t>Additional task suggestions:</a:t>
            </a:r>
          </a:p>
          <a:p>
            <a:pPr marL="228600" indent="-228600">
              <a:buAutoNum type="arabicPeriod"/>
            </a:pPr>
            <a:r>
              <a:rPr lang="en-GB" baseline="0" dirty="0"/>
              <a:t>If pupils have their own dice, they could continue in pairs, rolling the dice and making sentences. If they don’t have dice, their partner could give them two numbers and they have to make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622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58802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b="1"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71543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[v]/[f] (where [v] usually sounds like [f]), and [w] (pronounced like English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Point out that the words are all red, blue, yellow, big or small, and that there is a key to help them with the German for these words. They are going to play a speaking game like eye spy with the words. Explain that </a:t>
            </a:r>
            <a:r>
              <a:rPr lang="en-GB" b="0" i="1" dirty="0"/>
              <a:t>Ich </a:t>
            </a:r>
            <a:r>
              <a:rPr lang="en-GB" b="0" i="1" dirty="0" err="1"/>
              <a:t>sehe</a:t>
            </a:r>
            <a:r>
              <a:rPr lang="en-GB" b="0" i="1" dirty="0"/>
              <a:t> </a:t>
            </a:r>
            <a:r>
              <a:rPr lang="en-GB" b="0" i="0" dirty="0"/>
              <a:t>means ‘I see’ or here, ‘I spy’. </a:t>
            </a:r>
            <a:br>
              <a:rPr lang="en-GB" dirty="0"/>
            </a:br>
            <a:r>
              <a:rPr lang="en-GB" dirty="0"/>
              <a:t>2. Click to bring up the example conversation between the teacher and Moritz. Explain that the pupils will take on Moritz’ role first of all, and you will be the teacher. </a:t>
            </a:r>
            <a:br>
              <a:rPr lang="en-GB" baseline="0" dirty="0"/>
            </a:br>
            <a:r>
              <a:rPr lang="en-GB" baseline="0" dirty="0"/>
              <a:t>3. Play the game as a class, with you saying the teacher role and the pupils guessing the word, based on whether you say rot/</a:t>
            </a:r>
            <a:r>
              <a:rPr lang="en-GB" baseline="0" dirty="0" err="1"/>
              <a:t>gelb</a:t>
            </a:r>
            <a:r>
              <a:rPr lang="en-GB" baseline="0" dirty="0"/>
              <a:t>/</a:t>
            </a:r>
            <a:r>
              <a:rPr lang="en-GB" baseline="0" dirty="0" err="1"/>
              <a:t>blau</a:t>
            </a:r>
            <a:r>
              <a:rPr lang="en-GB" baseline="0" dirty="0"/>
              <a:t>/</a:t>
            </a:r>
            <a:r>
              <a:rPr lang="en-GB" baseline="0" dirty="0" err="1"/>
              <a:t>groß</a:t>
            </a:r>
            <a:r>
              <a:rPr lang="en-GB" baseline="0" dirty="0"/>
              <a:t>/</a:t>
            </a:r>
            <a:r>
              <a:rPr lang="en-GB" baseline="0" dirty="0" err="1"/>
              <a:t>klein</a:t>
            </a:r>
            <a:r>
              <a:rPr lang="en-GB" baseline="0" dirty="0"/>
              <a:t>. Check that pupils are applying the pronunciation rules for [v[/[f] and [w]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baseline="0" dirty="0" err="1"/>
              <a:t>aktiv</a:t>
            </a:r>
            <a:r>
              <a:rPr lang="en-GB" baseline="0" dirty="0"/>
              <a:t> [790] </a:t>
            </a:r>
            <a:r>
              <a:rPr lang="en-GB" baseline="0" dirty="0" err="1"/>
              <a:t>Anfang</a:t>
            </a:r>
            <a:r>
              <a:rPr lang="en-GB" baseline="0" dirty="0"/>
              <a:t> (beginning) [427] </a:t>
            </a:r>
            <a:r>
              <a:rPr lang="en-GB" sz="1200" b="0" baseline="0" dirty="0" err="1"/>
              <a:t>Bewegung</a:t>
            </a:r>
            <a:r>
              <a:rPr lang="en-GB" sz="1200" b="0" baseline="0" dirty="0"/>
              <a:t> (movement, exercise) [709] </a:t>
            </a:r>
            <a:r>
              <a:rPr lang="en-GB" sz="1200" b="0" baseline="0" dirty="0" err="1"/>
              <a:t>Fuß</a:t>
            </a:r>
            <a:r>
              <a:rPr lang="en-GB" sz="1200" b="0" baseline="0" dirty="0"/>
              <a:t> 573] </a:t>
            </a:r>
            <a:r>
              <a:rPr lang="en-GB" sz="1200" b="0" baseline="0" dirty="0" err="1"/>
              <a:t>Luft</a:t>
            </a:r>
            <a:r>
              <a:rPr lang="en-GB" sz="1200" b="0" baseline="0" dirty="0"/>
              <a:t> (air) [487] </a:t>
            </a:r>
            <a:r>
              <a:rPr lang="en-GB" sz="1200" b="0" baseline="0" dirty="0" err="1"/>
              <a:t>verlassen</a:t>
            </a:r>
            <a:r>
              <a:rPr lang="en-GB" sz="1200" b="0" baseline="0" dirty="0"/>
              <a:t> (to leave) [450] </a:t>
            </a:r>
            <a:r>
              <a:rPr lang="en-GB" sz="1200" b="0" baseline="0" dirty="0" err="1"/>
              <a:t>Vorlesung</a:t>
            </a:r>
            <a:r>
              <a:rPr lang="en-GB" sz="1200" b="0" baseline="0" dirty="0"/>
              <a:t> (talk, presentation) [703] Wal [&gt;5009] </a:t>
            </a:r>
            <a:r>
              <a:rPr lang="en-GB" sz="1200" b="0" baseline="0" dirty="0" err="1"/>
              <a:t>werfen</a:t>
            </a:r>
            <a:r>
              <a:rPr lang="en-GB" sz="1200" b="0" baseline="0" dirty="0"/>
              <a:t> (throw) [718] </a:t>
            </a:r>
            <a:r>
              <a:rPr lang="en-GB" sz="1200" b="0" baseline="0" dirty="0" err="1"/>
              <a:t>Zwiebel</a:t>
            </a:r>
            <a:r>
              <a:rPr lang="en-GB" sz="1200" b="0" baseline="0" dirty="0"/>
              <a:t> (onion)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6</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 hear the full German sentences in the audio version of this PowerPoint.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knowledge that pupils were taught in 1.1.7 on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questions/statements based on word order (following on from the previous slide), and to translate plural forms of </a:t>
            </a:r>
            <a:r>
              <a:rPr lang="en-GB" b="0" dirty="0" err="1"/>
              <a:t>haben</a:t>
            </a:r>
            <a:r>
              <a:rPr lang="en-GB" b="0" dirty="0"/>
              <a:t>/sein.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Explain the context: </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Johanna and Aisha giving the English class some practice before they arrive (over Zoom). They will say something in German, and the English pupils need to work out whether what they say is a question or a statement.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Play the audio button for item 1. Pupils decide whether this is a question or a statement, based on word order alone. Elicit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Click to bring up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Continue for items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Now click on the audio buttons again for a second round of listening. Pupils listen out for the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Elicit the translation and click to bring up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entury Gothic"/>
                <a:ea typeface="+mn-ea"/>
                <a:cs typeface="+mn-cs"/>
              </a:rPr>
              <a:t>Transcript: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Hunger.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Angst?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Sie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froh</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Sie Durst, Frau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Bahlsen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seid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müde</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hier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 der Schule.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err="1"/>
              <a:t>üben</a:t>
            </a:r>
            <a:r>
              <a:rPr lang="en-GB" dirty="0"/>
              <a:t> [1928]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976313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466717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500128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07086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074246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06329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83938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0496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930610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322770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402797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9168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26367213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39.png"/><Relationship Id="rId18" Type="http://schemas.openxmlformats.org/officeDocument/2006/relationships/image" Target="../media/image41.png"/><Relationship Id="rId3" Type="http://schemas.openxmlformats.org/officeDocument/2006/relationships/audio" Target="../media/audio67.wav"/><Relationship Id="rId7" Type="http://schemas.openxmlformats.org/officeDocument/2006/relationships/audio" Target="../media/audio71.wav"/><Relationship Id="rId12" Type="http://schemas.openxmlformats.org/officeDocument/2006/relationships/image" Target="../media/image38.png"/><Relationship Id="rId17" Type="http://schemas.openxmlformats.org/officeDocument/2006/relationships/audio" Target="../media/audio73.wav"/><Relationship Id="rId2" Type="http://schemas.openxmlformats.org/officeDocument/2006/relationships/notesSlide" Target="../notesSlides/notesSlide10.xml"/><Relationship Id="rId16" Type="http://schemas.openxmlformats.org/officeDocument/2006/relationships/image" Target="../media/image10.svg"/><Relationship Id="rId20"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audio" Target="../media/audio70.wav"/><Relationship Id="rId11" Type="http://schemas.openxmlformats.org/officeDocument/2006/relationships/image" Target="../media/image37.png"/><Relationship Id="rId5" Type="http://schemas.openxmlformats.org/officeDocument/2006/relationships/audio" Target="../media/audio69.wav"/><Relationship Id="rId15" Type="http://schemas.openxmlformats.org/officeDocument/2006/relationships/image" Target="../media/image9.png"/><Relationship Id="rId10" Type="http://schemas.openxmlformats.org/officeDocument/2006/relationships/image" Target="../media/image36.png"/><Relationship Id="rId19" Type="http://schemas.openxmlformats.org/officeDocument/2006/relationships/image" Target="../media/image42.png"/><Relationship Id="rId4" Type="http://schemas.openxmlformats.org/officeDocument/2006/relationships/audio" Target="../media/audio68.wav"/><Relationship Id="rId9" Type="http://schemas.openxmlformats.org/officeDocument/2006/relationships/image" Target="../media/image35.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6.wav"/><Relationship Id="rId11" Type="http://schemas.openxmlformats.org/officeDocument/2006/relationships/image" Target="../media/image6.png"/><Relationship Id="rId5" Type="http://schemas.openxmlformats.org/officeDocument/2006/relationships/audio" Target="../media/audio5.wav"/><Relationship Id="rId10" Type="http://schemas.openxmlformats.org/officeDocument/2006/relationships/image" Target="../media/image5.png"/><Relationship Id="rId4" Type="http://schemas.openxmlformats.org/officeDocument/2006/relationships/audio" Target="../media/audio4.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audio" Target="../media/audio21.wav"/><Relationship Id="rId26" Type="http://schemas.openxmlformats.org/officeDocument/2006/relationships/image" Target="../media/image14.png"/><Relationship Id="rId21" Type="http://schemas.openxmlformats.org/officeDocument/2006/relationships/audio" Target="../media/audio24.wav"/><Relationship Id="rId34" Type="http://schemas.openxmlformats.org/officeDocument/2006/relationships/image" Target="../media/image22.png"/><Relationship Id="rId7" Type="http://schemas.openxmlformats.org/officeDocument/2006/relationships/audio" Target="../media/audio13.wav"/><Relationship Id="rId12" Type="http://schemas.openxmlformats.org/officeDocument/2006/relationships/image" Target="../media/image8.png"/><Relationship Id="rId17" Type="http://schemas.openxmlformats.org/officeDocument/2006/relationships/audio" Target="../media/audio20.wav"/><Relationship Id="rId25" Type="http://schemas.openxmlformats.org/officeDocument/2006/relationships/image" Target="../media/image13.png"/><Relationship Id="rId33"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audio" Target="../media/audio19.wav"/><Relationship Id="rId20" Type="http://schemas.openxmlformats.org/officeDocument/2006/relationships/audio" Target="../media/audio23.wav"/><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audio" Target="../media/audio26.wav"/><Relationship Id="rId5" Type="http://schemas.openxmlformats.org/officeDocument/2006/relationships/audio" Target="../media/audio11.wav"/><Relationship Id="rId15" Type="http://schemas.openxmlformats.org/officeDocument/2006/relationships/audio" Target="../media/audio18.wav"/><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audio" Target="../media/audio16.wav"/><Relationship Id="rId19" Type="http://schemas.openxmlformats.org/officeDocument/2006/relationships/audio" Target="../media/audio22.wav"/><Relationship Id="rId31" Type="http://schemas.openxmlformats.org/officeDocument/2006/relationships/image" Target="../media/image19.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0.svg"/><Relationship Id="rId22" Type="http://schemas.openxmlformats.org/officeDocument/2006/relationships/audio" Target="../media/audio25.wav"/><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audio" Target="../media/audio14.wav"/><Relationship Id="rId3" Type="http://schemas.openxmlformats.org/officeDocument/2006/relationships/audio" Target="../media/audio9.wav"/></Relationships>
</file>

<file path=ppt/slides/_rels/slide5.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audio" Target="../media/audio48.wav"/><Relationship Id="rId3" Type="http://schemas.openxmlformats.org/officeDocument/2006/relationships/audio" Target="../media/audio28.wav"/><Relationship Id="rId21" Type="http://schemas.openxmlformats.org/officeDocument/2006/relationships/audio" Target="../media/audio43.wav"/><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audio" Target="../media/audio47.wav"/><Relationship Id="rId2" Type="http://schemas.openxmlformats.org/officeDocument/2006/relationships/notesSlide" Target="../notesSlides/notesSlide6.xml"/><Relationship Id="rId16" Type="http://schemas.openxmlformats.org/officeDocument/2006/relationships/audio" Target="../media/audio38.wav"/><Relationship Id="rId20" Type="http://schemas.openxmlformats.org/officeDocument/2006/relationships/audio" Target="../media/audio42.wav"/><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audio" Target="../media/audio33.wav"/><Relationship Id="rId24" Type="http://schemas.openxmlformats.org/officeDocument/2006/relationships/audio" Target="../media/audio46.wav"/><Relationship Id="rId5" Type="http://schemas.openxmlformats.org/officeDocument/2006/relationships/image" Target="../media/image26.png"/><Relationship Id="rId15" Type="http://schemas.openxmlformats.org/officeDocument/2006/relationships/audio" Target="../media/audio37.wav"/><Relationship Id="rId23" Type="http://schemas.openxmlformats.org/officeDocument/2006/relationships/audio" Target="../media/audio45.wav"/><Relationship Id="rId10" Type="http://schemas.openxmlformats.org/officeDocument/2006/relationships/audio" Target="../media/audio32.wav"/><Relationship Id="rId19" Type="http://schemas.openxmlformats.org/officeDocument/2006/relationships/audio" Target="../media/audio41.wav"/><Relationship Id="rId4" Type="http://schemas.openxmlformats.org/officeDocument/2006/relationships/image" Target="../media/image25.png"/><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audio" Target="../media/audio49.wav"/></Relationships>
</file>

<file path=ppt/slides/_rels/slide7.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image" Target="../media/image29.png"/><Relationship Id="rId5" Type="http://schemas.openxmlformats.org/officeDocument/2006/relationships/audio" Target="../media/audio52.wav"/><Relationship Id="rId10" Type="http://schemas.openxmlformats.org/officeDocument/2006/relationships/image" Target="../media/image28.png"/><Relationship Id="rId4" Type="http://schemas.openxmlformats.org/officeDocument/2006/relationships/audio" Target="../media/audio51.wav"/><Relationship Id="rId9" Type="http://schemas.openxmlformats.org/officeDocument/2006/relationships/audio" Target="../media/audio56.wav"/></Relationships>
</file>

<file path=ppt/slides/_rels/slide8.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audio" Target="../media/audio58.wav"/></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64.wav"/><Relationship Id="rId3" Type="http://schemas.openxmlformats.org/officeDocument/2006/relationships/image" Target="../media/image9.png"/><Relationship Id="rId7" Type="http://schemas.openxmlformats.org/officeDocument/2006/relationships/audio" Target="../media/audio60.wav"/><Relationship Id="rId12" Type="http://schemas.openxmlformats.org/officeDocument/2006/relationships/audio" Target="../media/audio63.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59.wav"/><Relationship Id="rId11" Type="http://schemas.openxmlformats.org/officeDocument/2006/relationships/audio" Target="../media/audio62.wav"/><Relationship Id="rId5" Type="http://schemas.openxmlformats.org/officeDocument/2006/relationships/image" Target="../media/image32.png"/><Relationship Id="rId15" Type="http://schemas.openxmlformats.org/officeDocument/2006/relationships/audio" Target="../media/audio66.wav"/><Relationship Id="rId10" Type="http://schemas.openxmlformats.org/officeDocument/2006/relationships/audio" Target="../media/audio61.wav"/><Relationship Id="rId4" Type="http://schemas.openxmlformats.org/officeDocument/2006/relationships/image" Target="../media/image10.svg"/><Relationship Id="rId9" Type="http://schemas.openxmlformats.org/officeDocument/2006/relationships/image" Target="../media/image34.png"/><Relationship Id="rId14" Type="http://schemas.openxmlformats.org/officeDocument/2006/relationships/audio" Target="../media/audio6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42939" y="240668"/>
            <a:ext cx="4082669"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pic>
        <p:nvPicPr>
          <p:cNvPr id="3" name="Picture 2">
            <a:extLst>
              <a:ext uri="{FF2B5EF4-FFF2-40B4-BE49-F238E27FC236}">
                <a16:creationId xmlns:a16="http://schemas.microsoft.com/office/drawing/2014/main" id="{AC1E0771-C3EE-36C3-E306-C42BE8600A47}"/>
              </a:ext>
            </a:extLst>
          </p:cNvPr>
          <p:cNvPicPr>
            <a:picLocks noChangeAspect="1"/>
          </p:cNvPicPr>
          <p:nvPr/>
        </p:nvPicPr>
        <p:blipFill>
          <a:blip r:embed="rId4"/>
          <a:stretch>
            <a:fillRect/>
          </a:stretch>
        </p:blipFill>
        <p:spPr>
          <a:xfrm>
            <a:off x="1057974" y="2121010"/>
            <a:ext cx="2089893" cy="209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I 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You 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He 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Am 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Are 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Is 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hungry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glad, happy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tired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scared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thirsty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sp>
        <p:nvSpPr>
          <p:cNvPr id="4" name="Google Shape;653;p27">
            <a:extLst>
              <a:ext uri="{FF2B5EF4-FFF2-40B4-BE49-F238E27FC236}">
                <a16:creationId xmlns:a16="http://schemas.microsoft.com/office/drawing/2014/main" id="{00A0C6CD-27B1-356F-C9E2-BC5CE5F24D31}"/>
              </a:ext>
            </a:extLst>
          </p:cNvPr>
          <p:cNvSpPr/>
          <p:nvPr/>
        </p:nvSpPr>
        <p:spPr>
          <a:xfrm>
            <a:off x="32153" y="950335"/>
            <a:ext cx="3799989" cy="987755"/>
          </a:xfrm>
          <a:prstGeom prst="wedgeRoundRectCallout">
            <a:avLst>
              <a:gd name="adj1" fmla="val 50119"/>
              <a:gd name="adj2" fmla="val 79137"/>
              <a:gd name="adj3" fmla="val 16667"/>
            </a:avLst>
          </a:prstGeom>
          <a:solidFill>
            <a:srgbClr val="002060"/>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4957" y="241501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342120" y="23840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6495612" y="9847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8791868" y="100187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17026" y="1047362"/>
            <a:ext cx="4177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H</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abe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ich Hunger?</a:t>
            </a:r>
          </a:p>
        </p:txBody>
      </p:sp>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C801F8-301A-3EB6-CA6F-0872A08F3154}"/>
              </a:ext>
            </a:extLst>
          </p:cNvPr>
          <p:cNvSpPr txBox="1"/>
          <p:nvPr/>
        </p:nvSpPr>
        <p:spPr>
          <a:xfrm>
            <a:off x="291633" y="104865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ist</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froh</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6734BF3-9A21-9157-8009-AB2066F1595B}"/>
              </a:ext>
            </a:extLst>
          </p:cNvPr>
          <p:cNvSpPr txBox="1"/>
          <p:nvPr/>
        </p:nvSpPr>
        <p:spPr>
          <a:xfrm>
            <a:off x="457104" y="1055187"/>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Du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bist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hier</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731614" y="102051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3E3697-225A-8165-2324-99140858C54F}"/>
              </a:ext>
            </a:extLst>
          </p:cNvPr>
          <p:cNvSpPr txBox="1"/>
          <p:nvPr/>
        </p:nvSpPr>
        <p:spPr>
          <a:xfrm>
            <a:off x="685272" y="1070529"/>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müde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70E40BC3-9FC5-E350-AC4C-701E587197DE}"/>
              </a:ext>
            </a:extLst>
          </p:cNvPr>
          <p:cNvSpPr txBox="1"/>
          <p:nvPr/>
        </p:nvSpPr>
        <p:spPr>
          <a:xfrm>
            <a:off x="107459" y="107812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Hast du Angst?</a:t>
            </a:r>
          </a:p>
        </p:txBody>
      </p:sp>
      <p:sp>
        <p:nvSpPr>
          <p:cNvPr id="12" name="TextBox 11">
            <a:extLst>
              <a:ext uri="{FF2B5EF4-FFF2-40B4-BE49-F238E27FC236}">
                <a16:creationId xmlns:a16="http://schemas.microsoft.com/office/drawing/2014/main" id="{3E6465A3-F796-7410-B119-D7AD976C1EE0}"/>
              </a:ext>
            </a:extLst>
          </p:cNvPr>
          <p:cNvSpPr txBox="1"/>
          <p:nvPr/>
        </p:nvSpPr>
        <p:spPr>
          <a:xfrm>
            <a:off x="277194" y="1106564"/>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Hat </a:t>
            </a:r>
            <a:r>
              <a:rPr lang="en-GB" sz="3200" b="1" dirty="0" err="1">
                <a:solidFill>
                  <a:prstClr val="white"/>
                </a:solidFill>
                <a:latin typeface="Century Gothic" panose="020F0302020204030204"/>
              </a:rPr>
              <a:t>sie</a:t>
            </a:r>
            <a:r>
              <a:rPr lang="en-GB" sz="3200" b="1" dirty="0">
                <a:solidFill>
                  <a:prstClr val="white"/>
                </a:solidFill>
                <a:latin typeface="Century Gothic" panose="020F0302020204030204"/>
              </a:rPr>
              <a:t> Durst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17" name="T3_W1F_10.1.wav"/>
            </a:hlinkClick>
            <a:extLst>
              <a:ext uri="{FF2B5EF4-FFF2-40B4-BE49-F238E27FC236}">
                <a16:creationId xmlns:a16="http://schemas.microsoft.com/office/drawing/2014/main" id="{89F235AD-4C63-E5A6-EDA3-224823928E09}"/>
              </a:ext>
            </a:extLst>
          </p:cNvPr>
          <p:cNvSpPr/>
          <p:nvPr/>
        </p:nvSpPr>
        <p:spPr>
          <a:xfrm>
            <a:off x="4290389" y="142511"/>
            <a:ext cx="488538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5" name="Title 2">
            <a:extLst>
              <a:ext uri="{FF2B5EF4-FFF2-40B4-BE49-F238E27FC236}">
                <a16:creationId xmlns:a16="http://schemas.microsoft.com/office/drawing/2014/main" id="{5676A3CE-E277-4A1B-BD0D-E81585AF2953}"/>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6" name="Picture 35" descr="Icon&#10;&#10;Description automatically generated">
            <a:extLst>
              <a:ext uri="{FF2B5EF4-FFF2-40B4-BE49-F238E27FC236}">
                <a16:creationId xmlns:a16="http://schemas.microsoft.com/office/drawing/2014/main" id="{D07B1427-8D8C-4F4E-B0C2-A2F5434E25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37" name="Picture 36">
            <a:extLst>
              <a:ext uri="{FF2B5EF4-FFF2-40B4-BE49-F238E27FC236}">
                <a16:creationId xmlns:a16="http://schemas.microsoft.com/office/drawing/2014/main" id="{64125FA7-BE6D-4DDD-908F-C9A62E033582}"/>
              </a:ext>
            </a:extLst>
          </p:cNvPr>
          <p:cNvPicPr>
            <a:picLocks noChangeAspect="1"/>
          </p:cNvPicPr>
          <p:nvPr/>
        </p:nvPicPr>
        <p:blipFill>
          <a:blip r:embed="rId19"/>
          <a:stretch>
            <a:fillRect/>
          </a:stretch>
        </p:blipFill>
        <p:spPr>
          <a:xfrm>
            <a:off x="1067558" y="4058027"/>
            <a:ext cx="899087" cy="2204609"/>
          </a:xfrm>
          <a:prstGeom prst="rect">
            <a:avLst/>
          </a:prstGeom>
        </p:spPr>
      </p:pic>
      <p:pic>
        <p:nvPicPr>
          <p:cNvPr id="38" name="Picture 37">
            <a:extLst>
              <a:ext uri="{FF2B5EF4-FFF2-40B4-BE49-F238E27FC236}">
                <a16:creationId xmlns:a16="http://schemas.microsoft.com/office/drawing/2014/main" id="{8F6D41E3-B7A3-478E-8C82-19BD62A451B2}"/>
              </a:ext>
            </a:extLst>
          </p:cNvPr>
          <p:cNvPicPr>
            <a:picLocks noChangeAspect="1"/>
          </p:cNvPicPr>
          <p:nvPr/>
        </p:nvPicPr>
        <p:blipFill>
          <a:blip r:embed="rId20"/>
          <a:stretch>
            <a:fillRect/>
          </a:stretch>
        </p:blipFill>
        <p:spPr>
          <a:xfrm>
            <a:off x="171275" y="4033407"/>
            <a:ext cx="784588" cy="2229229"/>
          </a:xfrm>
          <a:prstGeom prst="rect">
            <a:avLst/>
          </a:prstGeom>
        </p:spPr>
      </p:pic>
      <p:pic>
        <p:nvPicPr>
          <p:cNvPr id="47" name="Picture 46" descr="dice face 2 png - Clip Art Library">
            <a:extLst>
              <a:ext uri="{FF2B5EF4-FFF2-40B4-BE49-F238E27FC236}">
                <a16:creationId xmlns:a16="http://schemas.microsoft.com/office/drawing/2014/main" id="{C439C4C2-D856-4186-A75E-2E6BA4973051}"/>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7717175" y="103772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0B7EDEEC-5BA0-4904-B140-C40D8FB6D4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4078" y="241500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59E81698-FC91-4809-8AD4-E88A49153D9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89138" y="241500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9F199127-7CCF-5A44-9595-C571C28CD03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51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3_W1F_10.2.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80">
                                          <p:stCondLst>
                                            <p:cond delay="0"/>
                                          </p:stCondLst>
                                        </p:cTn>
                                        <p:tgtEl>
                                          <p:spTgt spid="47"/>
                                        </p:tgtEl>
                                      </p:cBhvr>
                                    </p:animEffect>
                                    <p:anim calcmode="lin" valueType="num">
                                      <p:cBhvr>
                                        <p:cTn id="7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3" dur="26">
                                          <p:stCondLst>
                                            <p:cond delay="650"/>
                                          </p:stCondLst>
                                        </p:cTn>
                                        <p:tgtEl>
                                          <p:spTgt spid="47"/>
                                        </p:tgtEl>
                                      </p:cBhvr>
                                      <p:to x="100000" y="60000"/>
                                    </p:animScale>
                                    <p:animScale>
                                      <p:cBhvr>
                                        <p:cTn id="84" dur="166" decel="50000">
                                          <p:stCondLst>
                                            <p:cond delay="676"/>
                                          </p:stCondLst>
                                        </p:cTn>
                                        <p:tgtEl>
                                          <p:spTgt spid="47"/>
                                        </p:tgtEl>
                                      </p:cBhvr>
                                      <p:to x="100000" y="100000"/>
                                    </p:animScale>
                                    <p:animScale>
                                      <p:cBhvr>
                                        <p:cTn id="85" dur="26">
                                          <p:stCondLst>
                                            <p:cond delay="1312"/>
                                          </p:stCondLst>
                                        </p:cTn>
                                        <p:tgtEl>
                                          <p:spTgt spid="47"/>
                                        </p:tgtEl>
                                      </p:cBhvr>
                                      <p:to x="100000" y="80000"/>
                                    </p:animScale>
                                    <p:animScale>
                                      <p:cBhvr>
                                        <p:cTn id="86" dur="166" decel="50000">
                                          <p:stCondLst>
                                            <p:cond delay="1338"/>
                                          </p:stCondLst>
                                        </p:cTn>
                                        <p:tgtEl>
                                          <p:spTgt spid="47"/>
                                        </p:tgtEl>
                                      </p:cBhvr>
                                      <p:to x="100000" y="100000"/>
                                    </p:animScale>
                                    <p:animScale>
                                      <p:cBhvr>
                                        <p:cTn id="87" dur="26">
                                          <p:stCondLst>
                                            <p:cond delay="1642"/>
                                          </p:stCondLst>
                                        </p:cTn>
                                        <p:tgtEl>
                                          <p:spTgt spid="47"/>
                                        </p:tgtEl>
                                      </p:cBhvr>
                                      <p:to x="100000" y="90000"/>
                                    </p:animScale>
                                    <p:animScale>
                                      <p:cBhvr>
                                        <p:cTn id="88" dur="166" decel="50000">
                                          <p:stCondLst>
                                            <p:cond delay="1668"/>
                                          </p:stCondLst>
                                        </p:cTn>
                                        <p:tgtEl>
                                          <p:spTgt spid="47"/>
                                        </p:tgtEl>
                                      </p:cBhvr>
                                      <p:to x="100000" y="100000"/>
                                    </p:animScale>
                                    <p:animScale>
                                      <p:cBhvr>
                                        <p:cTn id="89" dur="26">
                                          <p:stCondLst>
                                            <p:cond delay="1808"/>
                                          </p:stCondLst>
                                        </p:cTn>
                                        <p:tgtEl>
                                          <p:spTgt spid="47"/>
                                        </p:tgtEl>
                                      </p:cBhvr>
                                      <p:to x="100000" y="95000"/>
                                    </p:animScale>
                                    <p:animScale>
                                      <p:cBhvr>
                                        <p:cTn id="90" dur="166" decel="50000">
                                          <p:stCondLst>
                                            <p:cond delay="1834"/>
                                          </p:stCondLst>
                                        </p:cTn>
                                        <p:tgtEl>
                                          <p:spTgt spid="47"/>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subTnLst>
                                    <p:audio>
                                      <p:cMediaNode>
                                        <p:cTn display="0" masterRel="sameClick">
                                          <p:stCondLst>
                                            <p:cond evt="begin" delay="0">
                                              <p:tn val="93"/>
                                            </p:cond>
                                          </p:stCondLst>
                                          <p:endCondLst>
                                            <p:cond evt="onStopAudio" delay="0">
                                              <p:tgtEl>
                                                <p:sldTgt/>
                                              </p:tgtEl>
                                            </p:cond>
                                          </p:endCondLst>
                                        </p:cTn>
                                        <p:tgtEl>
                                          <p:sndTgt r:embed="rId4" name="T3_W1F_10.3.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580">
                                          <p:stCondLst>
                                            <p:cond delay="0"/>
                                          </p:stCondLst>
                                        </p:cTn>
                                        <p:tgtEl>
                                          <p:spTgt spid="51"/>
                                        </p:tgtEl>
                                      </p:cBhvr>
                                    </p:animEffect>
                                    <p:anim calcmode="lin" valueType="num">
                                      <p:cBhvr>
                                        <p:cTn id="12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4" dur="26">
                                          <p:stCondLst>
                                            <p:cond delay="650"/>
                                          </p:stCondLst>
                                        </p:cTn>
                                        <p:tgtEl>
                                          <p:spTgt spid="51"/>
                                        </p:tgtEl>
                                      </p:cBhvr>
                                      <p:to x="100000" y="60000"/>
                                    </p:animScale>
                                    <p:animScale>
                                      <p:cBhvr>
                                        <p:cTn id="135" dur="166" decel="50000">
                                          <p:stCondLst>
                                            <p:cond delay="676"/>
                                          </p:stCondLst>
                                        </p:cTn>
                                        <p:tgtEl>
                                          <p:spTgt spid="51"/>
                                        </p:tgtEl>
                                      </p:cBhvr>
                                      <p:to x="100000" y="100000"/>
                                    </p:animScale>
                                    <p:animScale>
                                      <p:cBhvr>
                                        <p:cTn id="136" dur="26">
                                          <p:stCondLst>
                                            <p:cond delay="1312"/>
                                          </p:stCondLst>
                                        </p:cTn>
                                        <p:tgtEl>
                                          <p:spTgt spid="51"/>
                                        </p:tgtEl>
                                      </p:cBhvr>
                                      <p:to x="100000" y="80000"/>
                                    </p:animScale>
                                    <p:animScale>
                                      <p:cBhvr>
                                        <p:cTn id="137" dur="166" decel="50000">
                                          <p:stCondLst>
                                            <p:cond delay="1338"/>
                                          </p:stCondLst>
                                        </p:cTn>
                                        <p:tgtEl>
                                          <p:spTgt spid="51"/>
                                        </p:tgtEl>
                                      </p:cBhvr>
                                      <p:to x="100000" y="100000"/>
                                    </p:animScale>
                                    <p:animScale>
                                      <p:cBhvr>
                                        <p:cTn id="138" dur="26">
                                          <p:stCondLst>
                                            <p:cond delay="1642"/>
                                          </p:stCondLst>
                                        </p:cTn>
                                        <p:tgtEl>
                                          <p:spTgt spid="51"/>
                                        </p:tgtEl>
                                      </p:cBhvr>
                                      <p:to x="100000" y="90000"/>
                                    </p:animScale>
                                    <p:animScale>
                                      <p:cBhvr>
                                        <p:cTn id="139" dur="166" decel="50000">
                                          <p:stCondLst>
                                            <p:cond delay="1668"/>
                                          </p:stCondLst>
                                        </p:cTn>
                                        <p:tgtEl>
                                          <p:spTgt spid="51"/>
                                        </p:tgtEl>
                                      </p:cBhvr>
                                      <p:to x="100000" y="100000"/>
                                    </p:animScale>
                                    <p:animScale>
                                      <p:cBhvr>
                                        <p:cTn id="140" dur="26">
                                          <p:stCondLst>
                                            <p:cond delay="1808"/>
                                          </p:stCondLst>
                                        </p:cTn>
                                        <p:tgtEl>
                                          <p:spTgt spid="51"/>
                                        </p:tgtEl>
                                      </p:cBhvr>
                                      <p:to x="100000" y="95000"/>
                                    </p:animScale>
                                    <p:animScale>
                                      <p:cBhvr>
                                        <p:cTn id="141" dur="166" decel="50000">
                                          <p:stCondLst>
                                            <p:cond delay="1834"/>
                                          </p:stCondLst>
                                        </p:cTn>
                                        <p:tgtEl>
                                          <p:spTgt spid="5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1"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subTnLst>
                                    <p:audio>
                                      <p:cMediaNode>
                                        <p:cTn display="0" masterRel="sameClick">
                                          <p:stCondLst>
                                            <p:cond evt="begin" delay="0">
                                              <p:tn val="144"/>
                                            </p:cond>
                                          </p:stCondLst>
                                          <p:endCondLst>
                                            <p:cond evt="onStopAudio" delay="0">
                                              <p:tgtEl>
                                                <p:sldTgt/>
                                              </p:tgtEl>
                                            </p:cond>
                                          </p:endCondLst>
                                        </p:cTn>
                                        <p:tgtEl>
                                          <p:sndTgt r:embed="rId5" name="T3_W1F_10.4.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29"/>
                                        </p:tgtEl>
                                      </p:cBhvr>
                                    </p:animEffect>
                                    <p:set>
                                      <p:cBhvr>
                                        <p:cTn id="151" dur="1" fill="hold">
                                          <p:stCondLst>
                                            <p:cond delay="499"/>
                                          </p:stCondLst>
                                        </p:cTn>
                                        <p:tgtEl>
                                          <p:spTgt spid="2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580">
                                          <p:stCondLst>
                                            <p:cond delay="0"/>
                                          </p:stCondLst>
                                        </p:cTn>
                                        <p:tgtEl>
                                          <p:spTgt spid="8"/>
                                        </p:tgtEl>
                                      </p:cBhvr>
                                    </p:animEffect>
                                    <p:anim calcmode="lin" valueType="num">
                                      <p:cBhvr>
                                        <p:cTn id="1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8" dur="26">
                                          <p:stCondLst>
                                            <p:cond delay="650"/>
                                          </p:stCondLst>
                                        </p:cTn>
                                        <p:tgtEl>
                                          <p:spTgt spid="8"/>
                                        </p:tgtEl>
                                      </p:cBhvr>
                                      <p:to x="100000" y="60000"/>
                                    </p:animScale>
                                    <p:animScale>
                                      <p:cBhvr>
                                        <p:cTn id="169" dur="166" decel="50000">
                                          <p:stCondLst>
                                            <p:cond delay="676"/>
                                          </p:stCondLst>
                                        </p:cTn>
                                        <p:tgtEl>
                                          <p:spTgt spid="8"/>
                                        </p:tgtEl>
                                      </p:cBhvr>
                                      <p:to x="100000" y="100000"/>
                                    </p:animScale>
                                    <p:animScale>
                                      <p:cBhvr>
                                        <p:cTn id="170" dur="26">
                                          <p:stCondLst>
                                            <p:cond delay="1312"/>
                                          </p:stCondLst>
                                        </p:cTn>
                                        <p:tgtEl>
                                          <p:spTgt spid="8"/>
                                        </p:tgtEl>
                                      </p:cBhvr>
                                      <p:to x="100000" y="80000"/>
                                    </p:animScale>
                                    <p:animScale>
                                      <p:cBhvr>
                                        <p:cTn id="171" dur="166" decel="50000">
                                          <p:stCondLst>
                                            <p:cond delay="1338"/>
                                          </p:stCondLst>
                                        </p:cTn>
                                        <p:tgtEl>
                                          <p:spTgt spid="8"/>
                                        </p:tgtEl>
                                      </p:cBhvr>
                                      <p:to x="100000" y="100000"/>
                                    </p:animScale>
                                    <p:animScale>
                                      <p:cBhvr>
                                        <p:cTn id="172" dur="26">
                                          <p:stCondLst>
                                            <p:cond delay="1642"/>
                                          </p:stCondLst>
                                        </p:cTn>
                                        <p:tgtEl>
                                          <p:spTgt spid="8"/>
                                        </p:tgtEl>
                                      </p:cBhvr>
                                      <p:to x="100000" y="90000"/>
                                    </p:animScale>
                                    <p:animScale>
                                      <p:cBhvr>
                                        <p:cTn id="173" dur="166" decel="50000">
                                          <p:stCondLst>
                                            <p:cond delay="1668"/>
                                          </p:stCondLst>
                                        </p:cTn>
                                        <p:tgtEl>
                                          <p:spTgt spid="8"/>
                                        </p:tgtEl>
                                      </p:cBhvr>
                                      <p:to x="100000" y="100000"/>
                                    </p:animScale>
                                    <p:animScale>
                                      <p:cBhvr>
                                        <p:cTn id="174" dur="26">
                                          <p:stCondLst>
                                            <p:cond delay="1808"/>
                                          </p:stCondLst>
                                        </p:cTn>
                                        <p:tgtEl>
                                          <p:spTgt spid="8"/>
                                        </p:tgtEl>
                                      </p:cBhvr>
                                      <p:to x="100000" y="95000"/>
                                    </p:animScale>
                                    <p:animScale>
                                      <p:cBhvr>
                                        <p:cTn id="175" dur="166" decel="50000">
                                          <p:stCondLst>
                                            <p:cond delay="1834"/>
                                          </p:stCondLst>
                                        </p:cTn>
                                        <p:tgtEl>
                                          <p:spTgt spid="8"/>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wipe(down)">
                                      <p:cBhvr>
                                        <p:cTn id="180" dur="580">
                                          <p:stCondLst>
                                            <p:cond delay="0"/>
                                          </p:stCondLst>
                                        </p:cTn>
                                        <p:tgtEl>
                                          <p:spTgt spid="41"/>
                                        </p:tgtEl>
                                      </p:cBhvr>
                                    </p:animEffect>
                                    <p:anim calcmode="lin" valueType="num">
                                      <p:cBhvr>
                                        <p:cTn id="18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6" dur="26">
                                          <p:stCondLst>
                                            <p:cond delay="650"/>
                                          </p:stCondLst>
                                        </p:cTn>
                                        <p:tgtEl>
                                          <p:spTgt spid="41"/>
                                        </p:tgtEl>
                                      </p:cBhvr>
                                      <p:to x="100000" y="60000"/>
                                    </p:animScale>
                                    <p:animScale>
                                      <p:cBhvr>
                                        <p:cTn id="187" dur="166" decel="50000">
                                          <p:stCondLst>
                                            <p:cond delay="676"/>
                                          </p:stCondLst>
                                        </p:cTn>
                                        <p:tgtEl>
                                          <p:spTgt spid="41"/>
                                        </p:tgtEl>
                                      </p:cBhvr>
                                      <p:to x="100000" y="100000"/>
                                    </p:animScale>
                                    <p:animScale>
                                      <p:cBhvr>
                                        <p:cTn id="188" dur="26">
                                          <p:stCondLst>
                                            <p:cond delay="1312"/>
                                          </p:stCondLst>
                                        </p:cTn>
                                        <p:tgtEl>
                                          <p:spTgt spid="41"/>
                                        </p:tgtEl>
                                      </p:cBhvr>
                                      <p:to x="100000" y="80000"/>
                                    </p:animScale>
                                    <p:animScale>
                                      <p:cBhvr>
                                        <p:cTn id="189" dur="166" decel="50000">
                                          <p:stCondLst>
                                            <p:cond delay="1338"/>
                                          </p:stCondLst>
                                        </p:cTn>
                                        <p:tgtEl>
                                          <p:spTgt spid="41"/>
                                        </p:tgtEl>
                                      </p:cBhvr>
                                      <p:to x="100000" y="100000"/>
                                    </p:animScale>
                                    <p:animScale>
                                      <p:cBhvr>
                                        <p:cTn id="190" dur="26">
                                          <p:stCondLst>
                                            <p:cond delay="1642"/>
                                          </p:stCondLst>
                                        </p:cTn>
                                        <p:tgtEl>
                                          <p:spTgt spid="41"/>
                                        </p:tgtEl>
                                      </p:cBhvr>
                                      <p:to x="100000" y="90000"/>
                                    </p:animScale>
                                    <p:animScale>
                                      <p:cBhvr>
                                        <p:cTn id="191" dur="166" decel="50000">
                                          <p:stCondLst>
                                            <p:cond delay="1668"/>
                                          </p:stCondLst>
                                        </p:cTn>
                                        <p:tgtEl>
                                          <p:spTgt spid="41"/>
                                        </p:tgtEl>
                                      </p:cBhvr>
                                      <p:to x="100000" y="100000"/>
                                    </p:animScale>
                                    <p:animScale>
                                      <p:cBhvr>
                                        <p:cTn id="192" dur="26">
                                          <p:stCondLst>
                                            <p:cond delay="1808"/>
                                          </p:stCondLst>
                                        </p:cTn>
                                        <p:tgtEl>
                                          <p:spTgt spid="41"/>
                                        </p:tgtEl>
                                      </p:cBhvr>
                                      <p:to x="100000" y="95000"/>
                                    </p:animScale>
                                    <p:animScale>
                                      <p:cBhvr>
                                        <p:cTn id="193" dur="166" decel="50000">
                                          <p:stCondLst>
                                            <p:cond delay="1834"/>
                                          </p:stCondLst>
                                        </p:cTn>
                                        <p:tgtEl>
                                          <p:spTgt spid="41"/>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1" nodeType="clickEffect">
                                  <p:stCondLst>
                                    <p:cond delay="0"/>
                                  </p:stCondLst>
                                  <p:childTnLst>
                                    <p:set>
                                      <p:cBhvr>
                                        <p:cTn id="197" dur="1" fill="hold">
                                          <p:stCondLst>
                                            <p:cond delay="0"/>
                                          </p:stCondLst>
                                        </p:cTn>
                                        <p:tgtEl>
                                          <p:spTgt spid="9"/>
                                        </p:tgtEl>
                                        <p:attrNameLst>
                                          <p:attrName>style.visibility</p:attrName>
                                        </p:attrNameLst>
                                      </p:cBhvr>
                                      <p:to>
                                        <p:strVal val="visible"/>
                                      </p:to>
                                    </p:set>
                                    <p:animEffect transition="in" filter="fade">
                                      <p:cBhvr>
                                        <p:cTn id="198" dur="500"/>
                                        <p:tgtEl>
                                          <p:spTgt spid="9"/>
                                        </p:tgtEl>
                                      </p:cBhvr>
                                    </p:animEffect>
                                  </p:childTnLst>
                                  <p:subTnLst>
                                    <p:audio>
                                      <p:cMediaNode>
                                        <p:cTn display="0" masterRel="sameClick">
                                          <p:stCondLst>
                                            <p:cond evt="begin" delay="0">
                                              <p:tn val="196"/>
                                            </p:cond>
                                          </p:stCondLst>
                                          <p:endCondLst>
                                            <p:cond evt="onStopAudio" delay="0">
                                              <p:tgtEl>
                                                <p:sldTgt/>
                                              </p:tgtEl>
                                            </p:cond>
                                          </p:endCondLst>
                                        </p:cTn>
                                        <p:tgtEl>
                                          <p:sndTgt r:embed="rId6" name="T3_W1F_10.5.wav"/>
                                        </p:tgtEl>
                                      </p:cMediaNode>
                                    </p:audio>
                                  </p:sub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8"/>
                                        </p:tgtEl>
                                      </p:cBhvr>
                                    </p:animEffect>
                                    <p:set>
                                      <p:cBhvr>
                                        <p:cTn id="203" dur="1" fill="hold">
                                          <p:stCondLst>
                                            <p:cond delay="499"/>
                                          </p:stCondLst>
                                        </p:cTn>
                                        <p:tgtEl>
                                          <p:spTgt spid="8"/>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41"/>
                                        </p:tgtEl>
                                      </p:cBhvr>
                                    </p:animEffect>
                                    <p:set>
                                      <p:cBhvr>
                                        <p:cTn id="206" dur="1" fill="hold">
                                          <p:stCondLst>
                                            <p:cond delay="499"/>
                                          </p:stCondLst>
                                        </p:cTn>
                                        <p:tgtEl>
                                          <p:spTgt spid="41"/>
                                        </p:tgtEl>
                                        <p:attrNameLst>
                                          <p:attrName>style.visibility</p:attrName>
                                        </p:attrNameLst>
                                      </p:cBhvr>
                                      <p:to>
                                        <p:strVal val="hidden"/>
                                      </p:to>
                                    </p:set>
                                  </p:childTnLst>
                                </p:cTn>
                              </p:par>
                              <p:par>
                                <p:cTn id="207" presetID="10" presetClass="exit" presetSubtype="0" fill="hold" grpId="0" nodeType="withEffect">
                                  <p:stCondLst>
                                    <p:cond delay="0"/>
                                  </p:stCondLst>
                                  <p:childTnLst>
                                    <p:animEffect transition="out" filter="fade">
                                      <p:cBhvr>
                                        <p:cTn id="208" dur="500"/>
                                        <p:tgtEl>
                                          <p:spTgt spid="9"/>
                                        </p:tgtEl>
                                      </p:cBhvr>
                                    </p:animEffect>
                                    <p:set>
                                      <p:cBhvr>
                                        <p:cTn id="209" dur="1" fill="hold">
                                          <p:stCondLst>
                                            <p:cond delay="499"/>
                                          </p:stCondLst>
                                        </p:cTn>
                                        <p:tgtEl>
                                          <p:spTgt spid="9"/>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26" presetClass="entr" presetSubtype="0" fill="hold" nodeType="clickEffect">
                                  <p:stCondLst>
                                    <p:cond delay="0"/>
                                  </p:stCondLst>
                                  <p:childTnLst>
                                    <p:set>
                                      <p:cBhvr>
                                        <p:cTn id="213" dur="1" fill="hold">
                                          <p:stCondLst>
                                            <p:cond delay="0"/>
                                          </p:stCondLst>
                                        </p:cTn>
                                        <p:tgtEl>
                                          <p:spTgt spid="21"/>
                                        </p:tgtEl>
                                        <p:attrNameLst>
                                          <p:attrName>style.visibility</p:attrName>
                                        </p:attrNameLst>
                                      </p:cBhvr>
                                      <p:to>
                                        <p:strVal val="visible"/>
                                      </p:to>
                                    </p:set>
                                    <p:animEffect transition="in" filter="wipe(down)">
                                      <p:cBhvr>
                                        <p:cTn id="214" dur="580">
                                          <p:stCondLst>
                                            <p:cond delay="0"/>
                                          </p:stCondLst>
                                        </p:cTn>
                                        <p:tgtEl>
                                          <p:spTgt spid="21"/>
                                        </p:tgtEl>
                                      </p:cBhvr>
                                    </p:animEffect>
                                    <p:anim calcmode="lin" valueType="num">
                                      <p:cBhvr>
                                        <p:cTn id="21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20" dur="26">
                                          <p:stCondLst>
                                            <p:cond delay="650"/>
                                          </p:stCondLst>
                                        </p:cTn>
                                        <p:tgtEl>
                                          <p:spTgt spid="21"/>
                                        </p:tgtEl>
                                      </p:cBhvr>
                                      <p:to x="100000" y="60000"/>
                                    </p:animScale>
                                    <p:animScale>
                                      <p:cBhvr>
                                        <p:cTn id="221" dur="166" decel="50000">
                                          <p:stCondLst>
                                            <p:cond delay="676"/>
                                          </p:stCondLst>
                                        </p:cTn>
                                        <p:tgtEl>
                                          <p:spTgt spid="21"/>
                                        </p:tgtEl>
                                      </p:cBhvr>
                                      <p:to x="100000" y="100000"/>
                                    </p:animScale>
                                    <p:animScale>
                                      <p:cBhvr>
                                        <p:cTn id="222" dur="26">
                                          <p:stCondLst>
                                            <p:cond delay="1312"/>
                                          </p:stCondLst>
                                        </p:cTn>
                                        <p:tgtEl>
                                          <p:spTgt spid="21"/>
                                        </p:tgtEl>
                                      </p:cBhvr>
                                      <p:to x="100000" y="80000"/>
                                    </p:animScale>
                                    <p:animScale>
                                      <p:cBhvr>
                                        <p:cTn id="223" dur="166" decel="50000">
                                          <p:stCondLst>
                                            <p:cond delay="1338"/>
                                          </p:stCondLst>
                                        </p:cTn>
                                        <p:tgtEl>
                                          <p:spTgt spid="21"/>
                                        </p:tgtEl>
                                      </p:cBhvr>
                                      <p:to x="100000" y="100000"/>
                                    </p:animScale>
                                    <p:animScale>
                                      <p:cBhvr>
                                        <p:cTn id="224" dur="26">
                                          <p:stCondLst>
                                            <p:cond delay="1642"/>
                                          </p:stCondLst>
                                        </p:cTn>
                                        <p:tgtEl>
                                          <p:spTgt spid="21"/>
                                        </p:tgtEl>
                                      </p:cBhvr>
                                      <p:to x="100000" y="90000"/>
                                    </p:animScale>
                                    <p:animScale>
                                      <p:cBhvr>
                                        <p:cTn id="225" dur="166" decel="50000">
                                          <p:stCondLst>
                                            <p:cond delay="1668"/>
                                          </p:stCondLst>
                                        </p:cTn>
                                        <p:tgtEl>
                                          <p:spTgt spid="21"/>
                                        </p:tgtEl>
                                      </p:cBhvr>
                                      <p:to x="100000" y="100000"/>
                                    </p:animScale>
                                    <p:animScale>
                                      <p:cBhvr>
                                        <p:cTn id="226" dur="26">
                                          <p:stCondLst>
                                            <p:cond delay="1808"/>
                                          </p:stCondLst>
                                        </p:cTn>
                                        <p:tgtEl>
                                          <p:spTgt spid="21"/>
                                        </p:tgtEl>
                                      </p:cBhvr>
                                      <p:to x="100000" y="95000"/>
                                    </p:animScale>
                                    <p:animScale>
                                      <p:cBhvr>
                                        <p:cTn id="227" dur="166" decel="50000">
                                          <p:stCondLst>
                                            <p:cond delay="1834"/>
                                          </p:stCondLst>
                                        </p:cTn>
                                        <p:tgtEl>
                                          <p:spTgt spid="21"/>
                                        </p:tgtEl>
                                      </p:cBhvr>
                                      <p:to x="100000" y="100000"/>
                                    </p:animScale>
                                  </p:childTnLst>
                                </p:cTn>
                              </p:par>
                            </p:childTnLst>
                          </p:cTn>
                        </p:par>
                      </p:childTnLst>
                    </p:cTn>
                  </p:par>
                  <p:par>
                    <p:cTn id="228" fill="hold">
                      <p:stCondLst>
                        <p:cond delay="indefinite"/>
                      </p:stCondLst>
                      <p:childTnLst>
                        <p:par>
                          <p:cTn id="229" fill="hold">
                            <p:stCondLst>
                              <p:cond delay="0"/>
                            </p:stCondLst>
                            <p:childTnLst>
                              <p:par>
                                <p:cTn id="230" presetID="26" presetClass="entr" presetSubtype="0" fill="hold" nodeType="clickEffect">
                                  <p:stCondLst>
                                    <p:cond delay="0"/>
                                  </p:stCondLst>
                                  <p:childTnLst>
                                    <p:set>
                                      <p:cBhvr>
                                        <p:cTn id="231" dur="1" fill="hold">
                                          <p:stCondLst>
                                            <p:cond delay="0"/>
                                          </p:stCondLst>
                                        </p:cTn>
                                        <p:tgtEl>
                                          <p:spTgt spid="33"/>
                                        </p:tgtEl>
                                        <p:attrNameLst>
                                          <p:attrName>style.visibility</p:attrName>
                                        </p:attrNameLst>
                                      </p:cBhvr>
                                      <p:to>
                                        <p:strVal val="visible"/>
                                      </p:to>
                                    </p:set>
                                    <p:animEffect transition="in" filter="wipe(down)">
                                      <p:cBhvr>
                                        <p:cTn id="232" dur="580">
                                          <p:stCondLst>
                                            <p:cond delay="0"/>
                                          </p:stCondLst>
                                        </p:cTn>
                                        <p:tgtEl>
                                          <p:spTgt spid="33"/>
                                        </p:tgtEl>
                                      </p:cBhvr>
                                    </p:animEffect>
                                    <p:anim calcmode="lin" valueType="num">
                                      <p:cBhvr>
                                        <p:cTn id="23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38" dur="26">
                                          <p:stCondLst>
                                            <p:cond delay="650"/>
                                          </p:stCondLst>
                                        </p:cTn>
                                        <p:tgtEl>
                                          <p:spTgt spid="33"/>
                                        </p:tgtEl>
                                      </p:cBhvr>
                                      <p:to x="100000" y="60000"/>
                                    </p:animScale>
                                    <p:animScale>
                                      <p:cBhvr>
                                        <p:cTn id="239" dur="166" decel="50000">
                                          <p:stCondLst>
                                            <p:cond delay="676"/>
                                          </p:stCondLst>
                                        </p:cTn>
                                        <p:tgtEl>
                                          <p:spTgt spid="33"/>
                                        </p:tgtEl>
                                      </p:cBhvr>
                                      <p:to x="100000" y="100000"/>
                                    </p:animScale>
                                    <p:animScale>
                                      <p:cBhvr>
                                        <p:cTn id="240" dur="26">
                                          <p:stCondLst>
                                            <p:cond delay="1312"/>
                                          </p:stCondLst>
                                        </p:cTn>
                                        <p:tgtEl>
                                          <p:spTgt spid="33"/>
                                        </p:tgtEl>
                                      </p:cBhvr>
                                      <p:to x="100000" y="80000"/>
                                    </p:animScale>
                                    <p:animScale>
                                      <p:cBhvr>
                                        <p:cTn id="241" dur="166" decel="50000">
                                          <p:stCondLst>
                                            <p:cond delay="1338"/>
                                          </p:stCondLst>
                                        </p:cTn>
                                        <p:tgtEl>
                                          <p:spTgt spid="33"/>
                                        </p:tgtEl>
                                      </p:cBhvr>
                                      <p:to x="100000" y="100000"/>
                                    </p:animScale>
                                    <p:animScale>
                                      <p:cBhvr>
                                        <p:cTn id="242" dur="26">
                                          <p:stCondLst>
                                            <p:cond delay="1642"/>
                                          </p:stCondLst>
                                        </p:cTn>
                                        <p:tgtEl>
                                          <p:spTgt spid="33"/>
                                        </p:tgtEl>
                                      </p:cBhvr>
                                      <p:to x="100000" y="90000"/>
                                    </p:animScale>
                                    <p:animScale>
                                      <p:cBhvr>
                                        <p:cTn id="243" dur="166" decel="50000">
                                          <p:stCondLst>
                                            <p:cond delay="1668"/>
                                          </p:stCondLst>
                                        </p:cTn>
                                        <p:tgtEl>
                                          <p:spTgt spid="33"/>
                                        </p:tgtEl>
                                      </p:cBhvr>
                                      <p:to x="100000" y="100000"/>
                                    </p:animScale>
                                    <p:animScale>
                                      <p:cBhvr>
                                        <p:cTn id="244" dur="26">
                                          <p:stCondLst>
                                            <p:cond delay="1808"/>
                                          </p:stCondLst>
                                        </p:cTn>
                                        <p:tgtEl>
                                          <p:spTgt spid="33"/>
                                        </p:tgtEl>
                                      </p:cBhvr>
                                      <p:to x="100000" y="95000"/>
                                    </p:animScale>
                                    <p:animScale>
                                      <p:cBhvr>
                                        <p:cTn id="245" dur="166" decel="50000">
                                          <p:stCondLst>
                                            <p:cond delay="1834"/>
                                          </p:stCondLst>
                                        </p:cTn>
                                        <p:tgtEl>
                                          <p:spTgt spid="33"/>
                                        </p:tgtEl>
                                      </p:cBhvr>
                                      <p:to x="100000" y="100000"/>
                                    </p:animScale>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1" nodeType="clickEffect">
                                  <p:stCondLst>
                                    <p:cond delay="0"/>
                                  </p:stCondLst>
                                  <p:childTnLst>
                                    <p:set>
                                      <p:cBhvr>
                                        <p:cTn id="249" dur="1" fill="hold">
                                          <p:stCondLst>
                                            <p:cond delay="0"/>
                                          </p:stCondLst>
                                        </p:cTn>
                                        <p:tgtEl>
                                          <p:spTgt spid="11"/>
                                        </p:tgtEl>
                                        <p:attrNameLst>
                                          <p:attrName>style.visibility</p:attrName>
                                        </p:attrNameLst>
                                      </p:cBhvr>
                                      <p:to>
                                        <p:strVal val="visible"/>
                                      </p:to>
                                    </p:set>
                                    <p:animEffect transition="in" filter="fade">
                                      <p:cBhvr>
                                        <p:cTn id="250" dur="500"/>
                                        <p:tgtEl>
                                          <p:spTgt spid="11"/>
                                        </p:tgtEl>
                                      </p:cBhvr>
                                    </p:animEffect>
                                  </p:childTnLst>
                                  <p:subTnLst>
                                    <p:audio>
                                      <p:cMediaNode>
                                        <p:cTn display="0" masterRel="sameClick">
                                          <p:stCondLst>
                                            <p:cond evt="begin" delay="0">
                                              <p:tn val="248"/>
                                            </p:cond>
                                          </p:stCondLst>
                                          <p:endCondLst>
                                            <p:cond evt="onStopAudio" delay="0">
                                              <p:tgtEl>
                                                <p:sldTgt/>
                                              </p:tgtEl>
                                            </p:cond>
                                          </p:endCondLst>
                                        </p:cTn>
                                        <p:tgtEl>
                                          <p:sndTgt r:embed="rId7" name="T3_W1F_10.6.wav"/>
                                        </p:tgtEl>
                                      </p:cMediaNode>
                                    </p:audio>
                                  </p:subTnLst>
                                </p:cTn>
                              </p:par>
                            </p:childTnLst>
                          </p:cTn>
                        </p:par>
                      </p:childTnLst>
                    </p:cTn>
                  </p:par>
                  <p:par>
                    <p:cTn id="251" fill="hold">
                      <p:stCondLst>
                        <p:cond delay="indefinite"/>
                      </p:stCondLst>
                      <p:childTnLst>
                        <p:par>
                          <p:cTn id="252" fill="hold">
                            <p:stCondLst>
                              <p:cond delay="0"/>
                            </p:stCondLst>
                            <p:childTnLst>
                              <p:par>
                                <p:cTn id="253" presetID="10" presetClass="exit" presetSubtype="0" fill="hold" nodeType="clickEffect">
                                  <p:stCondLst>
                                    <p:cond delay="0"/>
                                  </p:stCondLst>
                                  <p:childTnLst>
                                    <p:animEffect transition="out" filter="fade">
                                      <p:cBhvr>
                                        <p:cTn id="254" dur="500"/>
                                        <p:tgtEl>
                                          <p:spTgt spid="33"/>
                                        </p:tgtEl>
                                      </p:cBhvr>
                                    </p:animEffect>
                                    <p:set>
                                      <p:cBhvr>
                                        <p:cTn id="255" dur="1" fill="hold">
                                          <p:stCondLst>
                                            <p:cond delay="499"/>
                                          </p:stCondLst>
                                        </p:cTn>
                                        <p:tgtEl>
                                          <p:spTgt spid="33"/>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1"/>
                                        </p:tgtEl>
                                      </p:cBhvr>
                                    </p:animEffect>
                                    <p:set>
                                      <p:cBhvr>
                                        <p:cTn id="258" dur="1" fill="hold">
                                          <p:stCondLst>
                                            <p:cond delay="499"/>
                                          </p:stCondLst>
                                        </p:cTn>
                                        <p:tgtEl>
                                          <p:spTgt spid="21"/>
                                        </p:tgtEl>
                                        <p:attrNameLst>
                                          <p:attrName>style.visibility</p:attrName>
                                        </p:attrNameLst>
                                      </p:cBhvr>
                                      <p:to>
                                        <p:strVal val="hidden"/>
                                      </p:to>
                                    </p:set>
                                  </p:childTnLst>
                                </p:cTn>
                              </p:par>
                              <p:par>
                                <p:cTn id="259" presetID="10" presetClass="exit" presetSubtype="0" fill="hold" grpId="0" nodeType="withEffect">
                                  <p:stCondLst>
                                    <p:cond delay="0"/>
                                  </p:stCondLst>
                                  <p:childTnLst>
                                    <p:animEffect transition="out" filter="fade">
                                      <p:cBhvr>
                                        <p:cTn id="260" dur="500"/>
                                        <p:tgtEl>
                                          <p:spTgt spid="11"/>
                                        </p:tgtEl>
                                      </p:cBhvr>
                                    </p:animEffect>
                                    <p:set>
                                      <p:cBhvr>
                                        <p:cTn id="261" dur="1" fill="hold">
                                          <p:stCondLst>
                                            <p:cond delay="499"/>
                                          </p:stCondLst>
                                        </p:cTn>
                                        <p:tgtEl>
                                          <p:spTgt spid="11"/>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26" presetClass="entr" presetSubtype="0" fill="hold" nodeType="clickEffect">
                                  <p:stCondLst>
                                    <p:cond delay="0"/>
                                  </p:stCondLst>
                                  <p:childTnLst>
                                    <p:set>
                                      <p:cBhvr>
                                        <p:cTn id="265" dur="1" fill="hold">
                                          <p:stCondLst>
                                            <p:cond delay="0"/>
                                          </p:stCondLst>
                                        </p:cTn>
                                        <p:tgtEl>
                                          <p:spTgt spid="23"/>
                                        </p:tgtEl>
                                        <p:attrNameLst>
                                          <p:attrName>style.visibility</p:attrName>
                                        </p:attrNameLst>
                                      </p:cBhvr>
                                      <p:to>
                                        <p:strVal val="visible"/>
                                      </p:to>
                                    </p:set>
                                    <p:animEffect transition="in" filter="wipe(down)">
                                      <p:cBhvr>
                                        <p:cTn id="266" dur="580">
                                          <p:stCondLst>
                                            <p:cond delay="0"/>
                                          </p:stCondLst>
                                        </p:cTn>
                                        <p:tgtEl>
                                          <p:spTgt spid="23"/>
                                        </p:tgtEl>
                                      </p:cBhvr>
                                    </p:animEffect>
                                    <p:anim calcmode="lin" valueType="num">
                                      <p:cBhvr>
                                        <p:cTn id="2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2" dur="26">
                                          <p:stCondLst>
                                            <p:cond delay="650"/>
                                          </p:stCondLst>
                                        </p:cTn>
                                        <p:tgtEl>
                                          <p:spTgt spid="23"/>
                                        </p:tgtEl>
                                      </p:cBhvr>
                                      <p:to x="100000" y="60000"/>
                                    </p:animScale>
                                    <p:animScale>
                                      <p:cBhvr>
                                        <p:cTn id="273" dur="166" decel="50000">
                                          <p:stCondLst>
                                            <p:cond delay="676"/>
                                          </p:stCondLst>
                                        </p:cTn>
                                        <p:tgtEl>
                                          <p:spTgt spid="23"/>
                                        </p:tgtEl>
                                      </p:cBhvr>
                                      <p:to x="100000" y="100000"/>
                                    </p:animScale>
                                    <p:animScale>
                                      <p:cBhvr>
                                        <p:cTn id="274" dur="26">
                                          <p:stCondLst>
                                            <p:cond delay="1312"/>
                                          </p:stCondLst>
                                        </p:cTn>
                                        <p:tgtEl>
                                          <p:spTgt spid="23"/>
                                        </p:tgtEl>
                                      </p:cBhvr>
                                      <p:to x="100000" y="80000"/>
                                    </p:animScale>
                                    <p:animScale>
                                      <p:cBhvr>
                                        <p:cTn id="275" dur="166" decel="50000">
                                          <p:stCondLst>
                                            <p:cond delay="1338"/>
                                          </p:stCondLst>
                                        </p:cTn>
                                        <p:tgtEl>
                                          <p:spTgt spid="23"/>
                                        </p:tgtEl>
                                      </p:cBhvr>
                                      <p:to x="100000" y="100000"/>
                                    </p:animScale>
                                    <p:animScale>
                                      <p:cBhvr>
                                        <p:cTn id="276" dur="26">
                                          <p:stCondLst>
                                            <p:cond delay="1642"/>
                                          </p:stCondLst>
                                        </p:cTn>
                                        <p:tgtEl>
                                          <p:spTgt spid="23"/>
                                        </p:tgtEl>
                                      </p:cBhvr>
                                      <p:to x="100000" y="90000"/>
                                    </p:animScale>
                                    <p:animScale>
                                      <p:cBhvr>
                                        <p:cTn id="277" dur="166" decel="50000">
                                          <p:stCondLst>
                                            <p:cond delay="1668"/>
                                          </p:stCondLst>
                                        </p:cTn>
                                        <p:tgtEl>
                                          <p:spTgt spid="23"/>
                                        </p:tgtEl>
                                      </p:cBhvr>
                                      <p:to x="100000" y="100000"/>
                                    </p:animScale>
                                    <p:animScale>
                                      <p:cBhvr>
                                        <p:cTn id="278" dur="26">
                                          <p:stCondLst>
                                            <p:cond delay="1808"/>
                                          </p:stCondLst>
                                        </p:cTn>
                                        <p:tgtEl>
                                          <p:spTgt spid="23"/>
                                        </p:tgtEl>
                                      </p:cBhvr>
                                      <p:to x="100000" y="95000"/>
                                    </p:animScale>
                                    <p:animScale>
                                      <p:cBhvr>
                                        <p:cTn id="279" dur="166" decel="50000">
                                          <p:stCondLst>
                                            <p:cond delay="1834"/>
                                          </p:stCondLst>
                                        </p:cTn>
                                        <p:tgtEl>
                                          <p:spTgt spid="23"/>
                                        </p:tgtEl>
                                      </p:cBhvr>
                                      <p:to x="100000" y="100000"/>
                                    </p:animScale>
                                  </p:childTnLst>
                                </p:cTn>
                              </p:par>
                            </p:childTnLst>
                          </p:cTn>
                        </p:par>
                      </p:childTnLst>
                    </p:cTn>
                  </p:par>
                  <p:par>
                    <p:cTn id="280" fill="hold">
                      <p:stCondLst>
                        <p:cond delay="indefinite"/>
                      </p:stCondLst>
                      <p:childTnLst>
                        <p:par>
                          <p:cTn id="281" fill="hold">
                            <p:stCondLst>
                              <p:cond delay="0"/>
                            </p:stCondLst>
                            <p:childTnLst>
                              <p:par>
                                <p:cTn id="282" presetID="26" presetClass="entr" presetSubtype="0" fill="hold" nodeType="clickEffect">
                                  <p:stCondLst>
                                    <p:cond delay="0"/>
                                  </p:stCondLst>
                                  <p:childTnLst>
                                    <p:set>
                                      <p:cBhvr>
                                        <p:cTn id="283" dur="1" fill="hold">
                                          <p:stCondLst>
                                            <p:cond delay="0"/>
                                          </p:stCondLst>
                                        </p:cTn>
                                        <p:tgtEl>
                                          <p:spTgt spid="49"/>
                                        </p:tgtEl>
                                        <p:attrNameLst>
                                          <p:attrName>style.visibility</p:attrName>
                                        </p:attrNameLst>
                                      </p:cBhvr>
                                      <p:to>
                                        <p:strVal val="visible"/>
                                      </p:to>
                                    </p:set>
                                    <p:animEffect transition="in" filter="wipe(down)">
                                      <p:cBhvr>
                                        <p:cTn id="284" dur="580">
                                          <p:stCondLst>
                                            <p:cond delay="0"/>
                                          </p:stCondLst>
                                        </p:cTn>
                                        <p:tgtEl>
                                          <p:spTgt spid="49"/>
                                        </p:tgtEl>
                                      </p:cBhvr>
                                    </p:animEffect>
                                    <p:anim calcmode="lin" valueType="num">
                                      <p:cBhvr>
                                        <p:cTn id="285"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90" dur="26">
                                          <p:stCondLst>
                                            <p:cond delay="650"/>
                                          </p:stCondLst>
                                        </p:cTn>
                                        <p:tgtEl>
                                          <p:spTgt spid="49"/>
                                        </p:tgtEl>
                                      </p:cBhvr>
                                      <p:to x="100000" y="60000"/>
                                    </p:animScale>
                                    <p:animScale>
                                      <p:cBhvr>
                                        <p:cTn id="291" dur="166" decel="50000">
                                          <p:stCondLst>
                                            <p:cond delay="676"/>
                                          </p:stCondLst>
                                        </p:cTn>
                                        <p:tgtEl>
                                          <p:spTgt spid="49"/>
                                        </p:tgtEl>
                                      </p:cBhvr>
                                      <p:to x="100000" y="100000"/>
                                    </p:animScale>
                                    <p:animScale>
                                      <p:cBhvr>
                                        <p:cTn id="292" dur="26">
                                          <p:stCondLst>
                                            <p:cond delay="1312"/>
                                          </p:stCondLst>
                                        </p:cTn>
                                        <p:tgtEl>
                                          <p:spTgt spid="49"/>
                                        </p:tgtEl>
                                      </p:cBhvr>
                                      <p:to x="100000" y="80000"/>
                                    </p:animScale>
                                    <p:animScale>
                                      <p:cBhvr>
                                        <p:cTn id="293" dur="166" decel="50000">
                                          <p:stCondLst>
                                            <p:cond delay="1338"/>
                                          </p:stCondLst>
                                        </p:cTn>
                                        <p:tgtEl>
                                          <p:spTgt spid="49"/>
                                        </p:tgtEl>
                                      </p:cBhvr>
                                      <p:to x="100000" y="100000"/>
                                    </p:animScale>
                                    <p:animScale>
                                      <p:cBhvr>
                                        <p:cTn id="294" dur="26">
                                          <p:stCondLst>
                                            <p:cond delay="1642"/>
                                          </p:stCondLst>
                                        </p:cTn>
                                        <p:tgtEl>
                                          <p:spTgt spid="49"/>
                                        </p:tgtEl>
                                      </p:cBhvr>
                                      <p:to x="100000" y="90000"/>
                                    </p:animScale>
                                    <p:animScale>
                                      <p:cBhvr>
                                        <p:cTn id="295" dur="166" decel="50000">
                                          <p:stCondLst>
                                            <p:cond delay="1668"/>
                                          </p:stCondLst>
                                        </p:cTn>
                                        <p:tgtEl>
                                          <p:spTgt spid="49"/>
                                        </p:tgtEl>
                                      </p:cBhvr>
                                      <p:to x="100000" y="100000"/>
                                    </p:animScale>
                                    <p:animScale>
                                      <p:cBhvr>
                                        <p:cTn id="296" dur="26">
                                          <p:stCondLst>
                                            <p:cond delay="1808"/>
                                          </p:stCondLst>
                                        </p:cTn>
                                        <p:tgtEl>
                                          <p:spTgt spid="49"/>
                                        </p:tgtEl>
                                      </p:cBhvr>
                                      <p:to x="100000" y="95000"/>
                                    </p:animScale>
                                    <p:animScale>
                                      <p:cBhvr>
                                        <p:cTn id="297" dur="166" decel="50000">
                                          <p:stCondLst>
                                            <p:cond delay="1834"/>
                                          </p:stCondLst>
                                        </p:cTn>
                                        <p:tgtEl>
                                          <p:spTgt spid="49"/>
                                        </p:tgtEl>
                                      </p:cBhvr>
                                      <p:to x="100000" y="100000"/>
                                    </p:animScale>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grpId="1" nodeType="clickEffect">
                                  <p:stCondLst>
                                    <p:cond delay="0"/>
                                  </p:stCondLst>
                                  <p:childTnLst>
                                    <p:set>
                                      <p:cBhvr>
                                        <p:cTn id="301" dur="1" fill="hold">
                                          <p:stCondLst>
                                            <p:cond delay="0"/>
                                          </p:stCondLst>
                                        </p:cTn>
                                        <p:tgtEl>
                                          <p:spTgt spid="12"/>
                                        </p:tgtEl>
                                        <p:attrNameLst>
                                          <p:attrName>style.visibility</p:attrName>
                                        </p:attrNameLst>
                                      </p:cBhvr>
                                      <p:to>
                                        <p:strVal val="visible"/>
                                      </p:to>
                                    </p:set>
                                    <p:animEffect transition="in" filter="fade">
                                      <p:cBhvr>
                                        <p:cTn id="302" dur="500"/>
                                        <p:tgtEl>
                                          <p:spTgt spid="12"/>
                                        </p:tgtEl>
                                      </p:cBhvr>
                                    </p:animEffect>
                                  </p:childTnLst>
                                  <p:subTnLst>
                                    <p:audio>
                                      <p:cMediaNode>
                                        <p:cTn display="0" masterRel="sameClick">
                                          <p:stCondLst>
                                            <p:cond evt="begin" delay="0">
                                              <p:tn val="300"/>
                                            </p:cond>
                                          </p:stCondLst>
                                          <p:endCondLst>
                                            <p:cond evt="onStopAudio" delay="0">
                                              <p:tgtEl>
                                                <p:sldTgt/>
                                              </p:tgtEl>
                                            </p:cond>
                                          </p:endCondLst>
                                        </p:cTn>
                                        <p:tgtEl>
                                          <p:sndTgt r:embed="rId8" name="T3_W1F_10.7.wav"/>
                                        </p:tgtEl>
                                      </p:cMediaNode>
                                    </p:audio>
                                  </p:subTnLst>
                                </p:cTn>
                              </p:par>
                            </p:childTnLst>
                          </p:cTn>
                        </p:par>
                      </p:childTnLst>
                    </p:cTn>
                  </p:par>
                  <p:par>
                    <p:cTn id="303" fill="hold">
                      <p:stCondLst>
                        <p:cond delay="indefinite"/>
                      </p:stCondLst>
                      <p:childTnLst>
                        <p:par>
                          <p:cTn id="304" fill="hold">
                            <p:stCondLst>
                              <p:cond delay="0"/>
                            </p:stCondLst>
                            <p:childTnLst>
                              <p:par>
                                <p:cTn id="305" presetID="1" presetClass="exit" presetSubtype="0" fill="hold" nodeType="clickEffect">
                                  <p:stCondLst>
                                    <p:cond delay="0"/>
                                  </p:stCondLst>
                                  <p:childTnLst>
                                    <p:set>
                                      <p:cBhvr>
                                        <p:cTn id="306" dur="1" fill="hold">
                                          <p:stCondLst>
                                            <p:cond delay="0"/>
                                          </p:stCondLst>
                                        </p:cTn>
                                        <p:tgtEl>
                                          <p:spTgt spid="23"/>
                                        </p:tgtEl>
                                        <p:attrNameLst>
                                          <p:attrName>style.visibility</p:attrName>
                                        </p:attrNameLst>
                                      </p:cBhvr>
                                      <p:to>
                                        <p:strVal val="hidden"/>
                                      </p:to>
                                    </p:set>
                                  </p:childTnLst>
                                </p:cTn>
                              </p:par>
                              <p:par>
                                <p:cTn id="307" presetID="10" presetClass="exit" presetSubtype="0" fill="hold" grpId="0"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9"/>
                                        </p:tgtEl>
                                      </p:cBhvr>
                                    </p:animEffect>
                                    <p:set>
                                      <p:cBhvr>
                                        <p:cTn id="31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3" name="Google Shape;100;p2">
            <a:extLst>
              <a:ext uri="{FF2B5EF4-FFF2-40B4-BE49-F238E27FC236}">
                <a16:creationId xmlns:a16="http://schemas.microsoft.com/office/drawing/2014/main" id="{A1EDE288-68C7-C5DF-E833-EB055ACE0DC3}"/>
              </a:ext>
            </a:extLst>
          </p:cNvPr>
          <p:cNvSpPr/>
          <p:nvPr/>
        </p:nvSpPr>
        <p:spPr>
          <a:xfrm>
            <a:off x="6817885" y="5007747"/>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51BD7DDC-DC99-45DB-92A7-D553A32CA717}"/>
              </a:ext>
            </a:extLst>
          </p:cNvPr>
          <p:cNvGraphicFramePr>
            <a:graphicFrameLocks noGrp="1"/>
          </p:cNvGraphicFramePr>
          <p:nvPr>
            <p:extLst>
              <p:ext uri="{D42A27DB-BD31-4B8C-83A1-F6EECF244321}">
                <p14:modId xmlns:p14="http://schemas.microsoft.com/office/powerpoint/2010/main" val="1406229766"/>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Nachmittag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Hausaufgabe</a:t>
                      </a:r>
                      <a:r>
                        <a:rPr lang="en-GB" sz="2400" b="1" dirty="0">
                          <a:solidFill>
                            <a:srgbClr val="002060"/>
                          </a:solidFill>
                          <a:latin typeface="Century Gothic" panose="020B0502020202020204" pitchFamily="34" charset="0"/>
                        </a:rPr>
                        <a:t>(n)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manchmal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Bibliothek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Kino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froh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Angst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Spaß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seid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A0CDAC18-06A3-4665-876B-446A2541A3D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92C7B13A-9048-49D9-8069-2C69A16D1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5" name="Picture 24">
            <a:extLst>
              <a:ext uri="{FF2B5EF4-FFF2-40B4-BE49-F238E27FC236}">
                <a16:creationId xmlns:a16="http://schemas.microsoft.com/office/drawing/2014/main" id="{92507515-57E2-430C-8BE6-873C540F0311}"/>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26" name="TextBox 25">
            <a:extLst>
              <a:ext uri="{FF2B5EF4-FFF2-40B4-BE49-F238E27FC236}">
                <a16:creationId xmlns:a16="http://schemas.microsoft.com/office/drawing/2014/main" id="{9B35DAC0-407B-4CEB-8C11-60DBFB6F42BD}"/>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87BA078B-FDD5-45DE-B9C9-49E74F2E9E0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96656F9E-4572-49E1-AEB6-76F731F416FF}"/>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4149839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17055119"/>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cinema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library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cathedral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(pl, inf.)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a:t>
                      </a:r>
                      <a:r>
                        <a:rPr lang="en-GB" sz="2400" b="1" dirty="0">
                          <a:solidFill>
                            <a:srgbClr val="002060"/>
                          </a:solidFill>
                          <a:latin typeface="Century Gothic" panose="020B0502020202020204" pitchFamily="34" charset="0"/>
                        </a:rPr>
                        <a:t>lad, happy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56505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1500" b="0" i="0" u="none" strike="noStrike" kern="1200" cap="none" spc="0" normalizeH="0" baseline="0" noProof="0" dirty="0">
                <a:ln>
                  <a:noFill/>
                </a:ln>
                <a:solidFill>
                  <a:srgbClr val="FF0066"/>
                </a:solidFill>
                <a:effectLst/>
                <a:uLnTx/>
                <a:uFillTx/>
                <a:latin typeface="Century Gothic" panose="020B0502020202020204" pitchFamily="34" charset="0"/>
              </a:rPr>
              <a:t>v</a:t>
            </a: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6"/>
          <a:stretch>
            <a:fillRect/>
          </a:stretch>
        </p:blipFill>
        <p:spPr>
          <a:xfrm>
            <a:off x="4135730" y="965396"/>
            <a:ext cx="3109229" cy="2786113"/>
          </a:xfrm>
          <a:prstGeom prst="rect">
            <a:avLst/>
          </a:prstGeom>
          <a:ln w="28575">
            <a:solidFill>
              <a:srgbClr val="002060"/>
            </a:solid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1_3.1.wav"/>
            </a:hlinkClick>
            <a:extLst>
              <a:ext uri="{FF2B5EF4-FFF2-40B4-BE49-F238E27FC236}">
                <a16:creationId xmlns:a16="http://schemas.microsoft.com/office/drawing/2014/main" id="{6DC42178-501A-44BF-9149-1C679CF37202}"/>
              </a:ext>
            </a:extLst>
          </p:cNvPr>
          <p:cNvSpPr txBox="1"/>
          <p:nvPr/>
        </p:nvSpPr>
        <p:spPr>
          <a:xfrm>
            <a:off x="76137" y="-155228"/>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1500" b="0" i="0" u="none" strike="noStrike" kern="1200" cap="none" spc="0" normalizeH="0" baseline="0" noProof="0" dirty="0">
                <a:ln>
                  <a:noFill/>
                </a:ln>
                <a:solidFill>
                  <a:srgbClr val="FF0066"/>
                </a:solidFill>
                <a:effectLst/>
                <a:uLnTx/>
                <a:uFillTx/>
                <a:latin typeface="Century Gothic" panose="020B0502020202020204" pitchFamily="34" charset="0"/>
              </a:rPr>
              <a:t>v</a:t>
            </a: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ergessen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44589" y="3223246"/>
            <a:ext cx="3107851" cy="27853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0" b="1" i="0" u="none" strike="noStrike" kern="1200" cap="none" spc="0" normalizeH="0" baseline="0" noProof="0" dirty="0">
                <a:ln w="12700" cmpd="sng">
                  <a:solidFill>
                    <a:prstClr val="black"/>
                  </a:solidFill>
                  <a:prstDash val="solid"/>
                </a:ln>
                <a:solidFill>
                  <a:srgbClr val="FF0066"/>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9544329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_3.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1_3.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1_3.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193047" y="3695524"/>
            <a:ext cx="11759109" cy="3094304"/>
          </a:xfrm>
          <a:prstGeom prst="rect">
            <a:avLst/>
          </a:prstGeom>
          <a:solidFill>
            <a:srgbClr val="00206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a:hlinkClick r:id="" action="ppaction://noaction">
              <a:snd r:embed="rId10" name="T3_W1F_4.15.wav"/>
            </a:hlinkClick>
            <a:extLst>
              <a:ext uri="{FF2B5EF4-FFF2-40B4-BE49-F238E27FC236}">
                <a16:creationId xmlns:a16="http://schemas.microsoft.com/office/drawing/2014/main" id="{084C9D57-A08B-472D-BA09-393938162BBA}"/>
              </a:ext>
            </a:extLst>
          </p:cNvPr>
          <p:cNvSpPr/>
          <p:nvPr/>
        </p:nvSpPr>
        <p:spPr>
          <a:xfrm>
            <a:off x="6799833" y="3712921"/>
            <a:ext cx="2281394"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Zwiebel</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endParaRPr>
          </a:p>
        </p:txBody>
      </p:sp>
      <p:sp>
        <p:nvSpPr>
          <p:cNvPr id="20" name="Rectangle 19">
            <a:hlinkClick r:id="" action="ppaction://noaction">
              <a:snd r:embed="rId11" name="T3_W1F_4.9.wav"/>
            </a:hlinkClick>
            <a:extLst>
              <a:ext uri="{FF2B5EF4-FFF2-40B4-BE49-F238E27FC236}">
                <a16:creationId xmlns:a16="http://schemas.microsoft.com/office/drawing/2014/main" id="{3FAE5D11-1745-47D9-B2AF-9B3AF4436481}"/>
              </a:ext>
            </a:extLst>
          </p:cNvPr>
          <p:cNvSpPr/>
          <p:nvPr/>
        </p:nvSpPr>
        <p:spPr>
          <a:xfrm>
            <a:off x="435500" y="5125183"/>
            <a:ext cx="933269" cy="1138773"/>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Luft</a:t>
            </a:r>
            <a:endParaRPr kumimoji="0" lang="en-GB" sz="36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483991" y="-102363"/>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srgbClr val="000000"/>
              </a:solidFill>
              <a:effectLst/>
              <a:uLnTx/>
              <a:uFillTx/>
              <a:latin typeface="Arial"/>
              <a:ea typeface="+mj-ea"/>
              <a:cs typeface="+mj-cs"/>
            </a:endParaRPr>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53353" y="-15724"/>
            <a:ext cx="914400" cy="914400"/>
          </a:xfrm>
          <a:prstGeom prst="rect">
            <a:avLst/>
          </a:prstGeom>
        </p:spPr>
      </p:pic>
      <p:sp>
        <p:nvSpPr>
          <p:cNvPr id="29" name="Speech Bubble: Rectangle with Corners Rounded 28">
            <a:hlinkClick r:id="" action="ppaction://noaction">
              <a:snd r:embed="rId15" name="T3_W1F_4.1.wav"/>
            </a:hlinkClick>
            <a:extLst>
              <a:ext uri="{FF2B5EF4-FFF2-40B4-BE49-F238E27FC236}">
                <a16:creationId xmlns:a16="http://schemas.microsoft.com/office/drawing/2014/main" id="{1BB8C7F6-B375-4708-98C2-C20971052A5A}"/>
              </a:ext>
            </a:extLst>
          </p:cNvPr>
          <p:cNvSpPr/>
          <p:nvPr/>
        </p:nvSpPr>
        <p:spPr>
          <a:xfrm>
            <a:off x="5104583" y="159577"/>
            <a:ext cx="2704587" cy="454677"/>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hlinkClick r:id="" action="ppaction://noaction">
              <a:snd r:embed="rId15" name="T3_W1F_4.1.wav"/>
            </a:hlinkClick>
            <a:extLst>
              <a:ext uri="{FF2B5EF4-FFF2-40B4-BE49-F238E27FC236}">
                <a16:creationId xmlns:a16="http://schemas.microsoft.com/office/drawing/2014/main" id="{8FEFE758-1C77-42FE-AE31-908A4CFBFACA}"/>
              </a:ext>
            </a:extLst>
          </p:cNvPr>
          <p:cNvSpPr txBox="1"/>
          <p:nvPr/>
        </p:nvSpPr>
        <p:spPr>
          <a:xfrm>
            <a:off x="5161949" y="66413"/>
            <a:ext cx="27045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das?</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7" name="Rounded Rectangular Callout 21">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extLst>
              <a:ext uri="{FF2B5EF4-FFF2-40B4-BE49-F238E27FC236}">
                <a16:creationId xmlns:a16="http://schemas.microsoft.com/office/drawing/2014/main" id="{A2EF6D58-CBD9-4660-80C7-8FE7EE539CFA}"/>
              </a:ext>
            </a:extLst>
          </p:cNvPr>
          <p:cNvSpPr>
            <a:spLocks noChangeAspect="1"/>
          </p:cNvSpPr>
          <p:nvPr/>
        </p:nvSpPr>
        <p:spPr>
          <a:xfrm>
            <a:off x="8286271" y="864572"/>
            <a:ext cx="2260218"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extLst>
              <a:ext uri="{FF2B5EF4-FFF2-40B4-BE49-F238E27FC236}">
                <a16:creationId xmlns:a16="http://schemas.microsoft.com/office/drawing/2014/main" id="{25EE5432-E85A-4F78-A7F2-4DD2432109F7}"/>
              </a:ext>
            </a:extLst>
          </p:cNvPr>
          <p:cNvSpPr>
            <a:spLocks noChangeAspect="1"/>
          </p:cNvSpPr>
          <p:nvPr/>
        </p:nvSpPr>
        <p:spPr>
          <a:xfrm>
            <a:off x="1994978" y="1856596"/>
            <a:ext cx="2214286"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rot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Rounded Rectangular Callout 21">
            <a:extLst>
              <a:ext uri="{FF2B5EF4-FFF2-40B4-BE49-F238E27FC236}">
                <a16:creationId xmlns:a16="http://schemas.microsoft.com/office/drawing/2014/main" id="{BAD5EFC2-BA9E-4899-BDF9-3BAB95D05F02}"/>
              </a:ext>
            </a:extLst>
          </p:cNvPr>
          <p:cNvSpPr>
            <a:spLocks noChangeAspect="1"/>
          </p:cNvSpPr>
          <p:nvPr/>
        </p:nvSpPr>
        <p:spPr>
          <a:xfrm>
            <a:off x="8683674" y="1715715"/>
            <a:ext cx="1816884"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00"/>
                </a:solidFill>
                <a:latin typeface="Century Gothic" panose="020B0502020202020204" pitchFamily="34" charset="0"/>
              </a:rPr>
              <a:t>Anfa</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ng?</a:t>
            </a:r>
          </a:p>
        </p:txBody>
      </p:sp>
      <p:sp>
        <p:nvSpPr>
          <p:cNvPr id="33" name="Rectangle 32">
            <a:hlinkClick r:id="" action="ppaction://noaction">
              <a:snd r:embed="rId16" name="T3_W1F_4.16.wav"/>
            </a:hlinkClick>
            <a:extLst>
              <a:ext uri="{FF2B5EF4-FFF2-40B4-BE49-F238E27FC236}">
                <a16:creationId xmlns:a16="http://schemas.microsoft.com/office/drawing/2014/main" id="{6C980390-F8D1-4B04-A1D2-EC501B26A23E}"/>
              </a:ext>
            </a:extLst>
          </p:cNvPr>
          <p:cNvSpPr/>
          <p:nvPr/>
        </p:nvSpPr>
        <p:spPr>
          <a:xfrm>
            <a:off x="7012095" y="5242676"/>
            <a:ext cx="2034531"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werfen</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Rectangle 33">
            <a:hlinkClick r:id="" action="ppaction://noaction">
              <a:snd r:embed="rId17" name="T3_W1F_4.12.wav"/>
            </a:hlinkClick>
            <a:extLst>
              <a:ext uri="{FF2B5EF4-FFF2-40B4-BE49-F238E27FC236}">
                <a16:creationId xmlns:a16="http://schemas.microsoft.com/office/drawing/2014/main" id="{7E67B6EB-B741-4893-AD41-7654095D79C7}"/>
              </a:ext>
            </a:extLst>
          </p:cNvPr>
          <p:cNvSpPr/>
          <p:nvPr/>
        </p:nvSpPr>
        <p:spPr>
          <a:xfrm>
            <a:off x="1805545" y="3700819"/>
            <a:ext cx="2178802"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Anfang</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Rectangle 34">
            <a:hlinkClick r:id="" action="ppaction://noaction">
              <a:snd r:embed="rId18" name="T3_W1F_4.11.wav"/>
            </a:hlinkClick>
            <a:extLst>
              <a:ext uri="{FF2B5EF4-FFF2-40B4-BE49-F238E27FC236}">
                <a16:creationId xmlns:a16="http://schemas.microsoft.com/office/drawing/2014/main" id="{08E9D584-5775-4E8D-9E10-834EBE165794}"/>
              </a:ext>
            </a:extLst>
          </p:cNvPr>
          <p:cNvSpPr/>
          <p:nvPr/>
        </p:nvSpPr>
        <p:spPr>
          <a:xfrm>
            <a:off x="1576439" y="5081266"/>
            <a:ext cx="2744662"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verlassen</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endParaRPr>
          </a:p>
        </p:txBody>
      </p:sp>
      <p:sp>
        <p:nvSpPr>
          <p:cNvPr id="37" name="Rectangle 36">
            <a:hlinkClick r:id="" action="ppaction://noaction">
              <a:snd r:embed="rId19" name="T3_W1F_4.13.wav"/>
            </a:hlinkClick>
            <a:extLst>
              <a:ext uri="{FF2B5EF4-FFF2-40B4-BE49-F238E27FC236}">
                <a16:creationId xmlns:a16="http://schemas.microsoft.com/office/drawing/2014/main" id="{88E6E0DF-6B57-47C2-A9F7-AD400502D8E6}"/>
              </a:ext>
            </a:extLst>
          </p:cNvPr>
          <p:cNvSpPr/>
          <p:nvPr/>
        </p:nvSpPr>
        <p:spPr>
          <a:xfrm>
            <a:off x="3937408" y="3766551"/>
            <a:ext cx="2912977"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Vorlesung</a:t>
            </a:r>
            <a:endParaRPr kumimoji="0" lang="en-GB" sz="4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38" name="Rectangle 37">
            <a:hlinkClick r:id="" action="ppaction://noaction">
              <a:snd r:embed="rId20" name="T3_W1F_4.10.wav"/>
            </a:hlinkClick>
            <a:extLst>
              <a:ext uri="{FF2B5EF4-FFF2-40B4-BE49-F238E27FC236}">
                <a16:creationId xmlns:a16="http://schemas.microsoft.com/office/drawing/2014/main" id="{453F0905-4F16-41BC-9D98-249ED3814A14}"/>
              </a:ext>
            </a:extLst>
          </p:cNvPr>
          <p:cNvSpPr/>
          <p:nvPr/>
        </p:nvSpPr>
        <p:spPr>
          <a:xfrm>
            <a:off x="290017" y="3811385"/>
            <a:ext cx="1484702" cy="400110"/>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Segoe Print" panose="02000600000000000000" pitchFamily="2" charset="0"/>
              </a:rPr>
              <a:t>B</a:t>
            </a:r>
            <a:r>
              <a:rPr kumimoji="0" lang="en-GB" sz="20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ewegung</a:t>
            </a:r>
            <a:endParaRPr kumimoji="0" lang="en-GB" sz="20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39" name="Rectangle 38">
            <a:hlinkClick r:id="" action="ppaction://noaction">
              <a:snd r:embed="rId21" name="T3_W1F_4.17.wav"/>
            </a:hlinkClick>
            <a:extLst>
              <a:ext uri="{FF2B5EF4-FFF2-40B4-BE49-F238E27FC236}">
                <a16:creationId xmlns:a16="http://schemas.microsoft.com/office/drawing/2014/main" id="{9634BD9B-2116-4532-B609-C5C992635072}"/>
              </a:ext>
            </a:extLst>
          </p:cNvPr>
          <p:cNvSpPr/>
          <p:nvPr/>
        </p:nvSpPr>
        <p:spPr>
          <a:xfrm>
            <a:off x="9346342" y="3727003"/>
            <a:ext cx="2465740"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aktiv</a:t>
            </a:r>
            <a:endParaRPr kumimoji="0" lang="en-GB" sz="72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40" name="Rectangle 39">
            <a:hlinkClick r:id="" action="ppaction://noaction">
              <a:snd r:embed="rId22" name="T3_W1F_4.14.wav"/>
            </a:hlinkClick>
            <a:extLst>
              <a:ext uri="{FF2B5EF4-FFF2-40B4-BE49-F238E27FC236}">
                <a16:creationId xmlns:a16="http://schemas.microsoft.com/office/drawing/2014/main" id="{63989FA4-F209-4670-9343-3EF55EDB2296}"/>
              </a:ext>
            </a:extLst>
          </p:cNvPr>
          <p:cNvSpPr/>
          <p:nvPr/>
        </p:nvSpPr>
        <p:spPr>
          <a:xfrm>
            <a:off x="4703143" y="5146492"/>
            <a:ext cx="1861407"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Fuß</a:t>
            </a:r>
            <a:endParaRPr kumimoji="0" lang="en-GB" sz="72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pic>
        <p:nvPicPr>
          <p:cNvPr id="3" name="Picture 2">
            <a:extLst>
              <a:ext uri="{FF2B5EF4-FFF2-40B4-BE49-F238E27FC236}">
                <a16:creationId xmlns:a16="http://schemas.microsoft.com/office/drawing/2014/main" id="{1BF1A434-CD68-42B4-8AD9-B8243AF7A727}"/>
              </a:ext>
            </a:extLst>
          </p:cNvPr>
          <p:cNvPicPr>
            <a:picLocks noChangeAspect="1"/>
          </p:cNvPicPr>
          <p:nvPr/>
        </p:nvPicPr>
        <p:blipFill>
          <a:blip r:embed="rId23"/>
          <a:stretch>
            <a:fillRect/>
          </a:stretch>
        </p:blipFill>
        <p:spPr>
          <a:xfrm>
            <a:off x="10276898" y="1135802"/>
            <a:ext cx="1737511" cy="1792379"/>
          </a:xfrm>
          <a:prstGeom prst="rect">
            <a:avLst/>
          </a:prstGeom>
        </p:spPr>
      </p:pic>
      <p:pic>
        <p:nvPicPr>
          <p:cNvPr id="8" name="Picture 7">
            <a:extLst>
              <a:ext uri="{FF2B5EF4-FFF2-40B4-BE49-F238E27FC236}">
                <a16:creationId xmlns:a16="http://schemas.microsoft.com/office/drawing/2014/main" id="{94C8EC09-8394-4DC3-8B45-C6FF797701A9}"/>
              </a:ext>
            </a:extLst>
          </p:cNvPr>
          <p:cNvPicPr>
            <a:picLocks noChangeAspect="1"/>
          </p:cNvPicPr>
          <p:nvPr/>
        </p:nvPicPr>
        <p:blipFill>
          <a:blip r:embed="rId24"/>
          <a:stretch>
            <a:fillRect/>
          </a:stretch>
        </p:blipFill>
        <p:spPr>
          <a:xfrm>
            <a:off x="-229926" y="901353"/>
            <a:ext cx="1737510" cy="1730360"/>
          </a:xfrm>
          <a:prstGeom prst="rect">
            <a:avLst/>
          </a:prstGeom>
        </p:spPr>
      </p:pic>
      <p:sp>
        <p:nvSpPr>
          <p:cNvPr id="42" name="Rounded Rectangular Callout 21">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Picture 43">
            <a:extLst>
              <a:ext uri="{FF2B5EF4-FFF2-40B4-BE49-F238E27FC236}">
                <a16:creationId xmlns:a16="http://schemas.microsoft.com/office/drawing/2014/main" id="{FA19960B-6A29-423B-AD5C-0C924B4FD128}"/>
              </a:ext>
            </a:extLst>
          </p:cNvPr>
          <p:cNvPicPr>
            <a:picLocks noChangeAspect="1"/>
          </p:cNvPicPr>
          <p:nvPr/>
        </p:nvPicPr>
        <p:blipFill>
          <a:blip r:embed="rId25"/>
          <a:stretch>
            <a:fillRect/>
          </a:stretch>
        </p:blipFill>
        <p:spPr>
          <a:xfrm>
            <a:off x="7359887" y="4370421"/>
            <a:ext cx="747153" cy="806451"/>
          </a:xfrm>
          <a:prstGeom prst="rect">
            <a:avLst/>
          </a:prstGeom>
        </p:spPr>
      </p:pic>
      <p:sp>
        <p:nvSpPr>
          <p:cNvPr id="50" name="Rounded Rectangular Callout 21">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werfen</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t>
            </a:r>
          </a:p>
        </p:txBody>
      </p:sp>
      <p:sp>
        <p:nvSpPr>
          <p:cNvPr id="51" name="Rounded Rectangular Callout 21">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62424890-D6C8-4020-92CC-17E1D3D8ED35}"/>
              </a:ext>
            </a:extLst>
          </p:cNvPr>
          <p:cNvSpPr txBox="1"/>
          <p:nvPr/>
        </p:nvSpPr>
        <p:spPr>
          <a:xfrm>
            <a:off x="5719916" y="1005538"/>
            <a:ext cx="2260218" cy="193899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groß</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[small]</a:t>
            </a:r>
          </a:p>
        </p:txBody>
      </p:sp>
      <p:sp>
        <p:nvSpPr>
          <p:cNvPr id="49" name="Cloud 48">
            <a:extLst>
              <a:ext uri="{FF2B5EF4-FFF2-40B4-BE49-F238E27FC236}">
                <a16:creationId xmlns:a16="http://schemas.microsoft.com/office/drawing/2014/main" id="{89AA0887-7F89-4237-A7E6-F94657487E69}"/>
              </a:ext>
            </a:extLst>
          </p:cNvPr>
          <p:cNvSpPr/>
          <p:nvPr/>
        </p:nvSpPr>
        <p:spPr>
          <a:xfrm>
            <a:off x="6897605" y="1075780"/>
            <a:ext cx="544229" cy="30625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Cloud 53">
            <a:extLst>
              <a:ext uri="{FF2B5EF4-FFF2-40B4-BE49-F238E27FC236}">
                <a16:creationId xmlns:a16="http://schemas.microsoft.com/office/drawing/2014/main" id="{BF6BAB68-B7A6-4030-ACA6-A5FBA3C2560B}"/>
              </a:ext>
            </a:extLst>
          </p:cNvPr>
          <p:cNvSpPr/>
          <p:nvPr/>
        </p:nvSpPr>
        <p:spPr>
          <a:xfrm>
            <a:off x="6897605" y="1445402"/>
            <a:ext cx="544229" cy="306250"/>
          </a:xfrm>
          <a:prstGeom prst="cloud">
            <a:avLst/>
          </a:prstGeom>
          <a:solidFill>
            <a:srgbClr val="29C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Cloud 54">
            <a:extLst>
              <a:ext uri="{FF2B5EF4-FFF2-40B4-BE49-F238E27FC236}">
                <a16:creationId xmlns:a16="http://schemas.microsoft.com/office/drawing/2014/main" id="{BB2B4EE8-9A93-40EE-9A86-F8230C684FD8}"/>
              </a:ext>
            </a:extLst>
          </p:cNvPr>
          <p:cNvSpPr/>
          <p:nvPr/>
        </p:nvSpPr>
        <p:spPr>
          <a:xfrm>
            <a:off x="6903231" y="1848461"/>
            <a:ext cx="544229" cy="30625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26"/>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78E218-14C3-83CB-E979-9D00FF64E11D}"/>
              </a:ext>
            </a:extLst>
          </p:cNvPr>
          <p:cNvPicPr>
            <a:picLocks noChangeAspect="1"/>
          </p:cNvPicPr>
          <p:nvPr/>
        </p:nvPicPr>
        <p:blipFill>
          <a:blip r:embed="rId28"/>
          <a:stretch>
            <a:fillRect/>
          </a:stretch>
        </p:blipFill>
        <p:spPr>
          <a:xfrm>
            <a:off x="4757697" y="6000477"/>
            <a:ext cx="1160856" cy="737628"/>
          </a:xfrm>
          <a:prstGeom prst="rect">
            <a:avLst/>
          </a:prstGeom>
        </p:spPr>
      </p:pic>
      <p:sp>
        <p:nvSpPr>
          <p:cNvPr id="4" name="Google Shape;167;p2">
            <a:extLst>
              <a:ext uri="{FF2B5EF4-FFF2-40B4-BE49-F238E27FC236}">
                <a16:creationId xmlns:a16="http://schemas.microsoft.com/office/drawing/2014/main" id="{4C8DF62C-8C73-F393-A21B-5E8350EC2317}"/>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E86184E-C8F9-6943-2115-1CEB4B90BFCF}"/>
              </a:ext>
            </a:extLst>
          </p:cNvPr>
          <p:cNvPicPr>
            <a:picLocks noChangeAspect="1"/>
          </p:cNvPicPr>
          <p:nvPr/>
        </p:nvPicPr>
        <p:blipFill>
          <a:blip r:embed="rId29"/>
          <a:stretch>
            <a:fillRect/>
          </a:stretch>
        </p:blipFill>
        <p:spPr>
          <a:xfrm flipH="1">
            <a:off x="7468130" y="5886669"/>
            <a:ext cx="963920" cy="831164"/>
          </a:xfrm>
          <a:prstGeom prst="rect">
            <a:avLst/>
          </a:prstGeom>
        </p:spPr>
      </p:pic>
      <p:pic>
        <p:nvPicPr>
          <p:cNvPr id="13" name="Picture 12">
            <a:extLst>
              <a:ext uri="{FF2B5EF4-FFF2-40B4-BE49-F238E27FC236}">
                <a16:creationId xmlns:a16="http://schemas.microsoft.com/office/drawing/2014/main" id="{4E688F9C-8720-C761-AFC3-DE67148E0AAB}"/>
              </a:ext>
            </a:extLst>
          </p:cNvPr>
          <p:cNvPicPr>
            <a:picLocks noChangeAspect="1"/>
          </p:cNvPicPr>
          <p:nvPr/>
        </p:nvPicPr>
        <p:blipFill>
          <a:blip r:embed="rId30"/>
          <a:stretch>
            <a:fillRect/>
          </a:stretch>
        </p:blipFill>
        <p:spPr>
          <a:xfrm>
            <a:off x="10748852" y="4527210"/>
            <a:ext cx="1148648" cy="1200329"/>
          </a:xfrm>
          <a:prstGeom prst="rect">
            <a:avLst/>
          </a:prstGeom>
        </p:spPr>
      </p:pic>
      <p:pic>
        <p:nvPicPr>
          <p:cNvPr id="14" name="Picture 13">
            <a:extLst>
              <a:ext uri="{FF2B5EF4-FFF2-40B4-BE49-F238E27FC236}">
                <a16:creationId xmlns:a16="http://schemas.microsoft.com/office/drawing/2014/main" id="{8C5F0F88-915F-3CD5-C0AB-770940648599}"/>
              </a:ext>
            </a:extLst>
          </p:cNvPr>
          <p:cNvPicPr>
            <a:picLocks noChangeAspect="1"/>
          </p:cNvPicPr>
          <p:nvPr/>
        </p:nvPicPr>
        <p:blipFill>
          <a:blip r:embed="rId31"/>
          <a:stretch>
            <a:fillRect/>
          </a:stretch>
        </p:blipFill>
        <p:spPr>
          <a:xfrm>
            <a:off x="5309869" y="4496516"/>
            <a:ext cx="1036056" cy="741427"/>
          </a:xfrm>
          <a:prstGeom prst="rect">
            <a:avLst/>
          </a:prstGeom>
        </p:spPr>
      </p:pic>
      <p:pic>
        <p:nvPicPr>
          <p:cNvPr id="15" name="Picture 14">
            <a:extLst>
              <a:ext uri="{FF2B5EF4-FFF2-40B4-BE49-F238E27FC236}">
                <a16:creationId xmlns:a16="http://schemas.microsoft.com/office/drawing/2014/main" id="{A12512DB-0D5D-2CE8-A81B-807A7BECBE24}"/>
              </a:ext>
            </a:extLst>
          </p:cNvPr>
          <p:cNvPicPr>
            <a:picLocks noChangeAspect="1"/>
          </p:cNvPicPr>
          <p:nvPr/>
        </p:nvPicPr>
        <p:blipFill>
          <a:blip r:embed="rId32"/>
          <a:stretch>
            <a:fillRect/>
          </a:stretch>
        </p:blipFill>
        <p:spPr>
          <a:xfrm>
            <a:off x="2679129" y="4346331"/>
            <a:ext cx="865607" cy="891612"/>
          </a:xfrm>
          <a:prstGeom prst="rect">
            <a:avLst/>
          </a:prstGeom>
        </p:spPr>
      </p:pic>
      <p:pic>
        <p:nvPicPr>
          <p:cNvPr id="16" name="Picture 15">
            <a:extLst>
              <a:ext uri="{FF2B5EF4-FFF2-40B4-BE49-F238E27FC236}">
                <a16:creationId xmlns:a16="http://schemas.microsoft.com/office/drawing/2014/main" id="{24443995-612D-5B43-3F8E-3DE92D80F59C}"/>
              </a:ext>
            </a:extLst>
          </p:cNvPr>
          <p:cNvPicPr>
            <a:picLocks noChangeAspect="1"/>
          </p:cNvPicPr>
          <p:nvPr/>
        </p:nvPicPr>
        <p:blipFill>
          <a:blip r:embed="rId33"/>
          <a:stretch>
            <a:fillRect/>
          </a:stretch>
        </p:blipFill>
        <p:spPr>
          <a:xfrm>
            <a:off x="345261" y="4151187"/>
            <a:ext cx="1263948" cy="893980"/>
          </a:xfrm>
          <a:prstGeom prst="rect">
            <a:avLst/>
          </a:prstGeom>
        </p:spPr>
      </p:pic>
      <p:pic>
        <p:nvPicPr>
          <p:cNvPr id="17" name="Picture 16">
            <a:extLst>
              <a:ext uri="{FF2B5EF4-FFF2-40B4-BE49-F238E27FC236}">
                <a16:creationId xmlns:a16="http://schemas.microsoft.com/office/drawing/2014/main" id="{5674D741-14F5-3B5F-183E-6CA4FC4973A8}"/>
              </a:ext>
            </a:extLst>
          </p:cNvPr>
          <p:cNvPicPr>
            <a:picLocks noChangeAspect="1"/>
          </p:cNvPicPr>
          <p:nvPr/>
        </p:nvPicPr>
        <p:blipFill>
          <a:blip r:embed="rId34"/>
          <a:stretch>
            <a:fillRect/>
          </a:stretch>
        </p:blipFill>
        <p:spPr>
          <a:xfrm>
            <a:off x="280013" y="5657442"/>
            <a:ext cx="1227571" cy="961753"/>
          </a:xfrm>
          <a:prstGeom prst="rect">
            <a:avLst/>
          </a:prstGeom>
        </p:spPr>
      </p:pic>
      <p:pic>
        <p:nvPicPr>
          <p:cNvPr id="19" name="Picture 18">
            <a:extLst>
              <a:ext uri="{FF2B5EF4-FFF2-40B4-BE49-F238E27FC236}">
                <a16:creationId xmlns:a16="http://schemas.microsoft.com/office/drawing/2014/main" id="{04169BDC-A97F-B4E2-A536-F4AD639AD17D}"/>
              </a:ext>
            </a:extLst>
          </p:cNvPr>
          <p:cNvPicPr>
            <a:picLocks noChangeAspect="1"/>
          </p:cNvPicPr>
          <p:nvPr/>
        </p:nvPicPr>
        <p:blipFill>
          <a:blip r:embed="rId35"/>
          <a:stretch>
            <a:fillRect/>
          </a:stretch>
        </p:blipFill>
        <p:spPr>
          <a:xfrm>
            <a:off x="2334984" y="5792202"/>
            <a:ext cx="1227571" cy="1002099"/>
          </a:xfrm>
          <a:prstGeom prst="rect">
            <a:avLst/>
          </a:prstGeom>
        </p:spPr>
      </p:pic>
      <p:pic>
        <p:nvPicPr>
          <p:cNvPr id="10" name="Picture 9">
            <a:extLst>
              <a:ext uri="{FF2B5EF4-FFF2-40B4-BE49-F238E27FC236}">
                <a16:creationId xmlns:a16="http://schemas.microsoft.com/office/drawing/2014/main" id="{E00DE581-4B8D-E3DB-E114-07984E712BCC}"/>
              </a:ext>
            </a:extLst>
          </p:cNvPr>
          <p:cNvPicPr>
            <a:picLocks noChangeAspect="1"/>
          </p:cNvPicPr>
          <p:nvPr/>
        </p:nvPicPr>
        <p:blipFill>
          <a:blip r:embed="rId36"/>
          <a:stretch>
            <a:fillRect/>
          </a:stretch>
        </p:blipFill>
        <p:spPr>
          <a:xfrm>
            <a:off x="9335630" y="5568197"/>
            <a:ext cx="1865271" cy="1050998"/>
          </a:xfrm>
          <a:prstGeom prst="rect">
            <a:avLst/>
          </a:prstGeom>
        </p:spPr>
      </p:pic>
      <p:sp>
        <p:nvSpPr>
          <p:cNvPr id="41" name="Rectangle 40">
            <a:hlinkClick r:id="" action="ppaction://noaction">
              <a:snd r:embed="rId37" name="T3_W1F_4.18.wav"/>
            </a:hlinkClick>
            <a:extLst>
              <a:ext uri="{FF2B5EF4-FFF2-40B4-BE49-F238E27FC236}">
                <a16:creationId xmlns:a16="http://schemas.microsoft.com/office/drawing/2014/main" id="{DC336976-CD79-429D-A125-E94E98E587B9}"/>
              </a:ext>
            </a:extLst>
          </p:cNvPr>
          <p:cNvSpPr/>
          <p:nvPr/>
        </p:nvSpPr>
        <p:spPr>
          <a:xfrm>
            <a:off x="10575773" y="5572406"/>
            <a:ext cx="914132" cy="400110"/>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Wal</a:t>
            </a:r>
          </a:p>
        </p:txBody>
      </p:sp>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F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F_4.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F_4.4.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1F_4.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1F_4.6.wav"/>
                                        </p:tgtEl>
                                      </p:cMediaNode>
                                    </p:audio>
                                  </p:sub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T3_W1F_4.7.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9" name="T3_W1F_4.8.wav"/>
                                        </p:tgtEl>
                                      </p:cMediaNode>
                                    </p:audio>
                                  </p:sub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P spid="48" grpId="0" animBg="1"/>
      <p:bldP spid="49"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74816572"/>
              </p:ext>
            </p:extLst>
          </p:nvPr>
        </p:nvGraphicFramePr>
        <p:xfrm>
          <a:off x="557161" y="596480"/>
          <a:ext cx="10426244" cy="6029786"/>
        </p:xfrm>
        <a:graphic>
          <a:graphicData uri="http://schemas.openxmlformats.org/drawingml/2006/table">
            <a:tbl>
              <a:tblPr firstRow="1" bandRow="1"/>
              <a:tblGrid>
                <a:gridCol w="1839004">
                  <a:extLst>
                    <a:ext uri="{9D8B030D-6E8A-4147-A177-3AD203B41FA5}">
                      <a16:colId xmlns:a16="http://schemas.microsoft.com/office/drawing/2014/main" val="1203737284"/>
                    </a:ext>
                  </a:extLst>
                </a:gridCol>
                <a:gridCol w="2070904">
                  <a:extLst>
                    <a:ext uri="{9D8B030D-6E8A-4147-A177-3AD203B41FA5}">
                      <a16:colId xmlns:a16="http://schemas.microsoft.com/office/drawing/2014/main" val="1810222861"/>
                    </a:ext>
                  </a:extLst>
                </a:gridCol>
                <a:gridCol w="2863121">
                  <a:extLst>
                    <a:ext uri="{9D8B030D-6E8A-4147-A177-3AD203B41FA5}">
                      <a16:colId xmlns:a16="http://schemas.microsoft.com/office/drawing/2014/main" val="274413866"/>
                    </a:ext>
                  </a:extLst>
                </a:gridCol>
                <a:gridCol w="365321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heute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Nachmittag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Hausaufgabe</a:t>
                      </a:r>
                      <a:r>
                        <a:rPr lang="en-GB" sz="2400" b="1" dirty="0">
                          <a:solidFill>
                            <a:srgbClr val="00B0F0"/>
                          </a:solidFill>
                          <a:latin typeface="Century Gothic" panose="020B0502020202020204" pitchFamily="34" charset="0"/>
                        </a:rPr>
                        <a:t>(n)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manchmal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Dom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Bibliothek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Kino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wohin</a:t>
                      </a:r>
                      <a:r>
                        <a:rPr lang="en-GB" sz="2400" b="1" dirty="0">
                          <a:solidFill>
                            <a:srgbClr val="92D05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froh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Angst (</a:t>
                      </a:r>
                      <a:r>
                        <a:rPr lang="en-GB" sz="2400" b="1" dirty="0" err="1">
                          <a:solidFill>
                            <a:srgbClr val="FF3399"/>
                          </a:solidFill>
                          <a:latin typeface="Century Gothic" panose="020B0502020202020204" pitchFamily="34" charset="0"/>
                        </a:rPr>
                        <a:t>vor</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Spaß</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ihr</a:t>
                      </a:r>
                      <a:r>
                        <a:rPr lang="en-US" sz="2400" b="1" dirty="0">
                          <a:solidFill>
                            <a:srgbClr val="FF3399"/>
                          </a:solidFill>
                          <a:latin typeface="Century Gothic" panose="020B0502020202020204" pitchFamily="34" charset="0"/>
                        </a:rPr>
                        <a:t> </a:t>
                      </a:r>
                      <a:r>
                        <a:rPr lang="en-US" sz="2400" b="1" dirty="0" err="1">
                          <a:solidFill>
                            <a:srgbClr val="FF3399"/>
                          </a:solidFill>
                          <a:latin typeface="Century Gothic" panose="020B0502020202020204" pitchFamily="34" charset="0"/>
                        </a:rPr>
                        <a:t>seid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müde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5.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407694" y="61667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tired</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482625" y="61832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374282" y="6189673"/>
            <a:ext cx="288548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hunger</a:t>
            </a:r>
          </a:p>
        </p:txBody>
      </p:sp>
      <p:sp>
        <p:nvSpPr>
          <p:cNvPr id="58" name="TextBox 57">
            <a:extLst>
              <a:ext uri="{FF2B5EF4-FFF2-40B4-BE49-F238E27FC236}">
                <a16:creationId xmlns:a16="http://schemas.microsoft.com/office/drawing/2014/main" id="{EF239C35-C144-491F-AEA8-CD145B46436E}"/>
              </a:ext>
            </a:extLst>
          </p:cNvPr>
          <p:cNvSpPr txBox="1"/>
          <p:nvPr/>
        </p:nvSpPr>
        <p:spPr>
          <a:xfrm>
            <a:off x="7326491" y="5297925"/>
            <a:ext cx="29332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(pl., inf.) are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504839" y="529792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fun</a:t>
            </a:r>
          </a:p>
        </p:txBody>
      </p:sp>
      <p:sp>
        <p:nvSpPr>
          <p:cNvPr id="60" name="TextBox 59">
            <a:extLst>
              <a:ext uri="{FF2B5EF4-FFF2-40B4-BE49-F238E27FC236}">
                <a16:creationId xmlns:a16="http://schemas.microsoft.com/office/drawing/2014/main" id="{D18B8898-B477-43E3-BE8C-9D0576976DA9}"/>
              </a:ext>
            </a:extLst>
          </p:cNvPr>
          <p:cNvSpPr txBox="1"/>
          <p:nvPr/>
        </p:nvSpPr>
        <p:spPr>
          <a:xfrm>
            <a:off x="2407715" y="52888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they are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13278" y="4473419"/>
            <a:ext cx="27456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glad, happy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482625" y="4458244"/>
            <a:ext cx="24636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fear (of)</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326491" y="4497284"/>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thirst</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46744" y="3544762"/>
            <a:ext cx="22454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cinema</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82625" y="357478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where…to?</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374160" y="3629489"/>
            <a:ext cx="2688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46744" y="27283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town</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406020" y="2696645"/>
            <a:ext cx="27607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cathedral</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326491" y="2754189"/>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library</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7715"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never</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427176" y="19034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sometimes</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326491" y="1896330"/>
            <a:ext cx="26804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evening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59751" y="102745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today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406020" y="1025273"/>
            <a:ext cx="26804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afternoon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374160" y="1015573"/>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homework</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95967821"/>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never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cinema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where…to?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library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cathedral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(pl, inf.)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g</a:t>
                      </a:r>
                      <a:r>
                        <a:rPr lang="en-GB" sz="2400" b="1" dirty="0">
                          <a:solidFill>
                            <a:srgbClr val="FF3399"/>
                          </a:solidFill>
                          <a:latin typeface="Century Gothic" panose="020B0502020202020204" pitchFamily="34" charset="0"/>
                        </a:rPr>
                        <a:t>lad, happy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5.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1F_5.3.wav"/>
            </a:hlinkClick>
            <a:extLst>
              <a:ext uri="{FF2B5EF4-FFF2-40B4-BE49-F238E27FC236}">
                <a16:creationId xmlns:a16="http://schemas.microsoft.com/office/drawing/2014/main" id="{BDF82653-B951-4AAC-B1A2-20FD4CFE7478}"/>
              </a:ext>
            </a:extLst>
          </p:cNvPr>
          <p:cNvSpPr txBox="1"/>
          <p:nvPr/>
        </p:nvSpPr>
        <p:spPr>
          <a:xfrm>
            <a:off x="2190705" y="6145501"/>
            <a:ext cx="25978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Angst (</a:t>
            </a:r>
            <a:r>
              <a:rPr lang="en-GB" sz="2400" kern="0" dirty="0" err="1">
                <a:solidFill>
                  <a:srgbClr val="002060"/>
                </a:solidFill>
                <a:latin typeface="Century Gothic" panose="020B0502020202020204" pitchFamily="34" charset="0"/>
                <a:cs typeface="Arial"/>
                <a:sym typeface="Arial"/>
              </a:rPr>
              <a:t>vor</a:t>
            </a:r>
            <a:r>
              <a:rPr lang="en-GB" sz="2400" kern="0" dirty="0">
                <a:solidFill>
                  <a:srgbClr val="002060"/>
                </a:solidFill>
                <a:latin typeface="Century Gothic" panose="020B0502020202020204" pitchFamily="34" charset="0"/>
                <a:cs typeface="Arial"/>
                <a:sym typeface="Arial"/>
              </a:rPr>
              <a:t>)</a:t>
            </a:r>
          </a:p>
        </p:txBody>
      </p:sp>
      <p:sp>
        <p:nvSpPr>
          <p:cNvPr id="56" name="TextBox 55">
            <a:hlinkClick r:id="" action="ppaction://noaction">
              <a:snd r:embed="rId8" name="T3_W1F_5.4.wav"/>
            </a:hlinkClick>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Durst</a:t>
            </a:r>
          </a:p>
        </p:txBody>
      </p:sp>
      <p:sp>
        <p:nvSpPr>
          <p:cNvPr id="57" name="TextBox 56">
            <a:hlinkClick r:id="" action="ppaction://noaction">
              <a:snd r:embed="rId9" name="T3_W1F_5.5.wav"/>
            </a:hlinkClick>
            <a:extLst>
              <a:ext uri="{FF2B5EF4-FFF2-40B4-BE49-F238E27FC236}">
                <a16:creationId xmlns:a16="http://schemas.microsoft.com/office/drawing/2014/main" id="{DF64A05B-A2E8-4E6A-AE16-0B9A2F39F702}"/>
              </a:ext>
            </a:extLst>
          </p:cNvPr>
          <p:cNvSpPr txBox="1"/>
          <p:nvPr/>
        </p:nvSpPr>
        <p:spPr>
          <a:xfrm>
            <a:off x="7662842" y="6189673"/>
            <a:ext cx="24832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Hunger</a:t>
            </a:r>
          </a:p>
        </p:txBody>
      </p:sp>
      <p:sp>
        <p:nvSpPr>
          <p:cNvPr id="58" name="TextBox 57">
            <a:hlinkClick r:id="" action="ppaction://noaction">
              <a:snd r:embed="rId10" name="T3_W1F_5.6.wav"/>
            </a:hlinkClick>
            <a:extLst>
              <a:ext uri="{FF2B5EF4-FFF2-40B4-BE49-F238E27FC236}">
                <a16:creationId xmlns:a16="http://schemas.microsoft.com/office/drawing/2014/main" id="{EF239C35-C144-491F-AEA8-CD145B46436E}"/>
              </a:ext>
            </a:extLst>
          </p:cNvPr>
          <p:cNvSpPr txBox="1"/>
          <p:nvPr/>
        </p:nvSpPr>
        <p:spPr>
          <a:xfrm>
            <a:off x="2190705" y="53055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Spaß</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_W1F_5.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froh</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1F_5.8.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müde</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3" name="T3_W1F_5.9.wav"/>
            </a:hlinkClick>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hast</a:t>
            </a:r>
          </a:p>
        </p:txBody>
      </p:sp>
      <p:sp>
        <p:nvSpPr>
          <p:cNvPr id="62" name="TextBox 61">
            <a:hlinkClick r:id="" action="ppaction://noaction">
              <a:snd r:embed="rId14" name="T3_W1F_5.10.wav"/>
            </a:hlinkClick>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ihr</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seid</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5" name="T3_W1F_5.11.wav"/>
            </a:hlinkClick>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6" name="T3_W1F_5.12.wav"/>
            </a:hlinkClick>
            <a:extLst>
              <a:ext uri="{FF2B5EF4-FFF2-40B4-BE49-F238E27FC236}">
                <a16:creationId xmlns:a16="http://schemas.microsoft.com/office/drawing/2014/main" id="{24EF90E7-D847-4795-BDB5-8402724F776D}"/>
              </a:ext>
            </a:extLst>
          </p:cNvPr>
          <p:cNvSpPr txBox="1"/>
          <p:nvPr/>
        </p:nvSpPr>
        <p:spPr>
          <a:xfrm>
            <a:off x="2288261" y="354600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1F_5.13.wav"/>
            </a:hlinkClick>
            <a:extLst>
              <a:ext uri="{FF2B5EF4-FFF2-40B4-BE49-F238E27FC236}">
                <a16:creationId xmlns:a16="http://schemas.microsoft.com/office/drawing/2014/main" id="{14BEB3B8-B887-4DEB-A486-6CD05DC01D9A}"/>
              </a:ext>
            </a:extLst>
          </p:cNvPr>
          <p:cNvSpPr txBox="1"/>
          <p:nvPr/>
        </p:nvSpPr>
        <p:spPr>
          <a:xfrm>
            <a:off x="4578623" y="359203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Bibliothek</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8" name="T3_W1F_5.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Dom</a:t>
            </a:r>
          </a:p>
        </p:txBody>
      </p:sp>
      <p:sp>
        <p:nvSpPr>
          <p:cNvPr id="67" name="TextBox 66">
            <a:hlinkClick r:id="" action="ppaction://noaction">
              <a:snd r:embed="rId19" name="T3_W1F_5.15.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Kino</a:t>
            </a:r>
          </a:p>
        </p:txBody>
      </p:sp>
      <p:sp>
        <p:nvSpPr>
          <p:cNvPr id="68" name="TextBox 67">
            <a:hlinkClick r:id="" action="ppaction://noaction">
              <a:snd r:embed="rId20" name="T3_W1F_5.16.wav"/>
            </a:hlinkClick>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Stadt</a:t>
            </a:r>
          </a:p>
        </p:txBody>
      </p:sp>
      <p:sp>
        <p:nvSpPr>
          <p:cNvPr id="69" name="TextBox 68">
            <a:hlinkClick r:id="" action="ppaction://noaction">
              <a:snd r:embed="rId21" name="T3_W1F_5.17.wav"/>
            </a:hlinkClick>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wohin</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3_W1F_5.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Abend</a:t>
            </a:r>
          </a:p>
        </p:txBody>
      </p:sp>
      <p:sp>
        <p:nvSpPr>
          <p:cNvPr id="71" name="TextBox 70">
            <a:hlinkClick r:id="" action="ppaction://noaction">
              <a:snd r:embed="rId23" name="T3_W1F_5.20.wav"/>
            </a:hlinkClick>
            <a:extLst>
              <a:ext uri="{FF2B5EF4-FFF2-40B4-BE49-F238E27FC236}">
                <a16:creationId xmlns:a16="http://schemas.microsoft.com/office/drawing/2014/main" id="{D4662F6F-BB7A-440E-99DB-3FEB806B34CB}"/>
              </a:ext>
            </a:extLst>
          </p:cNvPr>
          <p:cNvSpPr txBox="1"/>
          <p:nvPr/>
        </p:nvSpPr>
        <p:spPr>
          <a:xfrm>
            <a:off x="4578623" y="1878981"/>
            <a:ext cx="328533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Hausaufgabe</a:t>
            </a:r>
            <a:r>
              <a:rPr lang="en-GB" sz="2400" kern="0" dirty="0">
                <a:solidFill>
                  <a:srgbClr val="002060"/>
                </a:solidFill>
                <a:latin typeface="Century Gothic" panose="020B0502020202020204" pitchFamily="34" charset="0"/>
                <a:cs typeface="Arial"/>
                <a:sym typeface="Arial"/>
              </a:rPr>
              <a:t>(n)</a:t>
            </a:r>
          </a:p>
        </p:txBody>
      </p:sp>
      <p:sp>
        <p:nvSpPr>
          <p:cNvPr id="72" name="TextBox 71">
            <a:hlinkClick r:id="" action="ppaction://noaction">
              <a:snd r:embed="rId24" name="T3_W1F_5.21.wav"/>
            </a:hlinkClick>
            <a:extLst>
              <a:ext uri="{FF2B5EF4-FFF2-40B4-BE49-F238E27FC236}">
                <a16:creationId xmlns:a16="http://schemas.microsoft.com/office/drawing/2014/main" id="{80DD82C3-D3C7-45A3-B5A4-90223E7359A7}"/>
              </a:ext>
            </a:extLst>
          </p:cNvPr>
          <p:cNvSpPr txBox="1"/>
          <p:nvPr/>
        </p:nvSpPr>
        <p:spPr>
          <a:xfrm>
            <a:off x="7666976" y="1877910"/>
            <a:ext cx="307675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Nachmittag</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3_W1F_5.22.wav"/>
            </a:hlinkClick>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manchmal</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3_W1F_5.23.wav"/>
            </a:hlinkClick>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heute</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7" name="T3_W1F_5.24.wav"/>
            </a:hlinkClick>
            <a:extLst>
              <a:ext uri="{FF2B5EF4-FFF2-40B4-BE49-F238E27FC236}">
                <a16:creationId xmlns:a16="http://schemas.microsoft.com/office/drawing/2014/main" id="{B56FCEEC-BBC0-447D-8197-5467071F582A}"/>
              </a:ext>
            </a:extLst>
          </p:cNvPr>
          <p:cNvSpPr txBox="1"/>
          <p:nvPr/>
        </p:nvSpPr>
        <p:spPr>
          <a:xfrm>
            <a:off x="7677806" y="1016135"/>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9" name="T3_W1F_7.1.wav"/>
            </a:hlinkClick>
            <a:extLst>
              <a:ext uri="{FF2B5EF4-FFF2-40B4-BE49-F238E27FC236}">
                <a16:creationId xmlns:a16="http://schemas.microsoft.com/office/drawing/2014/main" id="{207C148F-45EB-4409-B006-B3FFBC980597}"/>
              </a:ext>
            </a:extLst>
          </p:cNvPr>
          <p:cNvSpPr txBox="1"/>
          <p:nvPr/>
        </p:nvSpPr>
        <p:spPr>
          <a:xfrm>
            <a:off x="3600306" y="128500"/>
            <a:ext cx="6156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b="1" spc="-1" dirty="0" err="1">
                <a:solidFill>
                  <a:srgbClr val="002060"/>
                </a:solidFill>
                <a:latin typeface="Century Gothic" panose="020B0502020202020204" pitchFamily="34" charset="0"/>
                <a:sym typeface="Arial"/>
              </a:rPr>
              <a:t>Schreib</a:t>
            </a:r>
            <a:r>
              <a:rPr lang="en-GB" sz="2000" b="1" spc="-1" dirty="0">
                <a:solidFill>
                  <a:srgbClr val="002060"/>
                </a:solidFill>
                <a:latin typeface="Century Gothic" panose="020B0502020202020204" pitchFamily="34" charset="0"/>
                <a:sym typeface="Arial"/>
              </a:rPr>
              <a:t> die </a:t>
            </a:r>
            <a:r>
              <a:rPr lang="en-GB" sz="2000" b="1" spc="-1" dirty="0" err="1">
                <a:solidFill>
                  <a:srgbClr val="002060"/>
                </a:solidFill>
                <a:latin typeface="Century Gothic" panose="020B0502020202020204" pitchFamily="34" charset="0"/>
                <a:sym typeface="Arial"/>
              </a:rPr>
              <a:t>Wörter</a:t>
            </a:r>
            <a:r>
              <a:rPr lang="en-GB" sz="2000" b="1" spc="-1" dirty="0">
                <a:solidFill>
                  <a:srgbClr val="002060"/>
                </a:solidFill>
                <a:latin typeface="Century Gothic" panose="020B0502020202020204" pitchFamily="34" charset="0"/>
                <a:sym typeface="Arial"/>
              </a:rPr>
              <a:t> auf Deutsch und auf </a:t>
            </a:r>
            <a:r>
              <a:rPr lang="en-GB" sz="2000" b="1" spc="-1" dirty="0" err="1">
                <a:solidFill>
                  <a:srgbClr val="002060"/>
                </a:solidFill>
                <a:latin typeface="Century Gothic" panose="020B0502020202020204" pitchFamily="34" charset="0"/>
                <a:sym typeface="Arial"/>
              </a:rPr>
              <a:t>Englisch</a:t>
            </a:r>
            <a:r>
              <a:rPr lang="en-GB" sz="2000" b="1" spc="-1" dirty="0">
                <a:solidFill>
                  <a:srgbClr val="002060"/>
                </a:solidFill>
                <a:latin typeface="Century Gothic" panose="020B0502020202020204" pitchFamily="34" charset="0"/>
                <a:sym typeface="Arial"/>
              </a:rPr>
              <a: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1304" y="-40049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336629913"/>
              </p:ext>
            </p:extLst>
          </p:nvPr>
        </p:nvGraphicFramePr>
        <p:xfrm>
          <a:off x="123171" y="486291"/>
          <a:ext cx="5831905" cy="6447935"/>
        </p:xfrm>
        <a:graphic>
          <a:graphicData uri="http://schemas.openxmlformats.org/drawingml/2006/table">
            <a:tbl>
              <a:tblPr firstRow="1" bandRow="1">
                <a:tableStyleId>{5940675A-B579-460E-94D1-54222C63F5DA}</a:tableStyleId>
              </a:tblPr>
              <a:tblGrid>
                <a:gridCol w="5831905">
                  <a:extLst>
                    <a:ext uri="{9D8B030D-6E8A-4147-A177-3AD203B41FA5}">
                      <a16:colId xmlns:a16="http://schemas.microsoft.com/office/drawing/2014/main" val="904959870"/>
                    </a:ext>
                  </a:extLst>
                </a:gridCol>
              </a:tblGrid>
              <a:tr h="1095685">
                <a:tc>
                  <a:txBody>
                    <a:bodyPr/>
                    <a:lstStyle/>
                    <a:p>
                      <a:r>
                        <a:rPr lang="en-GB" sz="2400" dirty="0">
                          <a:solidFill>
                            <a:srgbClr val="002060"/>
                          </a:solidFill>
                          <a:latin typeface="Century Gothic" panose="020B0502020202020204" pitchFamily="34" charset="0"/>
                        </a:rPr>
                        <a:t>Heute  ______ ___  </a:t>
                      </a:r>
                      <a:r>
                        <a:rPr lang="en-GB" sz="2400" dirty="0" err="1">
                          <a:solidFill>
                            <a:srgbClr val="002060"/>
                          </a:solidFill>
                          <a:latin typeface="Century Gothic" panose="020B0502020202020204" pitchFamily="34" charset="0"/>
                        </a:rPr>
                        <a:t>viel</a:t>
                      </a:r>
                      <a:r>
                        <a:rPr lang="en-GB" sz="2400" dirty="0">
                          <a:solidFill>
                            <a:srgbClr val="002060"/>
                          </a:solidFill>
                          <a:latin typeface="Century Gothic" panose="020B0502020202020204" pitchFamily="34" charset="0"/>
                        </a:rPr>
                        <a:t> Hunger.</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Und ___, ____ ___ </a:t>
                      </a:r>
                      <a:r>
                        <a:rPr lang="en-GB" sz="2400" dirty="0" err="1">
                          <a:solidFill>
                            <a:srgbClr val="002060"/>
                          </a:solidFill>
                          <a:latin typeface="Century Gothic" panose="020B0502020202020204" pitchFamily="34" charset="0"/>
                        </a:rPr>
                        <a:t>heute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viel</a:t>
                      </a:r>
                      <a:r>
                        <a:rPr lang="en-GB" sz="2400" dirty="0">
                          <a:solidFill>
                            <a:srgbClr val="002060"/>
                          </a:solidFill>
                          <a:latin typeface="Century Gothic" panose="020B0502020202020204" pitchFamily="34" charset="0"/>
                        </a:rPr>
                        <a:t> Durst?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 </a:t>
                      </a:r>
                      <a:r>
                        <a:rPr lang="en-GB" sz="2400" dirty="0" err="1">
                          <a:solidFill>
                            <a:srgbClr val="002060"/>
                          </a:solidFill>
                          <a:latin typeface="Century Gothic" panose="020B0502020202020204" pitchFamily="34" charset="0"/>
                        </a:rPr>
                        <a:t>heute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Nachmittag</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Park.</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Frau </a:t>
                      </a:r>
                      <a:r>
                        <a:rPr lang="en-GB" sz="2400" dirty="0" err="1">
                          <a:solidFill>
                            <a:srgbClr val="002060"/>
                          </a:solidFill>
                          <a:latin typeface="Century Gothic" panose="020B0502020202020204" pitchFamily="34" charset="0"/>
                        </a:rPr>
                        <a:t>Bahlsen</a:t>
                      </a:r>
                      <a:r>
                        <a:rPr lang="en-GB" sz="2400" dirty="0">
                          <a:solidFill>
                            <a:srgbClr val="002060"/>
                          </a:solidFill>
                          <a:latin typeface="Century Gothic" panose="020B0502020202020204" pitchFamily="34" charset="0"/>
                        </a:rPr>
                        <a:t> und Herr Winter,</a:t>
                      </a:r>
                    </a:p>
                    <a:p>
                      <a:r>
                        <a:rPr lang="en-GB" sz="2400" dirty="0">
                          <a:solidFill>
                            <a:srgbClr val="002060"/>
                          </a:solidFill>
                          <a:latin typeface="Century Gothic" panose="020B0502020202020204" pitchFamily="34" charset="0"/>
                        </a:rPr>
                        <a:t> ____ ____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Park.</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Herr Winter, _______ ___ Angst </a:t>
                      </a:r>
                      <a:r>
                        <a:rPr lang="en-GB" sz="2400" dirty="0" err="1">
                          <a:solidFill>
                            <a:srgbClr val="002060"/>
                          </a:solidFill>
                          <a:latin typeface="Century Gothic" panose="020B0502020202020204" pitchFamily="34" charset="0"/>
                        </a:rPr>
                        <a:t>vor</a:t>
                      </a:r>
                      <a:r>
                        <a:rPr lang="en-GB" sz="2400" dirty="0">
                          <a:solidFill>
                            <a:srgbClr val="002060"/>
                          </a:solidFill>
                          <a:latin typeface="Century Gothic" panose="020B0502020202020204" pitchFamily="34" charset="0"/>
                        </a:rPr>
                        <a:t>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1070450">
                <a:tc>
                  <a:txBody>
                    <a:bodyPr/>
                    <a:lstStyle/>
                    <a:p>
                      <a:r>
                        <a:rPr lang="en-US" sz="2400" dirty="0" err="1">
                          <a:solidFill>
                            <a:srgbClr val="002060"/>
                          </a:solidFill>
                          <a:latin typeface="Century Gothic" panose="020B0502020202020204" pitchFamily="34" charset="0"/>
                        </a:rPr>
                        <a:t>Nein</a:t>
                      </a:r>
                      <a:r>
                        <a:rPr lang="en-US" sz="2400" dirty="0">
                          <a:solidFill>
                            <a:srgbClr val="002060"/>
                          </a:solidFill>
                          <a:latin typeface="Century Gothic" panose="020B0502020202020204" pitchFamily="34" charset="0"/>
                        </a:rPr>
                        <a:t>, die </a:t>
                      </a:r>
                      <a:r>
                        <a:rPr lang="en-US" sz="2400" dirty="0" err="1">
                          <a:solidFill>
                            <a:srgbClr val="002060"/>
                          </a:solidFill>
                          <a:latin typeface="Century Gothic" panose="020B0502020202020204" pitchFamily="34" charset="0"/>
                        </a:rPr>
                        <a:t>Schüler</a:t>
                      </a:r>
                      <a:r>
                        <a:rPr lang="en-US" sz="2400" dirty="0">
                          <a:solidFill>
                            <a:srgbClr val="002060"/>
                          </a:solidFill>
                          <a:latin typeface="Century Gothic" panose="020B0502020202020204" pitchFamily="34" charset="0"/>
                        </a:rPr>
                        <a:t> und die Lehrer, </a:t>
                      </a:r>
                    </a:p>
                    <a:p>
                      <a:r>
                        <a:rPr lang="en-US" sz="2400" dirty="0">
                          <a:solidFill>
                            <a:srgbClr val="002060"/>
                          </a:solidFill>
                          <a:latin typeface="Century Gothic" panose="020B0502020202020204" pitchFamily="34" charset="0"/>
                        </a:rPr>
                        <a:t>___ ______  _____ ______  </a:t>
                      </a:r>
                      <a:r>
                        <a:rPr lang="en-US" sz="2400" dirty="0" err="1">
                          <a:solidFill>
                            <a:srgbClr val="002060"/>
                          </a:solidFill>
                          <a:latin typeface="Century Gothic" panose="020B0502020202020204" pitchFamily="34" charset="0"/>
                        </a:rPr>
                        <a:t>vor</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Fußball</a:t>
                      </a:r>
                      <a:r>
                        <a:rPr lang="en-US" sz="2400"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92932159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4045294537"/>
              </p:ext>
            </p:extLst>
          </p:nvPr>
        </p:nvGraphicFramePr>
        <p:xfrm>
          <a:off x="6012342" y="517631"/>
          <a:ext cx="5410948" cy="6422700"/>
        </p:xfrm>
        <a:graphic>
          <a:graphicData uri="http://schemas.openxmlformats.org/drawingml/2006/table">
            <a:tbl>
              <a:tblPr firstRow="1" bandRow="1">
                <a:tableStyleId>{5940675A-B579-460E-94D1-54222C63F5DA}</a:tableStyleId>
              </a:tblPr>
              <a:tblGrid>
                <a:gridCol w="5410948">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 we are very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And you, you are all very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We are in the park 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Frau </a:t>
                      </a:r>
                      <a:r>
                        <a:rPr lang="en-GB" sz="2400" dirty="0" err="1">
                          <a:solidFill>
                            <a:srgbClr val="002060"/>
                          </a:solidFill>
                          <a:latin typeface="Century Gothic" panose="020B0502020202020204" pitchFamily="34" charset="0"/>
                        </a:rPr>
                        <a:t>Bahlsen</a:t>
                      </a:r>
                      <a:r>
                        <a:rPr lang="en-GB" sz="2400" dirty="0">
                          <a:solidFill>
                            <a:srgbClr val="002060"/>
                          </a:solidFill>
                          <a:latin typeface="Century Gothic" panose="020B0502020202020204" pitchFamily="34" charset="0"/>
                        </a:rPr>
                        <a:t> and Herr Winter, they are _____ __  ____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Herr Winter, are you _______ ___ football?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1070450">
                <a:tc>
                  <a:txBody>
                    <a:bodyPr/>
                    <a:lstStyle/>
                    <a:p>
                      <a:r>
                        <a:rPr lang="en-US" sz="2400" dirty="0">
                          <a:solidFill>
                            <a:srgbClr val="002060"/>
                          </a:solidFill>
                          <a:latin typeface="Century Gothic" panose="020B0502020202020204" pitchFamily="34" charset="0"/>
                        </a:rPr>
                        <a:t>No, the students and the_______, they are not scared __ ________ !</a:t>
                      </a:r>
                      <a:endParaRPr lang="en-GB" sz="2400" dirty="0">
                        <a:solidFill>
                          <a:srgbClr val="002060"/>
                        </a:solidFill>
                        <a:latin typeface="Century Gothic" panose="020B0502020202020204" pitchFamily="34" charset="0"/>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062578031"/>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0065286" y="3250"/>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1120743" y="771596"/>
            <a:ext cx="2182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wir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181457" y="786401"/>
            <a:ext cx="1152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Today</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9144678" y="773188"/>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hungry</a:t>
            </a:r>
          </a:p>
        </p:txBody>
      </p:sp>
      <p:sp>
        <p:nvSpPr>
          <p:cNvPr id="55" name="TextBox 54">
            <a:extLst>
              <a:ext uri="{FF2B5EF4-FFF2-40B4-BE49-F238E27FC236}">
                <a16:creationId xmlns:a16="http://schemas.microsoft.com/office/drawing/2014/main" id="{A7E7CB1B-02FE-4E63-8854-4E43A202870E}"/>
              </a:ext>
            </a:extLst>
          </p:cNvPr>
          <p:cNvSpPr txBox="1"/>
          <p:nvPr/>
        </p:nvSpPr>
        <p:spPr>
          <a:xfrm>
            <a:off x="883011" y="1834432"/>
            <a:ext cx="2182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ihr</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habt</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ihr</a:t>
            </a:r>
            <a:r>
              <a:rPr lang="en-US"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9885167" y="1840646"/>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thirsty</a:t>
            </a:r>
          </a:p>
        </p:txBody>
      </p:sp>
      <p:sp>
        <p:nvSpPr>
          <p:cNvPr id="57" name="TextBox 56">
            <a:extLst>
              <a:ext uri="{FF2B5EF4-FFF2-40B4-BE49-F238E27FC236}">
                <a16:creationId xmlns:a16="http://schemas.microsoft.com/office/drawing/2014/main" id="{116D372E-7610-4831-90BE-D51E643AA992}"/>
              </a:ext>
            </a:extLst>
          </p:cNvPr>
          <p:cNvSpPr txBox="1"/>
          <p:nvPr/>
        </p:nvSpPr>
        <p:spPr>
          <a:xfrm>
            <a:off x="132752" y="291245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Wir</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sind</a:t>
            </a:r>
            <a:r>
              <a:rPr lang="en-US"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8832022" y="2933429"/>
            <a:ext cx="246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this afternoon</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83856" y="421950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sind</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6673148" y="4204358"/>
            <a:ext cx="3565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also  in   the  park</a:t>
            </a:r>
          </a:p>
        </p:txBody>
      </p:sp>
      <p:sp>
        <p:nvSpPr>
          <p:cNvPr id="63" name="TextBox 62">
            <a:extLst>
              <a:ext uri="{FF2B5EF4-FFF2-40B4-BE49-F238E27FC236}">
                <a16:creationId xmlns:a16="http://schemas.microsoft.com/office/drawing/2014/main" id="{10C7E0B1-ECD5-4503-8935-E45D7EAA8064}"/>
              </a:ext>
            </a:extLst>
          </p:cNvPr>
          <p:cNvSpPr txBox="1"/>
          <p:nvPr/>
        </p:nvSpPr>
        <p:spPr>
          <a:xfrm>
            <a:off x="1920905" y="488079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Sie</a:t>
            </a:r>
          </a:p>
        </p:txBody>
      </p:sp>
      <p:sp>
        <p:nvSpPr>
          <p:cNvPr id="65" name="TextBox 64">
            <a:extLst>
              <a:ext uri="{FF2B5EF4-FFF2-40B4-BE49-F238E27FC236}">
                <a16:creationId xmlns:a16="http://schemas.microsoft.com/office/drawing/2014/main" id="{3EADDBD3-93BE-434C-965F-84C367E16F89}"/>
              </a:ext>
            </a:extLst>
          </p:cNvPr>
          <p:cNvSpPr txBox="1"/>
          <p:nvPr/>
        </p:nvSpPr>
        <p:spPr>
          <a:xfrm>
            <a:off x="9008269" y="489928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scared of</a:t>
            </a:r>
          </a:p>
        </p:txBody>
      </p:sp>
      <p:sp>
        <p:nvSpPr>
          <p:cNvPr id="66" name="TextBox 65">
            <a:extLst>
              <a:ext uri="{FF2B5EF4-FFF2-40B4-BE49-F238E27FC236}">
                <a16:creationId xmlns:a16="http://schemas.microsoft.com/office/drawing/2014/main" id="{F45878ED-15DF-4D53-8C4B-0E8238C89C8C}"/>
              </a:ext>
            </a:extLst>
          </p:cNvPr>
          <p:cNvSpPr txBox="1"/>
          <p:nvPr/>
        </p:nvSpPr>
        <p:spPr>
          <a:xfrm>
            <a:off x="283465" y="524531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Fußball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A3D3783B-A6EF-5925-F5EC-8141F4C70311}"/>
              </a:ext>
            </a:extLst>
          </p:cNvPr>
          <p:cNvSpPr txBox="1"/>
          <p:nvPr/>
        </p:nvSpPr>
        <p:spPr>
          <a:xfrm>
            <a:off x="9690105" y="5939378"/>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teacher</a:t>
            </a:r>
          </a:p>
        </p:txBody>
      </p:sp>
      <p:sp>
        <p:nvSpPr>
          <p:cNvPr id="5" name="TextBox 4">
            <a:extLst>
              <a:ext uri="{FF2B5EF4-FFF2-40B4-BE49-F238E27FC236}">
                <a16:creationId xmlns:a16="http://schemas.microsoft.com/office/drawing/2014/main" id="{062909BD-4392-4DCA-8ABF-23E248300F3C}"/>
              </a:ext>
            </a:extLst>
          </p:cNvPr>
          <p:cNvSpPr txBox="1"/>
          <p:nvPr/>
        </p:nvSpPr>
        <p:spPr>
          <a:xfrm>
            <a:off x="132752" y="6336120"/>
            <a:ext cx="3838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keine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Angst </a:t>
            </a:r>
          </a:p>
        </p:txBody>
      </p:sp>
      <p:sp>
        <p:nvSpPr>
          <p:cNvPr id="8" name="TextBox 7">
            <a:extLst>
              <a:ext uri="{FF2B5EF4-FFF2-40B4-BE49-F238E27FC236}">
                <a16:creationId xmlns:a16="http://schemas.microsoft.com/office/drawing/2014/main" id="{4DA2F418-3D88-CB04-6469-2A27D9431DCF}"/>
              </a:ext>
            </a:extLst>
          </p:cNvPr>
          <p:cNvSpPr txBox="1"/>
          <p:nvPr/>
        </p:nvSpPr>
        <p:spPr>
          <a:xfrm>
            <a:off x="8999738" y="633966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 football</a:t>
            </a: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F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1F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1F_7.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3_W1F_7.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T3_W1F_7.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T3_W1F_7.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60" grpId="0"/>
      <p:bldP spid="61" grpId="0"/>
      <p:bldP spid="63" grpId="0"/>
      <p:bldP spid="65" grpId="0"/>
      <p:bldP spid="66" grpId="0"/>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8526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124428"/>
            <a:ext cx="3971735"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 the song.</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138891"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84988" y="345516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359106"/>
            <a:ext cx="5918048"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 the song?</a:t>
            </a: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933936" y="4698945"/>
            <a:ext cx="2873366" cy="1600476"/>
          </a:xfrm>
          <a:prstGeom prst="wedgeRoundRectCallout">
            <a:avLst>
              <a:gd name="adj1" fmla="val -105889"/>
              <a:gd name="adj2" fmla="val -101178"/>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has no word for ‘do’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subTnLst>
                                    <p:audio>
                                      <p:cMediaNode>
                                        <p:cTn display="0" masterRel="sameClick">
                                          <p:stCondLst>
                                            <p:cond evt="begin" delay="0">
                                              <p:tn val="14"/>
                                            </p:cond>
                                          </p:stCondLst>
                                          <p:endCondLst>
                                            <p:cond evt="onStopAudio" delay="0">
                                              <p:tgtEl>
                                                <p:sldTgt/>
                                              </p:tgtEl>
                                            </p:cond>
                                          </p:endCondLst>
                                        </p:cTn>
                                        <p:tgtEl>
                                          <p:sndTgt r:embed="rId3" name="T3_W1F_8.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4" name="T3_W1F_8.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4" y="56068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434287" y="67623"/>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000461" y="113548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6050" y="-162482"/>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5888" y="6014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AE72919F-D2BF-4BD7-9511-291252EB6C8A}"/>
              </a:ext>
            </a:extLst>
          </p:cNvPr>
          <p:cNvSpPr/>
          <p:nvPr/>
        </p:nvSpPr>
        <p:spPr>
          <a:xfrm>
            <a:off x="868132" y="713240"/>
            <a:ext cx="4091326" cy="836616"/>
          </a:xfrm>
          <a:prstGeom prst="wedgeRoundRectCallout">
            <a:avLst>
              <a:gd name="adj1" fmla="val -53637"/>
              <a:gd name="adj2" fmla="val -231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6" name="T3_W1F_9.2.wav"/>
            </a:hlinkClick>
            <a:extLst>
              <a:ext uri="{FF2B5EF4-FFF2-40B4-BE49-F238E27FC236}">
                <a16:creationId xmlns:a16="http://schemas.microsoft.com/office/drawing/2014/main" id="{38196040-56EA-44D9-A41C-E07A8EA7DA81}"/>
              </a:ext>
            </a:extLst>
          </p:cNvPr>
          <p:cNvSpPr/>
          <p:nvPr/>
        </p:nvSpPr>
        <p:spPr>
          <a:xfrm>
            <a:off x="1210241" y="689022"/>
            <a:ext cx="3613569" cy="6452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Frage</a:t>
            </a:r>
            <a:r>
              <a:rPr kumimoji="0" lang="en-GB" sz="2400" b="1" i="0" u="none" strike="noStrike" kern="1200" cap="none" spc="-1" normalizeH="0" baseline="0" noProof="0" dirty="0">
                <a:ln>
                  <a:noFill/>
                </a:ln>
                <a:solidFill>
                  <a:srgbClr val="002060"/>
                </a:solidFill>
                <a:effectLst/>
                <a:uLnTx/>
                <a:uFillTx/>
                <a:latin typeface="Century Gothic"/>
                <a:ea typeface="Century Gothic"/>
              </a:rPr>
              <a:t>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Satz</a:t>
            </a:r>
            <a:r>
              <a:rPr kumimoji="0" lang="en-GB" sz="2400" b="1" i="0" u="none" strike="noStrike" kern="1200" cap="none" spc="-1" normalizeH="0" noProof="0" dirty="0">
                <a:ln>
                  <a:noFill/>
                </a:ln>
                <a:solidFill>
                  <a:srgbClr val="002060"/>
                </a:solidFill>
                <a:effectLst/>
                <a:uLnTx/>
                <a:uFillTx/>
                <a:latin typeface="Century Gothic"/>
                <a:ea typeface="Century Gothic"/>
              </a:rPr>
              <a:t> (.) ?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extBox 1">
            <a:hlinkClick r:id="" action="ppaction://noaction">
              <a:snd r:embed="rId7" name="T3_W1F_9.1.wav"/>
            </a:hlinkClick>
            <a:extLst>
              <a:ext uri="{FF2B5EF4-FFF2-40B4-BE49-F238E27FC236}">
                <a16:creationId xmlns:a16="http://schemas.microsoft.com/office/drawing/2014/main" id="{D2F8542C-D236-3EAE-6CC8-0B7F884F6121}"/>
              </a:ext>
            </a:extLst>
          </p:cNvPr>
          <p:cNvSpPr txBox="1"/>
          <p:nvPr/>
        </p:nvSpPr>
        <p:spPr>
          <a:xfrm>
            <a:off x="2678367" y="27926"/>
            <a:ext cx="9598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Johanna und Aisha </a:t>
            </a:r>
            <a:r>
              <a:rPr lang="en-GB" sz="2400" b="1" dirty="0" err="1">
                <a:solidFill>
                  <a:srgbClr val="002060"/>
                </a:solidFill>
                <a:latin typeface="Century Gothic" panose="020B0502020202020204" pitchFamily="34" charset="0"/>
              </a:rPr>
              <a:t>üben</a:t>
            </a:r>
            <a:r>
              <a:rPr lang="en-GB" sz="2400" b="1" dirty="0">
                <a:solidFill>
                  <a:srgbClr val="002060"/>
                </a:solidFill>
                <a:latin typeface="Century Gothic" panose="020B0502020202020204" pitchFamily="34" charset="0"/>
              </a:rPr>
              <a:t> Deutsch </a:t>
            </a:r>
            <a:r>
              <a:rPr lang="en-GB" sz="2400" b="1" dirty="0" err="1">
                <a:solidFill>
                  <a:srgbClr val="002060"/>
                </a:solidFill>
                <a:latin typeface="Century Gothic" panose="020B0502020202020204" pitchFamily="34" charset="0"/>
              </a:rPr>
              <a:t>mit</a:t>
            </a:r>
            <a:r>
              <a:rPr lang="en-GB" sz="2400" b="1" dirty="0">
                <a:solidFill>
                  <a:srgbClr val="002060"/>
                </a:solidFill>
                <a:latin typeface="Century Gothic" panose="020B0502020202020204" pitchFamily="34" charset="0"/>
              </a:rPr>
              <a:t> der </a:t>
            </a:r>
            <a:r>
              <a:rPr lang="en-GB" sz="2400" b="1" dirty="0" err="1">
                <a:solidFill>
                  <a:srgbClr val="002060"/>
                </a:solidFill>
                <a:latin typeface="Century Gothic" panose="020B0502020202020204" pitchFamily="34" charset="0"/>
              </a:rPr>
              <a:t>Klasse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mit</a:t>
            </a:r>
            <a:r>
              <a:rPr lang="en-GB" sz="2400" b="1" dirty="0">
                <a:solidFill>
                  <a:srgbClr val="002060"/>
                </a:solidFill>
                <a:latin typeface="Century Gothic" panose="020B0502020202020204" pitchFamily="34" charset="0"/>
              </a:rPr>
              <a:t> Zoom.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utoShape 2">
            <a:extLst>
              <a:ext uri="{FF2B5EF4-FFF2-40B4-BE49-F238E27FC236}">
                <a16:creationId xmlns:a16="http://schemas.microsoft.com/office/drawing/2014/main" id="{8E4721D4-3BF9-7FC1-0616-56039162D7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1DB322BA-8B79-B337-EE5B-F48B73CADC87}"/>
              </a:ext>
            </a:extLst>
          </p:cNvPr>
          <p:cNvPicPr>
            <a:picLocks noChangeAspect="1"/>
          </p:cNvPicPr>
          <p:nvPr/>
        </p:nvPicPr>
        <p:blipFill>
          <a:blip r:embed="rId8"/>
          <a:stretch>
            <a:fillRect/>
          </a:stretch>
        </p:blipFill>
        <p:spPr>
          <a:xfrm>
            <a:off x="9217316" y="467121"/>
            <a:ext cx="956459" cy="1071797"/>
          </a:xfrm>
          <a:prstGeom prst="rect">
            <a:avLst/>
          </a:prstGeom>
        </p:spPr>
      </p:pic>
      <p:pic>
        <p:nvPicPr>
          <p:cNvPr id="7" name="Picture 6">
            <a:extLst>
              <a:ext uri="{FF2B5EF4-FFF2-40B4-BE49-F238E27FC236}">
                <a16:creationId xmlns:a16="http://schemas.microsoft.com/office/drawing/2014/main" id="{E2F49AA7-CD60-547A-4E61-F7DEE81B6818}"/>
              </a:ext>
            </a:extLst>
          </p:cNvPr>
          <p:cNvPicPr>
            <a:picLocks noChangeAspect="1"/>
          </p:cNvPicPr>
          <p:nvPr/>
        </p:nvPicPr>
        <p:blipFill>
          <a:blip r:embed="rId9"/>
          <a:stretch>
            <a:fillRect/>
          </a:stretch>
        </p:blipFill>
        <p:spPr>
          <a:xfrm>
            <a:off x="8294338" y="479977"/>
            <a:ext cx="1095232" cy="1046087"/>
          </a:xfrm>
          <a:prstGeom prst="rect">
            <a:avLst/>
          </a:prstGeom>
        </p:spPr>
      </p:pic>
      <p:sp>
        <p:nvSpPr>
          <p:cNvPr id="15" name="Speech Bubble: Oval 14">
            <a:extLst>
              <a:ext uri="{FF2B5EF4-FFF2-40B4-BE49-F238E27FC236}">
                <a16:creationId xmlns:a16="http://schemas.microsoft.com/office/drawing/2014/main" id="{EEB32CCF-F938-0D21-C31F-9DA9A969572D}"/>
              </a:ext>
            </a:extLst>
          </p:cNvPr>
          <p:cNvSpPr/>
          <p:nvPr/>
        </p:nvSpPr>
        <p:spPr>
          <a:xfrm>
            <a:off x="5608015" y="461687"/>
            <a:ext cx="2584783" cy="1212752"/>
          </a:xfrm>
          <a:prstGeom prst="wedgeEllipseCallout">
            <a:avLst>
              <a:gd name="adj1" fmla="val 64549"/>
              <a:gd name="adj2" fmla="val -1315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oder</a:t>
            </a:r>
            <a:r>
              <a:rPr lang="en-US" sz="2000" b="1" dirty="0">
                <a:solidFill>
                  <a:srgbClr val="002060"/>
                </a:solidFill>
                <a:latin typeface="Century Gothic" panose="020B0502020202020204" pitchFamily="34" charset="0"/>
              </a:rPr>
              <a:t> ‘.’ ? </a:t>
            </a:r>
            <a:endParaRPr lang="en-GB" sz="2000" b="1" dirty="0">
              <a:solidFill>
                <a:srgbClr val="002060"/>
              </a:solidFill>
              <a:latin typeface="Century Gothic" panose="020B0502020202020204" pitchFamily="34" charset="0"/>
            </a:endParaRPr>
          </a:p>
        </p:txBody>
      </p:sp>
      <p:graphicFrame>
        <p:nvGraphicFramePr>
          <p:cNvPr id="16" name="Table 3">
            <a:extLst>
              <a:ext uri="{FF2B5EF4-FFF2-40B4-BE49-F238E27FC236}">
                <a16:creationId xmlns:a16="http://schemas.microsoft.com/office/drawing/2014/main" id="{89CDCCEB-23A8-A00B-B1C8-5D0057792425}"/>
              </a:ext>
            </a:extLst>
          </p:cNvPr>
          <p:cNvGraphicFramePr>
            <a:graphicFrameLocks noGrp="1"/>
          </p:cNvGraphicFramePr>
          <p:nvPr>
            <p:extLst>
              <p:ext uri="{D42A27DB-BD31-4B8C-83A1-F6EECF244321}">
                <p14:modId xmlns:p14="http://schemas.microsoft.com/office/powerpoint/2010/main" val="720388683"/>
              </p:ext>
            </p:extLst>
          </p:nvPr>
        </p:nvGraphicFramePr>
        <p:xfrm>
          <a:off x="991402" y="1835602"/>
          <a:ext cx="9214440" cy="3688080"/>
        </p:xfrm>
        <a:graphic>
          <a:graphicData uri="http://schemas.openxmlformats.org/drawingml/2006/table">
            <a:tbl>
              <a:tblPr firstRow="1" bandRow="1">
                <a:tableStyleId>{ED083AE6-46FA-4A59-8FB0-9F97EB10719F}</a:tableStyleId>
              </a:tblPr>
              <a:tblGrid>
                <a:gridCol w="1291382">
                  <a:extLst>
                    <a:ext uri="{9D8B030D-6E8A-4147-A177-3AD203B41FA5}">
                      <a16:colId xmlns:a16="http://schemas.microsoft.com/office/drawing/2014/main" val="1145626229"/>
                    </a:ext>
                  </a:extLst>
                </a:gridCol>
                <a:gridCol w="2475196">
                  <a:extLst>
                    <a:ext uri="{9D8B030D-6E8A-4147-A177-3AD203B41FA5}">
                      <a16:colId xmlns:a16="http://schemas.microsoft.com/office/drawing/2014/main" val="1705934930"/>
                    </a:ext>
                  </a:extLst>
                </a:gridCol>
                <a:gridCol w="5447862">
                  <a:extLst>
                    <a:ext uri="{9D8B030D-6E8A-4147-A177-3AD203B41FA5}">
                      <a16:colId xmlns:a16="http://schemas.microsoft.com/office/drawing/2014/main" val="1155273963"/>
                    </a:ext>
                  </a:extLst>
                </a:gridCol>
              </a:tblGrid>
              <a:tr h="386991">
                <a:tc>
                  <a:txBody>
                    <a:bodyPr/>
                    <a:lstStyle/>
                    <a:p>
                      <a:endParaRPr lang="en-GB">
                        <a:latin typeface="Century Gothic" panose="020B0502020202020204" pitchFamily="34" charset="0"/>
                      </a:endParaRPr>
                    </a:p>
                  </a:txBody>
                  <a:tcPr/>
                </a:tc>
                <a:tc>
                  <a:txBody>
                    <a:bodyPr/>
                    <a:lstStyle/>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oder</a:t>
                      </a:r>
                      <a:r>
                        <a:rPr lang="en-GB" sz="3200" dirty="0">
                          <a:solidFill>
                            <a:srgbClr val="002060"/>
                          </a:solidFill>
                          <a:latin typeface="Century Gothic" panose="020B0502020202020204" pitchFamily="34" charset="0"/>
                        </a:rPr>
                        <a:t> .</a:t>
                      </a:r>
                    </a:p>
                  </a:txBody>
                  <a:tcPr/>
                </a:tc>
                <a:tc>
                  <a:txBody>
                    <a:bodyPr/>
                    <a:lstStyle/>
                    <a:p>
                      <a:pPr algn="ctr"/>
                      <a:r>
                        <a:rPr lang="en-US" sz="3200" dirty="0" err="1">
                          <a:solidFill>
                            <a:srgbClr val="002060"/>
                          </a:solidFill>
                          <a:latin typeface="Century Gothic" panose="020B0502020202020204" pitchFamily="34" charset="0"/>
                        </a:rPr>
                        <a:t>Englisch</a:t>
                      </a:r>
                      <a:r>
                        <a:rPr lang="en-US" sz="3200"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51877970"/>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You (all) are hungry.</a:t>
                      </a:r>
                    </a:p>
                  </a:txBody>
                  <a:tcPr/>
                </a:tc>
                <a:extLst>
                  <a:ext uri="{0D108BD9-81ED-4DB2-BD59-A6C34878D82A}">
                    <a16:rowId xmlns:a16="http://schemas.microsoft.com/office/drawing/2014/main" val="3914117829"/>
                  </a:ext>
                </a:extLst>
              </a:tr>
              <a:tr h="370840">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US" sz="2000" dirty="0">
                          <a:solidFill>
                            <a:srgbClr val="002060"/>
                          </a:solidFill>
                          <a:latin typeface="Century Gothic" panose="020B0502020202020204" pitchFamily="34" charset="0"/>
                        </a:rPr>
                        <a:t>A</a:t>
                      </a:r>
                      <a:r>
                        <a:rPr lang="en-GB" sz="2000" dirty="0">
                          <a:solidFill>
                            <a:srgbClr val="002060"/>
                          </a:solidFill>
                          <a:latin typeface="Century Gothic" panose="020B0502020202020204" pitchFamily="34" charset="0"/>
                        </a:rPr>
                        <a:t>re we scared?</a:t>
                      </a:r>
                    </a:p>
                  </a:txBody>
                  <a:tcPr/>
                </a:tc>
                <a:extLst>
                  <a:ext uri="{0D108BD9-81ED-4DB2-BD59-A6C34878D82A}">
                    <a16:rowId xmlns:a16="http://schemas.microsoft.com/office/drawing/2014/main" val="3235816001"/>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They are happy.</a:t>
                      </a:r>
                    </a:p>
                  </a:txBody>
                  <a:tcPr/>
                </a:tc>
                <a:extLst>
                  <a:ext uri="{0D108BD9-81ED-4DB2-BD59-A6C34878D82A}">
                    <a16:rowId xmlns:a16="http://schemas.microsoft.com/office/drawing/2014/main" val="2839964079"/>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Are you thirsty, Frau </a:t>
                      </a:r>
                      <a:r>
                        <a:rPr lang="en-GB" sz="2000" dirty="0" err="1">
                          <a:solidFill>
                            <a:srgbClr val="002060"/>
                          </a:solidFill>
                          <a:latin typeface="Century Gothic" panose="020B0502020202020204" pitchFamily="34" charset="0"/>
                        </a:rPr>
                        <a:t>Bahlsen</a:t>
                      </a:r>
                      <a:r>
                        <a:rPr lang="en-GB" sz="2000" dirty="0">
                          <a:solidFill>
                            <a:srgbClr val="002060"/>
                          </a:solidFill>
                          <a:latin typeface="Century Gothic" panose="020B0502020202020204" pitchFamily="34" charset="0"/>
                        </a:rPr>
                        <a:t>? </a:t>
                      </a:r>
                    </a:p>
                  </a:txBody>
                  <a:tcPr/>
                </a:tc>
                <a:extLst>
                  <a:ext uri="{0D108BD9-81ED-4DB2-BD59-A6C34878D82A}">
                    <a16:rowId xmlns:a16="http://schemas.microsoft.com/office/drawing/2014/main" val="4151966941"/>
                  </a:ext>
                </a:extLst>
              </a:tr>
              <a:tr h="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You (all) are tired.</a:t>
                      </a:r>
                    </a:p>
                  </a:txBody>
                  <a:tcPr/>
                </a:tc>
                <a:extLst>
                  <a:ext uri="{0D108BD9-81ED-4DB2-BD59-A6C34878D82A}">
                    <a16:rowId xmlns:a16="http://schemas.microsoft.com/office/drawing/2014/main" val="1853646284"/>
                  </a:ext>
                </a:extLst>
              </a:tr>
              <a:tr h="0">
                <a:tc>
                  <a:txBody>
                    <a:bodyPr/>
                    <a:lstStyle/>
                    <a:p>
                      <a:endParaRPr lang="en-GB" dirty="0">
                        <a:latin typeface="Century Gothic" panose="020B0502020202020204" pitchFamily="34" charset="0"/>
                      </a:endParaRPr>
                    </a:p>
                  </a:txBody>
                  <a:tcPr/>
                </a:tc>
                <a:tc>
                  <a:txBody>
                    <a:bodyPr/>
                    <a:lstStyle/>
                    <a:p>
                      <a:endParaRPr lang="en-US"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US" sz="2000" dirty="0">
                          <a:solidFill>
                            <a:srgbClr val="002060"/>
                          </a:solidFill>
                          <a:latin typeface="Century Gothic" panose="020B0502020202020204" pitchFamily="34" charset="0"/>
                        </a:rPr>
                        <a:t>We are here in the school.</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646691893"/>
                  </a:ext>
                </a:extLst>
              </a:tr>
            </a:tbl>
          </a:graphicData>
        </a:graphic>
      </p:graphicFrame>
      <p:sp>
        <p:nvSpPr>
          <p:cNvPr id="17" name="Action Button: Custom 16">
            <a:hlinkClick r:id="" action="ppaction://noaction" highlightClick="1">
              <a:snd r:embed="rId10" name="T3_W1F_9.3.wav"/>
            </a:hlinkClick>
            <a:extLst>
              <a:ext uri="{FF2B5EF4-FFF2-40B4-BE49-F238E27FC236}">
                <a16:creationId xmlns:a16="http://schemas.microsoft.com/office/drawing/2014/main" id="{9A82E6E6-E0A5-0874-3B20-43FC1B50234A}"/>
              </a:ext>
            </a:extLst>
          </p:cNvPr>
          <p:cNvSpPr/>
          <p:nvPr/>
        </p:nvSpPr>
        <p:spPr>
          <a:xfrm>
            <a:off x="1061566" y="2487231"/>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11" name="T3_W1F_9.4.wav"/>
            </a:hlinkClick>
            <a:extLst>
              <a:ext uri="{FF2B5EF4-FFF2-40B4-BE49-F238E27FC236}">
                <a16:creationId xmlns:a16="http://schemas.microsoft.com/office/drawing/2014/main" id="{7AF239C0-DDFC-2517-6403-A66DE0C78F4C}"/>
              </a:ext>
            </a:extLst>
          </p:cNvPr>
          <p:cNvSpPr/>
          <p:nvPr/>
        </p:nvSpPr>
        <p:spPr>
          <a:xfrm>
            <a:off x="1059488" y="2994275"/>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2" name="T3_W1F_9.5.wav"/>
            </a:hlinkClick>
            <a:extLst>
              <a:ext uri="{FF2B5EF4-FFF2-40B4-BE49-F238E27FC236}">
                <a16:creationId xmlns:a16="http://schemas.microsoft.com/office/drawing/2014/main" id="{8BF5A32F-F5BF-1EB4-BC64-227583134711}"/>
              </a:ext>
            </a:extLst>
          </p:cNvPr>
          <p:cNvSpPr/>
          <p:nvPr/>
        </p:nvSpPr>
        <p:spPr>
          <a:xfrm>
            <a:off x="1059488" y="355520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3" name="T3_W1F_9.6.wav"/>
            </a:hlinkClick>
            <a:extLst>
              <a:ext uri="{FF2B5EF4-FFF2-40B4-BE49-F238E27FC236}">
                <a16:creationId xmlns:a16="http://schemas.microsoft.com/office/drawing/2014/main" id="{DE198412-3282-082A-6C43-F8FAFCD5D3C8}"/>
              </a:ext>
            </a:extLst>
          </p:cNvPr>
          <p:cNvSpPr/>
          <p:nvPr/>
        </p:nvSpPr>
        <p:spPr>
          <a:xfrm>
            <a:off x="1073254" y="4045865"/>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4" name="T3_W1F_9.7.wav"/>
            </a:hlinkClick>
            <a:extLst>
              <a:ext uri="{FF2B5EF4-FFF2-40B4-BE49-F238E27FC236}">
                <a16:creationId xmlns:a16="http://schemas.microsoft.com/office/drawing/2014/main" id="{2CF53085-0A10-2DF4-28ED-DB14E5BC3236}"/>
              </a:ext>
            </a:extLst>
          </p:cNvPr>
          <p:cNvSpPr/>
          <p:nvPr/>
        </p:nvSpPr>
        <p:spPr>
          <a:xfrm>
            <a:off x="1073254" y="4552152"/>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TextBox 21">
            <a:extLst>
              <a:ext uri="{FF2B5EF4-FFF2-40B4-BE49-F238E27FC236}">
                <a16:creationId xmlns:a16="http://schemas.microsoft.com/office/drawing/2014/main" id="{DD82A660-1A4C-2A2A-5ACC-8F2DC729FA34}"/>
              </a:ext>
            </a:extLst>
          </p:cNvPr>
          <p:cNvSpPr txBox="1"/>
          <p:nvPr/>
        </p:nvSpPr>
        <p:spPr>
          <a:xfrm>
            <a:off x="3031302" y="2345808"/>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A2E3690-C25A-E3AF-58E6-750A994241E3}"/>
              </a:ext>
            </a:extLst>
          </p:cNvPr>
          <p:cNvSpPr txBox="1"/>
          <p:nvPr/>
        </p:nvSpPr>
        <p:spPr>
          <a:xfrm>
            <a:off x="3075192" y="280720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6C02B75-ED6F-C36A-97DC-7484F4CA8BB6}"/>
              </a:ext>
            </a:extLst>
          </p:cNvPr>
          <p:cNvSpPr txBox="1"/>
          <p:nvPr/>
        </p:nvSpPr>
        <p:spPr>
          <a:xfrm flipH="1">
            <a:off x="3016682" y="3364712"/>
            <a:ext cx="7326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C934D56-4A25-EB3E-DC75-9FD49B741B84}"/>
              </a:ext>
            </a:extLst>
          </p:cNvPr>
          <p:cNvSpPr txBox="1"/>
          <p:nvPr/>
        </p:nvSpPr>
        <p:spPr>
          <a:xfrm>
            <a:off x="2997888" y="3886692"/>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D7609AF3-9992-9B1E-6FE5-093949994281}"/>
              </a:ext>
            </a:extLst>
          </p:cNvPr>
          <p:cNvSpPr txBox="1"/>
          <p:nvPr/>
        </p:nvSpPr>
        <p:spPr>
          <a:xfrm>
            <a:off x="3072364" y="4355806"/>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492B02AB-DD95-F760-EAA2-6110C82C1DB4}"/>
              </a:ext>
            </a:extLst>
          </p:cNvPr>
          <p:cNvSpPr txBox="1"/>
          <p:nvPr/>
        </p:nvSpPr>
        <p:spPr>
          <a:xfrm>
            <a:off x="4867850" y="2449296"/>
            <a:ext cx="2609850" cy="4236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E4F2FD65-BC68-1CF9-7F1D-AD4215D875B8}"/>
              </a:ext>
            </a:extLst>
          </p:cNvPr>
          <p:cNvSpPr txBox="1"/>
          <p:nvPr/>
        </p:nvSpPr>
        <p:spPr>
          <a:xfrm>
            <a:off x="4863980" y="2977030"/>
            <a:ext cx="2834091" cy="3948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FA62498-816F-7372-17D5-EF08C934189B}"/>
              </a:ext>
            </a:extLst>
          </p:cNvPr>
          <p:cNvSpPr txBox="1"/>
          <p:nvPr/>
        </p:nvSpPr>
        <p:spPr>
          <a:xfrm>
            <a:off x="4863980" y="3460098"/>
            <a:ext cx="2342731" cy="400110"/>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421A10D-2105-D06B-B7F2-8BECEC5D61AC}"/>
              </a:ext>
            </a:extLst>
          </p:cNvPr>
          <p:cNvSpPr txBox="1"/>
          <p:nvPr/>
        </p:nvSpPr>
        <p:spPr>
          <a:xfrm>
            <a:off x="4823810" y="4012067"/>
            <a:ext cx="4205890" cy="3511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74C9D18-243B-5ADA-C6FF-73E3C05B9960}"/>
              </a:ext>
            </a:extLst>
          </p:cNvPr>
          <p:cNvSpPr txBox="1"/>
          <p:nvPr/>
        </p:nvSpPr>
        <p:spPr>
          <a:xfrm>
            <a:off x="4881626" y="4524424"/>
            <a:ext cx="2798797" cy="4616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Action Button: Custom 16">
            <a:hlinkClick r:id="" action="ppaction://noaction" highlightClick="1">
              <a:snd r:embed="rId15" name="T3_W1F_9.8.wav"/>
            </a:hlinkClick>
            <a:extLst>
              <a:ext uri="{FF2B5EF4-FFF2-40B4-BE49-F238E27FC236}">
                <a16:creationId xmlns:a16="http://schemas.microsoft.com/office/drawing/2014/main" id="{8C5BA35F-EE74-C861-DAA6-131ECB798085}"/>
              </a:ext>
            </a:extLst>
          </p:cNvPr>
          <p:cNvSpPr/>
          <p:nvPr/>
        </p:nvSpPr>
        <p:spPr>
          <a:xfrm>
            <a:off x="1073254" y="5081962"/>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F939B3D7-2623-BE24-BDFE-A8A0E0F532CA}"/>
              </a:ext>
            </a:extLst>
          </p:cNvPr>
          <p:cNvSpPr txBox="1"/>
          <p:nvPr/>
        </p:nvSpPr>
        <p:spPr>
          <a:xfrm>
            <a:off x="3072364" y="4815796"/>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E7435E5C-210F-48A7-7296-FCB6B888E790}"/>
              </a:ext>
            </a:extLst>
          </p:cNvPr>
          <p:cNvSpPr txBox="1"/>
          <p:nvPr/>
        </p:nvSpPr>
        <p:spPr>
          <a:xfrm>
            <a:off x="9166331" y="6484272"/>
            <a:ext cx="2933206"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üben</a:t>
            </a:r>
            <a:r>
              <a:rPr lang="en-GB" dirty="0">
                <a:solidFill>
                  <a:srgbClr val="002060"/>
                </a:solidFill>
                <a:latin typeface="Century Gothic" panose="020B0502020202020204" pitchFamily="34" charset="0"/>
              </a:rPr>
              <a:t> = to practise</a:t>
            </a:r>
          </a:p>
        </p:txBody>
      </p:sp>
      <p:sp>
        <p:nvSpPr>
          <p:cNvPr id="36" name="TextBox 35">
            <a:extLst>
              <a:ext uri="{FF2B5EF4-FFF2-40B4-BE49-F238E27FC236}">
                <a16:creationId xmlns:a16="http://schemas.microsoft.com/office/drawing/2014/main" id="{5675B2B1-2A64-6B89-A0EC-08965451726F}"/>
              </a:ext>
            </a:extLst>
          </p:cNvPr>
          <p:cNvSpPr txBox="1"/>
          <p:nvPr/>
        </p:nvSpPr>
        <p:spPr>
          <a:xfrm>
            <a:off x="4839111" y="5087442"/>
            <a:ext cx="3826584" cy="2700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animBg="1"/>
      <p:bldP spid="28" grpId="0" animBg="1"/>
      <p:bldP spid="29" grpId="0" animBg="1"/>
      <p:bldP spid="30" grpId="0" animBg="1"/>
      <p:bldP spid="31" grpId="0" animBg="1"/>
      <p:bldP spid="33" grpId="0"/>
      <p:bldP spid="3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1615</TotalTime>
  <Words>2697</Words>
  <Application>Microsoft Macintosh PowerPoint</Application>
  <PresentationFormat>Widescreen</PresentationFormat>
  <Paragraphs>433</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Modern Love</vt:lpstr>
      <vt:lpstr>Segoe Print</vt:lpstr>
      <vt:lpstr>Symbol</vt:lpstr>
      <vt:lpstr>Wingdings</vt:lpstr>
      <vt:lpstr>1_Office Theme</vt:lpstr>
      <vt:lpstr>2_Office Theme</vt:lpstr>
      <vt:lpstr>3_Office Theme</vt:lpstr>
      <vt:lpstr>Experiences at home and away </vt:lpstr>
      <vt:lpstr>aussprechen</vt:lpstr>
      <vt:lpstr>aussprechen</vt:lpstr>
      <vt:lpstr>PowerPoint Presentation</vt:lpstr>
      <vt:lpstr>Follow up 2: </vt:lpstr>
      <vt:lpstr>Follow up 2: </vt:lpstr>
      <vt:lpstr>Follow up 3 </vt:lpstr>
      <vt:lpstr>Yes / no questions</vt:lpstr>
      <vt:lpstr>Follow up 4</vt:lpstr>
      <vt:lpstr>Follow up 5: </vt:lpstr>
      <vt:lpstr>Tschüss!</vt:lpstr>
      <vt:lpstr>Follow up 2: </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61</cp:revision>
  <dcterms:created xsi:type="dcterms:W3CDTF">2021-06-12T06:20:35Z</dcterms:created>
  <dcterms:modified xsi:type="dcterms:W3CDTF">2023-10-06T14:18:46Z</dcterms:modified>
</cp:coreProperties>
</file>