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4" r:id="rId2"/>
    <p:sldMasterId id="2147483697" r:id="rId3"/>
    <p:sldMasterId id="2147483709" r:id="rId4"/>
  </p:sldMasterIdLst>
  <p:notesMasterIdLst>
    <p:notesMasterId r:id="rId18"/>
  </p:notesMasterIdLst>
  <p:sldIdLst>
    <p:sldId id="257" r:id="rId5"/>
    <p:sldId id="926" r:id="rId6"/>
    <p:sldId id="927" r:id="rId7"/>
    <p:sldId id="973" r:id="rId8"/>
    <p:sldId id="362" r:id="rId9"/>
    <p:sldId id="363" r:id="rId10"/>
    <p:sldId id="364" r:id="rId11"/>
    <p:sldId id="944" r:id="rId12"/>
    <p:sldId id="977" r:id="rId13"/>
    <p:sldId id="976" r:id="rId14"/>
    <p:sldId id="290" r:id="rId15"/>
    <p:sldId id="974" r:id="rId16"/>
    <p:sldId id="975"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0C0"/>
    <a:srgbClr val="FFD319"/>
    <a:srgbClr val="F9D8A3"/>
    <a:srgbClr val="5FADE4"/>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E254709-94CE-5847-9F52-36A9CE41A844}" v="20" dt="2023-10-06T14:19:34.64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2637" autoAdjust="0"/>
    <p:restoredTop sz="66785" autoAdjust="0"/>
  </p:normalViewPr>
  <p:slideViewPr>
    <p:cSldViewPr snapToGrid="0">
      <p:cViewPr varScale="1">
        <p:scale>
          <a:sx n="75" d="100"/>
          <a:sy n="75" d="100"/>
        </p:scale>
        <p:origin x="624" y="192"/>
      </p:cViewPr>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asmin Silver" userId="f1ad1a87-e10a-4dd0-87b2-6c2654730cf8" providerId="ADAL" clId="{7E254709-94CE-5847-9F52-36A9CE41A844}"/>
    <pc:docChg chg="modSld">
      <pc:chgData name="Jasmin Silver" userId="f1ad1a87-e10a-4dd0-87b2-6c2654730cf8" providerId="ADAL" clId="{7E254709-94CE-5847-9F52-36A9CE41A844}" dt="2023-10-06T14:19:34.645" v="21"/>
      <pc:docMkLst>
        <pc:docMk/>
      </pc:docMkLst>
      <pc:sldChg chg="modSp mod modAnim modNotesTx">
        <pc:chgData name="Jasmin Silver" userId="f1ad1a87-e10a-4dd0-87b2-6c2654730cf8" providerId="ADAL" clId="{7E254709-94CE-5847-9F52-36A9CE41A844}" dt="2023-10-06T14:19:34.645" v="21"/>
        <pc:sldMkLst>
          <pc:docMk/>
          <pc:sldMk cId="3789541417" sldId="973"/>
        </pc:sldMkLst>
        <pc:spChg chg="mod">
          <ac:chgData name="Jasmin Silver" userId="f1ad1a87-e10a-4dd0-87b2-6c2654730cf8" providerId="ADAL" clId="{7E254709-94CE-5847-9F52-36A9CE41A844}" dt="2023-10-03T14:47:45.125" v="8" actId="207"/>
          <ac:spMkLst>
            <pc:docMk/>
            <pc:sldMk cId="3789541417" sldId="973"/>
            <ac:spMk id="2" creationId="{CE6C8A0B-EA54-4922-9B31-2DD690C4886C}"/>
          </ac:spMkLst>
        </pc:spChg>
        <pc:spChg chg="mod">
          <ac:chgData name="Jasmin Silver" userId="f1ad1a87-e10a-4dd0-87b2-6c2654730cf8" providerId="ADAL" clId="{7E254709-94CE-5847-9F52-36A9CE41A844}" dt="2023-10-03T14:49:04.561" v="12" actId="1036"/>
          <ac:spMkLst>
            <pc:docMk/>
            <pc:sldMk cId="3789541417" sldId="973"/>
            <ac:spMk id="18" creationId="{084C9D57-A08B-472D-BA09-393938162BBA}"/>
          </ac:spMkLst>
        </pc:spChg>
        <pc:spChg chg="mod">
          <ac:chgData name="Jasmin Silver" userId="f1ad1a87-e10a-4dd0-87b2-6c2654730cf8" providerId="ADAL" clId="{7E254709-94CE-5847-9F52-36A9CE41A844}" dt="2023-10-06T14:19:06.736" v="14" actId="14100"/>
          <ac:spMkLst>
            <pc:docMk/>
            <pc:sldMk cId="3789541417" sldId="973"/>
            <ac:spMk id="29" creationId="{1BB8C7F6-B375-4708-98C2-C20971052A5A}"/>
          </ac:spMkLst>
        </pc:spChg>
        <pc:spChg chg="mod">
          <ac:chgData name="Jasmin Silver" userId="f1ad1a87-e10a-4dd0-87b2-6c2654730cf8" providerId="ADAL" clId="{7E254709-94CE-5847-9F52-36A9CE41A844}" dt="2023-10-03T14:49:01.489" v="10" actId="1036"/>
          <ac:spMkLst>
            <pc:docMk/>
            <pc:sldMk cId="3789541417" sldId="973"/>
            <ac:spMk id="34" creationId="{7E67B6EB-B741-4893-AD41-7654095D79C7}"/>
          </ac:spMkLst>
        </pc:spChg>
      </pc:sldChg>
      <pc:sldChg chg="modSp mod">
        <pc:chgData name="Jasmin Silver" userId="f1ad1a87-e10a-4dd0-87b2-6c2654730cf8" providerId="ADAL" clId="{7E254709-94CE-5847-9F52-36A9CE41A844}" dt="2023-10-06T10:00:41.753" v="13" actId="20577"/>
        <pc:sldMkLst>
          <pc:docMk/>
          <pc:sldMk cId="3198131163" sldId="977"/>
        </pc:sldMkLst>
        <pc:spChg chg="mod">
          <ac:chgData name="Jasmin Silver" userId="f1ad1a87-e10a-4dd0-87b2-6c2654730cf8" providerId="ADAL" clId="{7E254709-94CE-5847-9F52-36A9CE41A844}" dt="2023-10-06T10:00:41.753" v="13" actId="20577"/>
          <ac:spMkLst>
            <pc:docMk/>
            <pc:sldMk cId="3198131163" sldId="977"/>
            <ac:spMk id="2" creationId="{D2F8542C-D236-3EAE-6CC8-0B7F884F6121}"/>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125C53-773C-49EE-98CA-2C16F81F252F}" type="datetimeFigureOut">
              <a:rPr lang="en-GB" smtClean="0"/>
              <a:t>06/10/2023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32D0CC9-DEA3-4A63-A921-D94C06607CC8}" type="slidenum">
              <a:rPr lang="en-GB" smtClean="0"/>
              <a:t>‹#›</a:t>
            </a:fld>
            <a:endParaRPr lang="en-GB"/>
          </a:p>
        </p:txBody>
      </p:sp>
    </p:spTree>
    <p:extLst>
      <p:ext uri="{BB962C8B-B14F-4D97-AF65-F5344CB8AC3E}">
        <p14:creationId xmlns:p14="http://schemas.microsoft.com/office/powerpoint/2010/main" val="15827040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 name="Google Shape;95;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216000" indent="-216000">
              <a:lnSpc>
                <a:spcPct val="100000"/>
              </a:lnSpc>
            </a:pPr>
            <a:r>
              <a:rPr lang="en-GB" sz="1800" b="0" strike="noStrike" spc="-1" dirty="0">
                <a:solidFill>
                  <a:srgbClr val="000000"/>
                </a:solidFill>
                <a:latin typeface="Calibri"/>
                <a:ea typeface="Calibri"/>
              </a:rPr>
              <a:t>Artwork by Steve Clarke. Pronoun pictures from NCELP (www.ncelp.org). All additional pictures selected from </a:t>
            </a:r>
            <a:r>
              <a:rPr lang="en-GB" sz="1800" b="0" strike="noStrike" spc="-1" dirty="0" err="1">
                <a:solidFill>
                  <a:srgbClr val="000000"/>
                </a:solidFill>
                <a:latin typeface="Calibri"/>
                <a:ea typeface="Calibri"/>
              </a:rPr>
              <a:t>Pixabay</a:t>
            </a:r>
            <a:r>
              <a:rPr lang="en-GB" sz="1800" b="0" strike="noStrike" spc="-1" dirty="0">
                <a:solidFill>
                  <a:srgbClr val="000000"/>
                </a:solidFill>
                <a:latin typeface="Calibri"/>
                <a:ea typeface="Calibri"/>
              </a:rPr>
              <a:t> and are available under a Creative Commons license, no</a:t>
            </a:r>
          </a:p>
          <a:p>
            <a:pPr marL="216000" indent="-216000">
              <a:lnSpc>
                <a:spcPct val="100000"/>
              </a:lnSpc>
            </a:pPr>
            <a:r>
              <a:rPr lang="en-GB" sz="1800" b="0" strike="noStrike" spc="-1" dirty="0">
                <a:solidFill>
                  <a:srgbClr val="000000"/>
                </a:solidFill>
                <a:latin typeface="Calibri"/>
                <a:ea typeface="Calibri"/>
              </a:rPr>
              <a:t>attribution required.</a:t>
            </a:r>
            <a:endParaRPr lang="en-GB" sz="1800" b="0" strike="noStrike" spc="-1" dirty="0">
              <a:latin typeface="Arial"/>
            </a:endParaRPr>
          </a:p>
          <a:p>
            <a:pPr marL="216000" indent="-216000">
              <a:lnSpc>
                <a:spcPct val="100000"/>
              </a:lnSpc>
            </a:pPr>
            <a:endParaRPr lang="en-GB" sz="1800" b="0" strike="noStrike" spc="-1" dirty="0">
              <a:latin typeface="Arial"/>
            </a:endParaRPr>
          </a:p>
          <a:p>
            <a:pPr marL="216000" indent="-216000">
              <a:lnSpc>
                <a:spcPct val="100000"/>
              </a:lnSpc>
            </a:pPr>
            <a:r>
              <a:rPr lang="en-GB" sz="1800" b="1" strike="noStrike" spc="-1" dirty="0">
                <a:solidFill>
                  <a:srgbClr val="002060"/>
                </a:solidFill>
                <a:latin typeface="Century Gothic"/>
                <a:ea typeface="Century Gothic"/>
              </a:rPr>
              <a:t>Phonics:  [v] </a:t>
            </a:r>
            <a:r>
              <a:rPr lang="en-GB" sz="1800" b="1" strike="noStrike" spc="-1" dirty="0" err="1">
                <a:solidFill>
                  <a:srgbClr val="002060"/>
                </a:solidFill>
                <a:latin typeface="Century Gothic"/>
                <a:ea typeface="Century Gothic"/>
              </a:rPr>
              <a:t>vier</a:t>
            </a:r>
            <a:r>
              <a:rPr lang="en-GB" sz="1800" b="1" strike="noStrike" spc="-1" dirty="0">
                <a:solidFill>
                  <a:srgbClr val="002060"/>
                </a:solidFill>
                <a:latin typeface="Century Gothic"/>
                <a:ea typeface="Century Gothic"/>
              </a:rPr>
              <a:t> </a:t>
            </a:r>
            <a:r>
              <a:rPr lang="en-GB" sz="1800" b="0" strike="noStrike" spc="-1" dirty="0">
                <a:solidFill>
                  <a:srgbClr val="002060"/>
                </a:solidFill>
                <a:latin typeface="Century Gothic"/>
                <a:ea typeface="Century Gothic"/>
              </a:rPr>
              <a:t>[200] </a:t>
            </a:r>
            <a:r>
              <a:rPr lang="en-GB" sz="1800" b="1" strike="noStrike" spc="-1" dirty="0" err="1">
                <a:solidFill>
                  <a:srgbClr val="002060"/>
                </a:solidFill>
                <a:latin typeface="Century Gothic"/>
                <a:ea typeface="Century Gothic"/>
              </a:rPr>
              <a:t>vergessen</a:t>
            </a:r>
            <a:r>
              <a:rPr lang="en-GB" sz="1800" b="1" strike="noStrike" spc="-1" dirty="0">
                <a:solidFill>
                  <a:srgbClr val="002060"/>
                </a:solidFill>
                <a:latin typeface="Century Gothic"/>
                <a:ea typeface="Century Gothic"/>
              </a:rPr>
              <a:t> </a:t>
            </a:r>
            <a:r>
              <a:rPr lang="en-GB" sz="1800" b="0" strike="noStrike" spc="-1" dirty="0">
                <a:solidFill>
                  <a:srgbClr val="002060"/>
                </a:solidFill>
                <a:latin typeface="Century Gothic"/>
                <a:ea typeface="Century Gothic"/>
              </a:rPr>
              <a:t>[584] </a:t>
            </a:r>
            <a:r>
              <a:rPr lang="en-GB" sz="1800" b="1" strike="noStrike" spc="-1" dirty="0" err="1">
                <a:solidFill>
                  <a:srgbClr val="002060"/>
                </a:solidFill>
                <a:latin typeface="Century Gothic"/>
                <a:ea typeface="Century Gothic"/>
              </a:rPr>
              <a:t>Vater</a:t>
            </a:r>
            <a:r>
              <a:rPr lang="en-GB" sz="1800" b="0" strike="noStrike" spc="-1" dirty="0">
                <a:solidFill>
                  <a:srgbClr val="002060"/>
                </a:solidFill>
                <a:latin typeface="Century Gothic"/>
                <a:ea typeface="Century Gothic"/>
              </a:rPr>
              <a:t> [232] </a:t>
            </a:r>
            <a:r>
              <a:rPr lang="en-GB" sz="1800" b="1" strike="noStrike" spc="-1" dirty="0" err="1">
                <a:solidFill>
                  <a:srgbClr val="002060"/>
                </a:solidFill>
                <a:latin typeface="Century Gothic"/>
                <a:ea typeface="Century Gothic"/>
              </a:rPr>
              <a:t>positiv</a:t>
            </a:r>
            <a:r>
              <a:rPr lang="en-GB" sz="1800" b="1" strike="noStrike" spc="-1" dirty="0">
                <a:solidFill>
                  <a:srgbClr val="002060"/>
                </a:solidFill>
                <a:latin typeface="Century Gothic"/>
                <a:ea typeface="Century Gothic"/>
              </a:rPr>
              <a:t> </a:t>
            </a:r>
            <a:r>
              <a:rPr lang="en-GB" sz="1800" b="0" strike="noStrike" spc="-1" dirty="0">
                <a:solidFill>
                  <a:srgbClr val="002060"/>
                </a:solidFill>
                <a:latin typeface="Century Gothic"/>
                <a:ea typeface="Century Gothic"/>
              </a:rPr>
              <a:t>[516] </a:t>
            </a:r>
            <a:r>
              <a:rPr lang="en-GB" sz="1800" b="1" strike="noStrike" spc="-1" dirty="0" err="1">
                <a:solidFill>
                  <a:srgbClr val="002060"/>
                </a:solidFill>
                <a:latin typeface="Century Gothic"/>
                <a:ea typeface="Century Gothic"/>
              </a:rPr>
              <a:t>viel</a:t>
            </a:r>
            <a:r>
              <a:rPr lang="en-GB" sz="1800" b="0" strike="noStrike" spc="-1" dirty="0">
                <a:solidFill>
                  <a:srgbClr val="002060"/>
                </a:solidFill>
                <a:latin typeface="Century Gothic"/>
                <a:ea typeface="Century Gothic"/>
              </a:rPr>
              <a:t> [56] </a:t>
            </a:r>
          </a:p>
          <a:p>
            <a:pPr marL="216000" indent="-216000">
              <a:lnSpc>
                <a:spcPct val="100000"/>
              </a:lnSpc>
            </a:pPr>
            <a:endParaRPr lang="en-GB" sz="1800" b="1" i="0" strike="noStrike" spc="-1" dirty="0">
              <a:solidFill>
                <a:srgbClr val="002060"/>
              </a:solidFill>
              <a:latin typeface="Century Gothic"/>
              <a:ea typeface="Century Gothic"/>
            </a:endParaRPr>
          </a:p>
          <a:p>
            <a:pPr marL="216000" indent="-216000">
              <a:lnSpc>
                <a:spcPct val="100000"/>
              </a:lnSpc>
            </a:pPr>
            <a:r>
              <a:rPr lang="it-IT" sz="1800" b="1" strike="noStrike" spc="-1" dirty="0">
                <a:solidFill>
                  <a:srgbClr val="002060"/>
                </a:solidFill>
                <a:latin typeface="Century Gothic"/>
                <a:ea typeface="Century Gothic"/>
              </a:rPr>
              <a:t>Vocabulary</a:t>
            </a:r>
            <a:r>
              <a:rPr lang="it-IT" sz="1800" b="0" strike="noStrike" spc="-1" dirty="0">
                <a:solidFill>
                  <a:srgbClr val="002060"/>
                </a:solidFill>
                <a:latin typeface="Century Gothic"/>
                <a:ea typeface="Century Gothic"/>
              </a:rPr>
              <a:t>: </a:t>
            </a:r>
            <a:r>
              <a:rPr lang="de-DE" sz="1800" b="1" i="0" strike="noStrike" spc="-1" dirty="0">
                <a:solidFill>
                  <a:srgbClr val="002060"/>
                </a:solidFill>
                <a:latin typeface="Century Gothic"/>
                <a:ea typeface="Century Gothic"/>
              </a:rPr>
              <a:t>Angst (vor) </a:t>
            </a:r>
            <a:r>
              <a:rPr lang="de-DE" sz="1800" b="0" i="0" strike="noStrike" spc="-1" dirty="0">
                <a:solidFill>
                  <a:srgbClr val="002060"/>
                </a:solidFill>
                <a:latin typeface="Century Gothic"/>
                <a:ea typeface="Century Gothic"/>
              </a:rPr>
              <a:t>[392] </a:t>
            </a:r>
            <a:r>
              <a:rPr lang="de-DE" sz="1800" b="1" i="0" strike="noStrike" spc="-1" dirty="0">
                <a:solidFill>
                  <a:srgbClr val="002060"/>
                </a:solidFill>
                <a:latin typeface="Century Gothic"/>
                <a:ea typeface="Century Gothic"/>
              </a:rPr>
              <a:t>Durst </a:t>
            </a:r>
            <a:r>
              <a:rPr lang="de-DE" sz="1800" b="0" i="0" strike="noStrike" spc="-1" dirty="0">
                <a:solidFill>
                  <a:srgbClr val="002060"/>
                </a:solidFill>
                <a:latin typeface="Century Gothic"/>
                <a:ea typeface="Century Gothic"/>
              </a:rPr>
              <a:t>[n/a] </a:t>
            </a:r>
            <a:r>
              <a:rPr lang="de-DE" sz="1800" b="1" i="0" strike="noStrike" spc="-1" dirty="0">
                <a:solidFill>
                  <a:srgbClr val="002060"/>
                </a:solidFill>
                <a:latin typeface="Century Gothic"/>
                <a:ea typeface="Century Gothic"/>
              </a:rPr>
              <a:t>Hunger </a:t>
            </a:r>
            <a:r>
              <a:rPr lang="de-DE" sz="1800" b="0" i="0" strike="noStrike" spc="-1" dirty="0">
                <a:solidFill>
                  <a:srgbClr val="002060"/>
                </a:solidFill>
                <a:latin typeface="Century Gothic"/>
                <a:ea typeface="Century Gothic"/>
              </a:rPr>
              <a:t>[2097] </a:t>
            </a:r>
            <a:r>
              <a:rPr lang="de-DE" sz="1800" b="1" i="0" strike="noStrike" spc="-1" dirty="0">
                <a:solidFill>
                  <a:srgbClr val="002060"/>
                </a:solidFill>
                <a:latin typeface="Century Gothic"/>
                <a:ea typeface="Century Gothic"/>
              </a:rPr>
              <a:t>Spaß </a:t>
            </a:r>
            <a:r>
              <a:rPr lang="de-DE" sz="1800" b="0" i="0" strike="noStrike" spc="-1" dirty="0">
                <a:solidFill>
                  <a:srgbClr val="002060"/>
                </a:solidFill>
                <a:latin typeface="Century Gothic"/>
                <a:ea typeface="Century Gothic"/>
              </a:rPr>
              <a:t>[1045] </a:t>
            </a:r>
            <a:r>
              <a:rPr lang="de-DE" sz="1800" b="1" i="0" strike="noStrike" spc="-1" dirty="0">
                <a:solidFill>
                  <a:srgbClr val="002060"/>
                </a:solidFill>
                <a:latin typeface="Century Gothic"/>
                <a:ea typeface="Century Gothic"/>
              </a:rPr>
              <a:t>froh </a:t>
            </a:r>
            <a:r>
              <a:rPr lang="de-DE" sz="1800" b="0" i="0" strike="noStrike" spc="-1" dirty="0">
                <a:solidFill>
                  <a:srgbClr val="002060"/>
                </a:solidFill>
                <a:latin typeface="Century Gothic"/>
                <a:ea typeface="Century Gothic"/>
              </a:rPr>
              <a:t>[1424] </a:t>
            </a:r>
            <a:r>
              <a:rPr lang="de-DE" sz="1800" b="1" i="0" strike="noStrike" spc="-1" dirty="0">
                <a:solidFill>
                  <a:srgbClr val="002060"/>
                </a:solidFill>
                <a:latin typeface="Century Gothic"/>
                <a:ea typeface="Century Gothic"/>
              </a:rPr>
              <a:t>müde </a:t>
            </a:r>
            <a:r>
              <a:rPr lang="de-DE" sz="1800" b="0" i="0" strike="noStrike" spc="-1" dirty="0">
                <a:solidFill>
                  <a:srgbClr val="002060"/>
                </a:solidFill>
                <a:latin typeface="Century Gothic"/>
                <a:ea typeface="Century Gothic"/>
              </a:rPr>
              <a:t>[2000] </a:t>
            </a:r>
            <a:r>
              <a:rPr lang="de-DE" sz="1800" b="1" i="0" strike="noStrike" spc="-1" dirty="0">
                <a:solidFill>
                  <a:srgbClr val="002060"/>
                </a:solidFill>
                <a:latin typeface="Century Gothic"/>
                <a:ea typeface="Century Gothic"/>
              </a:rPr>
              <a:t>bitte </a:t>
            </a:r>
            <a:r>
              <a:rPr lang="de-DE" sz="1800" b="0" i="0" strike="noStrike" spc="-1" dirty="0">
                <a:solidFill>
                  <a:srgbClr val="002060"/>
                </a:solidFill>
                <a:latin typeface="Century Gothic"/>
                <a:ea typeface="Century Gothic"/>
              </a:rPr>
              <a:t>[471] </a:t>
            </a:r>
            <a:r>
              <a:rPr lang="de-DE" sz="1800" b="1" i="0" strike="noStrike" spc="-1" dirty="0">
                <a:solidFill>
                  <a:srgbClr val="002060"/>
                </a:solidFill>
                <a:latin typeface="Century Gothic"/>
                <a:ea typeface="Century Gothic"/>
              </a:rPr>
              <a:t>danke</a:t>
            </a:r>
            <a:r>
              <a:rPr lang="de-DE" sz="1800" b="0" i="0" strike="noStrike" spc="-1" dirty="0">
                <a:solidFill>
                  <a:srgbClr val="002060"/>
                </a:solidFill>
                <a:latin typeface="Century Gothic"/>
                <a:ea typeface="Century Gothic"/>
              </a:rPr>
              <a:t> [877]</a:t>
            </a:r>
          </a:p>
          <a:p>
            <a:pPr marL="216000" indent="-216000">
              <a:lnSpc>
                <a:spcPct val="100000"/>
              </a:lnSpc>
            </a:pPr>
            <a:r>
              <a:rPr lang="de-DE" sz="1800" b="1" i="0" strike="noStrike" spc="-1" dirty="0">
                <a:solidFill>
                  <a:srgbClr val="002060"/>
                </a:solidFill>
                <a:latin typeface="Century Gothic"/>
                <a:ea typeface="Century Gothic"/>
              </a:rPr>
              <a:t>Revisit 1</a:t>
            </a:r>
            <a:r>
              <a:rPr lang="de-DE" sz="1800" b="0" i="0" strike="noStrike" spc="-1" dirty="0">
                <a:solidFill>
                  <a:srgbClr val="002060"/>
                </a:solidFill>
                <a:latin typeface="Century Gothic"/>
                <a:ea typeface="Century Gothic"/>
              </a:rPr>
              <a:t>: </a:t>
            </a:r>
            <a:r>
              <a:rPr lang="de-DE" sz="1800" b="1" i="0" strike="noStrike" spc="-1" dirty="0">
                <a:solidFill>
                  <a:srgbClr val="002060"/>
                </a:solidFill>
                <a:latin typeface="Century Gothic"/>
                <a:ea typeface="Century Gothic"/>
              </a:rPr>
              <a:t>gehen</a:t>
            </a:r>
            <a:r>
              <a:rPr lang="de-DE" sz="1800" b="0" i="0" strike="noStrike" spc="-1" dirty="0">
                <a:solidFill>
                  <a:srgbClr val="002060"/>
                </a:solidFill>
                <a:latin typeface="Century Gothic"/>
                <a:ea typeface="Century Gothic"/>
              </a:rPr>
              <a:t> [66] sein [3] </a:t>
            </a:r>
            <a:r>
              <a:rPr lang="de-DE" sz="1800" b="1" i="0" strike="noStrike" spc="-1" dirty="0">
                <a:solidFill>
                  <a:srgbClr val="002060"/>
                </a:solidFill>
                <a:latin typeface="Century Gothic"/>
                <a:ea typeface="Century Gothic"/>
              </a:rPr>
              <a:t>Bibliothek</a:t>
            </a:r>
            <a:r>
              <a:rPr lang="de-DE" sz="1800" b="0" i="0" strike="noStrike" spc="-1" dirty="0">
                <a:solidFill>
                  <a:srgbClr val="002060"/>
                </a:solidFill>
                <a:latin typeface="Century Gothic"/>
                <a:ea typeface="Century Gothic"/>
              </a:rPr>
              <a:t> [2366] </a:t>
            </a:r>
            <a:r>
              <a:rPr lang="de-DE" sz="1800" b="1" i="0" strike="noStrike" spc="-1" dirty="0">
                <a:solidFill>
                  <a:srgbClr val="002060"/>
                </a:solidFill>
                <a:latin typeface="Century Gothic"/>
                <a:ea typeface="Century Gothic"/>
              </a:rPr>
              <a:t>Dom</a:t>
            </a:r>
            <a:r>
              <a:rPr lang="de-DE" sz="1800" b="0" i="0" strike="noStrike" spc="-1" dirty="0">
                <a:solidFill>
                  <a:srgbClr val="002060"/>
                </a:solidFill>
                <a:latin typeface="Century Gothic"/>
                <a:ea typeface="Century Gothic"/>
              </a:rPr>
              <a:t> [4916] Garten [1158] Haus [147] </a:t>
            </a:r>
            <a:r>
              <a:rPr lang="de-DE" sz="1800" b="1" i="0" strike="noStrike" spc="-1" dirty="0">
                <a:solidFill>
                  <a:srgbClr val="002060"/>
                </a:solidFill>
                <a:latin typeface="Century Gothic"/>
                <a:ea typeface="Century Gothic"/>
              </a:rPr>
              <a:t>Kino</a:t>
            </a:r>
            <a:r>
              <a:rPr lang="de-DE" sz="1800" b="0" i="0" strike="noStrike" spc="-1" dirty="0">
                <a:solidFill>
                  <a:srgbClr val="002060"/>
                </a:solidFill>
                <a:latin typeface="Century Gothic"/>
                <a:ea typeface="Century Gothic"/>
              </a:rPr>
              <a:t> [2020] </a:t>
            </a:r>
            <a:r>
              <a:rPr lang="de-DE" sz="1800" b="1" i="0" strike="noStrike" spc="-1" dirty="0">
                <a:solidFill>
                  <a:srgbClr val="002060"/>
                </a:solidFill>
                <a:latin typeface="Century Gothic"/>
                <a:ea typeface="Century Gothic"/>
              </a:rPr>
              <a:t>Stadt </a:t>
            </a:r>
            <a:r>
              <a:rPr lang="de-DE" sz="1800" b="0" i="0" strike="noStrike" spc="-1" dirty="0">
                <a:solidFill>
                  <a:srgbClr val="002060"/>
                </a:solidFill>
                <a:latin typeface="Century Gothic"/>
                <a:ea typeface="Century Gothic"/>
              </a:rPr>
              <a:t>[204] </a:t>
            </a:r>
            <a:r>
              <a:rPr lang="de-DE" sz="1800" b="1" i="0" strike="noStrike" spc="-1" dirty="0">
                <a:solidFill>
                  <a:srgbClr val="002060"/>
                </a:solidFill>
                <a:latin typeface="Century Gothic"/>
                <a:ea typeface="Century Gothic"/>
              </a:rPr>
              <a:t>Wohin? </a:t>
            </a:r>
            <a:r>
              <a:rPr lang="de-DE" sz="1800" b="0" i="0" strike="noStrike" spc="-1" dirty="0">
                <a:solidFill>
                  <a:srgbClr val="002060"/>
                </a:solidFill>
                <a:latin typeface="Century Gothic"/>
                <a:ea typeface="Century Gothic"/>
              </a:rPr>
              <a:t>[1811]</a:t>
            </a:r>
          </a:p>
          <a:p>
            <a:pPr marL="216000" indent="-216000">
              <a:lnSpc>
                <a:spcPct val="100000"/>
              </a:lnSpc>
            </a:pPr>
            <a:r>
              <a:rPr lang="de-DE" sz="1800" b="1" i="0" strike="noStrike" spc="-1" dirty="0">
                <a:solidFill>
                  <a:srgbClr val="002060"/>
                </a:solidFill>
                <a:latin typeface="Century Gothic"/>
                <a:ea typeface="Century Gothic"/>
              </a:rPr>
              <a:t>Revisit 2</a:t>
            </a:r>
            <a:r>
              <a:rPr lang="de-DE" sz="1800" b="0" i="0" strike="noStrike" spc="-1" dirty="0">
                <a:solidFill>
                  <a:srgbClr val="002060"/>
                </a:solidFill>
                <a:latin typeface="Century Gothic"/>
                <a:ea typeface="Century Gothic"/>
              </a:rPr>
              <a:t>: bekommen [212] bleiben [113] lesen [305] machen [58] schreiben [184] sein [3] spielen [205] </a:t>
            </a:r>
            <a:r>
              <a:rPr lang="de-DE" sz="1800" b="1" i="0" strike="noStrike" spc="-1" dirty="0">
                <a:solidFill>
                  <a:srgbClr val="002060"/>
                </a:solidFill>
                <a:latin typeface="Century Gothic"/>
                <a:ea typeface="Century Gothic"/>
              </a:rPr>
              <a:t>Abend</a:t>
            </a:r>
            <a:r>
              <a:rPr lang="de-DE" sz="1800" b="0" i="0" strike="noStrike" spc="-1" dirty="0">
                <a:solidFill>
                  <a:srgbClr val="002060"/>
                </a:solidFill>
                <a:latin typeface="Century Gothic"/>
                <a:ea typeface="Century Gothic"/>
              </a:rPr>
              <a:t> [342] Essen [323] Film [505] Geschichte [262] </a:t>
            </a:r>
            <a:r>
              <a:rPr lang="de-DE" sz="1800" b="1" i="0" strike="noStrike" spc="-1" dirty="0">
                <a:solidFill>
                  <a:srgbClr val="002060"/>
                </a:solidFill>
                <a:latin typeface="Century Gothic"/>
                <a:ea typeface="Century Gothic"/>
              </a:rPr>
              <a:t>Hausaufgabe(n) </a:t>
            </a:r>
            <a:r>
              <a:rPr lang="de-DE" sz="1800" b="0" i="0" strike="noStrike" spc="-1" dirty="0">
                <a:solidFill>
                  <a:srgbClr val="002060"/>
                </a:solidFill>
                <a:latin typeface="Century Gothic"/>
                <a:ea typeface="Century Gothic"/>
              </a:rPr>
              <a:t>[n/a] Morgen [621] </a:t>
            </a:r>
            <a:r>
              <a:rPr lang="de-DE" sz="1800" b="1" i="0" strike="noStrike" spc="-1" dirty="0">
                <a:solidFill>
                  <a:srgbClr val="002060"/>
                </a:solidFill>
                <a:latin typeface="Century Gothic"/>
                <a:ea typeface="Century Gothic"/>
              </a:rPr>
              <a:t>Nachmittag </a:t>
            </a:r>
            <a:r>
              <a:rPr lang="de-DE" sz="1800" b="0" i="0" strike="noStrike" spc="-1" dirty="0">
                <a:solidFill>
                  <a:srgbClr val="002060"/>
                </a:solidFill>
                <a:latin typeface="Century Gothic"/>
                <a:ea typeface="Century Gothic"/>
              </a:rPr>
              <a:t>[1464] Schule [359] heute [116]</a:t>
            </a:r>
          </a:p>
          <a:p>
            <a:pPr marL="216000" indent="-216000">
              <a:lnSpc>
                <a:spcPct val="100000"/>
              </a:lnSpc>
            </a:pPr>
            <a:r>
              <a:rPr lang="de-DE" sz="1800" b="0" i="0" strike="noStrike" spc="-1" dirty="0">
                <a:solidFill>
                  <a:srgbClr val="002060"/>
                </a:solidFill>
                <a:latin typeface="Century Gothic"/>
                <a:ea typeface="Century Gothic"/>
              </a:rPr>
              <a:t>manchmal [382] oft [223] nie [196] </a:t>
            </a:r>
            <a:r>
              <a:rPr lang="de-DE" sz="1800" b="1" i="0" strike="noStrike" spc="-1" dirty="0">
                <a:solidFill>
                  <a:srgbClr val="002060"/>
                </a:solidFill>
                <a:latin typeface="Century Gothic"/>
                <a:ea typeface="Century Gothic"/>
              </a:rPr>
              <a:t>jeden Tag </a:t>
            </a:r>
            <a:r>
              <a:rPr lang="de-DE" sz="1800" b="0" i="0" strike="noStrike" spc="-1" dirty="0">
                <a:solidFill>
                  <a:srgbClr val="002060"/>
                </a:solidFill>
                <a:latin typeface="Century Gothic"/>
                <a:ea typeface="Century Gothic"/>
              </a:rPr>
              <a:t>[n/a]</a:t>
            </a:r>
          </a:p>
          <a:p>
            <a:pPr marL="216000" indent="-216000">
              <a:lnSpc>
                <a:spcPct val="100000"/>
              </a:lnSpc>
            </a:pPr>
            <a:r>
              <a:rPr lang="en-GB" sz="1600" dirty="0">
                <a:solidFill>
                  <a:sysClr val="windowText" lastClr="000000"/>
                </a:solidFill>
                <a:effectLst/>
                <a:latin typeface="+mn-lt"/>
                <a:ea typeface="+mn-ea"/>
                <a:cs typeface="+mn-cs"/>
              </a:rPr>
              <a:t>Jones, R.L &amp; </a:t>
            </a:r>
            <a:r>
              <a:rPr lang="en-GB" sz="1600" dirty="0" err="1">
                <a:solidFill>
                  <a:sysClr val="windowText" lastClr="000000"/>
                </a:solidFill>
                <a:effectLst/>
                <a:latin typeface="+mn-lt"/>
                <a:ea typeface="+mn-ea"/>
                <a:cs typeface="+mn-cs"/>
              </a:rPr>
              <a:t>Tschirner</a:t>
            </a:r>
            <a:r>
              <a:rPr lang="en-GB" sz="1600" dirty="0">
                <a:solidFill>
                  <a:sysClr val="windowText" lastClr="000000"/>
                </a:solidFill>
                <a:effectLst/>
                <a:latin typeface="+mn-lt"/>
                <a:ea typeface="+mn-ea"/>
                <a:cs typeface="+mn-cs"/>
              </a:rPr>
              <a:t>, E. (2019). A frequency dictionary of German: Core vocabulary for learners. London: Routledge.</a:t>
            </a:r>
            <a:endParaRPr lang="en-GB" sz="1600" baseline="0" dirty="0">
              <a:solidFill>
                <a:sysClr val="windowText" lastClr="000000"/>
              </a:solidFill>
            </a:endParaRPr>
          </a:p>
          <a:p>
            <a:pPr marL="216000" indent="-216000">
              <a:lnSpc>
                <a:spcPct val="100000"/>
              </a:lnSpc>
            </a:pPr>
            <a:endParaRPr lang="en-GB" sz="1600" b="0" strike="noStrike" spc="-1" dirty="0">
              <a:latin typeface="Arial"/>
            </a:endParaRPr>
          </a:p>
          <a:p>
            <a:pPr marL="216000" indent="-216000">
              <a:lnSpc>
                <a:spcPct val="100000"/>
              </a:lnSpc>
            </a:pPr>
            <a:r>
              <a:rPr lang="en-GB" sz="1600" b="0" strike="noStrike" spc="-1" dirty="0">
                <a:solidFill>
                  <a:srgbClr val="000000"/>
                </a:solidFill>
                <a:latin typeface="Calibri"/>
                <a:ea typeface="Calibri"/>
              </a:rPr>
              <a:t>The frequency rankings for words that occur in this PowerPoint which have been</a:t>
            </a:r>
            <a:r>
              <a:rPr lang="en-GB" sz="1600" b="0" i="1" strike="noStrike" spc="-1" dirty="0">
                <a:solidFill>
                  <a:srgbClr val="000000"/>
                </a:solidFill>
                <a:latin typeface="Calibri"/>
                <a:ea typeface="Calibri"/>
              </a:rPr>
              <a:t> previously</a:t>
            </a:r>
            <a:r>
              <a:rPr lang="en-GB" sz="1600" b="0" strike="noStrike" spc="-1" dirty="0">
                <a:solidFill>
                  <a:srgbClr val="000000"/>
                </a:solidFill>
                <a:latin typeface="Calibri"/>
                <a:ea typeface="Calibri"/>
              </a:rPr>
              <a:t> introduced in these resources are given in the SOW and in the resources that first</a:t>
            </a:r>
          </a:p>
          <a:p>
            <a:pPr marL="216000" indent="-216000">
              <a:lnSpc>
                <a:spcPct val="100000"/>
              </a:lnSpc>
            </a:pPr>
            <a:r>
              <a:rPr lang="en-GB" sz="1600" b="0" strike="noStrike" spc="-1" dirty="0">
                <a:solidFill>
                  <a:srgbClr val="000000"/>
                </a:solidFill>
                <a:latin typeface="Calibri"/>
                <a:ea typeface="Calibri"/>
              </a:rPr>
              <a:t>introduced and formally re-visited those words. </a:t>
            </a:r>
            <a:endParaRPr lang="en-GB" sz="1600" b="0" strike="noStrike" spc="-1" dirty="0">
              <a:latin typeface="Arial"/>
            </a:endParaRPr>
          </a:p>
          <a:p>
            <a:pPr marL="216000" indent="-216000">
              <a:lnSpc>
                <a:spcPct val="100000"/>
              </a:lnSpc>
            </a:pPr>
            <a:r>
              <a:rPr lang="en-GB" sz="1800" b="0" strike="noStrike" spc="-1" dirty="0">
                <a:solidFill>
                  <a:srgbClr val="000000"/>
                </a:solidFill>
                <a:latin typeface="Calibri"/>
                <a:ea typeface="Calibri"/>
              </a:rPr>
              <a:t>For any </a:t>
            </a:r>
            <a:r>
              <a:rPr lang="en-GB" sz="1800" b="0" i="1" strike="noStrike" spc="-1" dirty="0">
                <a:solidFill>
                  <a:srgbClr val="000000"/>
                </a:solidFill>
                <a:latin typeface="Calibri"/>
                <a:ea typeface="Calibri"/>
              </a:rPr>
              <a:t>other </a:t>
            </a:r>
            <a:r>
              <a:rPr lang="en-GB" sz="1800" b="0" strike="noStrike" spc="-1" dirty="0">
                <a:solidFill>
                  <a:srgbClr val="000000"/>
                </a:solidFill>
                <a:latin typeface="Calibri"/>
                <a:ea typeface="Calibri"/>
              </a:rPr>
              <a:t>words that occur incidentally in this PowerPoint, frequency rankings will be provided in the notes field wherever possible.</a:t>
            </a:r>
            <a:endParaRPr lang="en-GB" sz="1800" b="0" strike="noStrike" spc="-1" dirty="0">
              <a:latin typeface="Arial"/>
            </a:endParaRPr>
          </a:p>
          <a:p>
            <a:pPr marL="216000" indent="-216000">
              <a:lnSpc>
                <a:spcPct val="100000"/>
              </a:lnSpc>
            </a:pPr>
            <a:endParaRPr lang="en-GB" sz="1800" b="0" strike="noStrike" spc="-1" dirty="0">
              <a:latin typeface="Arial"/>
            </a:endParaRPr>
          </a:p>
          <a:p>
            <a:pPr marL="216000" indent="-216000">
              <a:lnSpc>
                <a:spcPct val="100000"/>
              </a:lnSpc>
            </a:pPr>
            <a:r>
              <a:rPr lang="en-GB" sz="1800" b="0" dirty="0">
                <a:solidFill>
                  <a:srgbClr val="000000"/>
                </a:solidFill>
                <a:effectLst/>
                <a:highlight>
                  <a:srgbClr val="FFFF00"/>
                </a:highlight>
                <a:latin typeface="Calibri" panose="020F0502020204030204" pitchFamily="34" charset="0"/>
                <a:ea typeface="Times New Roman" panose="02020603050405020304" pitchFamily="18" charset="0"/>
              </a:rPr>
              <a:t>Remember that at the start of the course (first three lessons of Rot/Gelb) pupils learnt language (for</a:t>
            </a:r>
            <a:r>
              <a:rPr lang="en-GB" sz="1800" b="0" dirty="0">
                <a:solidFill>
                  <a:srgbClr val="000000"/>
                </a:solidFill>
                <a:effectLst/>
                <a:highlight>
                  <a:srgbClr val="FFFF00"/>
                </a:highlight>
                <a:latin typeface="Calibri" panose="020F0502020204030204" pitchFamily="34" charset="0"/>
                <a:ea typeface="Calibri" panose="020F0502020204030204" pitchFamily="34" charset="0"/>
              </a:rPr>
              <a:t> </a:t>
            </a:r>
            <a:r>
              <a:rPr lang="en-GB" sz="1800" b="0" dirty="0">
                <a:solidFill>
                  <a:srgbClr val="000000"/>
                </a:solidFill>
                <a:effectLst/>
                <a:highlight>
                  <a:srgbClr val="FFFF00"/>
                </a:highlight>
                <a:latin typeface="Calibri" panose="020F0502020204030204" pitchFamily="34" charset="0"/>
                <a:ea typeface="Times New Roman" panose="02020603050405020304" pitchFamily="18" charset="0"/>
              </a:rPr>
              <a:t>greetings and register taking) that can still be part of the lesson routines in upper KS2 (</a:t>
            </a:r>
            <a:r>
              <a:rPr lang="en-GB" sz="1800" b="0" dirty="0" err="1">
                <a:solidFill>
                  <a:srgbClr val="000000"/>
                </a:solidFill>
                <a:effectLst/>
                <a:highlight>
                  <a:srgbClr val="FFFF00"/>
                </a:highlight>
                <a:latin typeface="Calibri" panose="020F0502020204030204" pitchFamily="34" charset="0"/>
                <a:ea typeface="Times New Roman" panose="02020603050405020304" pitchFamily="18" charset="0"/>
              </a:rPr>
              <a:t>Blau</a:t>
            </a:r>
            <a:r>
              <a:rPr lang="en-GB" sz="1800" b="0" dirty="0">
                <a:solidFill>
                  <a:srgbClr val="000000"/>
                </a:solidFill>
                <a:effectLst/>
                <a:highlight>
                  <a:srgbClr val="FFFF00"/>
                </a:highlight>
                <a:latin typeface="Calibri" panose="020F0502020204030204" pitchFamily="34" charset="0"/>
                <a:ea typeface="Times New Roman" panose="02020603050405020304" pitchFamily="18" charset="0"/>
              </a:rPr>
              <a:t>/</a:t>
            </a:r>
            <a:r>
              <a:rPr lang="en-GB" sz="1800" b="0" dirty="0" err="1">
                <a:solidFill>
                  <a:srgbClr val="000000"/>
                </a:solidFill>
                <a:effectLst/>
                <a:highlight>
                  <a:srgbClr val="FFFF00"/>
                </a:highlight>
                <a:latin typeface="Calibri" panose="020F0502020204030204" pitchFamily="34" charset="0"/>
                <a:ea typeface="Times New Roman" panose="02020603050405020304" pitchFamily="18" charset="0"/>
              </a:rPr>
              <a:t>Grün</a:t>
            </a:r>
            <a:r>
              <a:rPr lang="en-GB" sz="1800" b="0" dirty="0">
                <a:solidFill>
                  <a:srgbClr val="000000"/>
                </a:solidFill>
                <a:effectLst/>
                <a:highlight>
                  <a:srgbClr val="FFFF00"/>
                </a:highlight>
                <a:latin typeface="Calibri" panose="020F0502020204030204" pitchFamily="34" charset="0"/>
                <a:ea typeface="Times New Roman" panose="02020603050405020304" pitchFamily="18" charset="0"/>
              </a:rPr>
              <a:t>).  They</a:t>
            </a:r>
            <a:r>
              <a:rPr lang="en-GB" sz="1800" b="0" dirty="0">
                <a:solidFill>
                  <a:srgbClr val="000000"/>
                </a:solidFill>
                <a:effectLst/>
                <a:highlight>
                  <a:srgbClr val="FFFF00"/>
                </a:highlight>
                <a:latin typeface="Calibri" panose="020F0502020204030204" pitchFamily="34" charset="0"/>
                <a:ea typeface="Calibri" panose="020F0502020204030204" pitchFamily="34" charset="0"/>
              </a:rPr>
              <a:t> </a:t>
            </a:r>
            <a:r>
              <a:rPr lang="en-GB" sz="1800" b="0" dirty="0">
                <a:solidFill>
                  <a:srgbClr val="000000"/>
                </a:solidFill>
                <a:effectLst/>
                <a:highlight>
                  <a:srgbClr val="FFFF00"/>
                </a:highlight>
                <a:latin typeface="Calibri" panose="020F0502020204030204" pitchFamily="34" charset="0"/>
                <a:ea typeface="Times New Roman" panose="02020603050405020304" pitchFamily="18" charset="0"/>
              </a:rPr>
              <a:t>are not re-taught, as we anticipate that teachers have built these in from early in lower KS2.</a:t>
            </a:r>
            <a:r>
              <a:rPr lang="en-GB" sz="1800" b="0" dirty="0">
                <a:effectLst/>
              </a:rPr>
              <a:t> </a:t>
            </a:r>
            <a:endParaRPr lang="en-GB" sz="1200" b="0" strike="noStrike" spc="-1" dirty="0">
              <a:latin typeface="Arial"/>
            </a:endParaRPr>
          </a:p>
          <a:p>
            <a:pPr marL="216000" indent="-216000">
              <a:lnSpc>
                <a:spcPct val="100000"/>
              </a:lnSpc>
            </a:pPr>
            <a:endParaRPr lang="en-GB" sz="1800" b="0" strike="noStrike" spc="-1" dirty="0">
              <a:latin typeface="Arial"/>
            </a:endParaRPr>
          </a:p>
        </p:txBody>
      </p:sp>
      <p:sp>
        <p:nvSpPr>
          <p:cNvPr id="96" name="Google Shape;96;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dirty="0">
                <a:solidFill>
                  <a:schemeClr val="accent5">
                    <a:lumMod val="50000"/>
                  </a:schemeClr>
                </a:solidFill>
              </a:rPr>
              <a:t>Timing:</a:t>
            </a:r>
            <a:r>
              <a:rPr lang="en-GB" sz="1200" b="1" baseline="0" dirty="0">
                <a:solidFill>
                  <a:schemeClr val="accent5">
                    <a:lumMod val="50000"/>
                  </a:schemeClr>
                </a:solidFill>
              </a:rPr>
              <a:t> </a:t>
            </a:r>
            <a:r>
              <a:rPr lang="en-GB" sz="1200" b="0" baseline="0" dirty="0">
                <a:solidFill>
                  <a:schemeClr val="accent5">
                    <a:lumMod val="50000"/>
                  </a:schemeClr>
                </a:solidFill>
              </a:rPr>
              <a:t>5 minutes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1" dirty="0"/>
            </a:br>
            <a:r>
              <a:rPr lang="en-GB" b="1" dirty="0"/>
              <a:t>Aim: </a:t>
            </a:r>
            <a:r>
              <a:rPr lang="en-GB" b="0" dirty="0"/>
              <a:t>to practise oral production of singular person forms of </a:t>
            </a:r>
            <a:r>
              <a:rPr lang="en-GB" b="1" dirty="0" err="1"/>
              <a:t>haben</a:t>
            </a:r>
            <a:r>
              <a:rPr lang="en-GB" b="1" dirty="0"/>
              <a:t> </a:t>
            </a:r>
            <a:r>
              <a:rPr lang="en-GB" b="0" dirty="0"/>
              <a:t>and </a:t>
            </a:r>
            <a:r>
              <a:rPr lang="en-GB" b="1" dirty="0"/>
              <a:t>sein </a:t>
            </a:r>
            <a:r>
              <a:rPr lang="en-GB" b="0" dirty="0"/>
              <a:t>in statements and questions.</a:t>
            </a:r>
            <a:br>
              <a:rPr lang="en-GB" dirty="0"/>
            </a:b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Procedure:</a:t>
            </a:r>
            <a:br>
              <a:rPr lang="en-GB" dirty="0"/>
            </a:br>
            <a:r>
              <a:rPr lang="en-GB" dirty="0"/>
              <a:t>1. Remind pupils how verbs change their ending depending who is ‘doing’ the verb and how the syntax changes for a question.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2. Click to ‘roll’ the 2 dice.</a:t>
            </a:r>
          </a:p>
          <a:p>
            <a:r>
              <a:rPr lang="en-GB" dirty="0"/>
              <a:t>3. Pupils translate the pronouns and verbs into German according to the numbers on the 2 dice</a:t>
            </a:r>
            <a:r>
              <a:rPr lang="en-GB" baseline="0" dirty="0"/>
              <a:t>. </a:t>
            </a:r>
          </a:p>
          <a:p>
            <a:r>
              <a:rPr lang="en-GB" dirty="0"/>
              <a:t>4. Click</a:t>
            </a:r>
            <a:r>
              <a:rPr lang="en-GB" baseline="0" dirty="0"/>
              <a:t> to reveal the correct verb phrase/question. </a:t>
            </a:r>
          </a:p>
          <a:p>
            <a:r>
              <a:rPr lang="en-GB" dirty="0"/>
              <a:t>5. Repeat</a:t>
            </a:r>
            <a:r>
              <a:rPr lang="en-GB" baseline="0" dirty="0"/>
              <a:t> until all six dice combinations have been used.</a:t>
            </a:r>
          </a:p>
          <a:p>
            <a:endParaRPr lang="en-GB" baseline="0" dirty="0"/>
          </a:p>
          <a:p>
            <a:r>
              <a:rPr lang="en-GB" b="1" baseline="0" dirty="0"/>
              <a:t>Additional task suggestions:</a:t>
            </a:r>
          </a:p>
          <a:p>
            <a:pPr marL="228600" indent="-228600">
              <a:buAutoNum type="arabicPeriod"/>
            </a:pPr>
            <a:r>
              <a:rPr lang="en-GB" baseline="0" dirty="0"/>
              <a:t>If pupils have their own dice, they could continue in pairs, rolling the dice and making sentences. If they don’t have dice, their partner could give them two numbers and they have to make a sentence. </a:t>
            </a:r>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10</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5462247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 name="PlaceHolder 1"/>
          <p:cNvSpPr>
            <a:spLocks noGrp="1" noRot="1" noChangeAspect="1"/>
          </p:cNvSpPr>
          <p:nvPr>
            <p:ph type="sldImg"/>
          </p:nvPr>
        </p:nvSpPr>
        <p:spPr>
          <a:xfrm>
            <a:off x="685800" y="1143000"/>
            <a:ext cx="5486400" cy="3086100"/>
          </a:xfrm>
          <a:prstGeom prst="rect">
            <a:avLst/>
          </a:prstGeom>
        </p:spPr>
      </p:sp>
      <p:sp>
        <p:nvSpPr>
          <p:cNvPr id="321"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endParaRPr lang="en-GB" sz="1200" b="0" strike="noStrike" spc="-1" dirty="0">
              <a:latin typeface="Arial"/>
            </a:endParaRPr>
          </a:p>
        </p:txBody>
      </p:sp>
      <p:sp>
        <p:nvSpPr>
          <p:cNvPr id="322"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8A66831-990D-4F2F-9C07-338AF4E9D4C0}"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4300235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HANDOUT</a:t>
            </a:r>
            <a:endParaRPr lang="en-GB" dirty="0"/>
          </a:p>
        </p:txBody>
      </p:sp>
      <p:sp>
        <p:nvSpPr>
          <p:cNvPr id="4" name="Slide Number Placeholder 3"/>
          <p:cNvSpPr>
            <a:spLocks noGrp="1"/>
          </p:cNvSpPr>
          <p:nvPr>
            <p:ph type="sldNum" sz="quarter" idx="5"/>
          </p:nvPr>
        </p:nvSpPr>
        <p:spPr/>
        <p:txBody>
          <a:bodyPr/>
          <a:lstStyle/>
          <a:p>
            <a:fld id="{532D0CC9-DEA3-4A63-A921-D94C06607CC8}" type="slidenum">
              <a:rPr lang="en-GB" smtClean="0"/>
              <a:t>12</a:t>
            </a:fld>
            <a:endParaRPr lang="en-GB"/>
          </a:p>
        </p:txBody>
      </p:sp>
    </p:spTree>
    <p:extLst>
      <p:ext uri="{BB962C8B-B14F-4D97-AF65-F5344CB8AC3E}">
        <p14:creationId xmlns:p14="http://schemas.microsoft.com/office/powerpoint/2010/main" val="35880210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HANDOUT</a:t>
            </a:r>
          </a:p>
          <a:p>
            <a:endParaRPr lang="en-GB" dirty="0"/>
          </a:p>
        </p:txBody>
      </p:sp>
      <p:sp>
        <p:nvSpPr>
          <p:cNvPr id="4" name="Slide Number Placeholder 3"/>
          <p:cNvSpPr>
            <a:spLocks noGrp="1"/>
          </p:cNvSpPr>
          <p:nvPr>
            <p:ph type="sldNum" sz="quarter" idx="5"/>
          </p:nvPr>
        </p:nvSpPr>
        <p:spPr/>
        <p:txBody>
          <a:bodyPr/>
          <a:lstStyle/>
          <a:p>
            <a:fld id="{532D0CC9-DEA3-4A63-A921-D94C06607CC8}" type="slidenum">
              <a:rPr lang="en-GB" smtClean="0"/>
              <a:t>13</a:t>
            </a:fld>
            <a:endParaRPr lang="en-GB"/>
          </a:p>
        </p:txBody>
      </p:sp>
    </p:spTree>
    <p:extLst>
      <p:ext uri="{BB962C8B-B14F-4D97-AF65-F5344CB8AC3E}">
        <p14:creationId xmlns:p14="http://schemas.microsoft.com/office/powerpoint/2010/main" val="37154309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1 minute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introduce the SSC </a:t>
            </a:r>
            <a:r>
              <a:rPr lang="en-GB" sz="1200" b="1" strike="noStrike" spc="-1" dirty="0">
                <a:solidFill>
                  <a:srgbClr val="000000"/>
                </a:solidFill>
                <a:latin typeface="Calibri"/>
                <a:ea typeface="Calibri"/>
              </a:rPr>
              <a:t>[v].</a:t>
            </a:r>
          </a:p>
          <a:p>
            <a:pPr marL="216000" indent="-216000">
              <a:lnSpc>
                <a:spcPct val="100000"/>
              </a:lnSpc>
            </a:pPr>
            <a:endParaRPr lang="en-GB" sz="1200" b="1" strike="noStrike" spc="-1" dirty="0">
              <a:solidFill>
                <a:srgbClr val="000000"/>
              </a:solidFill>
              <a:latin typeface="Calibri"/>
              <a:ea typeface="Calibri"/>
            </a:endParaRPr>
          </a:p>
          <a:p>
            <a:pPr marL="216000" indent="-21600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Introduce the SSC and present the </a:t>
            </a:r>
            <a:r>
              <a:rPr lang="en-GB" sz="1200" b="1" strike="noStrike" spc="-1" dirty="0">
                <a:solidFill>
                  <a:srgbClr val="000000"/>
                </a:solidFill>
                <a:latin typeface="Calibri"/>
                <a:ea typeface="Calibri"/>
              </a:rPr>
              <a:t>source</a:t>
            </a:r>
            <a:r>
              <a:rPr lang="en-GB" sz="1200" b="0" strike="noStrike" spc="-1" dirty="0">
                <a:solidFill>
                  <a:srgbClr val="000000"/>
                </a:solidFill>
                <a:latin typeface="Calibri"/>
                <a:ea typeface="Calibri"/>
              </a:rPr>
              <a:t> word ‘</a:t>
            </a:r>
            <a:r>
              <a:rPr lang="en-GB" sz="1200" b="1" strike="noStrike" spc="-1" dirty="0" err="1">
                <a:solidFill>
                  <a:srgbClr val="000000"/>
                </a:solidFill>
                <a:latin typeface="Calibri"/>
                <a:ea typeface="Calibri"/>
              </a:rPr>
              <a:t>vier</a:t>
            </a:r>
            <a:r>
              <a:rPr lang="en-GB" sz="1200" b="1" strike="noStrike" spc="-1" dirty="0">
                <a:solidFill>
                  <a:srgbClr val="000000"/>
                </a:solidFill>
                <a:latin typeface="Calibri"/>
                <a:ea typeface="Calibri"/>
              </a:rPr>
              <a:t>’ </a:t>
            </a:r>
            <a:r>
              <a:rPr lang="en-GB" sz="1200" b="0" strike="noStrike" spc="-1" dirty="0">
                <a:solidFill>
                  <a:srgbClr val="000000"/>
                </a:solidFill>
                <a:latin typeface="Calibri"/>
                <a:ea typeface="Calibri"/>
              </a:rPr>
              <a:t>(with gesture, if using).</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Click to bring on the picture and get pupils to repeat the word </a:t>
            </a:r>
            <a:r>
              <a:rPr lang="en-GB" sz="1200" b="1" strike="noStrike" spc="-1" dirty="0">
                <a:solidFill>
                  <a:srgbClr val="000000"/>
                </a:solidFill>
                <a:latin typeface="Calibri"/>
                <a:ea typeface="Calibri"/>
              </a:rPr>
              <a:t>‘</a:t>
            </a:r>
            <a:r>
              <a:rPr lang="en-GB" sz="1200" b="1" strike="noStrike" spc="-1" dirty="0" err="1">
                <a:solidFill>
                  <a:srgbClr val="000000"/>
                </a:solidFill>
                <a:latin typeface="Calibri"/>
                <a:ea typeface="Calibri"/>
              </a:rPr>
              <a:t>vier</a:t>
            </a:r>
            <a:r>
              <a:rPr lang="en-GB" sz="1200" b="1" strike="noStrike" spc="-1" dirty="0">
                <a:solidFill>
                  <a:srgbClr val="000000"/>
                </a:solidFill>
                <a:latin typeface="Calibri"/>
                <a:ea typeface="Calibri"/>
              </a:rPr>
              <a:t>’ </a:t>
            </a:r>
            <a:r>
              <a:rPr lang="en-GB" sz="1200" b="0" strike="noStrike" spc="-1" dirty="0">
                <a:solidFill>
                  <a:srgbClr val="000000"/>
                </a:solidFill>
                <a:latin typeface="Calibri"/>
                <a:ea typeface="Calibri"/>
              </a:rPr>
              <a:t>(with gesture, if using).</a:t>
            </a:r>
            <a:endParaRPr lang="en-GB" sz="1200" b="0" strike="noStrike" spc="-1" dirty="0">
              <a:latin typeface="Arial"/>
            </a:endParaRPr>
          </a:p>
          <a:p>
            <a:pPr>
              <a:lnSpc>
                <a:spcPct val="100000"/>
              </a:lnSpc>
            </a:pPr>
            <a:endParaRPr lang="en-GB" sz="1200" b="0" strike="noStrike" spc="-1" dirty="0">
              <a:latin typeface="Arial"/>
            </a:endParaRPr>
          </a:p>
          <a:p>
            <a:pPr>
              <a:lnSpc>
                <a:spcPct val="100000"/>
              </a:lnSpc>
            </a:pPr>
            <a:r>
              <a:rPr lang="en-GB" sz="1200" b="1" strike="noStrike" spc="-1" dirty="0">
                <a:latin typeface="Arial"/>
              </a:rPr>
              <a:t>Note</a:t>
            </a:r>
            <a:r>
              <a:rPr lang="en-GB" sz="1200" b="0" strike="noStrike" spc="-1" dirty="0">
                <a:latin typeface="Arial"/>
              </a:rPr>
              <a:t>: </a:t>
            </a:r>
          </a:p>
          <a:p>
            <a:pPr marL="285750" indent="-285750">
              <a:lnSpc>
                <a:spcPct val="100000"/>
              </a:lnSpc>
              <a:buAutoNum type="romanLcParenR"/>
            </a:pPr>
            <a:r>
              <a:rPr lang="fr-FR" baseline="0" dirty="0"/>
              <a:t>a </a:t>
            </a:r>
            <a:r>
              <a:rPr lang="fr-FR" baseline="0" dirty="0" err="1"/>
              <a:t>gesture</a:t>
            </a:r>
            <a:r>
              <a:rPr lang="fr-FR" baseline="0" dirty="0"/>
              <a:t> for ‘</a:t>
            </a:r>
            <a:r>
              <a:rPr lang="fr-FR" b="1" baseline="0" dirty="0"/>
              <a:t>vier’ </a:t>
            </a:r>
            <a:r>
              <a:rPr lang="fr-FR" b="0" baseline="0" dirty="0" err="1"/>
              <a:t>might</a:t>
            </a:r>
            <a:r>
              <a:rPr lang="fr-FR" b="0" baseline="0" dirty="0"/>
              <a:t> </a:t>
            </a:r>
            <a:r>
              <a:rPr lang="fr-FR" b="0" baseline="0" dirty="0" err="1"/>
              <a:t>be</a:t>
            </a:r>
            <a:r>
              <a:rPr lang="fr-FR" b="0" baseline="0" dirty="0"/>
              <a:t> to </a:t>
            </a:r>
            <a:r>
              <a:rPr lang="fr-FR" b="0" baseline="0" dirty="0" err="1"/>
              <a:t>hold</a:t>
            </a:r>
            <a:r>
              <a:rPr lang="fr-FR" b="0" baseline="0" dirty="0"/>
              <a:t> 4 </a:t>
            </a:r>
            <a:r>
              <a:rPr lang="fr-FR" b="0" baseline="0" dirty="0" err="1"/>
              <a:t>fingers</a:t>
            </a:r>
            <a:r>
              <a:rPr lang="fr-FR" b="0" baseline="0" dirty="0"/>
              <a:t> up. </a:t>
            </a:r>
            <a:endParaRPr lang="en-GB" sz="1200" b="0" strike="noStrike" spc="-1" dirty="0">
              <a:latin typeface="Arial"/>
            </a:endParaRP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6000" indent="-216000">
              <a:lnSpc>
                <a:spcPct val="100000"/>
              </a:lnSpc>
            </a:pPr>
            <a:r>
              <a:rPr lang="en-GB" sz="1200" b="1" strike="noStrike" spc="-1" dirty="0">
                <a:solidFill>
                  <a:srgbClr val="000000"/>
                </a:solidFill>
                <a:latin typeface="+mn-lt"/>
                <a:ea typeface="Calibri"/>
              </a:rPr>
              <a:t>Timing: 1 minute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mn-lt"/>
                <a:ea typeface="Calibri"/>
              </a:rPr>
              <a:t>Aim: </a:t>
            </a:r>
            <a:r>
              <a:rPr lang="en-GB" sz="1200" b="0" strike="noStrike" spc="-1" dirty="0">
                <a:solidFill>
                  <a:srgbClr val="000000"/>
                </a:solidFill>
                <a:latin typeface="+mn-lt"/>
                <a:ea typeface="Calibri"/>
              </a:rPr>
              <a:t>to consolidate the SSC </a:t>
            </a:r>
            <a:r>
              <a:rPr lang="en-GB" sz="1200" b="1" strike="noStrike" spc="-1" dirty="0">
                <a:solidFill>
                  <a:srgbClr val="000000"/>
                </a:solidFill>
                <a:latin typeface="+mn-lt"/>
                <a:ea typeface="Calibri"/>
              </a:rPr>
              <a:t>[v].</a:t>
            </a:r>
          </a:p>
          <a:p>
            <a:pPr marL="216000" indent="-216000">
              <a:lnSpc>
                <a:spcPct val="100000"/>
              </a:lnSpc>
            </a:pPr>
            <a:endParaRPr lang="en-GB" sz="1200" b="1" strike="noStrike" spc="-1" dirty="0">
              <a:solidFill>
                <a:srgbClr val="000000"/>
              </a:solidFill>
              <a:latin typeface="+mn-lt"/>
              <a:ea typeface="Calibri"/>
            </a:endParaRPr>
          </a:p>
          <a:p>
            <a:pPr marL="216000" indent="-216000">
              <a:lnSpc>
                <a:spcPct val="100000"/>
              </a:lnSpc>
            </a:pPr>
            <a:r>
              <a:rPr lang="en-GB" sz="1200" b="1" strike="noStrike" spc="-1" dirty="0">
                <a:solidFill>
                  <a:srgbClr val="000000"/>
                </a:solidFill>
                <a:latin typeface="+mn-lt"/>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mn-lt"/>
                <a:ea typeface="Calibri"/>
              </a:rPr>
              <a:t>Re-present</a:t>
            </a:r>
            <a:r>
              <a:rPr lang="en-GB" sz="1200" b="0" strike="noStrike" spc="-1" baseline="0" dirty="0">
                <a:solidFill>
                  <a:srgbClr val="000000"/>
                </a:solidFill>
                <a:latin typeface="+mn-lt"/>
                <a:ea typeface="Calibri"/>
              </a:rPr>
              <a:t> </a:t>
            </a:r>
            <a:r>
              <a:rPr lang="en-GB" sz="1200" b="0" strike="noStrike" spc="-1" dirty="0">
                <a:solidFill>
                  <a:srgbClr val="000000"/>
                </a:solidFill>
                <a:latin typeface="+mn-lt"/>
                <a:ea typeface="Calibri"/>
              </a:rPr>
              <a:t>the SSC and the </a:t>
            </a:r>
            <a:r>
              <a:rPr lang="en-GB" sz="1200" b="1" strike="noStrike" spc="-1" dirty="0">
                <a:solidFill>
                  <a:srgbClr val="000000"/>
                </a:solidFill>
                <a:latin typeface="+mn-lt"/>
                <a:ea typeface="Calibri"/>
              </a:rPr>
              <a:t>source</a:t>
            </a:r>
            <a:r>
              <a:rPr lang="en-GB" sz="1200" b="0" strike="noStrike" spc="-1" dirty="0">
                <a:solidFill>
                  <a:srgbClr val="000000"/>
                </a:solidFill>
                <a:latin typeface="+mn-lt"/>
                <a:ea typeface="Calibri"/>
              </a:rPr>
              <a:t> word ‘</a:t>
            </a:r>
            <a:r>
              <a:rPr lang="en-GB" sz="1200" b="1" strike="noStrike" spc="-1" dirty="0" err="1">
                <a:solidFill>
                  <a:srgbClr val="000000"/>
                </a:solidFill>
                <a:latin typeface="+mn-lt"/>
                <a:ea typeface="Calibri"/>
              </a:rPr>
              <a:t>vier</a:t>
            </a:r>
            <a:r>
              <a:rPr lang="en-GB" sz="1200" b="1" strike="noStrike" spc="-1" dirty="0">
                <a:solidFill>
                  <a:srgbClr val="000000"/>
                </a:solidFill>
                <a:latin typeface="+mn-lt"/>
                <a:ea typeface="Calibri"/>
              </a:rPr>
              <a:t>’ </a:t>
            </a:r>
            <a:r>
              <a:rPr lang="en-GB" sz="1200" b="0" strike="noStrike" spc="-1" dirty="0">
                <a:solidFill>
                  <a:srgbClr val="000000"/>
                </a:solidFill>
                <a:latin typeface="+mn-lt"/>
                <a:ea typeface="Calibri"/>
              </a:rPr>
              <a:t>(with gesture, if using).</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mn-lt"/>
                <a:ea typeface="Calibri"/>
              </a:rPr>
              <a:t>Click to bring on the picture and get pupils to repeat the word </a:t>
            </a:r>
            <a:r>
              <a:rPr lang="en-GB" sz="1200" b="1" strike="noStrike" spc="-1" dirty="0">
                <a:solidFill>
                  <a:srgbClr val="000000"/>
                </a:solidFill>
                <a:latin typeface="+mn-lt"/>
                <a:ea typeface="Calibri"/>
              </a:rPr>
              <a:t>‘</a:t>
            </a:r>
            <a:r>
              <a:rPr lang="en-GB" sz="1200" b="1" strike="noStrike" spc="-1" dirty="0" err="1">
                <a:solidFill>
                  <a:srgbClr val="000000"/>
                </a:solidFill>
                <a:latin typeface="+mn-lt"/>
                <a:ea typeface="Calibri"/>
              </a:rPr>
              <a:t>vier</a:t>
            </a:r>
            <a:r>
              <a:rPr lang="en-GB" sz="1200" b="1" strike="noStrike" spc="-1" dirty="0">
                <a:solidFill>
                  <a:srgbClr val="000000"/>
                </a:solidFill>
                <a:latin typeface="+mn-lt"/>
                <a:ea typeface="Calibri"/>
              </a:rPr>
              <a:t>’ </a:t>
            </a:r>
            <a:r>
              <a:rPr lang="en-GB" sz="1200" b="0" strike="noStrike" spc="-1" dirty="0">
                <a:solidFill>
                  <a:srgbClr val="000000"/>
                </a:solidFill>
                <a:latin typeface="+mn-lt"/>
                <a:ea typeface="Calibri"/>
              </a:rPr>
              <a:t>(with gesture, if using).</a:t>
            </a:r>
          </a:p>
          <a:p>
            <a:pPr marL="228600" indent="-227880">
              <a:lnSpc>
                <a:spcPct val="100000"/>
              </a:lnSpc>
              <a:buClr>
                <a:srgbClr val="000000"/>
              </a:buClr>
              <a:buFont typeface="Calibri"/>
              <a:buAutoNum type="arabicPeriod"/>
            </a:pPr>
            <a:r>
              <a:rPr lang="en-GB" sz="1200" b="0" strike="noStrike" spc="-1" dirty="0">
                <a:solidFill>
                  <a:srgbClr val="000000"/>
                </a:solidFill>
                <a:latin typeface="+mn-lt"/>
              </a:rPr>
              <a:t>Present the </a:t>
            </a:r>
            <a:r>
              <a:rPr lang="en-GB" sz="1200" b="1" strike="noStrike" spc="-1" dirty="0">
                <a:solidFill>
                  <a:srgbClr val="000000"/>
                </a:solidFill>
                <a:latin typeface="+mn-lt"/>
              </a:rPr>
              <a:t>cluster </a:t>
            </a:r>
            <a:r>
              <a:rPr lang="en-GB" sz="1200" b="0" strike="noStrike" spc="-1" dirty="0">
                <a:solidFill>
                  <a:srgbClr val="000000"/>
                </a:solidFill>
                <a:latin typeface="+mn-lt"/>
              </a:rPr>
              <a:t>words in the same</a:t>
            </a:r>
            <a:r>
              <a:rPr lang="en-GB" sz="1200" b="0" strike="noStrike" spc="-1" baseline="0" dirty="0">
                <a:solidFill>
                  <a:srgbClr val="000000"/>
                </a:solidFill>
                <a:latin typeface="+mn-lt"/>
              </a:rPr>
              <a:t> way, bringing on the picture and getting pupils to pronounce the words.</a:t>
            </a:r>
            <a:endParaRPr lang="en-GB" sz="1200" b="0" strike="noStrike" spc="-1" dirty="0">
              <a:latin typeface="Arial"/>
            </a:endParaRPr>
          </a:p>
          <a:p>
            <a:pPr>
              <a:lnSpc>
                <a:spcPct val="100000"/>
              </a:lnSpc>
            </a:pPr>
            <a:endParaRPr lang="en-GB" sz="1200" b="0" strike="noStrike" spc="-1" dirty="0">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strike="noStrike" spc="-1" dirty="0">
                <a:solidFill>
                  <a:srgbClr val="002060"/>
                </a:solidFill>
                <a:latin typeface="Century Gothic"/>
                <a:ea typeface="Century Gothic"/>
              </a:rPr>
              <a:t>Frequency:</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strike="noStrike" spc="-1" dirty="0" err="1">
                <a:solidFill>
                  <a:srgbClr val="002060"/>
                </a:solidFill>
                <a:latin typeface="Century Gothic"/>
                <a:ea typeface="Century Gothic"/>
              </a:rPr>
              <a:t>vier</a:t>
            </a:r>
            <a:r>
              <a:rPr lang="en-GB" sz="1200" b="1" strike="noStrike" spc="-1" dirty="0">
                <a:solidFill>
                  <a:srgbClr val="002060"/>
                </a:solidFill>
                <a:latin typeface="Century Gothic"/>
                <a:ea typeface="Century Gothic"/>
              </a:rPr>
              <a:t> </a:t>
            </a:r>
            <a:r>
              <a:rPr lang="en-GB" sz="1200" b="0" strike="noStrike" spc="-1" dirty="0">
                <a:solidFill>
                  <a:srgbClr val="002060"/>
                </a:solidFill>
                <a:latin typeface="Century Gothic"/>
                <a:ea typeface="Century Gothic"/>
              </a:rPr>
              <a:t>[200] </a:t>
            </a:r>
            <a:r>
              <a:rPr lang="en-GB" sz="1200" b="1" strike="noStrike" spc="-1" dirty="0" err="1">
                <a:solidFill>
                  <a:srgbClr val="002060"/>
                </a:solidFill>
                <a:latin typeface="Century Gothic"/>
                <a:ea typeface="Century Gothic"/>
              </a:rPr>
              <a:t>vergessen</a:t>
            </a:r>
            <a:r>
              <a:rPr lang="en-GB" sz="1200" b="1" strike="noStrike" spc="-1" dirty="0">
                <a:solidFill>
                  <a:srgbClr val="002060"/>
                </a:solidFill>
                <a:latin typeface="Century Gothic"/>
                <a:ea typeface="Century Gothic"/>
              </a:rPr>
              <a:t> </a:t>
            </a:r>
            <a:r>
              <a:rPr lang="en-GB" sz="1200" b="0" strike="noStrike" spc="-1" dirty="0">
                <a:solidFill>
                  <a:srgbClr val="002060"/>
                </a:solidFill>
                <a:latin typeface="Century Gothic"/>
                <a:ea typeface="Century Gothic"/>
              </a:rPr>
              <a:t>[584] </a:t>
            </a:r>
            <a:r>
              <a:rPr lang="en-GB" sz="1200" b="1" strike="noStrike" spc="-1" dirty="0" err="1">
                <a:solidFill>
                  <a:srgbClr val="002060"/>
                </a:solidFill>
                <a:latin typeface="Century Gothic"/>
                <a:ea typeface="Century Gothic"/>
              </a:rPr>
              <a:t>Vater</a:t>
            </a:r>
            <a:r>
              <a:rPr lang="en-GB" sz="1200" b="0" strike="noStrike" spc="-1" dirty="0">
                <a:solidFill>
                  <a:srgbClr val="002060"/>
                </a:solidFill>
                <a:latin typeface="Century Gothic"/>
                <a:ea typeface="Century Gothic"/>
              </a:rPr>
              <a:t> [232] </a:t>
            </a:r>
            <a:r>
              <a:rPr lang="en-GB" sz="1200" b="1" strike="noStrike" spc="-1" dirty="0" err="1">
                <a:solidFill>
                  <a:srgbClr val="002060"/>
                </a:solidFill>
                <a:latin typeface="Century Gothic"/>
                <a:ea typeface="Century Gothic"/>
              </a:rPr>
              <a:t>positiv</a:t>
            </a:r>
            <a:r>
              <a:rPr lang="en-GB" sz="1200" b="1" strike="noStrike" spc="-1" dirty="0">
                <a:solidFill>
                  <a:srgbClr val="002060"/>
                </a:solidFill>
                <a:latin typeface="Century Gothic"/>
                <a:ea typeface="Century Gothic"/>
              </a:rPr>
              <a:t> </a:t>
            </a:r>
            <a:r>
              <a:rPr lang="en-GB" sz="1200" b="0" strike="noStrike" spc="-1" dirty="0">
                <a:solidFill>
                  <a:srgbClr val="002060"/>
                </a:solidFill>
                <a:latin typeface="Century Gothic"/>
                <a:ea typeface="Century Gothic"/>
              </a:rPr>
              <a:t>[516] </a:t>
            </a:r>
            <a:r>
              <a:rPr lang="en-GB" sz="1200" b="1" strike="noStrike" spc="-1" dirty="0" err="1">
                <a:solidFill>
                  <a:srgbClr val="002060"/>
                </a:solidFill>
                <a:latin typeface="Century Gothic"/>
                <a:ea typeface="Century Gothic"/>
              </a:rPr>
              <a:t>viel</a:t>
            </a:r>
            <a:r>
              <a:rPr lang="en-GB" sz="1200" b="0" strike="noStrike" spc="-1" dirty="0">
                <a:solidFill>
                  <a:srgbClr val="002060"/>
                </a:solidFill>
                <a:latin typeface="Century Gothic"/>
                <a:ea typeface="Century Gothic"/>
              </a:rPr>
              <a:t> [56]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ysClr val="windowText" lastClr="000000"/>
                </a:solidFill>
                <a:effectLst/>
                <a:latin typeface="+mn-lt"/>
                <a:ea typeface="+mn-ea"/>
                <a:cs typeface="+mn-cs"/>
              </a:rPr>
              <a:t>Jones, R.L &amp; </a:t>
            </a:r>
            <a:r>
              <a:rPr lang="en-GB" sz="1200" dirty="0" err="1">
                <a:solidFill>
                  <a:sysClr val="windowText" lastClr="000000"/>
                </a:solidFill>
                <a:effectLst/>
                <a:latin typeface="+mn-lt"/>
                <a:ea typeface="+mn-ea"/>
                <a:cs typeface="+mn-cs"/>
              </a:rPr>
              <a:t>Tschirner</a:t>
            </a:r>
            <a:r>
              <a:rPr lang="en-GB" sz="1200" dirty="0">
                <a:solidFill>
                  <a:sysClr val="windowText" lastClr="000000"/>
                </a:solidFill>
                <a:effectLst/>
                <a:latin typeface="+mn-lt"/>
                <a:ea typeface="+mn-ea"/>
                <a:cs typeface="+mn-cs"/>
              </a:rPr>
              <a:t>, E. (2019). A frequency dictionary of German: Core vocabulary for learners. London: Routledge.</a:t>
            </a:r>
            <a:endParaRPr lang="en-GB" sz="1200" baseline="0" dirty="0">
              <a:solidFill>
                <a:sysClr val="windowText" lastClr="000000"/>
              </a:solidFill>
            </a:endParaRP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88A7DB-3951-47CF-8E53-B42241E8667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520106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5 minutes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practise distinguishing between [v]/[f] (where [v] usually sounds like [f]), and [w] (pronounced like English [v]).</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Point out that the words are all red, blue, yellow, big or small, and that there is a key to help them with the German for these words. They are going to play a speaking game like eye spy with the words. Explain that </a:t>
            </a:r>
            <a:r>
              <a:rPr lang="en-GB" b="0" i="1" dirty="0"/>
              <a:t>Ich </a:t>
            </a:r>
            <a:r>
              <a:rPr lang="en-GB" b="0" i="1" dirty="0" err="1"/>
              <a:t>sehe</a:t>
            </a:r>
            <a:r>
              <a:rPr lang="en-GB" b="0" i="1" dirty="0"/>
              <a:t> </a:t>
            </a:r>
            <a:r>
              <a:rPr lang="en-GB" b="0" i="0" dirty="0"/>
              <a:t>means ‘I see’ or here, ‘I spy’. </a:t>
            </a:r>
            <a:br>
              <a:rPr lang="en-GB" dirty="0"/>
            </a:br>
            <a:r>
              <a:rPr lang="en-GB" dirty="0"/>
              <a:t>2. Click to bring up the example conversation between the teacher and Moritz. Explain that the pupils will take on Moritz’ role first of all, and you will be the teacher. </a:t>
            </a:r>
            <a:br>
              <a:rPr lang="en-GB" baseline="0" dirty="0"/>
            </a:br>
            <a:r>
              <a:rPr lang="en-GB" baseline="0" dirty="0"/>
              <a:t>3. Play the game as a class, with you saying the teacher role and the pupils guessing the word, based on whether you say rot/</a:t>
            </a:r>
            <a:r>
              <a:rPr lang="en-GB" baseline="0" dirty="0" err="1"/>
              <a:t>gelb</a:t>
            </a:r>
            <a:r>
              <a:rPr lang="en-GB" baseline="0" dirty="0"/>
              <a:t>/</a:t>
            </a:r>
            <a:r>
              <a:rPr lang="en-GB" baseline="0" dirty="0" err="1"/>
              <a:t>blau</a:t>
            </a:r>
            <a:r>
              <a:rPr lang="en-GB" baseline="0" dirty="0"/>
              <a:t>/</a:t>
            </a:r>
            <a:r>
              <a:rPr lang="en-GB" baseline="0" dirty="0" err="1"/>
              <a:t>groß</a:t>
            </a:r>
            <a:r>
              <a:rPr lang="en-GB" baseline="0" dirty="0"/>
              <a:t>/</a:t>
            </a:r>
            <a:r>
              <a:rPr lang="en-GB" baseline="0" dirty="0" err="1"/>
              <a:t>klein</a:t>
            </a:r>
            <a:r>
              <a:rPr lang="en-GB" baseline="0" dirty="0"/>
              <a:t>. Check that pupils are applying the pronunciation rules for [v[/[f] and [w] in each word. Repeat a few times with different words.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4. Pupils can then play in pairs, with one pupil taking on the teacher role and choosing a word and the other guessing the word.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German):</a:t>
            </a:r>
            <a:br>
              <a:rPr lang="en-GB" baseline="0" dirty="0"/>
            </a:br>
            <a:r>
              <a:rPr lang="en-GB" baseline="0" dirty="0" err="1"/>
              <a:t>aktiv</a:t>
            </a:r>
            <a:r>
              <a:rPr lang="en-GB" baseline="0" dirty="0"/>
              <a:t> [790] </a:t>
            </a:r>
            <a:r>
              <a:rPr lang="en-GB" baseline="0" dirty="0" err="1"/>
              <a:t>Anfang</a:t>
            </a:r>
            <a:r>
              <a:rPr lang="en-GB" baseline="0" dirty="0"/>
              <a:t> (beginning) [427] </a:t>
            </a:r>
            <a:r>
              <a:rPr lang="en-GB" sz="1200" b="0" baseline="0" dirty="0" err="1"/>
              <a:t>Bewegung</a:t>
            </a:r>
            <a:r>
              <a:rPr lang="en-GB" sz="1200" b="0" baseline="0" dirty="0"/>
              <a:t> (movement, exercise) [709] </a:t>
            </a:r>
            <a:r>
              <a:rPr lang="en-GB" sz="1200" b="0" baseline="0" dirty="0" err="1"/>
              <a:t>Fuß</a:t>
            </a:r>
            <a:r>
              <a:rPr lang="en-GB" sz="1200" b="0" baseline="0" dirty="0"/>
              <a:t> 573] </a:t>
            </a:r>
            <a:r>
              <a:rPr lang="en-GB" sz="1200" b="0" baseline="0" dirty="0" err="1"/>
              <a:t>Luft</a:t>
            </a:r>
            <a:r>
              <a:rPr lang="en-GB" sz="1200" b="0" baseline="0" dirty="0"/>
              <a:t> (air) [487] </a:t>
            </a:r>
            <a:r>
              <a:rPr lang="en-GB" sz="1200" b="0" baseline="0" dirty="0" err="1"/>
              <a:t>verlassen</a:t>
            </a:r>
            <a:r>
              <a:rPr lang="en-GB" sz="1200" b="0" baseline="0" dirty="0"/>
              <a:t> (to leave) [450] </a:t>
            </a:r>
            <a:r>
              <a:rPr lang="en-GB" sz="1200" b="0" baseline="0" dirty="0" err="1"/>
              <a:t>Vorlesung</a:t>
            </a:r>
            <a:r>
              <a:rPr lang="en-GB" sz="1200" b="0" baseline="0" dirty="0"/>
              <a:t> (talk, presentation) [703] Wal [&gt;5009] </a:t>
            </a:r>
            <a:r>
              <a:rPr lang="en-GB" sz="1200" b="0" baseline="0" dirty="0" err="1"/>
              <a:t>werfen</a:t>
            </a:r>
            <a:r>
              <a:rPr lang="en-GB" sz="1200" b="0" baseline="0" dirty="0"/>
              <a:t> (throw) [718] </a:t>
            </a:r>
            <a:r>
              <a:rPr lang="en-GB" sz="1200" b="0" baseline="0" dirty="0" err="1"/>
              <a:t>Zwiebel</a:t>
            </a:r>
            <a:r>
              <a:rPr lang="en-GB" sz="1200" b="0" baseline="0" dirty="0"/>
              <a:t> (onion) [&gt;5009]</a:t>
            </a:r>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Source:  Jones, R.L. &amp; </a:t>
            </a:r>
            <a:r>
              <a:rPr lang="en-GB" i="1" dirty="0" err="1"/>
              <a:t>Tschirner</a:t>
            </a:r>
            <a:r>
              <a:rPr lang="en-GB" i="1" dirty="0"/>
              <a:t>, E. (2019). A frequency dictionary of German: core vocabulary for learners. Routledge</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397804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comprehension of vocabulary from this and revisited weeks.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Give pupils a blank grid.  They fill in the </a:t>
            </a:r>
            <a:r>
              <a:rPr lang="en-GB" b="1" dirty="0"/>
              <a:t>English </a:t>
            </a:r>
            <a:r>
              <a:rPr lang="en-GB" b="0" dirty="0"/>
              <a:t>meanings of any of the words they know, trying to reach 15 points in total.</a:t>
            </a:r>
            <a:br>
              <a:rPr lang="en-GB" b="0" dirty="0"/>
            </a:br>
            <a:endParaRPr lang="en-GB" b="0"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the previous week are green and those from week 1 are blue, thus more points are awarded for them, to recognise that memories fade and more effort (heavy lifting!) is needed to retrieve them.</a:t>
            </a:r>
          </a:p>
        </p:txBody>
      </p:sp>
      <p:sp>
        <p:nvSpPr>
          <p:cNvPr id="4" name="Slide Number Placeholder 3"/>
          <p:cNvSpPr>
            <a:spLocks noGrp="1"/>
          </p:cNvSpPr>
          <p:nvPr>
            <p:ph type="sldNum" sz="quarter" idx="5"/>
          </p:nvPr>
        </p:nvSpPr>
        <p:spPr/>
        <p:txBody>
          <a:bodyPr/>
          <a:lstStyle/>
          <a:p>
            <a:fld id="{532D0CC9-DEA3-4A63-A921-D94C06607CC8}" type="slidenum">
              <a:rPr lang="en-GB" smtClean="0"/>
              <a:t>5</a:t>
            </a:fld>
            <a:endParaRPr lang="en-GB"/>
          </a:p>
        </p:txBody>
      </p:sp>
    </p:spTree>
    <p:extLst>
      <p:ext uri="{BB962C8B-B14F-4D97-AF65-F5344CB8AC3E}">
        <p14:creationId xmlns:p14="http://schemas.microsoft.com/office/powerpoint/2010/main" val="37599045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production of vocabulary from this and revisited weeks.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Give pupils a blank grid.  They fill in the </a:t>
            </a:r>
            <a:r>
              <a:rPr lang="en-GB" b="1" dirty="0"/>
              <a:t>German </a:t>
            </a:r>
            <a:r>
              <a:rPr lang="en-GB" b="0" dirty="0"/>
              <a:t>meanings of any of the words they know, trying to reach 15 points in total.</a:t>
            </a:r>
            <a:br>
              <a:rPr lang="en-GB" b="0" dirty="0"/>
            </a:br>
            <a:endParaRPr lang="en-GB" b="0" dirty="0"/>
          </a:p>
          <a:p>
            <a:pPr marL="0" marR="0" lvl="0" indent="0" algn="l" rtl="0">
              <a:lnSpc>
                <a:spcPct val="100000"/>
              </a:lnSpc>
              <a:spcBef>
                <a:spcPts val="0"/>
              </a:spcBef>
              <a:spcAft>
                <a:spcPts val="0"/>
              </a:spcAft>
              <a:buClr>
                <a:schemeClr val="dk1"/>
              </a:buClr>
              <a:buSzPts val="1200"/>
              <a:buFont typeface="Calibri"/>
              <a:buNone/>
            </a:pP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the previous week are green and those from week 1 are blue, thus more points are awarded for them, to recognise that memories fade and more effort (heavy lifting!) is needed to retrieve them.</a:t>
            </a:r>
          </a:p>
          <a:p>
            <a:endParaRPr lang="en-GB" dirty="0"/>
          </a:p>
        </p:txBody>
      </p:sp>
      <p:sp>
        <p:nvSpPr>
          <p:cNvPr id="4" name="Slide Number Placeholder 3"/>
          <p:cNvSpPr>
            <a:spLocks noGrp="1"/>
          </p:cNvSpPr>
          <p:nvPr>
            <p:ph type="sldNum" sz="quarter" idx="5"/>
          </p:nvPr>
        </p:nvSpPr>
        <p:spPr/>
        <p:txBody>
          <a:bodyPr/>
          <a:lstStyle/>
          <a:p>
            <a:fld id="{532D0CC9-DEA3-4A63-A921-D94C06607CC8}" type="slidenum">
              <a:rPr lang="en-GB" smtClean="0"/>
              <a:t>6</a:t>
            </a:fld>
            <a:endParaRPr lang="en-GB"/>
          </a:p>
        </p:txBody>
      </p:sp>
    </p:spTree>
    <p:extLst>
      <p:ext uri="{BB962C8B-B14F-4D97-AF65-F5344CB8AC3E}">
        <p14:creationId xmlns:p14="http://schemas.microsoft.com/office/powerpoint/2010/main" val="2168226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5-10 minutes</a:t>
            </a:r>
            <a:br>
              <a:rPr lang="en-GB" b="0" dirty="0"/>
            </a:b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production of this week’s two verb forms, new vocabulary and written comprehension of other new and revisited vocabulary.</a:t>
            </a:r>
            <a:endParaRPr lang="en-GB" b="1" dirty="0"/>
          </a:p>
          <a:p>
            <a:pPr marL="0" marR="0" lvl="0" indent="0" algn="l" rtl="0">
              <a:lnSpc>
                <a:spcPct val="100000"/>
              </a:lnSpc>
              <a:spcBef>
                <a:spcPts val="0"/>
              </a:spcBef>
              <a:spcAft>
                <a:spcPts val="0"/>
              </a:spcAft>
              <a:buClr>
                <a:schemeClr val="dk1"/>
              </a:buClr>
              <a:buSzPts val="1200"/>
              <a:buFont typeface="Calibri"/>
              <a:buNone/>
            </a:pPr>
            <a:r>
              <a:rPr lang="en-GB" b="0" dirty="0"/>
              <a:t>This is a jigsaw translation task.</a:t>
            </a:r>
          </a:p>
          <a:p>
            <a:pPr marL="0" marR="0" lvl="0" indent="0" algn="l" rtl="0">
              <a:lnSpc>
                <a:spcPct val="100000"/>
              </a:lnSpc>
              <a:spcBef>
                <a:spcPts val="0"/>
              </a:spcBef>
              <a:spcAft>
                <a:spcPts val="0"/>
              </a:spcAft>
              <a:buClr>
                <a:schemeClr val="dk1"/>
              </a:buClr>
              <a:buSzPts val="1200"/>
              <a:buFont typeface="Calibri"/>
              <a:buNone/>
            </a:pPr>
            <a:endParaRPr lang="en-GB" b="0"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lvl="0" indent="-228600" algn="l" rtl="0">
              <a:spcBef>
                <a:spcPts val="0"/>
              </a:spcBef>
              <a:spcAft>
                <a:spcPts val="0"/>
              </a:spcAft>
              <a:buAutoNum type="arabicPeriod"/>
            </a:pPr>
            <a:r>
              <a:rPr lang="en-GB" dirty="0"/>
              <a:t>Students write the missing words in both German and English to complete the sentences.</a:t>
            </a:r>
          </a:p>
          <a:p>
            <a:pPr marL="228600" lvl="0" indent="-228600" algn="l" rtl="0">
              <a:spcBef>
                <a:spcPts val="0"/>
              </a:spcBef>
              <a:spcAft>
                <a:spcPts val="0"/>
              </a:spcAft>
              <a:buAutoNum type="arabicPeriod"/>
            </a:pPr>
            <a:r>
              <a:rPr lang="en-GB" dirty="0"/>
              <a:t>Teacher clicks to provide the written answers.</a:t>
            </a:r>
          </a:p>
          <a:p>
            <a:pPr marL="0" lvl="0" indent="0" algn="l" rtl="0">
              <a:spcBef>
                <a:spcPts val="0"/>
              </a:spcBef>
              <a:spcAft>
                <a:spcPts val="0"/>
              </a:spcAft>
              <a:buNone/>
            </a:pPr>
            <a:endParaRPr lang="en-GB" dirty="0"/>
          </a:p>
          <a:p>
            <a:pPr marL="0" lvl="0" indent="0" algn="l" rtl="0">
              <a:spcBef>
                <a:spcPts val="0"/>
              </a:spcBef>
              <a:spcAft>
                <a:spcPts val="0"/>
              </a:spcAft>
              <a:buNone/>
            </a:pPr>
            <a:r>
              <a:rPr lang="en-GB" b="1" dirty="0"/>
              <a:t>Differentiation</a:t>
            </a:r>
            <a:r>
              <a:rPr lang="en-GB" dirty="0"/>
              <a:t>:</a:t>
            </a:r>
            <a:br>
              <a:rPr lang="en-GB" dirty="0"/>
            </a:br>
            <a:r>
              <a:rPr lang="en-GB" dirty="0"/>
              <a:t>1. For a different challenge (i.e. to practise spelling rather than full written recall of the missing German words), the task could be completed as a transcription task initially, by listening to the full sentences and writing the words.</a:t>
            </a:r>
          </a:p>
          <a:p>
            <a:pPr marL="0" lvl="0" indent="0" algn="l" rtl="0">
              <a:spcBef>
                <a:spcPts val="0"/>
              </a:spcBef>
              <a:spcAft>
                <a:spcPts val="0"/>
              </a:spcAft>
              <a:buNone/>
            </a:pPr>
            <a:r>
              <a:rPr lang="en-GB" dirty="0"/>
              <a:t>2. Then pupils could complete the English part of the jigsaw.</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7</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2962215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 name="PlaceHolder 1"/>
          <p:cNvSpPr>
            <a:spLocks noGrp="1" noRot="1" noChangeAspect="1"/>
          </p:cNvSpPr>
          <p:nvPr>
            <p:ph type="sldImg"/>
          </p:nvPr>
        </p:nvSpPr>
        <p:spPr>
          <a:xfrm>
            <a:off x="438150" y="1250950"/>
            <a:ext cx="5999163" cy="3375025"/>
          </a:xfrm>
          <a:prstGeom prst="rect">
            <a:avLst/>
          </a:prstGeom>
        </p:spPr>
      </p:sp>
      <p:sp>
        <p:nvSpPr>
          <p:cNvPr id="303" name="PlaceHolder 2"/>
          <p:cNvSpPr>
            <a:spLocks noGrp="1"/>
          </p:cNvSpPr>
          <p:nvPr>
            <p:ph type="body"/>
          </p:nvPr>
        </p:nvSpPr>
        <p:spPr>
          <a:xfrm>
            <a:off x="687546" y="4813964"/>
            <a:ext cx="5499649" cy="3937731"/>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b="1" dirty="0"/>
              <a:t>Timing: 3 minutes</a:t>
            </a:r>
            <a:br>
              <a:rPr lang="en-GB" sz="1400" dirty="0"/>
            </a:br>
            <a:br>
              <a:rPr lang="en-GB" sz="1400" b="1" dirty="0"/>
            </a:br>
            <a:r>
              <a:rPr lang="en-GB" sz="1400" b="1" dirty="0"/>
              <a:t>Aim:</a:t>
            </a:r>
            <a:r>
              <a:rPr lang="en-GB" sz="1400" b="1" baseline="0" dirty="0"/>
              <a:t> </a:t>
            </a:r>
            <a:r>
              <a:rPr lang="en-GB" sz="1400" b="0" baseline="0" dirty="0"/>
              <a:t>to</a:t>
            </a:r>
            <a:r>
              <a:rPr lang="en-GB" sz="1400" b="0" dirty="0"/>
              <a:t> </a:t>
            </a:r>
            <a:r>
              <a:rPr lang="en-GB" sz="1400" b="0" baseline="0" dirty="0"/>
              <a:t>revisit knowledge that pupils were taught in 1.1.7 on the formation of closed questions.</a:t>
            </a:r>
            <a:endParaRPr lang="en-GB" sz="1400" b="0" dirty="0"/>
          </a:p>
          <a:p>
            <a:br>
              <a:rPr lang="en-GB" sz="1400" dirty="0"/>
            </a:br>
            <a:r>
              <a:rPr lang="en-GB" sz="1400" b="1" dirty="0"/>
              <a:t>Procedure:</a:t>
            </a:r>
            <a:br>
              <a:rPr lang="en-GB" sz="1400" dirty="0"/>
            </a:br>
            <a:r>
              <a:rPr lang="en-GB" sz="1400" dirty="0"/>
              <a:t>1. Click to animate the explanation.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b="0" dirty="0"/>
              <a:t>2.</a:t>
            </a:r>
            <a:r>
              <a:rPr lang="en-GB" sz="1400" baseline="0" dirty="0"/>
              <a:t> Highlight that German does not have a word for do/does, or the continuous equivalent are/is, and that inversion must be used to translate these.</a:t>
            </a:r>
          </a:p>
          <a:p>
            <a:r>
              <a:rPr lang="en-GB" sz="1400" dirty="0"/>
              <a:t>3.</a:t>
            </a:r>
            <a:r>
              <a:rPr lang="en-GB" sz="1400" baseline="0" dirty="0"/>
              <a:t> </a:t>
            </a:r>
            <a:r>
              <a:rPr lang="en-GB" sz="1400" dirty="0"/>
              <a:t>Ensure pupils’ understanding</a:t>
            </a:r>
            <a:r>
              <a:rPr lang="en-GB" sz="1400" baseline="0" dirty="0"/>
              <a:t> at each stage.</a:t>
            </a:r>
            <a:endParaRPr lang="en-GB" sz="1400" dirty="0"/>
          </a:p>
          <a:p>
            <a:pPr marL="241104" indent="-240345">
              <a:buClr>
                <a:srgbClr val="000000"/>
              </a:buClr>
              <a:buFont typeface="Calibri"/>
              <a:buAutoNum type="arabicPeriod"/>
            </a:pPr>
            <a:endParaRPr lang="en-GB" sz="1300" spc="-1" dirty="0">
              <a:solidFill>
                <a:srgbClr val="000000"/>
              </a:solidFill>
              <a:latin typeface="Calibri"/>
              <a:ea typeface="Calibri"/>
            </a:endParaRPr>
          </a:p>
        </p:txBody>
      </p:sp>
      <p:sp>
        <p:nvSpPr>
          <p:cNvPr id="304" name="CustomShape 3"/>
          <p:cNvSpPr/>
          <p:nvPr/>
        </p:nvSpPr>
        <p:spPr>
          <a:xfrm>
            <a:off x="3894652" y="9501121"/>
            <a:ext cx="2978645" cy="500930"/>
          </a:xfrm>
          <a:prstGeom prst="rect">
            <a:avLst/>
          </a:prstGeom>
          <a:noFill/>
          <a:ln>
            <a:noFill/>
          </a:ln>
        </p:spPr>
        <p:style>
          <a:lnRef idx="0">
            <a:scrgbClr r="0" g="0" b="0"/>
          </a:lnRef>
          <a:fillRef idx="0">
            <a:scrgbClr r="0" g="0" b="0"/>
          </a:fillRef>
          <a:effectRef idx="0">
            <a:scrgbClr r="0" g="0" b="0"/>
          </a:effectRef>
          <a:fontRef idx="minor"/>
        </p:style>
        <p:txBody>
          <a:bodyPr lIns="94923" tIns="47462" rIns="94923" bIns="47462" anchor="b"/>
          <a:lstStyle/>
          <a:p>
            <a:pPr marL="0" marR="0" lvl="0" indent="0" algn="r" defTabSz="964418" rtl="0" eaLnBrk="1" fontAlgn="auto" latinLnBrk="0" hangingPunct="1">
              <a:lnSpc>
                <a:spcPct val="100000"/>
              </a:lnSpc>
              <a:spcBef>
                <a:spcPts val="0"/>
              </a:spcBef>
              <a:spcAft>
                <a:spcPts val="0"/>
              </a:spcAft>
              <a:buClrTx/>
              <a:buSzTx/>
              <a:buFontTx/>
              <a:buNone/>
              <a:tabLst/>
              <a:defRPr/>
            </a:pPr>
            <a:fld id="{666BF5E4-B3AA-482D-8DF1-4A8A1D53B555}" type="slidenum">
              <a:rPr kumimoji="0" lang="en-GB" sz="1300" b="0" i="0" u="none" strike="noStrike" kern="1200" cap="none" spc="-1" normalizeH="0" baseline="0" noProof="0">
                <a:ln>
                  <a:noFill/>
                </a:ln>
                <a:solidFill>
                  <a:srgbClr val="000000"/>
                </a:solidFill>
                <a:effectLst/>
                <a:uLnTx/>
                <a:uFillTx/>
                <a:latin typeface="Calibri"/>
                <a:ea typeface="Calibri"/>
                <a:cs typeface="+mn-cs"/>
              </a:rPr>
              <a:pPr marL="0" marR="0" lvl="0" indent="0" algn="r" defTabSz="964418" rtl="0" eaLnBrk="1" fontAlgn="auto" latinLnBrk="0" hangingPunct="1">
                <a:lnSpc>
                  <a:spcPct val="100000"/>
                </a:lnSpc>
                <a:spcBef>
                  <a:spcPts val="0"/>
                </a:spcBef>
                <a:spcAft>
                  <a:spcPts val="0"/>
                </a:spcAft>
                <a:buClrTx/>
                <a:buSzTx/>
                <a:buFontTx/>
                <a:buNone/>
                <a:tabLst/>
                <a:defRPr/>
              </a:pPr>
              <a:t>8</a:t>
            </a:fld>
            <a:endParaRPr kumimoji="0" lang="en-GB" sz="13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5685249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3 minutes </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identify questions/statements based on word order (following on from the previous slide), and to translate plural forms of </a:t>
            </a:r>
            <a:r>
              <a:rPr lang="en-GB" b="0" dirty="0" err="1"/>
              <a:t>haben</a:t>
            </a:r>
            <a:r>
              <a:rPr lang="en-GB" b="0" dirty="0"/>
              <a:t>/sein. </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b="0" dirty="0"/>
              <a:t>Explain the context: </a:t>
            </a:r>
            <a:r>
              <a:rPr kumimoji="0" lang="en-GB" sz="1200" b="0" i="0" u="none" strike="noStrike" kern="1200" cap="none" spc="0" normalizeH="0" baseline="0" noProof="0" dirty="0">
                <a:ln>
                  <a:noFill/>
                </a:ln>
                <a:solidFill>
                  <a:prstClr val="black"/>
                </a:solidFill>
                <a:effectLst/>
                <a:uLnTx/>
                <a:uFillTx/>
                <a:latin typeface="Century Gothic"/>
                <a:ea typeface="+mn-ea"/>
                <a:cs typeface="+mn-cs"/>
              </a:rPr>
              <a:t>Johanna and Aisha giving the English class some practice before they arrive (over Zoom). They will say something in German, and the English pupils need to work out whether what they say is a question or a statement. </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kumimoji="0" lang="en-GB" sz="1200" b="0" i="0" u="none" strike="noStrike" kern="1200" cap="none" spc="0" normalizeH="0" baseline="0" noProof="0" dirty="0">
                <a:ln>
                  <a:noFill/>
                </a:ln>
                <a:solidFill>
                  <a:prstClr val="black"/>
                </a:solidFill>
                <a:effectLst/>
                <a:uLnTx/>
                <a:uFillTx/>
                <a:latin typeface="Century Gothic"/>
                <a:ea typeface="+mn-ea"/>
                <a:cs typeface="+mn-cs"/>
              </a:rPr>
              <a:t>Play the audio button for item 1. Pupils decide whether this is a question or a statement, based on word order alone. Elicit the answer.</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kumimoji="0" lang="en-GB" sz="1200" b="0" i="0" u="none" strike="noStrike" kern="1200" cap="none" spc="0" normalizeH="0" baseline="0" noProof="0" dirty="0">
                <a:ln>
                  <a:noFill/>
                </a:ln>
                <a:solidFill>
                  <a:prstClr val="black"/>
                </a:solidFill>
                <a:effectLst/>
                <a:uLnTx/>
                <a:uFillTx/>
                <a:latin typeface="Century Gothic"/>
                <a:ea typeface="+mn-ea"/>
                <a:cs typeface="+mn-cs"/>
              </a:rPr>
              <a:t>Click to bring up the answer.</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kumimoji="0" lang="en-GB" sz="1200" b="0" i="0" u="none" strike="noStrike" kern="1200" cap="none" spc="0" normalizeH="0" baseline="0" noProof="0" dirty="0">
                <a:ln>
                  <a:noFill/>
                </a:ln>
                <a:solidFill>
                  <a:prstClr val="black"/>
                </a:solidFill>
                <a:effectLst/>
                <a:uLnTx/>
                <a:uFillTx/>
                <a:latin typeface="Century Gothic"/>
                <a:ea typeface="+mn-ea"/>
                <a:cs typeface="+mn-cs"/>
              </a:rPr>
              <a:t>Continue for items 2-6.</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kumimoji="0" lang="en-GB" sz="1200" b="0" i="0" u="none" strike="noStrike" kern="1200" cap="none" spc="0" normalizeH="0" baseline="0" noProof="0" dirty="0">
                <a:ln>
                  <a:noFill/>
                </a:ln>
                <a:solidFill>
                  <a:prstClr val="black"/>
                </a:solidFill>
                <a:effectLst/>
                <a:uLnTx/>
                <a:uFillTx/>
                <a:latin typeface="Century Gothic"/>
                <a:ea typeface="+mn-ea"/>
                <a:cs typeface="+mn-cs"/>
              </a:rPr>
              <a:t>Now click on the audio buttons again for a second round of listening. Pupils listen out for the meaning.</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kumimoji="0" lang="en-GB" sz="1200" b="0" i="0" u="none" strike="noStrike" kern="1200" cap="none" spc="0" normalizeH="0" baseline="0" noProof="0" dirty="0">
                <a:ln>
                  <a:noFill/>
                </a:ln>
                <a:solidFill>
                  <a:prstClr val="black"/>
                </a:solidFill>
                <a:effectLst/>
                <a:uLnTx/>
                <a:uFillTx/>
                <a:latin typeface="Century Gothic"/>
                <a:ea typeface="+mn-ea"/>
                <a:cs typeface="+mn-cs"/>
              </a:rPr>
              <a:t>Elicit the translation and click to bring up the answers.</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endParaRPr kumimoji="0" lang="en-GB" sz="1200" b="0" i="0" u="none" strike="noStrike" kern="1200" cap="none" spc="0" normalizeH="0" baseline="0" noProof="0" dirty="0">
              <a:ln>
                <a:noFill/>
              </a:ln>
              <a:solidFill>
                <a:prstClr val="black"/>
              </a:solidFill>
              <a:effectLst/>
              <a:uLnTx/>
              <a:uFillTx/>
              <a:latin typeface="Century Gothic"/>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kumimoji="0" lang="en-GB" sz="1200" b="1" i="0" u="none" strike="noStrike" kern="1200" cap="none" spc="0" normalizeH="0" baseline="0" noProof="0" dirty="0">
                <a:ln>
                  <a:noFill/>
                </a:ln>
                <a:solidFill>
                  <a:prstClr val="black"/>
                </a:solidFill>
                <a:effectLst/>
                <a:uLnTx/>
                <a:uFillTx/>
                <a:latin typeface="Century Gothic"/>
                <a:ea typeface="+mn-ea"/>
                <a:cs typeface="+mn-cs"/>
              </a:rPr>
              <a:t>Transcript:</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kumimoji="0" lang="en-GB" sz="1200" b="0" i="0" u="none" strike="noStrike" kern="1200" cap="none" spc="0" normalizeH="0" baseline="0" noProof="0" dirty="0" err="1">
                <a:ln>
                  <a:noFill/>
                </a:ln>
                <a:solidFill>
                  <a:prstClr val="black"/>
                </a:solidFill>
                <a:effectLst/>
                <a:uLnTx/>
                <a:uFillTx/>
                <a:latin typeface="Century Gothic"/>
                <a:ea typeface="+mn-ea"/>
                <a:cs typeface="+mn-cs"/>
              </a:rPr>
              <a:t>Ihr</a:t>
            </a:r>
            <a:r>
              <a:rPr kumimoji="0" lang="en-GB" sz="1200" b="0" i="0" u="none" strike="noStrike" kern="1200" cap="none" spc="0" normalizeH="0" baseline="0" noProof="0" dirty="0">
                <a:ln>
                  <a:noFill/>
                </a:ln>
                <a:solidFill>
                  <a:prstClr val="black"/>
                </a:solidFill>
                <a:effectLst/>
                <a:uLnTx/>
                <a:uFillTx/>
                <a:latin typeface="Century Gothic"/>
                <a:ea typeface="+mn-ea"/>
                <a:cs typeface="+mn-cs"/>
              </a:rPr>
              <a:t> </a:t>
            </a:r>
            <a:r>
              <a:rPr kumimoji="0" lang="en-GB" sz="1200" b="0" i="0" u="none" strike="noStrike" kern="1200" cap="none" spc="0" normalizeH="0" baseline="0" noProof="0" dirty="0" err="1">
                <a:ln>
                  <a:noFill/>
                </a:ln>
                <a:solidFill>
                  <a:prstClr val="black"/>
                </a:solidFill>
                <a:effectLst/>
                <a:uLnTx/>
                <a:uFillTx/>
                <a:latin typeface="Century Gothic"/>
                <a:ea typeface="+mn-ea"/>
                <a:cs typeface="+mn-cs"/>
              </a:rPr>
              <a:t>habt</a:t>
            </a:r>
            <a:r>
              <a:rPr kumimoji="0" lang="en-GB" sz="1200" b="0" i="0" u="none" strike="noStrike" kern="1200" cap="none" spc="0" normalizeH="0" baseline="0" noProof="0" dirty="0">
                <a:ln>
                  <a:noFill/>
                </a:ln>
                <a:solidFill>
                  <a:prstClr val="black"/>
                </a:solidFill>
                <a:effectLst/>
                <a:uLnTx/>
                <a:uFillTx/>
                <a:latin typeface="Century Gothic"/>
                <a:ea typeface="+mn-ea"/>
                <a:cs typeface="+mn-cs"/>
              </a:rPr>
              <a:t> Hunger.</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kumimoji="0" lang="en-GB" sz="1200" b="0" i="0" u="none" strike="noStrike" kern="1200" cap="none" spc="0" normalizeH="0" baseline="0" noProof="0" dirty="0" err="1">
                <a:ln>
                  <a:noFill/>
                </a:ln>
                <a:solidFill>
                  <a:prstClr val="black"/>
                </a:solidFill>
                <a:effectLst/>
                <a:uLnTx/>
                <a:uFillTx/>
                <a:latin typeface="Century Gothic"/>
                <a:ea typeface="+mn-ea"/>
                <a:cs typeface="+mn-cs"/>
              </a:rPr>
              <a:t>Haben</a:t>
            </a:r>
            <a:r>
              <a:rPr kumimoji="0" lang="en-GB" sz="1200" b="0" i="0" u="none" strike="noStrike" kern="1200" cap="none" spc="0" normalizeH="0" baseline="0" noProof="0" dirty="0">
                <a:ln>
                  <a:noFill/>
                </a:ln>
                <a:solidFill>
                  <a:prstClr val="black"/>
                </a:solidFill>
                <a:effectLst/>
                <a:uLnTx/>
                <a:uFillTx/>
                <a:latin typeface="Century Gothic"/>
                <a:ea typeface="+mn-ea"/>
                <a:cs typeface="+mn-cs"/>
              </a:rPr>
              <a:t> </a:t>
            </a:r>
            <a:r>
              <a:rPr kumimoji="0" lang="en-GB" sz="1200" b="0" i="0" u="none" strike="noStrike" kern="1200" cap="none" spc="0" normalizeH="0" baseline="0" noProof="0" dirty="0" err="1">
                <a:ln>
                  <a:noFill/>
                </a:ln>
                <a:solidFill>
                  <a:prstClr val="black"/>
                </a:solidFill>
                <a:effectLst/>
                <a:uLnTx/>
                <a:uFillTx/>
                <a:latin typeface="Century Gothic"/>
                <a:ea typeface="+mn-ea"/>
                <a:cs typeface="+mn-cs"/>
              </a:rPr>
              <a:t>wir</a:t>
            </a:r>
            <a:r>
              <a:rPr kumimoji="0" lang="en-GB" sz="1200" b="0" i="0" u="none" strike="noStrike" kern="1200" cap="none" spc="0" normalizeH="0" baseline="0" noProof="0" dirty="0">
                <a:ln>
                  <a:noFill/>
                </a:ln>
                <a:solidFill>
                  <a:prstClr val="black"/>
                </a:solidFill>
                <a:effectLst/>
                <a:uLnTx/>
                <a:uFillTx/>
                <a:latin typeface="Century Gothic"/>
                <a:ea typeface="+mn-ea"/>
                <a:cs typeface="+mn-cs"/>
              </a:rPr>
              <a:t> Angst?</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kumimoji="0" lang="en-GB" sz="1200" b="0" i="0" u="none" strike="noStrike" kern="1200" cap="none" spc="0" normalizeH="0" baseline="0" noProof="0" dirty="0">
                <a:ln>
                  <a:noFill/>
                </a:ln>
                <a:solidFill>
                  <a:prstClr val="black"/>
                </a:solidFill>
                <a:effectLst/>
                <a:uLnTx/>
                <a:uFillTx/>
                <a:latin typeface="Century Gothic"/>
                <a:ea typeface="+mn-ea"/>
                <a:cs typeface="+mn-cs"/>
              </a:rPr>
              <a:t>Sie </a:t>
            </a:r>
            <a:r>
              <a:rPr kumimoji="0" lang="en-GB" sz="1200" b="0" i="0" u="none" strike="noStrike" kern="1200" cap="none" spc="0" normalizeH="0" baseline="0" noProof="0" dirty="0" err="1">
                <a:ln>
                  <a:noFill/>
                </a:ln>
                <a:solidFill>
                  <a:prstClr val="black"/>
                </a:solidFill>
                <a:effectLst/>
                <a:uLnTx/>
                <a:uFillTx/>
                <a:latin typeface="Century Gothic"/>
                <a:ea typeface="+mn-ea"/>
                <a:cs typeface="+mn-cs"/>
              </a:rPr>
              <a:t>sind</a:t>
            </a:r>
            <a:r>
              <a:rPr kumimoji="0" lang="en-GB" sz="1200" b="0" i="0" u="none" strike="noStrike" kern="1200" cap="none" spc="0" normalizeH="0" baseline="0" noProof="0" dirty="0">
                <a:ln>
                  <a:noFill/>
                </a:ln>
                <a:solidFill>
                  <a:prstClr val="black"/>
                </a:solidFill>
                <a:effectLst/>
                <a:uLnTx/>
                <a:uFillTx/>
                <a:latin typeface="Century Gothic"/>
                <a:ea typeface="+mn-ea"/>
                <a:cs typeface="+mn-cs"/>
              </a:rPr>
              <a:t> </a:t>
            </a:r>
            <a:r>
              <a:rPr kumimoji="0" lang="en-GB" sz="1200" b="0" i="0" u="none" strike="noStrike" kern="1200" cap="none" spc="0" normalizeH="0" baseline="0" noProof="0" dirty="0" err="1">
                <a:ln>
                  <a:noFill/>
                </a:ln>
                <a:solidFill>
                  <a:prstClr val="black"/>
                </a:solidFill>
                <a:effectLst/>
                <a:uLnTx/>
                <a:uFillTx/>
                <a:latin typeface="Century Gothic"/>
                <a:ea typeface="+mn-ea"/>
                <a:cs typeface="+mn-cs"/>
              </a:rPr>
              <a:t>froh</a:t>
            </a:r>
            <a:r>
              <a:rPr kumimoji="0" lang="en-GB" sz="1200" b="0" i="0" u="none" strike="noStrike" kern="1200" cap="none" spc="0" normalizeH="0" baseline="0" noProof="0" dirty="0">
                <a:ln>
                  <a:noFill/>
                </a:ln>
                <a:solidFill>
                  <a:prstClr val="black"/>
                </a:solidFill>
                <a:effectLst/>
                <a:uLnTx/>
                <a:uFillTx/>
                <a:latin typeface="Century Gothic"/>
                <a:ea typeface="+mn-ea"/>
                <a:cs typeface="+mn-cs"/>
              </a:rPr>
              <a:t>.</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kumimoji="0" lang="en-GB" sz="1200" b="0" i="0" u="none" strike="noStrike" kern="1200" cap="none" spc="0" normalizeH="0" baseline="0" noProof="0" dirty="0" err="1">
                <a:ln>
                  <a:noFill/>
                </a:ln>
                <a:solidFill>
                  <a:prstClr val="black"/>
                </a:solidFill>
                <a:effectLst/>
                <a:uLnTx/>
                <a:uFillTx/>
                <a:latin typeface="Century Gothic"/>
                <a:ea typeface="+mn-ea"/>
                <a:cs typeface="+mn-cs"/>
              </a:rPr>
              <a:t>Haben</a:t>
            </a:r>
            <a:r>
              <a:rPr kumimoji="0" lang="en-GB" sz="1200" b="0" i="0" u="none" strike="noStrike" kern="1200" cap="none" spc="0" normalizeH="0" baseline="0" noProof="0" dirty="0">
                <a:ln>
                  <a:noFill/>
                </a:ln>
                <a:solidFill>
                  <a:prstClr val="black"/>
                </a:solidFill>
                <a:effectLst/>
                <a:uLnTx/>
                <a:uFillTx/>
                <a:latin typeface="Century Gothic"/>
                <a:ea typeface="+mn-ea"/>
                <a:cs typeface="+mn-cs"/>
              </a:rPr>
              <a:t> Sie Durst, Frau </a:t>
            </a:r>
            <a:r>
              <a:rPr kumimoji="0" lang="en-GB" sz="1200" b="0" i="0" u="none" strike="noStrike" kern="1200" cap="none" spc="0" normalizeH="0" baseline="0" noProof="0" dirty="0" err="1">
                <a:ln>
                  <a:noFill/>
                </a:ln>
                <a:solidFill>
                  <a:prstClr val="black"/>
                </a:solidFill>
                <a:effectLst/>
                <a:uLnTx/>
                <a:uFillTx/>
                <a:latin typeface="Century Gothic"/>
                <a:ea typeface="+mn-ea"/>
                <a:cs typeface="+mn-cs"/>
              </a:rPr>
              <a:t>Bahlsen</a:t>
            </a:r>
            <a:r>
              <a:rPr kumimoji="0" lang="en-GB" sz="1200" b="0" i="0" u="none" strike="noStrike" kern="1200" cap="none" spc="0" normalizeH="0" baseline="0" noProof="0" dirty="0">
                <a:ln>
                  <a:noFill/>
                </a:ln>
                <a:solidFill>
                  <a:prstClr val="black"/>
                </a:solidFill>
                <a:effectLst/>
                <a:uLnTx/>
                <a:uFillTx/>
                <a:latin typeface="Century Gothic"/>
                <a:ea typeface="+mn-ea"/>
                <a:cs typeface="+mn-cs"/>
              </a:rPr>
              <a:t>? </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kumimoji="0" lang="en-GB" sz="1200" b="0" i="0" u="none" strike="noStrike" kern="1200" cap="none" spc="0" normalizeH="0" baseline="0" noProof="0" dirty="0" err="1">
                <a:ln>
                  <a:noFill/>
                </a:ln>
                <a:solidFill>
                  <a:prstClr val="black"/>
                </a:solidFill>
                <a:effectLst/>
                <a:uLnTx/>
                <a:uFillTx/>
                <a:latin typeface="Century Gothic"/>
                <a:ea typeface="+mn-ea"/>
                <a:cs typeface="+mn-cs"/>
              </a:rPr>
              <a:t>Ihr</a:t>
            </a:r>
            <a:r>
              <a:rPr kumimoji="0" lang="en-GB" sz="1200" b="0" i="0" u="none" strike="noStrike" kern="1200" cap="none" spc="0" normalizeH="0" baseline="0" noProof="0" dirty="0">
                <a:ln>
                  <a:noFill/>
                </a:ln>
                <a:solidFill>
                  <a:prstClr val="black"/>
                </a:solidFill>
                <a:effectLst/>
                <a:uLnTx/>
                <a:uFillTx/>
                <a:latin typeface="Century Gothic"/>
                <a:ea typeface="+mn-ea"/>
                <a:cs typeface="+mn-cs"/>
              </a:rPr>
              <a:t> </a:t>
            </a:r>
            <a:r>
              <a:rPr kumimoji="0" lang="en-GB" sz="1200" b="0" i="0" u="none" strike="noStrike" kern="1200" cap="none" spc="0" normalizeH="0" baseline="0" noProof="0" dirty="0" err="1">
                <a:ln>
                  <a:noFill/>
                </a:ln>
                <a:solidFill>
                  <a:prstClr val="black"/>
                </a:solidFill>
                <a:effectLst/>
                <a:uLnTx/>
                <a:uFillTx/>
                <a:latin typeface="Century Gothic"/>
                <a:ea typeface="+mn-ea"/>
                <a:cs typeface="+mn-cs"/>
              </a:rPr>
              <a:t>seid</a:t>
            </a:r>
            <a:r>
              <a:rPr kumimoji="0" lang="en-GB" sz="1200" b="0" i="0" u="none" strike="noStrike" kern="1200" cap="none" spc="0" normalizeH="0" baseline="0" noProof="0" dirty="0">
                <a:ln>
                  <a:noFill/>
                </a:ln>
                <a:solidFill>
                  <a:prstClr val="black"/>
                </a:solidFill>
                <a:effectLst/>
                <a:uLnTx/>
                <a:uFillTx/>
                <a:latin typeface="Century Gothic"/>
                <a:ea typeface="+mn-ea"/>
                <a:cs typeface="+mn-cs"/>
              </a:rPr>
              <a:t> </a:t>
            </a:r>
            <a:r>
              <a:rPr kumimoji="0" lang="en-GB" sz="1200" b="0" i="0" u="none" strike="noStrike" kern="1200" cap="none" spc="0" normalizeH="0" baseline="0" noProof="0" dirty="0" err="1">
                <a:ln>
                  <a:noFill/>
                </a:ln>
                <a:solidFill>
                  <a:prstClr val="black"/>
                </a:solidFill>
                <a:effectLst/>
                <a:uLnTx/>
                <a:uFillTx/>
                <a:latin typeface="Century Gothic"/>
                <a:ea typeface="+mn-ea"/>
                <a:cs typeface="+mn-cs"/>
              </a:rPr>
              <a:t>müde</a:t>
            </a:r>
            <a:r>
              <a:rPr kumimoji="0" lang="en-GB" sz="1200" b="0" i="0" u="none" strike="noStrike" kern="1200" cap="none" spc="0" normalizeH="0" baseline="0" noProof="0" dirty="0">
                <a:ln>
                  <a:noFill/>
                </a:ln>
                <a:solidFill>
                  <a:prstClr val="black"/>
                </a:solidFill>
                <a:effectLst/>
                <a:uLnTx/>
                <a:uFillTx/>
                <a:latin typeface="Century Gothic"/>
                <a:ea typeface="+mn-ea"/>
                <a:cs typeface="+mn-cs"/>
              </a:rPr>
              <a:t>.</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kumimoji="0" lang="en-GB" sz="1200" b="0" i="0" u="none" strike="noStrike" kern="1200" cap="none" spc="0" normalizeH="0" baseline="0" noProof="0" dirty="0" err="1">
                <a:ln>
                  <a:noFill/>
                </a:ln>
                <a:solidFill>
                  <a:prstClr val="black"/>
                </a:solidFill>
                <a:effectLst/>
                <a:uLnTx/>
                <a:uFillTx/>
                <a:latin typeface="Century Gothic"/>
                <a:ea typeface="+mn-ea"/>
                <a:cs typeface="+mn-cs"/>
              </a:rPr>
              <a:t>Wir</a:t>
            </a:r>
            <a:r>
              <a:rPr kumimoji="0" lang="en-GB" sz="1200" b="0" i="0" u="none" strike="noStrike" kern="1200" cap="none" spc="0" normalizeH="0" baseline="0" noProof="0" dirty="0">
                <a:ln>
                  <a:noFill/>
                </a:ln>
                <a:solidFill>
                  <a:prstClr val="black"/>
                </a:solidFill>
                <a:effectLst/>
                <a:uLnTx/>
                <a:uFillTx/>
                <a:latin typeface="Century Gothic"/>
                <a:ea typeface="+mn-ea"/>
                <a:cs typeface="+mn-cs"/>
              </a:rPr>
              <a:t> </a:t>
            </a:r>
            <a:r>
              <a:rPr kumimoji="0" lang="en-GB" sz="1200" b="0" i="0" u="none" strike="noStrike" kern="1200" cap="none" spc="0" normalizeH="0" baseline="0" noProof="0" dirty="0" err="1">
                <a:ln>
                  <a:noFill/>
                </a:ln>
                <a:solidFill>
                  <a:prstClr val="black"/>
                </a:solidFill>
                <a:effectLst/>
                <a:uLnTx/>
                <a:uFillTx/>
                <a:latin typeface="Century Gothic"/>
                <a:ea typeface="+mn-ea"/>
                <a:cs typeface="+mn-cs"/>
              </a:rPr>
              <a:t>sind</a:t>
            </a:r>
            <a:r>
              <a:rPr kumimoji="0" lang="en-GB" sz="1200" b="0" i="0" u="none" strike="noStrike" kern="1200" cap="none" spc="0" normalizeH="0" baseline="0" noProof="0" dirty="0">
                <a:ln>
                  <a:noFill/>
                </a:ln>
                <a:solidFill>
                  <a:prstClr val="black"/>
                </a:solidFill>
                <a:effectLst/>
                <a:uLnTx/>
                <a:uFillTx/>
                <a:latin typeface="Century Gothic"/>
                <a:ea typeface="+mn-ea"/>
                <a:cs typeface="+mn-cs"/>
              </a:rPr>
              <a:t> </a:t>
            </a:r>
            <a:r>
              <a:rPr kumimoji="0" lang="en-GB" sz="1200" b="0" i="0" u="none" strike="noStrike" kern="1200" cap="none" spc="0" normalizeH="0" baseline="0" noProof="0" dirty="0" err="1">
                <a:ln>
                  <a:noFill/>
                </a:ln>
                <a:solidFill>
                  <a:prstClr val="black"/>
                </a:solidFill>
                <a:effectLst/>
                <a:uLnTx/>
                <a:uFillTx/>
                <a:latin typeface="Century Gothic"/>
                <a:ea typeface="+mn-ea"/>
                <a:cs typeface="+mn-cs"/>
              </a:rPr>
              <a:t>hier</a:t>
            </a:r>
            <a:r>
              <a:rPr kumimoji="0" lang="en-GB" sz="1200" b="0" i="0" u="none" strike="noStrike" kern="1200" cap="none" spc="0" normalizeH="0" baseline="0" noProof="0" dirty="0">
                <a:ln>
                  <a:noFill/>
                </a:ln>
                <a:solidFill>
                  <a:prstClr val="black"/>
                </a:solidFill>
                <a:effectLst/>
                <a:uLnTx/>
                <a:uFillTx/>
                <a:latin typeface="Century Gothic"/>
                <a:ea typeface="+mn-ea"/>
                <a:cs typeface="+mn-cs"/>
              </a:rPr>
              <a:t> in der Schule. </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endParaRPr kumimoji="0" lang="en-GB" sz="1200" b="0" i="0" u="none" strike="noStrike" kern="1200" cap="none" spc="0" normalizeH="0" baseline="0" noProof="0" dirty="0">
              <a:ln>
                <a:noFill/>
              </a:ln>
              <a:solidFill>
                <a:prstClr val="black"/>
              </a:solidFill>
              <a:effectLst/>
              <a:uLnTx/>
              <a:uFillTx/>
              <a:latin typeface="Century Gothic"/>
              <a:ea typeface="+mn-ea"/>
              <a:cs typeface="+mn-cs"/>
            </a:endParaRPr>
          </a:p>
          <a:p>
            <a:pPr marL="0" marR="0" lvl="0" indent="0" algn="l" rtl="0">
              <a:lnSpc>
                <a:spcPct val="100000"/>
              </a:lnSpc>
              <a:spcBef>
                <a:spcPts val="0"/>
              </a:spcBef>
              <a:spcAft>
                <a:spcPts val="0"/>
              </a:spcAft>
              <a:buClr>
                <a:schemeClr val="dk1"/>
              </a:buClr>
              <a:buSzPts val="1200"/>
              <a:buFont typeface="Calibri"/>
              <a:buNone/>
            </a:pPr>
            <a:r>
              <a:rPr lang="en-GB" b="1" dirty="0"/>
              <a:t>Frequency of unknown words and cognates</a:t>
            </a:r>
            <a:r>
              <a:rPr lang="en-GB" dirty="0"/>
              <a:t>: </a:t>
            </a:r>
          </a:p>
          <a:p>
            <a:pPr marL="0" marR="0" lvl="0" indent="0" algn="l" rtl="0">
              <a:lnSpc>
                <a:spcPct val="100000"/>
              </a:lnSpc>
              <a:spcBef>
                <a:spcPts val="0"/>
              </a:spcBef>
              <a:spcAft>
                <a:spcPts val="0"/>
              </a:spcAft>
              <a:buClr>
                <a:schemeClr val="dk1"/>
              </a:buClr>
              <a:buSzPts val="1200"/>
              <a:buFont typeface="Calibri"/>
              <a:buNone/>
            </a:pPr>
            <a:r>
              <a:rPr lang="en-GB" dirty="0" err="1"/>
              <a:t>üben</a:t>
            </a:r>
            <a:r>
              <a:rPr lang="en-GB" dirty="0"/>
              <a:t> [1928] </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i="1" dirty="0"/>
              <a:t>Source:  Jones, R.L. &amp; </a:t>
            </a:r>
            <a:r>
              <a:rPr lang="en-GB" i="1" dirty="0" err="1"/>
              <a:t>Tschirner</a:t>
            </a:r>
            <a:r>
              <a:rPr lang="en-GB" i="1" dirty="0"/>
              <a:t>, E. (2019). A frequency dictionary of German: core vocabulary for learners. Routledge</a:t>
            </a:r>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9</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7730308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23"/>
          <p:cNvSpPr txBox="1">
            <a:spLocks noGrp="1"/>
          </p:cNvSpPr>
          <p:nvPr>
            <p:ph type="ctrTitle"/>
          </p:nvPr>
        </p:nvSpPr>
        <p:spPr>
          <a:xfrm>
            <a:off x="914400" y="1122363"/>
            <a:ext cx="103632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3"/>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2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6088587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2"/>
        <p:cNvGrpSpPr/>
        <p:nvPr/>
      </p:nvGrpSpPr>
      <p:grpSpPr>
        <a:xfrm>
          <a:off x="0" y="0"/>
          <a:ext cx="0" cy="0"/>
          <a:chOff x="0" y="0"/>
          <a:chExt cx="0" cy="0"/>
        </a:xfrm>
      </p:grpSpPr>
      <p:sp>
        <p:nvSpPr>
          <p:cNvPr id="73" name="Google Shape;73;p3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3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3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3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3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8056825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8"/>
        <p:cNvGrpSpPr/>
        <p:nvPr/>
      </p:nvGrpSpPr>
      <p:grpSpPr>
        <a:xfrm>
          <a:off x="0" y="0"/>
          <a:ext cx="0" cy="0"/>
          <a:chOff x="0" y="0"/>
          <a:chExt cx="0" cy="0"/>
        </a:xfrm>
      </p:grpSpPr>
      <p:sp>
        <p:nvSpPr>
          <p:cNvPr id="79" name="Google Shape;79;p33"/>
          <p:cNvSpPr txBox="1">
            <a:spLocks noGrp="1"/>
          </p:cNvSpPr>
          <p:nvPr>
            <p:ph type="title"/>
          </p:nvPr>
        </p:nvSpPr>
        <p:spPr>
          <a:xfrm rot="5400000">
            <a:off x="7133432"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33"/>
          <p:cNvSpPr txBox="1">
            <a:spLocks noGrp="1"/>
          </p:cNvSpPr>
          <p:nvPr>
            <p:ph type="body" idx="1"/>
          </p:nvPr>
        </p:nvSpPr>
        <p:spPr>
          <a:xfrm rot="5400000">
            <a:off x="1799432"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3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3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3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6880905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77687346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416898322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5"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10828477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7"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8"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23923459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Tree>
    <p:extLst>
      <p:ext uri="{BB962C8B-B14F-4D97-AF65-F5344CB8AC3E}">
        <p14:creationId xmlns:p14="http://schemas.microsoft.com/office/powerpoint/2010/main" val="216204020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609480" y="273600"/>
            <a:ext cx="10972440" cy="530784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377499931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2"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13"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
        <p:nvSpPr>
          <p:cNvPr id="14"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93667503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6"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17"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18"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5441345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24"/>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2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24"/>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24"/>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24"/>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94567063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0"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1"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2"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38045368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4"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n-GB" sz="3200" b="0" strike="noStrike" spc="-1">
              <a:latin typeface="Arial"/>
            </a:endParaRPr>
          </a:p>
        </p:txBody>
      </p:sp>
      <p:sp>
        <p:nvSpPr>
          <p:cNvPr id="25"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23505054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7"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8"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9"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
        <p:nvSpPr>
          <p:cNvPr id="30"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53439937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2"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en-GB" sz="3200" b="0" strike="noStrike" spc="-1">
              <a:latin typeface="Arial"/>
            </a:endParaRPr>
          </a:p>
        </p:txBody>
      </p:sp>
      <p:sp>
        <p:nvSpPr>
          <p:cNvPr id="33"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en-GB" sz="3200" b="0" strike="noStrike" spc="-1">
              <a:latin typeface="Arial"/>
            </a:endParaRPr>
          </a:p>
        </p:txBody>
      </p:sp>
      <p:sp>
        <p:nvSpPr>
          <p:cNvPr id="34"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en-GB" sz="3200" b="0" strike="noStrike" spc="-1">
              <a:latin typeface="Arial"/>
            </a:endParaRPr>
          </a:p>
        </p:txBody>
      </p:sp>
      <p:sp>
        <p:nvSpPr>
          <p:cNvPr id="35"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en-GB" sz="3200" b="0" strike="noStrike" spc="-1">
              <a:latin typeface="Arial"/>
            </a:endParaRPr>
          </a:p>
        </p:txBody>
      </p:sp>
      <p:sp>
        <p:nvSpPr>
          <p:cNvPr id="36"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en-GB" sz="3200" b="0" strike="noStrike" spc="-1">
              <a:latin typeface="Arial"/>
            </a:endParaRPr>
          </a:p>
        </p:txBody>
      </p:sp>
      <p:sp>
        <p:nvSpPr>
          <p:cNvPr id="37"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5023112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25872B-A637-4205-B51C-76BF531539A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17D05653-0B9A-4EE7-8716-242EED9EA08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D581047B-92F5-421D-82BE-0CDC8FE4F245}"/>
              </a:ext>
            </a:extLst>
          </p:cNvPr>
          <p:cNvSpPr>
            <a:spLocks noGrp="1"/>
          </p:cNvSpPr>
          <p:nvPr>
            <p:ph type="dt" sz="half" idx="10"/>
          </p:nvPr>
        </p:nvSpPr>
        <p:spPr/>
        <p:txBody>
          <a:bodyPr/>
          <a:lstStyle/>
          <a:p>
            <a:fld id="{9C9ED8A3-106E-4B06-8CD1-A3278DB6FB8E}" type="datetimeFigureOut">
              <a:rPr lang="en-GB" smtClean="0"/>
              <a:t>06/10/2023</a:t>
            </a:fld>
            <a:endParaRPr lang="en-GB"/>
          </a:p>
        </p:txBody>
      </p:sp>
      <p:sp>
        <p:nvSpPr>
          <p:cNvPr id="5" name="Footer Placeholder 4">
            <a:extLst>
              <a:ext uri="{FF2B5EF4-FFF2-40B4-BE49-F238E27FC236}">
                <a16:creationId xmlns:a16="http://schemas.microsoft.com/office/drawing/2014/main" id="{C6779D8B-4BEF-4FE0-B717-E93EA6FAE19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47F3BB7-6708-4D0E-B791-DF1C983CD370}"/>
              </a:ext>
            </a:extLst>
          </p:cNvPr>
          <p:cNvSpPr>
            <a:spLocks noGrp="1"/>
          </p:cNvSpPr>
          <p:nvPr>
            <p:ph type="sldNum" sz="quarter" idx="12"/>
          </p:nvPr>
        </p:nvSpPr>
        <p:spPr/>
        <p:txBody>
          <a:bodyPr/>
          <a:lstStyle/>
          <a:p>
            <a:fld id="{61599100-0101-4928-A9F0-D81020461900}" type="slidenum">
              <a:rPr lang="en-GB" smtClean="0"/>
              <a:t>‹#›</a:t>
            </a:fld>
            <a:endParaRPr lang="en-GB"/>
          </a:p>
        </p:txBody>
      </p:sp>
    </p:spTree>
    <p:extLst>
      <p:ext uri="{BB962C8B-B14F-4D97-AF65-F5344CB8AC3E}">
        <p14:creationId xmlns:p14="http://schemas.microsoft.com/office/powerpoint/2010/main" val="346671782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09AE97-FDE2-4FCE-9C4F-EA92CBD93A3C}"/>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BB74CDC2-8B77-48F3-80EC-7A2743E0512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71BAF43-2231-4E5A-B6EE-85EB88E41C29}"/>
              </a:ext>
            </a:extLst>
          </p:cNvPr>
          <p:cNvSpPr>
            <a:spLocks noGrp="1"/>
          </p:cNvSpPr>
          <p:nvPr>
            <p:ph type="dt" sz="half" idx="10"/>
          </p:nvPr>
        </p:nvSpPr>
        <p:spPr/>
        <p:txBody>
          <a:bodyPr/>
          <a:lstStyle/>
          <a:p>
            <a:fld id="{9C9ED8A3-106E-4B06-8CD1-A3278DB6FB8E}" type="datetimeFigureOut">
              <a:rPr lang="en-GB" smtClean="0"/>
              <a:t>06/10/2023</a:t>
            </a:fld>
            <a:endParaRPr lang="en-GB"/>
          </a:p>
        </p:txBody>
      </p:sp>
      <p:sp>
        <p:nvSpPr>
          <p:cNvPr id="5" name="Footer Placeholder 4">
            <a:extLst>
              <a:ext uri="{FF2B5EF4-FFF2-40B4-BE49-F238E27FC236}">
                <a16:creationId xmlns:a16="http://schemas.microsoft.com/office/drawing/2014/main" id="{3D96F12E-6B7A-456F-AC93-19ED55A9D0E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560B91B-5C32-40C9-A539-BF3F85920ECD}"/>
              </a:ext>
            </a:extLst>
          </p:cNvPr>
          <p:cNvSpPr>
            <a:spLocks noGrp="1"/>
          </p:cNvSpPr>
          <p:nvPr>
            <p:ph type="sldNum" sz="quarter" idx="12"/>
          </p:nvPr>
        </p:nvSpPr>
        <p:spPr/>
        <p:txBody>
          <a:bodyPr/>
          <a:lstStyle/>
          <a:p>
            <a:fld id="{61599100-0101-4928-A9F0-D81020461900}" type="slidenum">
              <a:rPr lang="en-GB" smtClean="0"/>
              <a:t>‹#›</a:t>
            </a:fld>
            <a:endParaRPr lang="en-GB"/>
          </a:p>
        </p:txBody>
      </p:sp>
    </p:spTree>
    <p:extLst>
      <p:ext uri="{BB962C8B-B14F-4D97-AF65-F5344CB8AC3E}">
        <p14:creationId xmlns:p14="http://schemas.microsoft.com/office/powerpoint/2010/main" val="50012899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A82EF1-10E1-4A99-90A5-6D3001B22F0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D47E22C7-F760-4EDC-A35E-5575DBD9C04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13B1854-494A-4353-982E-B78A34AEC2B8}"/>
              </a:ext>
            </a:extLst>
          </p:cNvPr>
          <p:cNvSpPr>
            <a:spLocks noGrp="1"/>
          </p:cNvSpPr>
          <p:nvPr>
            <p:ph type="dt" sz="half" idx="10"/>
          </p:nvPr>
        </p:nvSpPr>
        <p:spPr/>
        <p:txBody>
          <a:bodyPr/>
          <a:lstStyle/>
          <a:p>
            <a:fld id="{9C9ED8A3-106E-4B06-8CD1-A3278DB6FB8E}" type="datetimeFigureOut">
              <a:rPr lang="en-GB" smtClean="0"/>
              <a:t>06/10/2023</a:t>
            </a:fld>
            <a:endParaRPr lang="en-GB"/>
          </a:p>
        </p:txBody>
      </p:sp>
      <p:sp>
        <p:nvSpPr>
          <p:cNvPr id="5" name="Footer Placeholder 4">
            <a:extLst>
              <a:ext uri="{FF2B5EF4-FFF2-40B4-BE49-F238E27FC236}">
                <a16:creationId xmlns:a16="http://schemas.microsoft.com/office/drawing/2014/main" id="{B7ED7B71-730D-4AAC-9B2C-4195B2D5E20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9972D72-61A5-4A73-A25F-FE8B40C6B447}"/>
              </a:ext>
            </a:extLst>
          </p:cNvPr>
          <p:cNvSpPr>
            <a:spLocks noGrp="1"/>
          </p:cNvSpPr>
          <p:nvPr>
            <p:ph type="sldNum" sz="quarter" idx="12"/>
          </p:nvPr>
        </p:nvSpPr>
        <p:spPr/>
        <p:txBody>
          <a:bodyPr/>
          <a:lstStyle/>
          <a:p>
            <a:fld id="{61599100-0101-4928-A9F0-D81020461900}" type="slidenum">
              <a:rPr lang="en-GB" smtClean="0"/>
              <a:t>‹#›</a:t>
            </a:fld>
            <a:endParaRPr lang="en-GB"/>
          </a:p>
        </p:txBody>
      </p:sp>
    </p:spTree>
    <p:extLst>
      <p:ext uri="{BB962C8B-B14F-4D97-AF65-F5344CB8AC3E}">
        <p14:creationId xmlns:p14="http://schemas.microsoft.com/office/powerpoint/2010/main" val="330708639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A3BEE7-15A5-412A-805F-3D8C3B0DD4B0}"/>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A3922A37-8E8A-4EBE-AC25-A115030F1F3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98B3C126-E20E-4935-A9E3-89D31DE97B1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1311E8E0-6AC3-4ECF-B5EF-77C8AD2107EE}"/>
              </a:ext>
            </a:extLst>
          </p:cNvPr>
          <p:cNvSpPr>
            <a:spLocks noGrp="1"/>
          </p:cNvSpPr>
          <p:nvPr>
            <p:ph type="dt" sz="half" idx="10"/>
          </p:nvPr>
        </p:nvSpPr>
        <p:spPr/>
        <p:txBody>
          <a:bodyPr/>
          <a:lstStyle/>
          <a:p>
            <a:fld id="{9C9ED8A3-106E-4B06-8CD1-A3278DB6FB8E}" type="datetimeFigureOut">
              <a:rPr lang="en-GB" smtClean="0"/>
              <a:t>06/10/2023</a:t>
            </a:fld>
            <a:endParaRPr lang="en-GB"/>
          </a:p>
        </p:txBody>
      </p:sp>
      <p:sp>
        <p:nvSpPr>
          <p:cNvPr id="6" name="Footer Placeholder 5">
            <a:extLst>
              <a:ext uri="{FF2B5EF4-FFF2-40B4-BE49-F238E27FC236}">
                <a16:creationId xmlns:a16="http://schemas.microsoft.com/office/drawing/2014/main" id="{8D373D52-C3B4-436F-A457-712EE655B29E}"/>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4CA34A1-02DB-491F-AAA9-7DAB4D801E42}"/>
              </a:ext>
            </a:extLst>
          </p:cNvPr>
          <p:cNvSpPr>
            <a:spLocks noGrp="1"/>
          </p:cNvSpPr>
          <p:nvPr>
            <p:ph type="sldNum" sz="quarter" idx="12"/>
          </p:nvPr>
        </p:nvSpPr>
        <p:spPr/>
        <p:txBody>
          <a:bodyPr/>
          <a:lstStyle/>
          <a:p>
            <a:fld id="{61599100-0101-4928-A9F0-D81020461900}" type="slidenum">
              <a:rPr lang="en-GB" smtClean="0"/>
              <a:t>‹#›</a:t>
            </a:fld>
            <a:endParaRPr lang="en-GB"/>
          </a:p>
        </p:txBody>
      </p:sp>
    </p:spTree>
    <p:extLst>
      <p:ext uri="{BB962C8B-B14F-4D97-AF65-F5344CB8AC3E}">
        <p14:creationId xmlns:p14="http://schemas.microsoft.com/office/powerpoint/2010/main" val="407424668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B2B342-5117-4672-A196-040A424458C8}"/>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12004C96-5672-4ECE-8C05-D9825362B50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8D02E67-6B01-4B84-9EC0-E82A42A01E7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192A210D-5FB1-48FD-9CBA-7247776F0C8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5765F0D-ABF8-490D-80C0-E363988BCF8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1BDE305A-99FE-4621-8216-A18AC9637E12}"/>
              </a:ext>
            </a:extLst>
          </p:cNvPr>
          <p:cNvSpPr>
            <a:spLocks noGrp="1"/>
          </p:cNvSpPr>
          <p:nvPr>
            <p:ph type="dt" sz="half" idx="10"/>
          </p:nvPr>
        </p:nvSpPr>
        <p:spPr/>
        <p:txBody>
          <a:bodyPr/>
          <a:lstStyle/>
          <a:p>
            <a:fld id="{9C9ED8A3-106E-4B06-8CD1-A3278DB6FB8E}" type="datetimeFigureOut">
              <a:rPr lang="en-GB" smtClean="0"/>
              <a:t>06/10/2023</a:t>
            </a:fld>
            <a:endParaRPr lang="en-GB"/>
          </a:p>
        </p:txBody>
      </p:sp>
      <p:sp>
        <p:nvSpPr>
          <p:cNvPr id="8" name="Footer Placeholder 7">
            <a:extLst>
              <a:ext uri="{FF2B5EF4-FFF2-40B4-BE49-F238E27FC236}">
                <a16:creationId xmlns:a16="http://schemas.microsoft.com/office/drawing/2014/main" id="{91C121B2-8461-4765-AAED-255015F0D824}"/>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087B8201-021B-4225-92C9-9CD337C20948}"/>
              </a:ext>
            </a:extLst>
          </p:cNvPr>
          <p:cNvSpPr>
            <a:spLocks noGrp="1"/>
          </p:cNvSpPr>
          <p:nvPr>
            <p:ph type="sldNum" sz="quarter" idx="12"/>
          </p:nvPr>
        </p:nvSpPr>
        <p:spPr/>
        <p:txBody>
          <a:bodyPr/>
          <a:lstStyle/>
          <a:p>
            <a:fld id="{61599100-0101-4928-A9F0-D81020461900}" type="slidenum">
              <a:rPr lang="en-GB" smtClean="0"/>
              <a:t>‹#›</a:t>
            </a:fld>
            <a:endParaRPr lang="en-GB"/>
          </a:p>
        </p:txBody>
      </p:sp>
    </p:spTree>
    <p:extLst>
      <p:ext uri="{BB962C8B-B14F-4D97-AF65-F5344CB8AC3E}">
        <p14:creationId xmlns:p14="http://schemas.microsoft.com/office/powerpoint/2010/main" val="306329493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BC5139-4FCC-4BFC-9659-5AF5D4C6D54C}"/>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386B0015-0BF7-4914-A0D5-2F94FECF40C0}"/>
              </a:ext>
            </a:extLst>
          </p:cNvPr>
          <p:cNvSpPr>
            <a:spLocks noGrp="1"/>
          </p:cNvSpPr>
          <p:nvPr>
            <p:ph type="dt" sz="half" idx="10"/>
          </p:nvPr>
        </p:nvSpPr>
        <p:spPr/>
        <p:txBody>
          <a:bodyPr/>
          <a:lstStyle/>
          <a:p>
            <a:fld id="{9C9ED8A3-106E-4B06-8CD1-A3278DB6FB8E}" type="datetimeFigureOut">
              <a:rPr lang="en-GB" smtClean="0"/>
              <a:t>06/10/2023</a:t>
            </a:fld>
            <a:endParaRPr lang="en-GB"/>
          </a:p>
        </p:txBody>
      </p:sp>
      <p:sp>
        <p:nvSpPr>
          <p:cNvPr id="4" name="Footer Placeholder 3">
            <a:extLst>
              <a:ext uri="{FF2B5EF4-FFF2-40B4-BE49-F238E27FC236}">
                <a16:creationId xmlns:a16="http://schemas.microsoft.com/office/drawing/2014/main" id="{4130304B-D1D9-4E6C-9846-80173F5C8877}"/>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07A652F9-15F3-4C22-AB07-7C5699E71E63}"/>
              </a:ext>
            </a:extLst>
          </p:cNvPr>
          <p:cNvSpPr>
            <a:spLocks noGrp="1"/>
          </p:cNvSpPr>
          <p:nvPr>
            <p:ph type="sldNum" sz="quarter" idx="12"/>
          </p:nvPr>
        </p:nvSpPr>
        <p:spPr/>
        <p:txBody>
          <a:bodyPr/>
          <a:lstStyle/>
          <a:p>
            <a:fld id="{61599100-0101-4928-A9F0-D81020461900}" type="slidenum">
              <a:rPr lang="en-GB" smtClean="0"/>
              <a:t>‹#›</a:t>
            </a:fld>
            <a:endParaRPr lang="en-GB"/>
          </a:p>
        </p:txBody>
      </p:sp>
    </p:spTree>
    <p:extLst>
      <p:ext uri="{BB962C8B-B14F-4D97-AF65-F5344CB8AC3E}">
        <p14:creationId xmlns:p14="http://schemas.microsoft.com/office/powerpoint/2010/main" val="38393861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25"/>
          <p:cNvSpPr txBox="1">
            <a:spLocks noGrp="1"/>
          </p:cNvSpPr>
          <p:nvPr>
            <p:ph type="title"/>
          </p:nvPr>
        </p:nvSpPr>
        <p:spPr>
          <a:xfrm>
            <a:off x="831851" y="1709740"/>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25"/>
          <p:cNvSpPr txBox="1">
            <a:spLocks noGrp="1"/>
          </p:cNvSpPr>
          <p:nvPr>
            <p:ph type="body" idx="1"/>
          </p:nvPr>
        </p:nvSpPr>
        <p:spPr>
          <a:xfrm>
            <a:off x="831851" y="4589465"/>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400"/>
              <a:buNone/>
              <a:defRPr sz="2400">
                <a:solidFill>
                  <a:schemeClr val="dk1"/>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25"/>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25"/>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25"/>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99788785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9DD4A50-097A-412B-80D6-7735AA367E7F}"/>
              </a:ext>
            </a:extLst>
          </p:cNvPr>
          <p:cNvSpPr>
            <a:spLocks noGrp="1"/>
          </p:cNvSpPr>
          <p:nvPr>
            <p:ph type="dt" sz="half" idx="10"/>
          </p:nvPr>
        </p:nvSpPr>
        <p:spPr/>
        <p:txBody>
          <a:bodyPr/>
          <a:lstStyle/>
          <a:p>
            <a:fld id="{9C9ED8A3-106E-4B06-8CD1-A3278DB6FB8E}" type="datetimeFigureOut">
              <a:rPr lang="en-GB" smtClean="0"/>
              <a:t>06/10/2023</a:t>
            </a:fld>
            <a:endParaRPr lang="en-GB"/>
          </a:p>
        </p:txBody>
      </p:sp>
      <p:sp>
        <p:nvSpPr>
          <p:cNvPr id="3" name="Footer Placeholder 2">
            <a:extLst>
              <a:ext uri="{FF2B5EF4-FFF2-40B4-BE49-F238E27FC236}">
                <a16:creationId xmlns:a16="http://schemas.microsoft.com/office/drawing/2014/main" id="{2D74BB8B-09BC-45E3-B13E-1765CF750AD6}"/>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5231AEB1-F6B8-42F1-8D1C-C0C4B3C49D1A}"/>
              </a:ext>
            </a:extLst>
          </p:cNvPr>
          <p:cNvSpPr>
            <a:spLocks noGrp="1"/>
          </p:cNvSpPr>
          <p:nvPr>
            <p:ph type="sldNum" sz="quarter" idx="12"/>
          </p:nvPr>
        </p:nvSpPr>
        <p:spPr/>
        <p:txBody>
          <a:bodyPr/>
          <a:lstStyle/>
          <a:p>
            <a:fld id="{61599100-0101-4928-A9F0-D81020461900}" type="slidenum">
              <a:rPr lang="en-GB" smtClean="0"/>
              <a:t>‹#›</a:t>
            </a:fld>
            <a:endParaRPr lang="en-GB"/>
          </a:p>
        </p:txBody>
      </p:sp>
    </p:spTree>
    <p:extLst>
      <p:ext uri="{BB962C8B-B14F-4D97-AF65-F5344CB8AC3E}">
        <p14:creationId xmlns:p14="http://schemas.microsoft.com/office/powerpoint/2010/main" val="170496453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081F60-EDD0-4804-B396-83308441665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A608754E-0FB1-4279-9E23-5B9A2405219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9E24B1DA-A446-4107-A05A-21FE84E05A6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2705534-7BE1-4A8B-94ED-B4666E2FA415}"/>
              </a:ext>
            </a:extLst>
          </p:cNvPr>
          <p:cNvSpPr>
            <a:spLocks noGrp="1"/>
          </p:cNvSpPr>
          <p:nvPr>
            <p:ph type="dt" sz="half" idx="10"/>
          </p:nvPr>
        </p:nvSpPr>
        <p:spPr/>
        <p:txBody>
          <a:bodyPr/>
          <a:lstStyle/>
          <a:p>
            <a:fld id="{9C9ED8A3-106E-4B06-8CD1-A3278DB6FB8E}" type="datetimeFigureOut">
              <a:rPr lang="en-GB" smtClean="0"/>
              <a:t>06/10/2023</a:t>
            </a:fld>
            <a:endParaRPr lang="en-GB"/>
          </a:p>
        </p:txBody>
      </p:sp>
      <p:sp>
        <p:nvSpPr>
          <p:cNvPr id="6" name="Footer Placeholder 5">
            <a:extLst>
              <a:ext uri="{FF2B5EF4-FFF2-40B4-BE49-F238E27FC236}">
                <a16:creationId xmlns:a16="http://schemas.microsoft.com/office/drawing/2014/main" id="{97440A61-A971-48A3-99D6-E21C0231F4C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145D141-AE4F-48E3-8247-9D1106427B3C}"/>
              </a:ext>
            </a:extLst>
          </p:cNvPr>
          <p:cNvSpPr>
            <a:spLocks noGrp="1"/>
          </p:cNvSpPr>
          <p:nvPr>
            <p:ph type="sldNum" sz="quarter" idx="12"/>
          </p:nvPr>
        </p:nvSpPr>
        <p:spPr/>
        <p:txBody>
          <a:bodyPr/>
          <a:lstStyle/>
          <a:p>
            <a:fld id="{61599100-0101-4928-A9F0-D81020461900}" type="slidenum">
              <a:rPr lang="en-GB" smtClean="0"/>
              <a:t>‹#›</a:t>
            </a:fld>
            <a:endParaRPr lang="en-GB"/>
          </a:p>
        </p:txBody>
      </p:sp>
    </p:spTree>
    <p:extLst>
      <p:ext uri="{BB962C8B-B14F-4D97-AF65-F5344CB8AC3E}">
        <p14:creationId xmlns:p14="http://schemas.microsoft.com/office/powerpoint/2010/main" val="393061058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5FE853-5CFD-4BB9-A861-587E36D3EC6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E1714EB9-F2B0-4212-BFA3-8E830CCAAF5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ADA7CEA4-4C49-4880-BBCE-D45B2DD5DBF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EADB4EA-97C5-4731-A0B4-9DAB1C2E748A}"/>
              </a:ext>
            </a:extLst>
          </p:cNvPr>
          <p:cNvSpPr>
            <a:spLocks noGrp="1"/>
          </p:cNvSpPr>
          <p:nvPr>
            <p:ph type="dt" sz="half" idx="10"/>
          </p:nvPr>
        </p:nvSpPr>
        <p:spPr/>
        <p:txBody>
          <a:bodyPr/>
          <a:lstStyle/>
          <a:p>
            <a:fld id="{9C9ED8A3-106E-4B06-8CD1-A3278DB6FB8E}" type="datetimeFigureOut">
              <a:rPr lang="en-GB" smtClean="0"/>
              <a:t>06/10/2023</a:t>
            </a:fld>
            <a:endParaRPr lang="en-GB"/>
          </a:p>
        </p:txBody>
      </p:sp>
      <p:sp>
        <p:nvSpPr>
          <p:cNvPr id="6" name="Footer Placeholder 5">
            <a:extLst>
              <a:ext uri="{FF2B5EF4-FFF2-40B4-BE49-F238E27FC236}">
                <a16:creationId xmlns:a16="http://schemas.microsoft.com/office/drawing/2014/main" id="{1E6B22EF-6D7F-431A-BFFC-0B200332055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B3AA941-15EB-4249-8C64-746AC080CA55}"/>
              </a:ext>
            </a:extLst>
          </p:cNvPr>
          <p:cNvSpPr>
            <a:spLocks noGrp="1"/>
          </p:cNvSpPr>
          <p:nvPr>
            <p:ph type="sldNum" sz="quarter" idx="12"/>
          </p:nvPr>
        </p:nvSpPr>
        <p:spPr/>
        <p:txBody>
          <a:bodyPr/>
          <a:lstStyle/>
          <a:p>
            <a:fld id="{61599100-0101-4928-A9F0-D81020461900}" type="slidenum">
              <a:rPr lang="en-GB" smtClean="0"/>
              <a:t>‹#›</a:t>
            </a:fld>
            <a:endParaRPr lang="en-GB"/>
          </a:p>
        </p:txBody>
      </p:sp>
    </p:spTree>
    <p:extLst>
      <p:ext uri="{BB962C8B-B14F-4D97-AF65-F5344CB8AC3E}">
        <p14:creationId xmlns:p14="http://schemas.microsoft.com/office/powerpoint/2010/main" val="232277012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50A083-C56B-43C4-BA7C-90A70F7B2E32}"/>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9BA991E3-77F7-4256-8BC9-19F64E7C9C0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E137859-3F60-4E83-A877-EEC8FC8965EC}"/>
              </a:ext>
            </a:extLst>
          </p:cNvPr>
          <p:cNvSpPr>
            <a:spLocks noGrp="1"/>
          </p:cNvSpPr>
          <p:nvPr>
            <p:ph type="dt" sz="half" idx="10"/>
          </p:nvPr>
        </p:nvSpPr>
        <p:spPr/>
        <p:txBody>
          <a:bodyPr/>
          <a:lstStyle/>
          <a:p>
            <a:fld id="{9C9ED8A3-106E-4B06-8CD1-A3278DB6FB8E}" type="datetimeFigureOut">
              <a:rPr lang="en-GB" smtClean="0"/>
              <a:t>06/10/2023</a:t>
            </a:fld>
            <a:endParaRPr lang="en-GB"/>
          </a:p>
        </p:txBody>
      </p:sp>
      <p:sp>
        <p:nvSpPr>
          <p:cNvPr id="5" name="Footer Placeholder 4">
            <a:extLst>
              <a:ext uri="{FF2B5EF4-FFF2-40B4-BE49-F238E27FC236}">
                <a16:creationId xmlns:a16="http://schemas.microsoft.com/office/drawing/2014/main" id="{409E48B1-C02C-4431-8031-299C39B50FA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E954872-F556-4520-BAD9-8CDB8F00B32C}"/>
              </a:ext>
            </a:extLst>
          </p:cNvPr>
          <p:cNvSpPr>
            <a:spLocks noGrp="1"/>
          </p:cNvSpPr>
          <p:nvPr>
            <p:ph type="sldNum" sz="quarter" idx="12"/>
          </p:nvPr>
        </p:nvSpPr>
        <p:spPr/>
        <p:txBody>
          <a:bodyPr/>
          <a:lstStyle/>
          <a:p>
            <a:fld id="{61599100-0101-4928-A9F0-D81020461900}" type="slidenum">
              <a:rPr lang="en-GB" smtClean="0"/>
              <a:t>‹#›</a:t>
            </a:fld>
            <a:endParaRPr lang="en-GB"/>
          </a:p>
        </p:txBody>
      </p:sp>
    </p:spTree>
    <p:extLst>
      <p:ext uri="{BB962C8B-B14F-4D97-AF65-F5344CB8AC3E}">
        <p14:creationId xmlns:p14="http://schemas.microsoft.com/office/powerpoint/2010/main" val="240279719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ED19D16-5F62-4DCD-A19F-06EB7B5D4876}"/>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91975301-30D1-4A0F-8397-B45B476A646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08C8BD9-75DB-451E-97EF-077072017DA7}"/>
              </a:ext>
            </a:extLst>
          </p:cNvPr>
          <p:cNvSpPr>
            <a:spLocks noGrp="1"/>
          </p:cNvSpPr>
          <p:nvPr>
            <p:ph type="dt" sz="half" idx="10"/>
          </p:nvPr>
        </p:nvSpPr>
        <p:spPr/>
        <p:txBody>
          <a:bodyPr/>
          <a:lstStyle/>
          <a:p>
            <a:fld id="{9C9ED8A3-106E-4B06-8CD1-A3278DB6FB8E}" type="datetimeFigureOut">
              <a:rPr lang="en-GB" smtClean="0"/>
              <a:t>06/10/2023</a:t>
            </a:fld>
            <a:endParaRPr lang="en-GB"/>
          </a:p>
        </p:txBody>
      </p:sp>
      <p:sp>
        <p:nvSpPr>
          <p:cNvPr id="5" name="Footer Placeholder 4">
            <a:extLst>
              <a:ext uri="{FF2B5EF4-FFF2-40B4-BE49-F238E27FC236}">
                <a16:creationId xmlns:a16="http://schemas.microsoft.com/office/drawing/2014/main" id="{D175FA64-264C-4520-8091-390EE9F50F0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3043B5A-6F14-4977-A603-BA6577BD263C}"/>
              </a:ext>
            </a:extLst>
          </p:cNvPr>
          <p:cNvSpPr>
            <a:spLocks noGrp="1"/>
          </p:cNvSpPr>
          <p:nvPr>
            <p:ph type="sldNum" sz="quarter" idx="12"/>
          </p:nvPr>
        </p:nvSpPr>
        <p:spPr/>
        <p:txBody>
          <a:bodyPr/>
          <a:lstStyle/>
          <a:p>
            <a:fld id="{61599100-0101-4928-A9F0-D81020461900}" type="slidenum">
              <a:rPr lang="en-GB" smtClean="0"/>
              <a:t>‹#›</a:t>
            </a:fld>
            <a:endParaRPr lang="en-GB"/>
          </a:p>
        </p:txBody>
      </p:sp>
    </p:spTree>
    <p:extLst>
      <p:ext uri="{BB962C8B-B14F-4D97-AF65-F5344CB8AC3E}">
        <p14:creationId xmlns:p14="http://schemas.microsoft.com/office/powerpoint/2010/main" val="319168000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5E93E4-0C9B-423F-8CD1-455F8A6D337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A9CC469D-DA82-4C57-91E6-06E2EBDDBBE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0ABA9930-C317-433E-B845-C2B52908E3A2}"/>
              </a:ext>
            </a:extLst>
          </p:cNvPr>
          <p:cNvSpPr>
            <a:spLocks noGrp="1"/>
          </p:cNvSpPr>
          <p:nvPr>
            <p:ph type="dt" sz="half" idx="10"/>
          </p:nvPr>
        </p:nvSpPr>
        <p:spPr/>
        <p:txBody>
          <a:bodyPr/>
          <a:lstStyle/>
          <a:p>
            <a:fld id="{4A3C30FE-5268-4918-859B-739051E2D7DD}" type="datetimeFigureOut">
              <a:rPr lang="en-GB" smtClean="0"/>
              <a:t>06/10/2023</a:t>
            </a:fld>
            <a:endParaRPr lang="en-GB"/>
          </a:p>
        </p:txBody>
      </p:sp>
      <p:sp>
        <p:nvSpPr>
          <p:cNvPr id="5" name="Footer Placeholder 4">
            <a:extLst>
              <a:ext uri="{FF2B5EF4-FFF2-40B4-BE49-F238E27FC236}">
                <a16:creationId xmlns:a16="http://schemas.microsoft.com/office/drawing/2014/main" id="{EFA0F0ED-1D61-4610-AEB2-47D7D6601E7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53265A5-E982-4B8D-A8A7-EADAFECE060B}"/>
              </a:ext>
            </a:extLst>
          </p:cNvPr>
          <p:cNvSpPr>
            <a:spLocks noGrp="1"/>
          </p:cNvSpPr>
          <p:nvPr>
            <p:ph type="sldNum" sz="quarter" idx="12"/>
          </p:nvPr>
        </p:nvSpPr>
        <p:spPr/>
        <p:txBody>
          <a:bodyPr/>
          <a:lstStyle/>
          <a:p>
            <a:fld id="{F972EC2E-9B64-4817-B259-F39A18876902}" type="slidenum">
              <a:rPr lang="en-GB" smtClean="0"/>
              <a:t>‹#›</a:t>
            </a:fld>
            <a:endParaRPr lang="en-GB"/>
          </a:p>
        </p:txBody>
      </p:sp>
    </p:spTree>
    <p:extLst>
      <p:ext uri="{BB962C8B-B14F-4D97-AF65-F5344CB8AC3E}">
        <p14:creationId xmlns:p14="http://schemas.microsoft.com/office/powerpoint/2010/main" val="28141515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6E1A07-075D-49AE-9CBF-D404540A3529}"/>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EE773AFD-997C-4FBD-9188-F74E9E7068D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CB3EC43-CAB7-4435-8F1D-DA3A5AC8ABD1}"/>
              </a:ext>
            </a:extLst>
          </p:cNvPr>
          <p:cNvSpPr>
            <a:spLocks noGrp="1"/>
          </p:cNvSpPr>
          <p:nvPr>
            <p:ph type="dt" sz="half" idx="10"/>
          </p:nvPr>
        </p:nvSpPr>
        <p:spPr/>
        <p:txBody>
          <a:bodyPr/>
          <a:lstStyle/>
          <a:p>
            <a:fld id="{4A3C30FE-5268-4918-859B-739051E2D7DD}" type="datetimeFigureOut">
              <a:rPr lang="en-GB" smtClean="0"/>
              <a:t>06/10/2023</a:t>
            </a:fld>
            <a:endParaRPr lang="en-GB"/>
          </a:p>
        </p:txBody>
      </p:sp>
      <p:sp>
        <p:nvSpPr>
          <p:cNvPr id="5" name="Footer Placeholder 4">
            <a:extLst>
              <a:ext uri="{FF2B5EF4-FFF2-40B4-BE49-F238E27FC236}">
                <a16:creationId xmlns:a16="http://schemas.microsoft.com/office/drawing/2014/main" id="{BC4922B2-0988-4367-B158-3ABD1C6A9E3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027A751-8B1F-4E06-82C8-2F118ECD4EEF}"/>
              </a:ext>
            </a:extLst>
          </p:cNvPr>
          <p:cNvSpPr>
            <a:spLocks noGrp="1"/>
          </p:cNvSpPr>
          <p:nvPr>
            <p:ph type="sldNum" sz="quarter" idx="12"/>
          </p:nvPr>
        </p:nvSpPr>
        <p:spPr/>
        <p:txBody>
          <a:bodyPr/>
          <a:lstStyle/>
          <a:p>
            <a:fld id="{F972EC2E-9B64-4817-B259-F39A18876902}" type="slidenum">
              <a:rPr lang="en-GB" smtClean="0"/>
              <a:t>‹#›</a:t>
            </a:fld>
            <a:endParaRPr lang="en-GB"/>
          </a:p>
        </p:txBody>
      </p:sp>
    </p:spTree>
    <p:extLst>
      <p:ext uri="{BB962C8B-B14F-4D97-AF65-F5344CB8AC3E}">
        <p14:creationId xmlns:p14="http://schemas.microsoft.com/office/powerpoint/2010/main" val="113037036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B70FFB-1E85-4FBA-81DB-968CD53B953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57944261-89E2-412B-B063-8B62FA6227D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38F582F-588D-4AB8-AA3B-55620EAC3E29}"/>
              </a:ext>
            </a:extLst>
          </p:cNvPr>
          <p:cNvSpPr>
            <a:spLocks noGrp="1"/>
          </p:cNvSpPr>
          <p:nvPr>
            <p:ph type="dt" sz="half" idx="10"/>
          </p:nvPr>
        </p:nvSpPr>
        <p:spPr/>
        <p:txBody>
          <a:bodyPr/>
          <a:lstStyle/>
          <a:p>
            <a:fld id="{4A3C30FE-5268-4918-859B-739051E2D7DD}" type="datetimeFigureOut">
              <a:rPr lang="en-GB" smtClean="0"/>
              <a:t>06/10/2023</a:t>
            </a:fld>
            <a:endParaRPr lang="en-GB"/>
          </a:p>
        </p:txBody>
      </p:sp>
      <p:sp>
        <p:nvSpPr>
          <p:cNvPr id="5" name="Footer Placeholder 4">
            <a:extLst>
              <a:ext uri="{FF2B5EF4-FFF2-40B4-BE49-F238E27FC236}">
                <a16:creationId xmlns:a16="http://schemas.microsoft.com/office/drawing/2014/main" id="{7EE28BCB-4CF8-4A76-B0C1-07BB24A288C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76A3C2D-9A58-44D4-9768-CA6882124980}"/>
              </a:ext>
            </a:extLst>
          </p:cNvPr>
          <p:cNvSpPr>
            <a:spLocks noGrp="1"/>
          </p:cNvSpPr>
          <p:nvPr>
            <p:ph type="sldNum" sz="quarter" idx="12"/>
          </p:nvPr>
        </p:nvSpPr>
        <p:spPr/>
        <p:txBody>
          <a:bodyPr/>
          <a:lstStyle/>
          <a:p>
            <a:fld id="{F972EC2E-9B64-4817-B259-F39A18876902}" type="slidenum">
              <a:rPr lang="en-GB" smtClean="0"/>
              <a:t>‹#›</a:t>
            </a:fld>
            <a:endParaRPr lang="en-GB"/>
          </a:p>
        </p:txBody>
      </p:sp>
    </p:spTree>
    <p:extLst>
      <p:ext uri="{BB962C8B-B14F-4D97-AF65-F5344CB8AC3E}">
        <p14:creationId xmlns:p14="http://schemas.microsoft.com/office/powerpoint/2010/main" val="271903645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887EC6-6F22-4FF8-99AF-58137274E072}"/>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DF88B104-4C50-4FDD-BF8C-E8A8D1E723A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D478AF65-E5C0-4F77-8E35-A940CC5F1B1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826675A9-0A0B-496F-BBEB-5ED66DDD31D5}"/>
              </a:ext>
            </a:extLst>
          </p:cNvPr>
          <p:cNvSpPr>
            <a:spLocks noGrp="1"/>
          </p:cNvSpPr>
          <p:nvPr>
            <p:ph type="dt" sz="half" idx="10"/>
          </p:nvPr>
        </p:nvSpPr>
        <p:spPr/>
        <p:txBody>
          <a:bodyPr/>
          <a:lstStyle/>
          <a:p>
            <a:fld id="{4A3C30FE-5268-4918-859B-739051E2D7DD}" type="datetimeFigureOut">
              <a:rPr lang="en-GB" smtClean="0"/>
              <a:t>06/10/2023</a:t>
            </a:fld>
            <a:endParaRPr lang="en-GB"/>
          </a:p>
        </p:txBody>
      </p:sp>
      <p:sp>
        <p:nvSpPr>
          <p:cNvPr id="6" name="Footer Placeholder 5">
            <a:extLst>
              <a:ext uri="{FF2B5EF4-FFF2-40B4-BE49-F238E27FC236}">
                <a16:creationId xmlns:a16="http://schemas.microsoft.com/office/drawing/2014/main" id="{C17356ED-B566-4454-AADF-14AFEB9C0B4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B696F88C-EB2A-4FE9-A73D-F24E7FBAF08C}"/>
              </a:ext>
            </a:extLst>
          </p:cNvPr>
          <p:cNvSpPr>
            <a:spLocks noGrp="1"/>
          </p:cNvSpPr>
          <p:nvPr>
            <p:ph type="sldNum" sz="quarter" idx="12"/>
          </p:nvPr>
        </p:nvSpPr>
        <p:spPr/>
        <p:txBody>
          <a:bodyPr/>
          <a:lstStyle/>
          <a:p>
            <a:fld id="{F972EC2E-9B64-4817-B259-F39A18876902}" type="slidenum">
              <a:rPr lang="en-GB" smtClean="0"/>
              <a:t>‹#›</a:t>
            </a:fld>
            <a:endParaRPr lang="en-GB"/>
          </a:p>
        </p:txBody>
      </p:sp>
    </p:spTree>
    <p:extLst>
      <p:ext uri="{BB962C8B-B14F-4D97-AF65-F5344CB8AC3E}">
        <p14:creationId xmlns:p14="http://schemas.microsoft.com/office/powerpoint/2010/main" val="325303112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A20142-D78D-4971-ACE5-C0AB4BEA22F9}"/>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F9381056-B886-41BC-A08A-A05069FA976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8DB02EF-6F44-4252-9DF9-860AE2EE672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9A584DE8-73BA-45A6-9AC3-37B7FFEE811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B35A696-C45E-485C-B4FC-123F1F92A47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EA1CE062-3CA9-4B2D-A37B-5314C727D562}"/>
              </a:ext>
            </a:extLst>
          </p:cNvPr>
          <p:cNvSpPr>
            <a:spLocks noGrp="1"/>
          </p:cNvSpPr>
          <p:nvPr>
            <p:ph type="dt" sz="half" idx="10"/>
          </p:nvPr>
        </p:nvSpPr>
        <p:spPr/>
        <p:txBody>
          <a:bodyPr/>
          <a:lstStyle/>
          <a:p>
            <a:fld id="{4A3C30FE-5268-4918-859B-739051E2D7DD}" type="datetimeFigureOut">
              <a:rPr lang="en-GB" smtClean="0"/>
              <a:t>06/10/2023</a:t>
            </a:fld>
            <a:endParaRPr lang="en-GB"/>
          </a:p>
        </p:txBody>
      </p:sp>
      <p:sp>
        <p:nvSpPr>
          <p:cNvPr id="8" name="Footer Placeholder 7">
            <a:extLst>
              <a:ext uri="{FF2B5EF4-FFF2-40B4-BE49-F238E27FC236}">
                <a16:creationId xmlns:a16="http://schemas.microsoft.com/office/drawing/2014/main" id="{894509D5-70F3-4210-A843-4E90C31CF57A}"/>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726CB0FD-C38C-45E3-9881-B24AB13D11AF}"/>
              </a:ext>
            </a:extLst>
          </p:cNvPr>
          <p:cNvSpPr>
            <a:spLocks noGrp="1"/>
          </p:cNvSpPr>
          <p:nvPr>
            <p:ph type="sldNum" sz="quarter" idx="12"/>
          </p:nvPr>
        </p:nvSpPr>
        <p:spPr/>
        <p:txBody>
          <a:bodyPr/>
          <a:lstStyle/>
          <a:p>
            <a:fld id="{F972EC2E-9B64-4817-B259-F39A18876902}" type="slidenum">
              <a:rPr lang="en-GB" smtClean="0"/>
              <a:t>‹#›</a:t>
            </a:fld>
            <a:endParaRPr lang="en-GB"/>
          </a:p>
        </p:txBody>
      </p:sp>
    </p:spTree>
    <p:extLst>
      <p:ext uri="{BB962C8B-B14F-4D97-AF65-F5344CB8AC3E}">
        <p14:creationId xmlns:p14="http://schemas.microsoft.com/office/powerpoint/2010/main" val="3795904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26"/>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2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2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26"/>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26"/>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26"/>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98089746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B66059-40FC-411F-B67D-0AB74ED0CC37}"/>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C3455FE9-63A1-4D4D-A74A-6DB8AC862370}"/>
              </a:ext>
            </a:extLst>
          </p:cNvPr>
          <p:cNvSpPr>
            <a:spLocks noGrp="1"/>
          </p:cNvSpPr>
          <p:nvPr>
            <p:ph type="dt" sz="half" idx="10"/>
          </p:nvPr>
        </p:nvSpPr>
        <p:spPr/>
        <p:txBody>
          <a:bodyPr/>
          <a:lstStyle/>
          <a:p>
            <a:fld id="{4A3C30FE-5268-4918-859B-739051E2D7DD}" type="datetimeFigureOut">
              <a:rPr lang="en-GB" smtClean="0"/>
              <a:t>06/10/2023</a:t>
            </a:fld>
            <a:endParaRPr lang="en-GB"/>
          </a:p>
        </p:txBody>
      </p:sp>
      <p:sp>
        <p:nvSpPr>
          <p:cNvPr id="4" name="Footer Placeholder 3">
            <a:extLst>
              <a:ext uri="{FF2B5EF4-FFF2-40B4-BE49-F238E27FC236}">
                <a16:creationId xmlns:a16="http://schemas.microsoft.com/office/drawing/2014/main" id="{C867C24A-3322-4972-A384-62855E0725EC}"/>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0595D841-67F4-4F0F-9B59-60898117AEFC}"/>
              </a:ext>
            </a:extLst>
          </p:cNvPr>
          <p:cNvSpPr>
            <a:spLocks noGrp="1"/>
          </p:cNvSpPr>
          <p:nvPr>
            <p:ph type="sldNum" sz="quarter" idx="12"/>
          </p:nvPr>
        </p:nvSpPr>
        <p:spPr/>
        <p:txBody>
          <a:bodyPr/>
          <a:lstStyle/>
          <a:p>
            <a:fld id="{F972EC2E-9B64-4817-B259-F39A18876902}" type="slidenum">
              <a:rPr lang="en-GB" smtClean="0"/>
              <a:t>‹#›</a:t>
            </a:fld>
            <a:endParaRPr lang="en-GB"/>
          </a:p>
        </p:txBody>
      </p:sp>
    </p:spTree>
    <p:extLst>
      <p:ext uri="{BB962C8B-B14F-4D97-AF65-F5344CB8AC3E}">
        <p14:creationId xmlns:p14="http://schemas.microsoft.com/office/powerpoint/2010/main" val="229649480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496CA0C-D6AF-4AB4-A688-F4DA8072CCC6}"/>
              </a:ext>
            </a:extLst>
          </p:cNvPr>
          <p:cNvSpPr>
            <a:spLocks noGrp="1"/>
          </p:cNvSpPr>
          <p:nvPr>
            <p:ph type="dt" sz="half" idx="10"/>
          </p:nvPr>
        </p:nvSpPr>
        <p:spPr/>
        <p:txBody>
          <a:bodyPr/>
          <a:lstStyle/>
          <a:p>
            <a:fld id="{4A3C30FE-5268-4918-859B-739051E2D7DD}" type="datetimeFigureOut">
              <a:rPr lang="en-GB" smtClean="0"/>
              <a:t>06/10/2023</a:t>
            </a:fld>
            <a:endParaRPr lang="en-GB"/>
          </a:p>
        </p:txBody>
      </p:sp>
      <p:sp>
        <p:nvSpPr>
          <p:cNvPr id="3" name="Footer Placeholder 2">
            <a:extLst>
              <a:ext uri="{FF2B5EF4-FFF2-40B4-BE49-F238E27FC236}">
                <a16:creationId xmlns:a16="http://schemas.microsoft.com/office/drawing/2014/main" id="{4DBE9362-093B-4E31-A9BA-CB277944B385}"/>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EB3A839B-1BC0-4E53-80C5-99BD08D74E6D}"/>
              </a:ext>
            </a:extLst>
          </p:cNvPr>
          <p:cNvSpPr>
            <a:spLocks noGrp="1"/>
          </p:cNvSpPr>
          <p:nvPr>
            <p:ph type="sldNum" sz="quarter" idx="12"/>
          </p:nvPr>
        </p:nvSpPr>
        <p:spPr/>
        <p:txBody>
          <a:bodyPr/>
          <a:lstStyle/>
          <a:p>
            <a:fld id="{F972EC2E-9B64-4817-B259-F39A18876902}" type="slidenum">
              <a:rPr lang="en-GB" smtClean="0"/>
              <a:t>‹#›</a:t>
            </a:fld>
            <a:endParaRPr lang="en-GB"/>
          </a:p>
        </p:txBody>
      </p:sp>
    </p:spTree>
    <p:extLst>
      <p:ext uri="{BB962C8B-B14F-4D97-AF65-F5344CB8AC3E}">
        <p14:creationId xmlns:p14="http://schemas.microsoft.com/office/powerpoint/2010/main" val="333077865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A93007-469D-4BB2-9EFB-9F00420B5CA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392667DB-4946-4D62-8A2E-EEFFBE18805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C8D7DD24-9312-417B-9828-75E5CC3F9AD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3D93456-0512-4937-A0A9-CE20C7089215}"/>
              </a:ext>
            </a:extLst>
          </p:cNvPr>
          <p:cNvSpPr>
            <a:spLocks noGrp="1"/>
          </p:cNvSpPr>
          <p:nvPr>
            <p:ph type="dt" sz="half" idx="10"/>
          </p:nvPr>
        </p:nvSpPr>
        <p:spPr/>
        <p:txBody>
          <a:bodyPr/>
          <a:lstStyle/>
          <a:p>
            <a:fld id="{4A3C30FE-5268-4918-859B-739051E2D7DD}" type="datetimeFigureOut">
              <a:rPr lang="en-GB" smtClean="0"/>
              <a:t>06/10/2023</a:t>
            </a:fld>
            <a:endParaRPr lang="en-GB"/>
          </a:p>
        </p:txBody>
      </p:sp>
      <p:sp>
        <p:nvSpPr>
          <p:cNvPr id="6" name="Footer Placeholder 5">
            <a:extLst>
              <a:ext uri="{FF2B5EF4-FFF2-40B4-BE49-F238E27FC236}">
                <a16:creationId xmlns:a16="http://schemas.microsoft.com/office/drawing/2014/main" id="{7EF982CB-2A3F-4CC6-878C-EF66A26721D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248CB93-B5E0-4CE9-8C2F-805F1C4831AD}"/>
              </a:ext>
            </a:extLst>
          </p:cNvPr>
          <p:cNvSpPr>
            <a:spLocks noGrp="1"/>
          </p:cNvSpPr>
          <p:nvPr>
            <p:ph type="sldNum" sz="quarter" idx="12"/>
          </p:nvPr>
        </p:nvSpPr>
        <p:spPr/>
        <p:txBody>
          <a:bodyPr/>
          <a:lstStyle/>
          <a:p>
            <a:fld id="{F972EC2E-9B64-4817-B259-F39A18876902}" type="slidenum">
              <a:rPr lang="en-GB" smtClean="0"/>
              <a:t>‹#›</a:t>
            </a:fld>
            <a:endParaRPr lang="en-GB"/>
          </a:p>
        </p:txBody>
      </p:sp>
    </p:spTree>
    <p:extLst>
      <p:ext uri="{BB962C8B-B14F-4D97-AF65-F5344CB8AC3E}">
        <p14:creationId xmlns:p14="http://schemas.microsoft.com/office/powerpoint/2010/main" val="200108114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E7C303-A4E9-4DB0-9082-2DDAC8716C5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F67B0F44-C052-499E-8595-93930D2A78D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F88DF903-D59B-4C03-BA7F-0D6FBB27900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3784D19-26D3-42DD-8985-579C38B51DD5}"/>
              </a:ext>
            </a:extLst>
          </p:cNvPr>
          <p:cNvSpPr>
            <a:spLocks noGrp="1"/>
          </p:cNvSpPr>
          <p:nvPr>
            <p:ph type="dt" sz="half" idx="10"/>
          </p:nvPr>
        </p:nvSpPr>
        <p:spPr/>
        <p:txBody>
          <a:bodyPr/>
          <a:lstStyle/>
          <a:p>
            <a:fld id="{4A3C30FE-5268-4918-859B-739051E2D7DD}" type="datetimeFigureOut">
              <a:rPr lang="en-GB" smtClean="0"/>
              <a:t>06/10/2023</a:t>
            </a:fld>
            <a:endParaRPr lang="en-GB"/>
          </a:p>
        </p:txBody>
      </p:sp>
      <p:sp>
        <p:nvSpPr>
          <p:cNvPr id="6" name="Footer Placeholder 5">
            <a:extLst>
              <a:ext uri="{FF2B5EF4-FFF2-40B4-BE49-F238E27FC236}">
                <a16:creationId xmlns:a16="http://schemas.microsoft.com/office/drawing/2014/main" id="{735DC9E8-1D78-4693-89BD-E33CD441DAA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A3BEC526-1AA6-4F16-AE09-B6075E5D1D6F}"/>
              </a:ext>
            </a:extLst>
          </p:cNvPr>
          <p:cNvSpPr>
            <a:spLocks noGrp="1"/>
          </p:cNvSpPr>
          <p:nvPr>
            <p:ph type="sldNum" sz="quarter" idx="12"/>
          </p:nvPr>
        </p:nvSpPr>
        <p:spPr/>
        <p:txBody>
          <a:bodyPr/>
          <a:lstStyle/>
          <a:p>
            <a:fld id="{F972EC2E-9B64-4817-B259-F39A18876902}" type="slidenum">
              <a:rPr lang="en-GB" smtClean="0"/>
              <a:t>‹#›</a:t>
            </a:fld>
            <a:endParaRPr lang="en-GB"/>
          </a:p>
        </p:txBody>
      </p:sp>
    </p:spTree>
    <p:extLst>
      <p:ext uri="{BB962C8B-B14F-4D97-AF65-F5344CB8AC3E}">
        <p14:creationId xmlns:p14="http://schemas.microsoft.com/office/powerpoint/2010/main" val="376407373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ED06FC-10DF-4083-A8CE-920DFB437B39}"/>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5EDA7D25-936A-4700-9D7E-796EE850A8F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0B4F4BB-3BAB-4C93-A94E-551E7BB0A3FE}"/>
              </a:ext>
            </a:extLst>
          </p:cNvPr>
          <p:cNvSpPr>
            <a:spLocks noGrp="1"/>
          </p:cNvSpPr>
          <p:nvPr>
            <p:ph type="dt" sz="half" idx="10"/>
          </p:nvPr>
        </p:nvSpPr>
        <p:spPr/>
        <p:txBody>
          <a:bodyPr/>
          <a:lstStyle/>
          <a:p>
            <a:fld id="{4A3C30FE-5268-4918-859B-739051E2D7DD}" type="datetimeFigureOut">
              <a:rPr lang="en-GB" smtClean="0"/>
              <a:t>06/10/2023</a:t>
            </a:fld>
            <a:endParaRPr lang="en-GB"/>
          </a:p>
        </p:txBody>
      </p:sp>
      <p:sp>
        <p:nvSpPr>
          <p:cNvPr id="5" name="Footer Placeholder 4">
            <a:extLst>
              <a:ext uri="{FF2B5EF4-FFF2-40B4-BE49-F238E27FC236}">
                <a16:creationId xmlns:a16="http://schemas.microsoft.com/office/drawing/2014/main" id="{8207B480-8E10-47FE-85F2-D385AD59727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582BD31-E9DE-493A-94D1-BF629183ADA9}"/>
              </a:ext>
            </a:extLst>
          </p:cNvPr>
          <p:cNvSpPr>
            <a:spLocks noGrp="1"/>
          </p:cNvSpPr>
          <p:nvPr>
            <p:ph type="sldNum" sz="quarter" idx="12"/>
          </p:nvPr>
        </p:nvSpPr>
        <p:spPr/>
        <p:txBody>
          <a:bodyPr/>
          <a:lstStyle/>
          <a:p>
            <a:fld id="{F972EC2E-9B64-4817-B259-F39A18876902}" type="slidenum">
              <a:rPr lang="en-GB" smtClean="0"/>
              <a:t>‹#›</a:t>
            </a:fld>
            <a:endParaRPr lang="en-GB"/>
          </a:p>
        </p:txBody>
      </p:sp>
    </p:spTree>
    <p:extLst>
      <p:ext uri="{BB962C8B-B14F-4D97-AF65-F5344CB8AC3E}">
        <p14:creationId xmlns:p14="http://schemas.microsoft.com/office/powerpoint/2010/main" val="366003480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0EC2340-74A0-4E41-9F3C-6CFD1541DD30}"/>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BDB416BC-99FB-4EA6-BD3F-676B41D6F36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5E85670-AE21-42B1-9EEB-44CAE5758D7E}"/>
              </a:ext>
            </a:extLst>
          </p:cNvPr>
          <p:cNvSpPr>
            <a:spLocks noGrp="1"/>
          </p:cNvSpPr>
          <p:nvPr>
            <p:ph type="dt" sz="half" idx="10"/>
          </p:nvPr>
        </p:nvSpPr>
        <p:spPr/>
        <p:txBody>
          <a:bodyPr/>
          <a:lstStyle/>
          <a:p>
            <a:fld id="{4A3C30FE-5268-4918-859B-739051E2D7DD}" type="datetimeFigureOut">
              <a:rPr lang="en-GB" smtClean="0"/>
              <a:t>06/10/2023</a:t>
            </a:fld>
            <a:endParaRPr lang="en-GB"/>
          </a:p>
        </p:txBody>
      </p:sp>
      <p:sp>
        <p:nvSpPr>
          <p:cNvPr id="5" name="Footer Placeholder 4">
            <a:extLst>
              <a:ext uri="{FF2B5EF4-FFF2-40B4-BE49-F238E27FC236}">
                <a16:creationId xmlns:a16="http://schemas.microsoft.com/office/drawing/2014/main" id="{3F9EF470-F26F-4A2D-A9A4-467AF9EFD88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5CDCE8A-71F3-4D12-9FA7-88303C831D19}"/>
              </a:ext>
            </a:extLst>
          </p:cNvPr>
          <p:cNvSpPr>
            <a:spLocks noGrp="1"/>
          </p:cNvSpPr>
          <p:nvPr>
            <p:ph type="sldNum" sz="quarter" idx="12"/>
          </p:nvPr>
        </p:nvSpPr>
        <p:spPr/>
        <p:txBody>
          <a:bodyPr/>
          <a:lstStyle/>
          <a:p>
            <a:fld id="{F972EC2E-9B64-4817-B259-F39A18876902}" type="slidenum">
              <a:rPr lang="en-GB" smtClean="0"/>
              <a:t>‹#›</a:t>
            </a:fld>
            <a:endParaRPr lang="en-GB"/>
          </a:p>
        </p:txBody>
      </p:sp>
    </p:spTree>
    <p:extLst>
      <p:ext uri="{BB962C8B-B14F-4D97-AF65-F5344CB8AC3E}">
        <p14:creationId xmlns:p14="http://schemas.microsoft.com/office/powerpoint/2010/main" val="130304858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x">
  <p:cSld name="1_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23266997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27"/>
          <p:cNvSpPr txBox="1">
            <a:spLocks noGrp="1"/>
          </p:cNvSpPr>
          <p:nvPr>
            <p:ph type="title"/>
          </p:nvPr>
        </p:nvSpPr>
        <p:spPr>
          <a:xfrm>
            <a:off x="839788"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27"/>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27"/>
          <p:cNvSpPr txBox="1">
            <a:spLocks noGrp="1"/>
          </p:cNvSpPr>
          <p:nvPr>
            <p:ph type="body" idx="2"/>
          </p:nvPr>
        </p:nvSpPr>
        <p:spPr>
          <a:xfrm>
            <a:off x="839789"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27"/>
          <p:cNvSpPr txBox="1">
            <a:spLocks noGrp="1"/>
          </p:cNvSpPr>
          <p:nvPr>
            <p:ph type="body" idx="3"/>
          </p:nvPr>
        </p:nvSpPr>
        <p:spPr>
          <a:xfrm>
            <a:off x="6172201"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27"/>
          <p:cNvSpPr txBox="1">
            <a:spLocks noGrp="1"/>
          </p:cNvSpPr>
          <p:nvPr>
            <p:ph type="body" idx="4"/>
          </p:nvPr>
        </p:nvSpPr>
        <p:spPr>
          <a:xfrm>
            <a:off x="6172201"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27"/>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27"/>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27"/>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4073314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28"/>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28"/>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28"/>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28"/>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8330876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29"/>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29"/>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29"/>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387540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8"/>
        <p:cNvGrpSpPr/>
        <p:nvPr/>
      </p:nvGrpSpPr>
      <p:grpSpPr>
        <a:xfrm>
          <a:off x="0" y="0"/>
          <a:ext cx="0" cy="0"/>
          <a:chOff x="0" y="0"/>
          <a:chExt cx="0" cy="0"/>
        </a:xfrm>
      </p:grpSpPr>
      <p:sp>
        <p:nvSpPr>
          <p:cNvPr id="59" name="Google Shape;59;p3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30"/>
          <p:cNvSpPr txBox="1">
            <a:spLocks noGrp="1"/>
          </p:cNvSpPr>
          <p:nvPr>
            <p:ph type="body" idx="1"/>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3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30"/>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30"/>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30"/>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5835977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5"/>
        <p:cNvGrpSpPr/>
        <p:nvPr/>
      </p:nvGrpSpPr>
      <p:grpSpPr>
        <a:xfrm>
          <a:off x="0" y="0"/>
          <a:ext cx="0" cy="0"/>
          <a:chOff x="0" y="0"/>
          <a:chExt cx="0" cy="0"/>
        </a:xfrm>
      </p:grpSpPr>
      <p:sp>
        <p:nvSpPr>
          <p:cNvPr id="66" name="Google Shape;66;p3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31"/>
          <p:cNvSpPr>
            <a:spLocks noGrp="1"/>
          </p:cNvSpPr>
          <p:nvPr>
            <p:ph type="pic" idx="2"/>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3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31"/>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31"/>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31"/>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6393672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theme" Target="../theme/theme4.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2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2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2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4223640571"/>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r>
              <a:rPr lang="en-GB" sz="4400" b="0" strike="noStrike" spc="-1" dirty="0">
                <a:latin typeface="Arial"/>
              </a:rPr>
              <a:t>Click to edit the title text format</a:t>
            </a:r>
          </a:p>
        </p:txBody>
      </p:sp>
      <p:sp>
        <p:nvSpPr>
          <p:cNvPr id="3" name="PlaceHolder 2"/>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GB"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GB" sz="2800" b="0" strike="noStrike" spc="-1">
                <a:latin typeface="Arial"/>
              </a:rPr>
              <a:t>Second Outline Level</a:t>
            </a:r>
          </a:p>
          <a:p>
            <a:pPr marL="1296000" lvl="2" indent="-288000">
              <a:spcBef>
                <a:spcPts val="850"/>
              </a:spcBef>
              <a:buClr>
                <a:srgbClr val="000000"/>
              </a:buClr>
              <a:buSzPct val="45000"/>
              <a:buFont typeface="Wingdings" charset="2"/>
              <a:buChar char=""/>
            </a:pPr>
            <a:r>
              <a:rPr lang="en-GB" sz="2400" b="0" strike="noStrike" spc="-1">
                <a:latin typeface="Arial"/>
              </a:rPr>
              <a:t>Third Outline Level</a:t>
            </a:r>
          </a:p>
          <a:p>
            <a:pPr marL="1728000" lvl="3" indent="-216000">
              <a:spcBef>
                <a:spcPts val="567"/>
              </a:spcBef>
              <a:buClr>
                <a:srgbClr val="000000"/>
              </a:buClr>
              <a:buSzPct val="75000"/>
              <a:buFont typeface="Symbol" charset="2"/>
              <a:buChar char=""/>
            </a:pPr>
            <a:r>
              <a:rPr lang="en-GB" sz="2000" b="0" strike="noStrike" spc="-1">
                <a:latin typeface="Arial"/>
              </a:rPr>
              <a:t>Fourth Outline Level</a:t>
            </a:r>
          </a:p>
          <a:p>
            <a:pPr marL="2160000" lvl="4" indent="-216000">
              <a:spcBef>
                <a:spcPts val="283"/>
              </a:spcBef>
              <a:buClr>
                <a:srgbClr val="000000"/>
              </a:buClr>
              <a:buSzPct val="45000"/>
              <a:buFont typeface="Wingdings" charset="2"/>
              <a:buChar char=""/>
            </a:pPr>
            <a:r>
              <a:rPr lang="en-GB" sz="2000" b="0" strike="noStrike" spc="-1">
                <a:latin typeface="Arial"/>
              </a:rPr>
              <a:t>Fifth Outline Level</a:t>
            </a:r>
          </a:p>
          <a:p>
            <a:pPr marL="2592000" lvl="5" indent="-216000">
              <a:spcBef>
                <a:spcPts val="283"/>
              </a:spcBef>
              <a:buClr>
                <a:srgbClr val="000000"/>
              </a:buClr>
              <a:buSzPct val="45000"/>
              <a:buFont typeface="Wingdings" charset="2"/>
              <a:buChar char=""/>
            </a:pPr>
            <a:r>
              <a:rPr lang="en-GB" sz="2000" b="0" strike="noStrike" spc="-1">
                <a:latin typeface="Arial"/>
              </a:rPr>
              <a:t>Sixth Outline Level</a:t>
            </a:r>
          </a:p>
          <a:p>
            <a:pPr marL="3024000" lvl="6" indent="-216000">
              <a:spcBef>
                <a:spcPts val="283"/>
              </a:spcBef>
              <a:buClr>
                <a:srgbClr val="000000"/>
              </a:buClr>
              <a:buSzPct val="45000"/>
              <a:buFont typeface="Wingdings" charset="2"/>
              <a:buChar char=""/>
            </a:pPr>
            <a:r>
              <a:rPr lang="en-GB" sz="2000" b="0" strike="noStrike" spc="-1">
                <a:latin typeface="Arial"/>
              </a:rPr>
              <a:t>Seventh Outline Level</a:t>
            </a:r>
          </a:p>
        </p:txBody>
      </p:sp>
    </p:spTree>
    <p:extLst>
      <p:ext uri="{BB962C8B-B14F-4D97-AF65-F5344CB8AC3E}">
        <p14:creationId xmlns:p14="http://schemas.microsoft.com/office/powerpoint/2010/main" val="1263409486"/>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Lst>
  <p:txStyles>
    <p:title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206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206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2060"/>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2C2843C-0444-4985-A590-53E5DF0C603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EF7EF407-33EC-4A38-B239-BD55672F68D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73C0DA1-CBF8-4AB5-A21B-79936D6FB41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C9ED8A3-106E-4B06-8CD1-A3278DB6FB8E}" type="datetimeFigureOut">
              <a:rPr lang="en-GB" smtClean="0"/>
              <a:t>06/10/2023</a:t>
            </a:fld>
            <a:endParaRPr lang="en-GB"/>
          </a:p>
        </p:txBody>
      </p:sp>
      <p:sp>
        <p:nvSpPr>
          <p:cNvPr id="5" name="Footer Placeholder 4">
            <a:extLst>
              <a:ext uri="{FF2B5EF4-FFF2-40B4-BE49-F238E27FC236}">
                <a16:creationId xmlns:a16="http://schemas.microsoft.com/office/drawing/2014/main" id="{8619BFAB-D39A-443D-AC46-F6F579D0F28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81B87B03-82D9-4C9E-B24D-5F24BA97872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1599100-0101-4928-A9F0-D81020461900}" type="slidenum">
              <a:rPr lang="en-GB" smtClean="0"/>
              <a:t>‹#›</a:t>
            </a:fld>
            <a:endParaRPr lang="en-GB"/>
          </a:p>
        </p:txBody>
      </p:sp>
    </p:spTree>
    <p:extLst>
      <p:ext uri="{BB962C8B-B14F-4D97-AF65-F5344CB8AC3E}">
        <p14:creationId xmlns:p14="http://schemas.microsoft.com/office/powerpoint/2010/main" val="2636721306"/>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3F42C41-37E8-453E-8F29-90B0358C1A4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3937C6B8-7B54-423D-95C9-C5067599C4A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660C5E9-ED38-4FC9-B466-8FD97809533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A3C30FE-5268-4918-859B-739051E2D7DD}" type="datetimeFigureOut">
              <a:rPr lang="en-GB" smtClean="0"/>
              <a:t>06/10/2023</a:t>
            </a:fld>
            <a:endParaRPr lang="en-GB"/>
          </a:p>
        </p:txBody>
      </p:sp>
      <p:sp>
        <p:nvSpPr>
          <p:cNvPr id="5" name="Footer Placeholder 4">
            <a:extLst>
              <a:ext uri="{FF2B5EF4-FFF2-40B4-BE49-F238E27FC236}">
                <a16:creationId xmlns:a16="http://schemas.microsoft.com/office/drawing/2014/main" id="{3AA6E6BD-DDDB-43A0-9A3F-4B450DE32D1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EFD0EBEE-4A44-455F-BEA6-4DD45D9BA53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972EC2E-9B64-4817-B259-F39A18876902}" type="slidenum">
              <a:rPr lang="en-GB" smtClean="0"/>
              <a:t>‹#›</a:t>
            </a:fld>
            <a:endParaRPr lang="en-GB"/>
          </a:p>
        </p:txBody>
      </p:sp>
    </p:spTree>
    <p:extLst>
      <p:ext uri="{BB962C8B-B14F-4D97-AF65-F5344CB8AC3E}">
        <p14:creationId xmlns:p14="http://schemas.microsoft.com/office/powerpoint/2010/main" val="1500892216"/>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 id="2147483721"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43.png"/><Relationship Id="rId3" Type="http://schemas.openxmlformats.org/officeDocument/2006/relationships/image" Target="../media/image35.png"/><Relationship Id="rId7" Type="http://schemas.openxmlformats.org/officeDocument/2006/relationships/image" Target="../media/image39.png"/><Relationship Id="rId12" Type="http://schemas.openxmlformats.org/officeDocument/2006/relationships/image" Target="../media/image42.png"/><Relationship Id="rId2" Type="http://schemas.openxmlformats.org/officeDocument/2006/relationships/notesSlide" Target="../notesSlides/notesSlide10.xml"/><Relationship Id="rId1" Type="http://schemas.openxmlformats.org/officeDocument/2006/relationships/slideLayout" Target="../slideLayouts/slideLayout29.xml"/><Relationship Id="rId6" Type="http://schemas.openxmlformats.org/officeDocument/2006/relationships/image" Target="../media/image38.png"/><Relationship Id="rId11" Type="http://schemas.openxmlformats.org/officeDocument/2006/relationships/image" Target="../media/image41.png"/><Relationship Id="rId5" Type="http://schemas.openxmlformats.org/officeDocument/2006/relationships/image" Target="../media/image37.png"/><Relationship Id="rId10" Type="http://schemas.openxmlformats.org/officeDocument/2006/relationships/image" Target="../media/image10.svg"/><Relationship Id="rId4" Type="http://schemas.openxmlformats.org/officeDocument/2006/relationships/image" Target="../media/image36.png"/><Relationship Id="rId9"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1.xml"/><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6.xml"/><Relationship Id="rId5" Type="http://schemas.openxmlformats.org/officeDocument/2006/relationships/image" Target="../media/image27.png"/><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3.xml"/><Relationship Id="rId1" Type="http://schemas.openxmlformats.org/officeDocument/2006/relationships/slideLayout" Target="../slideLayouts/slideLayout6.xml"/><Relationship Id="rId5" Type="http://schemas.openxmlformats.org/officeDocument/2006/relationships/image" Target="../media/image27.png"/><Relationship Id="rId4" Type="http://schemas.openxmlformats.org/officeDocument/2006/relationships/image" Target="../media/image26.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46.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46.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png"/><Relationship Id="rId18" Type="http://schemas.openxmlformats.org/officeDocument/2006/relationships/image" Target="../media/image23.png"/><Relationship Id="rId3" Type="http://schemas.openxmlformats.org/officeDocument/2006/relationships/image" Target="../media/image8.png"/><Relationship Id="rId7" Type="http://schemas.openxmlformats.org/officeDocument/2006/relationships/image" Target="../media/image12.png"/><Relationship Id="rId12" Type="http://schemas.openxmlformats.org/officeDocument/2006/relationships/image" Target="../media/image17.png"/><Relationship Id="rId17" Type="http://schemas.openxmlformats.org/officeDocument/2006/relationships/image" Target="../media/image22.png"/><Relationship Id="rId2" Type="http://schemas.openxmlformats.org/officeDocument/2006/relationships/notesSlide" Target="../notesSlides/notesSlide4.xml"/><Relationship Id="rId16" Type="http://schemas.openxmlformats.org/officeDocument/2006/relationships/image" Target="../media/image21.png"/><Relationship Id="rId1" Type="http://schemas.openxmlformats.org/officeDocument/2006/relationships/slideLayout" Target="../slideLayouts/slideLayout1.xml"/><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image" Target="../media/image10.svg"/><Relationship Id="rId15" Type="http://schemas.openxmlformats.org/officeDocument/2006/relationships/image" Target="../media/image20.png"/><Relationship Id="rId10" Type="http://schemas.openxmlformats.org/officeDocument/2006/relationships/image" Target="../media/image15.png"/><Relationship Id="rId19" Type="http://schemas.openxmlformats.org/officeDocument/2006/relationships/image" Target="../media/image24.png"/><Relationship Id="rId4" Type="http://schemas.openxmlformats.org/officeDocument/2006/relationships/image" Target="../media/image9.png"/><Relationship Id="rId9" Type="http://schemas.openxmlformats.org/officeDocument/2006/relationships/image" Target="../media/image14.png"/><Relationship Id="rId14" Type="http://schemas.openxmlformats.org/officeDocument/2006/relationships/image" Target="../media/image19.png"/></Relationships>
</file>

<file path=ppt/slides/_rels/slide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xml"/><Relationship Id="rId1" Type="http://schemas.openxmlformats.org/officeDocument/2006/relationships/slideLayout" Target="../slideLayouts/slideLayout6.xml"/><Relationship Id="rId5" Type="http://schemas.openxmlformats.org/officeDocument/2006/relationships/image" Target="../media/image27.png"/><Relationship Id="rId4" Type="http://schemas.openxmlformats.org/officeDocument/2006/relationships/image" Target="../media/image26.png"/></Relationships>
</file>

<file path=ppt/slides/_rels/slide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6.xml"/><Relationship Id="rId5" Type="http://schemas.openxmlformats.org/officeDocument/2006/relationships/image" Target="../media/image27.png"/><Relationship Id="rId4" Type="http://schemas.openxmlformats.org/officeDocument/2006/relationships/image" Target="../media/image26.png"/></Relationships>
</file>

<file path=ppt/slides/_rels/slide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7.xml"/><Relationship Id="rId1" Type="http://schemas.openxmlformats.org/officeDocument/2006/relationships/slideLayout" Target="../slideLayouts/slideLayout6.xml"/><Relationship Id="rId5" Type="http://schemas.openxmlformats.org/officeDocument/2006/relationships/image" Target="../media/image30.svg"/><Relationship Id="rId4" Type="http://schemas.openxmlformats.org/officeDocument/2006/relationships/image" Target="../media/image29.png"/></Relationships>
</file>

<file path=ppt/slides/_rels/slide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8.xml"/><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audio" Target="../media/audio6.wav"/><Relationship Id="rId3" Type="http://schemas.openxmlformats.org/officeDocument/2006/relationships/image" Target="../media/image9.png"/><Relationship Id="rId7" Type="http://schemas.openxmlformats.org/officeDocument/2006/relationships/audio" Target="../media/audio2.wav"/><Relationship Id="rId12" Type="http://schemas.openxmlformats.org/officeDocument/2006/relationships/audio" Target="../media/audio5.wav"/><Relationship Id="rId2" Type="http://schemas.openxmlformats.org/officeDocument/2006/relationships/notesSlide" Target="../notesSlides/notesSlide9.xml"/><Relationship Id="rId1" Type="http://schemas.openxmlformats.org/officeDocument/2006/relationships/slideLayout" Target="../slideLayouts/slideLayout16.xml"/><Relationship Id="rId6" Type="http://schemas.openxmlformats.org/officeDocument/2006/relationships/audio" Target="../media/audio1.wav"/><Relationship Id="rId11" Type="http://schemas.openxmlformats.org/officeDocument/2006/relationships/audio" Target="../media/audio4.wav"/><Relationship Id="rId5" Type="http://schemas.openxmlformats.org/officeDocument/2006/relationships/image" Target="../media/image32.png"/><Relationship Id="rId15" Type="http://schemas.openxmlformats.org/officeDocument/2006/relationships/audio" Target="../media/audio8.wav"/><Relationship Id="rId10" Type="http://schemas.openxmlformats.org/officeDocument/2006/relationships/audio" Target="../media/audio3.wav"/><Relationship Id="rId4" Type="http://schemas.openxmlformats.org/officeDocument/2006/relationships/image" Target="../media/image10.svg"/><Relationship Id="rId9" Type="http://schemas.openxmlformats.org/officeDocument/2006/relationships/image" Target="../media/image34.png"/><Relationship Id="rId14" Type="http://schemas.openxmlformats.org/officeDocument/2006/relationships/audio" Target="../media/audio7.wa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10" name="Google Shape;98;p2" descr="background rectangle">
            <a:extLst>
              <a:ext uri="{FF2B5EF4-FFF2-40B4-BE49-F238E27FC236}">
                <a16:creationId xmlns:a16="http://schemas.microsoft.com/office/drawing/2014/main" id="{4F166B51-3D67-497F-8CE0-E8183B9993DE}"/>
              </a:ext>
            </a:extLst>
          </p:cNvPr>
          <p:cNvSpPr/>
          <p:nvPr/>
        </p:nvSpPr>
        <p:spPr>
          <a:xfrm>
            <a:off x="0" y="0"/>
            <a:ext cx="4350984" cy="6858000"/>
          </a:xfrm>
          <a:prstGeom prst="rect">
            <a:avLst/>
          </a:prstGeom>
          <a:solidFill>
            <a:srgbClr val="0070C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entury Gothic" panose="020B0502020202020204" pitchFamily="34" charset="0"/>
              <a:ea typeface="Century Gothic"/>
              <a:cs typeface="Century Gothic"/>
              <a:sym typeface="Century Gothic"/>
            </a:endParaRPr>
          </a:p>
        </p:txBody>
      </p:sp>
      <p:sp>
        <p:nvSpPr>
          <p:cNvPr id="100" name="Google Shape;100;p2"/>
          <p:cNvSpPr/>
          <p:nvPr/>
        </p:nvSpPr>
        <p:spPr>
          <a:xfrm>
            <a:off x="6368181" y="4765200"/>
            <a:ext cx="3750377" cy="156962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FF3333"/>
              </a:buClr>
              <a:buSzPts val="9600"/>
              <a:buFont typeface="Arial"/>
              <a:buNone/>
              <a:tabLst/>
              <a:defRPr/>
            </a:pPr>
            <a:r>
              <a:rPr kumimoji="0" lang="en-GB" sz="9600" b="1" i="0" u="none" strike="noStrike" kern="0" cap="none" spc="0" normalizeH="0" baseline="0" noProof="0" dirty="0" err="1">
                <a:ln>
                  <a:noFill/>
                </a:ln>
                <a:solidFill>
                  <a:srgbClr val="0070C0"/>
                </a:solidFill>
                <a:effectLst/>
                <a:uLnTx/>
                <a:uFillTx/>
                <a:latin typeface="Modern Love" panose="04090805081005020601" pitchFamily="82" charset="0"/>
                <a:cs typeface="Arial"/>
                <a:sym typeface="Arial"/>
              </a:rPr>
              <a:t>blau</a:t>
            </a:r>
            <a:endParaRPr kumimoji="0" sz="1400" b="0" i="0" u="none" strike="noStrike" kern="0" cap="none" spc="0" normalizeH="0" baseline="0" noProof="0" dirty="0">
              <a:ln>
                <a:noFill/>
              </a:ln>
              <a:solidFill>
                <a:srgbClr val="0070C0"/>
              </a:solidFill>
              <a:effectLst/>
              <a:uLnTx/>
              <a:uFillTx/>
              <a:latin typeface="Modern Love" panose="04090805081005020601" pitchFamily="82" charset="0"/>
              <a:cs typeface="Arial"/>
              <a:sym typeface="Arial"/>
            </a:endParaRPr>
          </a:p>
        </p:txBody>
      </p:sp>
      <p:sp>
        <p:nvSpPr>
          <p:cNvPr id="101" name="Google Shape;101;p2"/>
          <p:cNvSpPr txBox="1"/>
          <p:nvPr/>
        </p:nvSpPr>
        <p:spPr>
          <a:xfrm>
            <a:off x="0" y="6334820"/>
            <a:ext cx="4350984" cy="523180"/>
          </a:xfrm>
          <a:prstGeom prst="rect">
            <a:avLst/>
          </a:prstGeom>
          <a:noFill/>
          <a:ln>
            <a:noFill/>
          </a:ln>
        </p:spPr>
        <p:txBody>
          <a:bodyPr spcFirstLastPara="1" wrap="square" lIns="91425" tIns="45700" rIns="91425" bIns="45700" anchor="t" anchorCtr="0">
            <a:spAutoFit/>
          </a:bodyPr>
          <a:lstStyle/>
          <a:p>
            <a:pPr marR="0" lvl="0" defTabSz="914400" rtl="0" eaLnBrk="1" fontAlgn="auto" latinLnBrk="0" hangingPunct="1">
              <a:lnSpc>
                <a:spcPct val="100000"/>
              </a:lnSpc>
              <a:spcBef>
                <a:spcPts val="0"/>
              </a:spcBef>
              <a:spcAft>
                <a:spcPts val="0"/>
              </a:spcAft>
              <a:buClr>
                <a:srgbClr val="FFFFFF"/>
              </a:buClr>
              <a:buSzPts val="2800"/>
              <a:tabLst/>
              <a:defRPr/>
            </a:pPr>
            <a:r>
              <a:rPr kumimoji="0" lang="en-GB" sz="28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Follow ups 1-5</a:t>
            </a:r>
            <a:endParaRPr kumimoji="0" sz="2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4EE28BE7-8949-4E49-A98F-68B6A8E0DDC3}"/>
              </a:ext>
            </a:extLst>
          </p:cNvPr>
          <p:cNvSpPr>
            <a:spLocks noGrp="1"/>
          </p:cNvSpPr>
          <p:nvPr>
            <p:ph type="title"/>
          </p:nvPr>
        </p:nvSpPr>
        <p:spPr>
          <a:xfrm>
            <a:off x="142939" y="240668"/>
            <a:ext cx="4082669" cy="1325563"/>
          </a:xfrm>
        </p:spPr>
        <p:txBody>
          <a:bodyPr>
            <a:noAutofit/>
          </a:bodyPr>
          <a:lstStyle/>
          <a:p>
            <a:pPr algn="ctr"/>
            <a:r>
              <a:rPr lang="en-GB" sz="3600" b="1" dirty="0">
                <a:solidFill>
                  <a:srgbClr val="FFFFFF"/>
                </a:solidFill>
                <a:latin typeface="Century Gothic"/>
                <a:ea typeface="Century Gothic"/>
                <a:cs typeface="Century Gothic"/>
                <a:sym typeface="Century Gothic"/>
              </a:rPr>
              <a:t>Experiences at home and away</a:t>
            </a:r>
            <a:br>
              <a:rPr lang="en-GB" sz="3600" dirty="0">
                <a:solidFill>
                  <a:srgbClr val="000000"/>
                </a:solidFill>
                <a:latin typeface="Arial"/>
                <a:cs typeface="Arial"/>
                <a:sym typeface="Arial"/>
              </a:rPr>
            </a:br>
            <a:endParaRPr lang="en-GB" sz="3600" dirty="0"/>
          </a:p>
        </p:txBody>
      </p:sp>
      <p:pic>
        <p:nvPicPr>
          <p:cNvPr id="8" name="Picture 7" descr="Map&#10;&#10;Description automatically generated">
            <a:extLst>
              <a:ext uri="{FF2B5EF4-FFF2-40B4-BE49-F238E27FC236}">
                <a16:creationId xmlns:a16="http://schemas.microsoft.com/office/drawing/2014/main" id="{7E2E925F-F542-435B-8CEB-05FEDBBEED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80866" y="240668"/>
            <a:ext cx="3811412" cy="4881282"/>
          </a:xfrm>
          <a:prstGeom prst="rect">
            <a:avLst/>
          </a:prstGeom>
        </p:spPr>
      </p:pic>
      <p:sp>
        <p:nvSpPr>
          <p:cNvPr id="9" name="TextBox 8">
            <a:extLst>
              <a:ext uri="{FF2B5EF4-FFF2-40B4-BE49-F238E27FC236}">
                <a16:creationId xmlns:a16="http://schemas.microsoft.com/office/drawing/2014/main" id="{C9A0E710-98FE-45EC-A32A-7523767395BD}"/>
              </a:ext>
            </a:extLst>
          </p:cNvPr>
          <p:cNvSpPr txBox="1"/>
          <p:nvPr/>
        </p:nvSpPr>
        <p:spPr>
          <a:xfrm>
            <a:off x="8182900" y="6466406"/>
            <a:ext cx="3987452" cy="400110"/>
          </a:xfrm>
          <a:prstGeom prst="rect">
            <a:avLst/>
          </a:prstGeom>
          <a:noFill/>
        </p:spPr>
        <p:txBody>
          <a:bodyPr wrap="square" rtlCol="0">
            <a:spAutoFit/>
          </a:bodyPr>
          <a:lstStyle/>
          <a:p>
            <a:pPr algn="r"/>
            <a:r>
              <a:rPr lang="en-GB" sz="2000" dirty="0">
                <a:solidFill>
                  <a:srgbClr val="002060"/>
                </a:solidFill>
                <a:latin typeface="Century Gothic" panose="020B0502020202020204" pitchFamily="34" charset="0"/>
              </a:rPr>
              <a:t>Term 3 Week 1</a:t>
            </a:r>
          </a:p>
        </p:txBody>
      </p:sp>
      <p:pic>
        <p:nvPicPr>
          <p:cNvPr id="3" name="Picture 2">
            <a:extLst>
              <a:ext uri="{FF2B5EF4-FFF2-40B4-BE49-F238E27FC236}">
                <a16:creationId xmlns:a16="http://schemas.microsoft.com/office/drawing/2014/main" id="{AC1E0771-C3EE-36C3-E306-C42BE8600A47}"/>
              </a:ext>
            </a:extLst>
          </p:cNvPr>
          <p:cNvPicPr>
            <a:picLocks noChangeAspect="1"/>
          </p:cNvPicPr>
          <p:nvPr/>
        </p:nvPicPr>
        <p:blipFill>
          <a:blip r:embed="rId4"/>
          <a:stretch>
            <a:fillRect/>
          </a:stretch>
        </p:blipFill>
        <p:spPr>
          <a:xfrm>
            <a:off x="1049981" y="2121010"/>
            <a:ext cx="2089893" cy="209280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1" name="Table 7">
            <a:extLst>
              <a:ext uri="{FF2B5EF4-FFF2-40B4-BE49-F238E27FC236}">
                <a16:creationId xmlns:a16="http://schemas.microsoft.com/office/drawing/2014/main" id="{3D3F8B67-A2BB-468D-842E-DA68F5B68D24}"/>
              </a:ext>
            </a:extLst>
          </p:cNvPr>
          <p:cNvGraphicFramePr>
            <a:graphicFrameLocks noGrp="1"/>
          </p:cNvGraphicFramePr>
          <p:nvPr/>
        </p:nvGraphicFramePr>
        <p:xfrm>
          <a:off x="2850771" y="3426283"/>
          <a:ext cx="3799989" cy="3200400"/>
        </p:xfrm>
        <a:graphic>
          <a:graphicData uri="http://schemas.openxmlformats.org/drawingml/2006/table">
            <a:tbl>
              <a:tblPr firstRow="1" bandRow="1"/>
              <a:tblGrid>
                <a:gridCol w="456552">
                  <a:extLst>
                    <a:ext uri="{9D8B030D-6E8A-4147-A177-3AD203B41FA5}">
                      <a16:colId xmlns:a16="http://schemas.microsoft.com/office/drawing/2014/main" val="431552140"/>
                    </a:ext>
                  </a:extLst>
                </a:gridCol>
                <a:gridCol w="3343437">
                  <a:extLst>
                    <a:ext uri="{9D8B030D-6E8A-4147-A177-3AD203B41FA5}">
                      <a16:colId xmlns:a16="http://schemas.microsoft.com/office/drawing/2014/main" val="2285210175"/>
                    </a:ext>
                  </a:extLst>
                </a:gridCol>
              </a:tblGrid>
              <a:tr h="343516">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endParaRPr lang="en-GB" sz="2400" dirty="0">
                        <a:solidFill>
                          <a:srgbClr val="002060"/>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endParaRPr lang="en-GB" sz="2400" dirty="0">
                        <a:solidFill>
                          <a:srgbClr val="002060"/>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375375014"/>
                  </a:ext>
                </a:extLst>
              </a:tr>
              <a:tr h="185597">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400" b="1" dirty="0">
                          <a:solidFill>
                            <a:srgbClr val="002060"/>
                          </a:solidFill>
                        </a:rPr>
                        <a:t>1</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400" b="1" dirty="0">
                          <a:solidFill>
                            <a:srgbClr val="002060"/>
                          </a:solidFill>
                        </a:rPr>
                        <a:t>I am</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94444728"/>
                  </a:ext>
                </a:extLst>
              </a:tr>
              <a:tr h="185597">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400" b="1" dirty="0">
                          <a:solidFill>
                            <a:srgbClr val="002060"/>
                          </a:solidFill>
                        </a:rPr>
                        <a:t>2</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400" b="1" dirty="0">
                          <a:solidFill>
                            <a:srgbClr val="002060"/>
                          </a:solidFill>
                        </a:rPr>
                        <a:t>You are</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028633801"/>
                  </a:ext>
                </a:extLst>
              </a:tr>
              <a:tr h="185597">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400" b="1" dirty="0">
                          <a:solidFill>
                            <a:srgbClr val="002060"/>
                          </a:solidFill>
                        </a:rPr>
                        <a:t>3</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400" b="1" dirty="0">
                          <a:solidFill>
                            <a:srgbClr val="002060"/>
                          </a:solidFill>
                        </a:rPr>
                        <a:t>He is</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939136716"/>
                  </a:ext>
                </a:extLst>
              </a:tr>
              <a:tr h="191244">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400" b="1" dirty="0">
                          <a:solidFill>
                            <a:srgbClr val="002060"/>
                          </a:solidFill>
                        </a:rPr>
                        <a:t>4</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400" b="1" dirty="0">
                          <a:solidFill>
                            <a:srgbClr val="002060"/>
                          </a:solidFill>
                        </a:rPr>
                        <a:t>Am I?</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456230005"/>
                  </a:ext>
                </a:extLst>
              </a:tr>
              <a:tr h="235377">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400" b="1" dirty="0">
                          <a:solidFill>
                            <a:srgbClr val="002060"/>
                          </a:solidFill>
                        </a:rPr>
                        <a:t>5</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400" b="1" dirty="0">
                          <a:solidFill>
                            <a:srgbClr val="002060"/>
                          </a:solidFill>
                        </a:rPr>
                        <a:t>Are you?</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515135670"/>
                  </a:ext>
                </a:extLst>
              </a:tr>
              <a:tr h="185597">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400" b="1" dirty="0">
                          <a:solidFill>
                            <a:srgbClr val="002060"/>
                          </a:solidFill>
                        </a:rPr>
                        <a:t>6</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002060"/>
                          </a:solidFill>
                        </a:rPr>
                        <a:t>Is she?</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930048799"/>
                  </a:ext>
                </a:extLst>
              </a:tr>
            </a:tbl>
          </a:graphicData>
        </a:graphic>
      </p:graphicFrame>
      <p:graphicFrame>
        <p:nvGraphicFramePr>
          <p:cNvPr id="32" name="Table 7">
            <a:extLst>
              <a:ext uri="{FF2B5EF4-FFF2-40B4-BE49-F238E27FC236}">
                <a16:creationId xmlns:a16="http://schemas.microsoft.com/office/drawing/2014/main" id="{C0B66C03-C9DF-4F54-B61B-1B37573E5DB6}"/>
              </a:ext>
            </a:extLst>
          </p:cNvPr>
          <p:cNvGraphicFramePr>
            <a:graphicFrameLocks noGrp="1"/>
          </p:cNvGraphicFramePr>
          <p:nvPr/>
        </p:nvGraphicFramePr>
        <p:xfrm>
          <a:off x="5177261" y="3460677"/>
          <a:ext cx="3998515" cy="3200400"/>
        </p:xfrm>
        <a:graphic>
          <a:graphicData uri="http://schemas.openxmlformats.org/drawingml/2006/table">
            <a:tbl>
              <a:tblPr firstRow="1" bandRow="1"/>
              <a:tblGrid>
                <a:gridCol w="674068">
                  <a:extLst>
                    <a:ext uri="{9D8B030D-6E8A-4147-A177-3AD203B41FA5}">
                      <a16:colId xmlns:a16="http://schemas.microsoft.com/office/drawing/2014/main" val="431552140"/>
                    </a:ext>
                  </a:extLst>
                </a:gridCol>
                <a:gridCol w="3324447">
                  <a:extLst>
                    <a:ext uri="{9D8B030D-6E8A-4147-A177-3AD203B41FA5}">
                      <a16:colId xmlns:a16="http://schemas.microsoft.com/office/drawing/2014/main" val="2285210175"/>
                    </a:ext>
                  </a:extLst>
                </a:gridCol>
              </a:tblGrid>
              <a:tr h="189796">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endParaRPr lang="en-GB" sz="2400" dirty="0">
                        <a:solidFill>
                          <a:srgbClr val="115076"/>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endParaRPr lang="en-GB" sz="2400" dirty="0">
                        <a:solidFill>
                          <a:srgbClr val="115076"/>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375375014"/>
                  </a:ext>
                </a:extLst>
              </a:tr>
              <a:tr h="189796">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400" b="1" dirty="0">
                          <a:solidFill>
                            <a:srgbClr val="002060"/>
                          </a:solidFill>
                        </a:rPr>
                        <a:t>1</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400" b="1" dirty="0">
                          <a:solidFill>
                            <a:srgbClr val="002060"/>
                          </a:solidFill>
                        </a:rPr>
                        <a:t>hungry</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94444728"/>
                  </a:ext>
                </a:extLst>
              </a:tr>
              <a:tr h="189796">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400" b="1" dirty="0">
                          <a:solidFill>
                            <a:srgbClr val="002060"/>
                          </a:solidFill>
                        </a:rPr>
                        <a:t>2</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400" b="1" dirty="0">
                          <a:solidFill>
                            <a:srgbClr val="002060"/>
                          </a:solidFill>
                        </a:rPr>
                        <a:t>glad, happy</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028633801"/>
                  </a:ext>
                </a:extLst>
              </a:tr>
              <a:tr h="189796">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400" b="1" dirty="0">
                          <a:solidFill>
                            <a:srgbClr val="002060"/>
                          </a:solidFill>
                        </a:rPr>
                        <a:t>3</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400" b="1" dirty="0">
                          <a:solidFill>
                            <a:srgbClr val="002060"/>
                          </a:solidFill>
                        </a:rPr>
                        <a:t>tired</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939136716"/>
                  </a:ext>
                </a:extLst>
              </a:tr>
              <a:tr h="195570">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400" b="1" dirty="0">
                          <a:solidFill>
                            <a:srgbClr val="002060"/>
                          </a:solidFill>
                        </a:rPr>
                        <a:t>4</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400" b="1" dirty="0">
                          <a:solidFill>
                            <a:srgbClr val="002060"/>
                          </a:solidFill>
                        </a:rPr>
                        <a:t>scared</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456230005"/>
                  </a:ext>
                </a:extLst>
              </a:tr>
              <a:tr h="240702">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400" b="1" dirty="0">
                          <a:solidFill>
                            <a:srgbClr val="002060"/>
                          </a:solidFill>
                        </a:rPr>
                        <a:t>5</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400" b="1" dirty="0">
                          <a:solidFill>
                            <a:srgbClr val="002060"/>
                          </a:solidFill>
                        </a:rPr>
                        <a:t>thirsty</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515135670"/>
                  </a:ext>
                </a:extLst>
              </a:tr>
              <a:tr h="189796">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400" b="1" dirty="0">
                          <a:solidFill>
                            <a:srgbClr val="002060"/>
                          </a:solidFill>
                        </a:rPr>
                        <a:t>6</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002060"/>
                          </a:solidFill>
                        </a:rPr>
                        <a:t>here</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930048799"/>
                  </a:ext>
                </a:extLst>
              </a:tr>
            </a:tbl>
          </a:graphicData>
        </a:graphic>
      </p:graphicFrame>
      <p:sp>
        <p:nvSpPr>
          <p:cNvPr id="4" name="Google Shape;653;p27">
            <a:extLst>
              <a:ext uri="{FF2B5EF4-FFF2-40B4-BE49-F238E27FC236}">
                <a16:creationId xmlns:a16="http://schemas.microsoft.com/office/drawing/2014/main" id="{00A0C6CD-27B1-356F-C9E2-BC5CE5F24D31}"/>
              </a:ext>
            </a:extLst>
          </p:cNvPr>
          <p:cNvSpPr/>
          <p:nvPr/>
        </p:nvSpPr>
        <p:spPr>
          <a:xfrm>
            <a:off x="32153" y="950335"/>
            <a:ext cx="3799989" cy="987755"/>
          </a:xfrm>
          <a:prstGeom prst="wedgeRoundRectCallout">
            <a:avLst>
              <a:gd name="adj1" fmla="val 50119"/>
              <a:gd name="adj2" fmla="val 79137"/>
              <a:gd name="adj3" fmla="val 16667"/>
            </a:avLst>
          </a:prstGeom>
          <a:solidFill>
            <a:srgbClr val="002060"/>
          </a:solidFill>
          <a:ln w="38100" cap="flat" cmpd="sng">
            <a:solidFill>
              <a:srgbClr val="22A8CD"/>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1" i="1"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5: </a:t>
            </a:r>
            <a:endParaRPr lang="en-GB" sz="2800" dirty="0">
              <a:latin typeface="Century Gothic" panose="020B0502020202020204" pitchFamily="34" charset="0"/>
            </a:endParaRPr>
          </a:p>
        </p:txBody>
      </p:sp>
      <p:pic>
        <p:nvPicPr>
          <p:cNvPr id="21" name="Picture 14" descr="number 5 on dice - Clip Art Library">
            <a:extLst>
              <a:ext uri="{FF2B5EF4-FFF2-40B4-BE49-F238E27FC236}">
                <a16:creationId xmlns:a16="http://schemas.microsoft.com/office/drawing/2014/main" id="{F59C4759-C465-45DC-B6DD-9FD0504A322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54957" y="2415010"/>
            <a:ext cx="993395" cy="993395"/>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18" descr="dice clipart six - Clip Art Library">
            <a:extLst>
              <a:ext uri="{FF2B5EF4-FFF2-40B4-BE49-F238E27FC236}">
                <a16:creationId xmlns:a16="http://schemas.microsoft.com/office/drawing/2014/main" id="{FF7C43BA-D2D1-4148-91B4-B03A53A242C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5400000">
            <a:off x="342120" y="2384059"/>
            <a:ext cx="993395" cy="993395"/>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6" descr="Free Dice Faces, Download Free Clip Art, Free Clip Art on Clipart ...">
            <a:extLst>
              <a:ext uri="{FF2B5EF4-FFF2-40B4-BE49-F238E27FC236}">
                <a16:creationId xmlns:a16="http://schemas.microsoft.com/office/drawing/2014/main" id="{30F3B355-5F65-4974-A632-42C8F1075715}"/>
              </a:ext>
            </a:extLst>
          </p:cNvPr>
          <p:cNvPicPr>
            <a:picLocks noChangeAspect="1" noChangeArrowheads="1"/>
          </p:cNvPicPr>
          <p:nvPr/>
        </p:nvPicPr>
        <p:blipFill>
          <a:blip r:embed="rId5" cstate="print">
            <a:biLevel thresh="75000"/>
            <a:extLst>
              <a:ext uri="{28A0092B-C50C-407E-A947-70E740481C1C}">
                <a14:useLocalDpi xmlns:a14="http://schemas.microsoft.com/office/drawing/2010/main" val="0"/>
              </a:ext>
            </a:extLst>
          </a:blip>
          <a:srcRect/>
          <a:stretch>
            <a:fillRect/>
          </a:stretch>
        </p:blipFill>
        <p:spPr bwMode="auto">
          <a:xfrm>
            <a:off x="6291966" y="2373686"/>
            <a:ext cx="993395" cy="993395"/>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4" descr="Dice Faces Png - Clip Art Library">
            <a:extLst>
              <a:ext uri="{FF2B5EF4-FFF2-40B4-BE49-F238E27FC236}">
                <a16:creationId xmlns:a16="http://schemas.microsoft.com/office/drawing/2014/main" id="{30090330-8058-48CB-9946-482EAF853F98}"/>
              </a:ext>
            </a:extLst>
          </p:cNvPr>
          <p:cNvPicPr>
            <a:picLocks noChangeAspect="1" noChangeArrowheads="1"/>
          </p:cNvPicPr>
          <p:nvPr/>
        </p:nvPicPr>
        <p:blipFill>
          <a:blip r:embed="rId6" cstate="print">
            <a:biLevel thresh="75000"/>
            <a:extLst>
              <a:ext uri="{28A0092B-C50C-407E-A947-70E740481C1C}">
                <a14:useLocalDpi xmlns:a14="http://schemas.microsoft.com/office/drawing/2010/main" val="0"/>
              </a:ext>
            </a:extLst>
          </a:blip>
          <a:srcRect/>
          <a:stretch>
            <a:fillRect/>
          </a:stretch>
        </p:blipFill>
        <p:spPr bwMode="auto">
          <a:xfrm>
            <a:off x="6495612" y="984759"/>
            <a:ext cx="993395" cy="993395"/>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8" descr="dice face 2 png - Clip Art Library">
            <a:extLst>
              <a:ext uri="{FF2B5EF4-FFF2-40B4-BE49-F238E27FC236}">
                <a16:creationId xmlns:a16="http://schemas.microsoft.com/office/drawing/2014/main" id="{B4453921-0EC2-4EC3-BD34-F49249F47F7B}"/>
              </a:ext>
            </a:extLst>
          </p:cNvPr>
          <p:cNvPicPr>
            <a:picLocks noChangeAspect="1" noChangeArrowheads="1"/>
          </p:cNvPicPr>
          <p:nvPr/>
        </p:nvPicPr>
        <p:blipFill>
          <a:blip r:embed="rId7" cstate="print">
            <a:biLevel thresh="75000"/>
            <a:extLst>
              <a:ext uri="{28A0092B-C50C-407E-A947-70E740481C1C}">
                <a14:useLocalDpi xmlns:a14="http://schemas.microsoft.com/office/drawing/2010/main" val="0"/>
              </a:ext>
            </a:extLst>
          </a:blip>
          <a:srcRect/>
          <a:stretch>
            <a:fillRect/>
          </a:stretch>
        </p:blipFill>
        <p:spPr bwMode="auto">
          <a:xfrm>
            <a:off x="332563" y="2449845"/>
            <a:ext cx="993395" cy="993395"/>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16" descr="Free Dice Face, Download Free Clip Art, Free Clip Art on Clipart ...">
            <a:extLst>
              <a:ext uri="{FF2B5EF4-FFF2-40B4-BE49-F238E27FC236}">
                <a16:creationId xmlns:a16="http://schemas.microsoft.com/office/drawing/2014/main" id="{DEBF5792-367C-455E-BBD5-807A3F5484C0}"/>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119817" y="2397132"/>
            <a:ext cx="993395" cy="993395"/>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4" descr="Dice Faces Png - Clip Art Library">
            <a:extLst>
              <a:ext uri="{FF2B5EF4-FFF2-40B4-BE49-F238E27FC236}">
                <a16:creationId xmlns:a16="http://schemas.microsoft.com/office/drawing/2014/main" id="{DFAA88EA-1991-4CBC-8465-A2805C143DC3}"/>
              </a:ext>
            </a:extLst>
          </p:cNvPr>
          <p:cNvPicPr>
            <a:picLocks noChangeAspect="1" noChangeArrowheads="1"/>
          </p:cNvPicPr>
          <p:nvPr/>
        </p:nvPicPr>
        <p:blipFill>
          <a:blip r:embed="rId6" cstate="print">
            <a:biLevel thresh="75000"/>
            <a:extLst>
              <a:ext uri="{28A0092B-C50C-407E-A947-70E740481C1C}">
                <a14:useLocalDpi xmlns:a14="http://schemas.microsoft.com/office/drawing/2010/main" val="0"/>
              </a:ext>
            </a:extLst>
          </a:blip>
          <a:srcRect/>
          <a:stretch>
            <a:fillRect/>
          </a:stretch>
        </p:blipFill>
        <p:spPr bwMode="auto">
          <a:xfrm>
            <a:off x="8791868" y="1001874"/>
            <a:ext cx="993395" cy="993395"/>
          </a:xfrm>
          <a:prstGeom prst="rect">
            <a:avLst/>
          </a:prstGeom>
          <a:noFill/>
          <a:extLst>
            <a:ext uri="{909E8E84-426E-40DD-AFC4-6F175D3DCCD1}">
              <a14:hiddenFill xmlns:a14="http://schemas.microsoft.com/office/drawing/2010/main">
                <a:solidFill>
                  <a:srgbClr val="FFFFFF"/>
                </a:solidFill>
              </a14:hiddenFill>
            </a:ext>
          </a:extLst>
        </p:spPr>
      </p:pic>
      <p:sp>
        <p:nvSpPr>
          <p:cNvPr id="42" name="TextBox 41">
            <a:extLst>
              <a:ext uri="{FF2B5EF4-FFF2-40B4-BE49-F238E27FC236}">
                <a16:creationId xmlns:a16="http://schemas.microsoft.com/office/drawing/2014/main" id="{A50714CE-4DAA-459B-A32B-8D21BA15C669}"/>
              </a:ext>
            </a:extLst>
          </p:cNvPr>
          <p:cNvSpPr txBox="1"/>
          <p:nvPr/>
        </p:nvSpPr>
        <p:spPr>
          <a:xfrm>
            <a:off x="17026" y="1047362"/>
            <a:ext cx="417791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200" b="1" dirty="0">
                <a:solidFill>
                  <a:prstClr val="white"/>
                </a:solidFill>
                <a:latin typeface="Century Gothic" panose="020F0302020204030204"/>
              </a:rPr>
              <a:t>H</a:t>
            </a:r>
            <a:r>
              <a:rPr kumimoji="0" lang="en-GB" sz="3200" b="1" i="0" u="none" strike="noStrike" kern="1200" cap="none" spc="0" normalizeH="0" baseline="0" noProof="0" dirty="0" err="1">
                <a:ln>
                  <a:noFill/>
                </a:ln>
                <a:solidFill>
                  <a:prstClr val="white"/>
                </a:solidFill>
                <a:effectLst/>
                <a:uLnTx/>
                <a:uFillTx/>
                <a:latin typeface="Century Gothic" panose="020F0302020204030204"/>
                <a:ea typeface="+mn-ea"/>
                <a:cs typeface="+mn-cs"/>
              </a:rPr>
              <a:t>abe</a:t>
            </a:r>
            <a:r>
              <a:rPr kumimoji="0" lang="en-GB" sz="3200" b="1" i="0" u="none" strike="noStrike" kern="1200" cap="none" spc="0" normalizeH="0" baseline="0" noProof="0" dirty="0">
                <a:ln>
                  <a:noFill/>
                </a:ln>
                <a:solidFill>
                  <a:prstClr val="white"/>
                </a:solidFill>
                <a:effectLst/>
                <a:uLnTx/>
                <a:uFillTx/>
                <a:latin typeface="Century Gothic" panose="020F0302020204030204"/>
                <a:ea typeface="+mn-ea"/>
                <a:cs typeface="+mn-cs"/>
              </a:rPr>
              <a:t> ich Hunger?</a:t>
            </a:r>
          </a:p>
        </p:txBody>
      </p:sp>
      <p:pic>
        <p:nvPicPr>
          <p:cNvPr id="51" name="Picture 18" descr="dice clipart six - Clip Art Library">
            <a:extLst>
              <a:ext uri="{FF2B5EF4-FFF2-40B4-BE49-F238E27FC236}">
                <a16:creationId xmlns:a16="http://schemas.microsoft.com/office/drawing/2014/main" id="{23FD7948-2D2B-4AFA-B0F3-F55B943948C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5400000">
            <a:off x="1390770" y="2432888"/>
            <a:ext cx="993395" cy="99339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B3C801F8-301A-3EB6-CA6F-0872A08F3154}"/>
              </a:ext>
            </a:extLst>
          </p:cNvPr>
          <p:cNvSpPr txBox="1"/>
          <p:nvPr/>
        </p:nvSpPr>
        <p:spPr>
          <a:xfrm>
            <a:off x="291633" y="1048655"/>
            <a:ext cx="3160021"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panose="020F0302020204030204"/>
                <a:ea typeface="+mn-ea"/>
                <a:cs typeface="+mn-cs"/>
              </a:rPr>
              <a:t>Er</a:t>
            </a:r>
            <a:r>
              <a:rPr kumimoji="0" lang="en-GB" sz="3200" b="1" i="0" u="none" strike="noStrike" kern="1200" cap="none" spc="0" normalizeH="0" noProof="0" dirty="0">
                <a:ln>
                  <a:noFill/>
                </a:ln>
                <a:solidFill>
                  <a:prstClr val="white"/>
                </a:solidFill>
                <a:effectLst/>
                <a:uLnTx/>
                <a:uFillTx/>
                <a:latin typeface="Century Gothic" panose="020F0302020204030204"/>
                <a:ea typeface="+mn-ea"/>
                <a:cs typeface="+mn-cs"/>
              </a:rPr>
              <a:t> </a:t>
            </a:r>
            <a:r>
              <a:rPr kumimoji="0" lang="en-GB" sz="3200" b="1" i="0" u="none" strike="noStrike" kern="1200" cap="none" spc="0" normalizeH="0" noProof="0" dirty="0" err="1">
                <a:ln>
                  <a:noFill/>
                </a:ln>
                <a:solidFill>
                  <a:prstClr val="white"/>
                </a:solidFill>
                <a:effectLst/>
                <a:uLnTx/>
                <a:uFillTx/>
                <a:latin typeface="Century Gothic" panose="020F0302020204030204"/>
                <a:ea typeface="+mn-ea"/>
                <a:cs typeface="+mn-cs"/>
              </a:rPr>
              <a:t>ist</a:t>
            </a:r>
            <a:r>
              <a:rPr kumimoji="0" lang="en-GB" sz="3200" b="1" i="0" u="none" strike="noStrike" kern="1200" cap="none" spc="0" normalizeH="0" noProof="0" dirty="0">
                <a:ln>
                  <a:noFill/>
                </a:ln>
                <a:solidFill>
                  <a:prstClr val="white"/>
                </a:solidFill>
                <a:effectLst/>
                <a:uLnTx/>
                <a:uFillTx/>
                <a:latin typeface="Century Gothic" panose="020F0302020204030204"/>
                <a:ea typeface="+mn-ea"/>
                <a:cs typeface="+mn-cs"/>
              </a:rPr>
              <a:t> </a:t>
            </a:r>
            <a:r>
              <a:rPr kumimoji="0" lang="en-GB" sz="3200" b="1" i="0" u="none" strike="noStrike" kern="1200" cap="none" spc="0" normalizeH="0" noProof="0" dirty="0" err="1">
                <a:ln>
                  <a:noFill/>
                </a:ln>
                <a:solidFill>
                  <a:prstClr val="white"/>
                </a:solidFill>
                <a:effectLst/>
                <a:uLnTx/>
                <a:uFillTx/>
                <a:latin typeface="Century Gothic" panose="020F0302020204030204"/>
                <a:ea typeface="+mn-ea"/>
                <a:cs typeface="+mn-cs"/>
              </a:rPr>
              <a:t>froh</a:t>
            </a:r>
            <a:r>
              <a:rPr kumimoji="0" lang="en-GB" sz="3200" b="1" i="0" u="none" strike="noStrike" kern="1200" cap="none" spc="0" normalizeH="0" noProof="0" dirty="0">
                <a:ln>
                  <a:noFill/>
                </a:ln>
                <a:solidFill>
                  <a:prstClr val="white"/>
                </a:solidFill>
                <a:effectLst/>
                <a:uLnTx/>
                <a:uFillTx/>
                <a:latin typeface="Century Gothic" panose="020F0302020204030204"/>
                <a:ea typeface="+mn-ea"/>
                <a:cs typeface="+mn-cs"/>
              </a:rPr>
              <a:t>.</a:t>
            </a:r>
            <a:endParaRPr kumimoji="0" lang="en-GB" sz="32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7" name="TextBox 6">
            <a:extLst>
              <a:ext uri="{FF2B5EF4-FFF2-40B4-BE49-F238E27FC236}">
                <a16:creationId xmlns:a16="http://schemas.microsoft.com/office/drawing/2014/main" id="{76734BF3-9A21-9157-8009-AB2066F1595B}"/>
              </a:ext>
            </a:extLst>
          </p:cNvPr>
          <p:cNvSpPr txBox="1"/>
          <p:nvPr/>
        </p:nvSpPr>
        <p:spPr>
          <a:xfrm>
            <a:off x="457104" y="1055187"/>
            <a:ext cx="3160021"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panose="020F0302020204030204"/>
                <a:ea typeface="+mn-ea"/>
                <a:cs typeface="+mn-cs"/>
              </a:rPr>
              <a:t>Du </a:t>
            </a:r>
            <a:r>
              <a:rPr kumimoji="0" lang="en-GB" sz="3200" b="1" i="0" u="none" strike="noStrike" kern="1200" cap="none" spc="0" normalizeH="0" baseline="0" noProof="0" dirty="0" err="1">
                <a:ln>
                  <a:noFill/>
                </a:ln>
                <a:solidFill>
                  <a:prstClr val="white"/>
                </a:solidFill>
                <a:effectLst/>
                <a:uLnTx/>
                <a:uFillTx/>
                <a:latin typeface="Century Gothic" panose="020F0302020204030204"/>
                <a:ea typeface="+mn-ea"/>
                <a:cs typeface="+mn-cs"/>
              </a:rPr>
              <a:t>bist</a:t>
            </a:r>
            <a:r>
              <a:rPr kumimoji="0" lang="en-GB" sz="3200" b="1"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GB" sz="3200" b="1" i="0" u="none" strike="noStrike" kern="1200" cap="none" spc="0" normalizeH="0" baseline="0" noProof="0" dirty="0" err="1">
                <a:ln>
                  <a:noFill/>
                </a:ln>
                <a:solidFill>
                  <a:prstClr val="white"/>
                </a:solidFill>
                <a:effectLst/>
                <a:uLnTx/>
                <a:uFillTx/>
                <a:latin typeface="Century Gothic" panose="020F0302020204030204"/>
                <a:ea typeface="+mn-ea"/>
                <a:cs typeface="+mn-cs"/>
              </a:rPr>
              <a:t>hier</a:t>
            </a:r>
            <a:r>
              <a:rPr kumimoji="0" lang="en-GB" sz="3200" b="1" i="0" u="none" strike="noStrike" kern="1200" cap="none" spc="0" normalizeH="0" baseline="0" noProof="0" dirty="0">
                <a:ln>
                  <a:noFill/>
                </a:ln>
                <a:solidFill>
                  <a:prstClr val="white"/>
                </a:solidFill>
                <a:effectLst/>
                <a:uLnTx/>
                <a:uFillTx/>
                <a:latin typeface="Century Gothic" panose="020F0302020204030204"/>
                <a:ea typeface="+mn-ea"/>
                <a:cs typeface="+mn-cs"/>
              </a:rPr>
              <a:t>.</a:t>
            </a:r>
          </a:p>
        </p:txBody>
      </p:sp>
      <p:pic>
        <p:nvPicPr>
          <p:cNvPr id="8" name="Picture 18" descr="dice clipart six - Clip Art Library">
            <a:extLst>
              <a:ext uri="{FF2B5EF4-FFF2-40B4-BE49-F238E27FC236}">
                <a16:creationId xmlns:a16="http://schemas.microsoft.com/office/drawing/2014/main" id="{E63503E4-A042-66F6-5CA3-46AFF7E3A18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5400000">
            <a:off x="7731614" y="1020515"/>
            <a:ext cx="993395" cy="993395"/>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083E3697-225A-8165-2324-99140858C54F}"/>
              </a:ext>
            </a:extLst>
          </p:cNvPr>
          <p:cNvSpPr txBox="1"/>
          <p:nvPr/>
        </p:nvSpPr>
        <p:spPr>
          <a:xfrm>
            <a:off x="685272" y="1070529"/>
            <a:ext cx="3160021"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err="1">
                <a:ln>
                  <a:noFill/>
                </a:ln>
                <a:solidFill>
                  <a:prstClr val="white"/>
                </a:solidFill>
                <a:effectLst/>
                <a:uLnTx/>
                <a:uFillTx/>
                <a:latin typeface="Century Gothic" panose="020F0302020204030204"/>
                <a:ea typeface="+mn-ea"/>
                <a:cs typeface="+mn-cs"/>
              </a:rPr>
              <a:t>Ist</a:t>
            </a:r>
            <a:r>
              <a:rPr kumimoji="0" lang="en-GB" sz="3200" b="1"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GB" sz="3200" b="1" i="0" u="none" strike="noStrike" kern="1200" cap="none" spc="0" normalizeH="0" baseline="0" noProof="0" dirty="0" err="1">
                <a:ln>
                  <a:noFill/>
                </a:ln>
                <a:solidFill>
                  <a:prstClr val="white"/>
                </a:solidFill>
                <a:effectLst/>
                <a:uLnTx/>
                <a:uFillTx/>
                <a:latin typeface="Century Gothic" panose="020F0302020204030204"/>
                <a:ea typeface="+mn-ea"/>
                <a:cs typeface="+mn-cs"/>
              </a:rPr>
              <a:t>sie</a:t>
            </a:r>
            <a:r>
              <a:rPr kumimoji="0" lang="en-GB" sz="3200" b="1"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GB" sz="3200" b="1" i="0" u="none" strike="noStrike" kern="1200" cap="none" spc="0" normalizeH="0" baseline="0" noProof="0" dirty="0" err="1">
                <a:ln>
                  <a:noFill/>
                </a:ln>
                <a:solidFill>
                  <a:prstClr val="white"/>
                </a:solidFill>
                <a:effectLst/>
                <a:uLnTx/>
                <a:uFillTx/>
                <a:latin typeface="Century Gothic" panose="020F0302020204030204"/>
                <a:ea typeface="+mn-ea"/>
                <a:cs typeface="+mn-cs"/>
              </a:rPr>
              <a:t>müde</a:t>
            </a:r>
            <a:r>
              <a:rPr kumimoji="0" lang="en-GB" sz="3200" b="1" i="0" u="none" strike="noStrike" kern="1200" cap="none" spc="0" normalizeH="0" baseline="0" noProof="0" dirty="0">
                <a:ln>
                  <a:noFill/>
                </a:ln>
                <a:solidFill>
                  <a:prstClr val="white"/>
                </a:solidFill>
                <a:effectLst/>
                <a:uLnTx/>
                <a:uFillTx/>
                <a:latin typeface="Century Gothic" panose="020F0302020204030204"/>
                <a:ea typeface="+mn-ea"/>
                <a:cs typeface="+mn-cs"/>
              </a:rPr>
              <a:t>?</a:t>
            </a:r>
          </a:p>
        </p:txBody>
      </p:sp>
      <p:sp>
        <p:nvSpPr>
          <p:cNvPr id="11" name="TextBox 10">
            <a:extLst>
              <a:ext uri="{FF2B5EF4-FFF2-40B4-BE49-F238E27FC236}">
                <a16:creationId xmlns:a16="http://schemas.microsoft.com/office/drawing/2014/main" id="{70E40BC3-9FC5-E350-AC4C-701E587197DE}"/>
              </a:ext>
            </a:extLst>
          </p:cNvPr>
          <p:cNvSpPr txBox="1"/>
          <p:nvPr/>
        </p:nvSpPr>
        <p:spPr>
          <a:xfrm>
            <a:off x="107459" y="1078125"/>
            <a:ext cx="3160021"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panose="020F0302020204030204"/>
                <a:ea typeface="+mn-ea"/>
                <a:cs typeface="+mn-cs"/>
              </a:rPr>
              <a:t>Hast du Angst?</a:t>
            </a:r>
          </a:p>
        </p:txBody>
      </p:sp>
      <p:sp>
        <p:nvSpPr>
          <p:cNvPr id="12" name="TextBox 11">
            <a:extLst>
              <a:ext uri="{FF2B5EF4-FFF2-40B4-BE49-F238E27FC236}">
                <a16:creationId xmlns:a16="http://schemas.microsoft.com/office/drawing/2014/main" id="{3E6465A3-F796-7410-B119-D7AD976C1EE0}"/>
              </a:ext>
            </a:extLst>
          </p:cNvPr>
          <p:cNvSpPr txBox="1"/>
          <p:nvPr/>
        </p:nvSpPr>
        <p:spPr>
          <a:xfrm>
            <a:off x="277194" y="1106564"/>
            <a:ext cx="3160021"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200" b="1" dirty="0">
                <a:solidFill>
                  <a:prstClr val="white"/>
                </a:solidFill>
                <a:latin typeface="Century Gothic" panose="020F0302020204030204"/>
              </a:rPr>
              <a:t>Hat </a:t>
            </a:r>
            <a:r>
              <a:rPr lang="en-GB" sz="3200" b="1" dirty="0" err="1">
                <a:solidFill>
                  <a:prstClr val="white"/>
                </a:solidFill>
                <a:latin typeface="Century Gothic" panose="020F0302020204030204"/>
              </a:rPr>
              <a:t>sie</a:t>
            </a:r>
            <a:r>
              <a:rPr lang="en-GB" sz="3200" b="1" dirty="0">
                <a:solidFill>
                  <a:prstClr val="white"/>
                </a:solidFill>
                <a:latin typeface="Century Gothic" panose="020F0302020204030204"/>
              </a:rPr>
              <a:t> Durst</a:t>
            </a:r>
            <a:r>
              <a:rPr kumimoji="0" lang="en-GB" sz="3200" b="1" i="0" u="none" strike="noStrike" kern="1200" cap="none" spc="0" normalizeH="0" baseline="0" noProof="0" dirty="0">
                <a:ln>
                  <a:noFill/>
                </a:ln>
                <a:solidFill>
                  <a:prstClr val="white"/>
                </a:solidFill>
                <a:effectLst/>
                <a:uLnTx/>
                <a:uFillTx/>
                <a:latin typeface="Century Gothic" panose="020F0302020204030204"/>
                <a:ea typeface="+mn-ea"/>
                <a:cs typeface="+mn-cs"/>
              </a:rPr>
              <a:t>?</a:t>
            </a:r>
          </a:p>
        </p:txBody>
      </p:sp>
      <p:pic>
        <p:nvPicPr>
          <p:cNvPr id="13" name="Graphic 12" descr="Teacher">
            <a:extLst>
              <a:ext uri="{FF2B5EF4-FFF2-40B4-BE49-F238E27FC236}">
                <a16:creationId xmlns:a16="http://schemas.microsoft.com/office/drawing/2014/main" id="{444212F0-736A-40B8-AF84-B3BDF51DB18B}"/>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201781" y="-28402"/>
            <a:ext cx="914400" cy="914400"/>
          </a:xfrm>
          <a:prstGeom prst="rect">
            <a:avLst/>
          </a:prstGeom>
        </p:spPr>
      </p:pic>
      <p:sp>
        <p:nvSpPr>
          <p:cNvPr id="14" name="Speech Bubble: Rectangle with Corners Rounded 13">
            <a:extLst>
              <a:ext uri="{FF2B5EF4-FFF2-40B4-BE49-F238E27FC236}">
                <a16:creationId xmlns:a16="http://schemas.microsoft.com/office/drawing/2014/main" id="{89F235AD-4C63-E5A6-EDA3-224823928E09}"/>
              </a:ext>
            </a:extLst>
          </p:cNvPr>
          <p:cNvSpPr/>
          <p:nvPr/>
        </p:nvSpPr>
        <p:spPr>
          <a:xfrm>
            <a:off x="4290389" y="109992"/>
            <a:ext cx="4885387" cy="503775"/>
          </a:xfrm>
          <a:prstGeom prst="wedgeRoundRectCallout">
            <a:avLst>
              <a:gd name="adj1" fmla="val -53827"/>
              <a:gd name="adj2" fmla="val 16276"/>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Wer</a:t>
            </a:r>
            <a:r>
              <a:rPr kumimoji="0" lang="en-GB" sz="3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hat </a:t>
            </a:r>
            <a:r>
              <a:rPr kumimoji="0" lang="en-GB" sz="32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oder</a:t>
            </a:r>
            <a:r>
              <a:rPr kumimoji="0" lang="en-GB" sz="3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32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ist</a:t>
            </a:r>
            <a:r>
              <a:rPr kumimoji="0" lang="en-GB" sz="3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was?</a:t>
            </a:r>
          </a:p>
        </p:txBody>
      </p:sp>
      <p:sp>
        <p:nvSpPr>
          <p:cNvPr id="35" name="Title 2">
            <a:extLst>
              <a:ext uri="{FF2B5EF4-FFF2-40B4-BE49-F238E27FC236}">
                <a16:creationId xmlns:a16="http://schemas.microsoft.com/office/drawing/2014/main" id="{5676A3CE-E277-4A1B-BD0D-E81585AF2953}"/>
              </a:ext>
            </a:extLst>
          </p:cNvPr>
          <p:cNvSpPr txBox="1">
            <a:spLocks/>
          </p:cNvSpPr>
          <p:nvPr/>
        </p:nvSpPr>
        <p:spPr>
          <a:xfrm>
            <a:off x="10717846" y="1024626"/>
            <a:ext cx="1442000" cy="459765"/>
          </a:xfrm>
          <a:prstGeom prst="rect">
            <a:avLst/>
          </a:prstGeom>
          <a:solidFill>
            <a:srgbClr val="FFD10D"/>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dirty="0" err="1">
                <a:ln>
                  <a:noFill/>
                </a:ln>
                <a:solidFill>
                  <a:srgbClr val="44546A">
                    <a:lumMod val="10000"/>
                  </a:srgbClr>
                </a:solidFill>
                <a:effectLst/>
                <a:uLnTx/>
                <a:uFillTx/>
                <a:latin typeface="Century Gothic" panose="020B0502020202020204" pitchFamily="34" charset="0"/>
                <a:cs typeface="Calibri"/>
                <a:sym typeface="Calibri"/>
              </a:rPr>
              <a:t>sprechen</a:t>
            </a:r>
            <a:endParaRPr kumimoji="0" lang="en-GB" sz="2000" b="1" i="0" u="none" strike="noStrike" kern="0" cap="none" spc="0" normalizeH="0" baseline="0" noProof="0" dirty="0">
              <a:ln>
                <a:noFill/>
              </a:ln>
              <a:solidFill>
                <a:srgbClr val="44546A">
                  <a:lumMod val="10000"/>
                </a:srgbClr>
              </a:solidFill>
              <a:effectLst/>
              <a:uLnTx/>
              <a:uFillTx/>
              <a:latin typeface="Century Gothic" panose="020B0502020202020204" pitchFamily="34" charset="0"/>
              <a:cs typeface="Calibri"/>
              <a:sym typeface="Calibri"/>
            </a:endParaRPr>
          </a:p>
        </p:txBody>
      </p:sp>
      <p:pic>
        <p:nvPicPr>
          <p:cNvPr id="36" name="Picture 35" descr="Icon&#10;&#10;Description automatically generated">
            <a:extLst>
              <a:ext uri="{FF2B5EF4-FFF2-40B4-BE49-F238E27FC236}">
                <a16:creationId xmlns:a16="http://schemas.microsoft.com/office/drawing/2014/main" id="{D07B1427-8D8C-4F4E-B0C2-A2F5434E25E5}"/>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717846" y="65350"/>
            <a:ext cx="1585097" cy="1066892"/>
          </a:xfrm>
          <a:prstGeom prst="rect">
            <a:avLst/>
          </a:prstGeom>
        </p:spPr>
      </p:pic>
      <p:pic>
        <p:nvPicPr>
          <p:cNvPr id="37" name="Picture 36">
            <a:extLst>
              <a:ext uri="{FF2B5EF4-FFF2-40B4-BE49-F238E27FC236}">
                <a16:creationId xmlns:a16="http://schemas.microsoft.com/office/drawing/2014/main" id="{64125FA7-BE6D-4DDD-908F-C9A62E033582}"/>
              </a:ext>
            </a:extLst>
          </p:cNvPr>
          <p:cNvPicPr>
            <a:picLocks noChangeAspect="1"/>
          </p:cNvPicPr>
          <p:nvPr/>
        </p:nvPicPr>
        <p:blipFill>
          <a:blip r:embed="rId12"/>
          <a:stretch>
            <a:fillRect/>
          </a:stretch>
        </p:blipFill>
        <p:spPr>
          <a:xfrm>
            <a:off x="1067558" y="4058027"/>
            <a:ext cx="899087" cy="2204609"/>
          </a:xfrm>
          <a:prstGeom prst="rect">
            <a:avLst/>
          </a:prstGeom>
        </p:spPr>
      </p:pic>
      <p:pic>
        <p:nvPicPr>
          <p:cNvPr id="38" name="Picture 37">
            <a:extLst>
              <a:ext uri="{FF2B5EF4-FFF2-40B4-BE49-F238E27FC236}">
                <a16:creationId xmlns:a16="http://schemas.microsoft.com/office/drawing/2014/main" id="{8F6D41E3-B7A3-478E-8C82-19BD62A451B2}"/>
              </a:ext>
            </a:extLst>
          </p:cNvPr>
          <p:cNvPicPr>
            <a:picLocks noChangeAspect="1"/>
          </p:cNvPicPr>
          <p:nvPr/>
        </p:nvPicPr>
        <p:blipFill>
          <a:blip r:embed="rId13"/>
          <a:stretch>
            <a:fillRect/>
          </a:stretch>
        </p:blipFill>
        <p:spPr>
          <a:xfrm>
            <a:off x="171275" y="4033407"/>
            <a:ext cx="784588" cy="2229229"/>
          </a:xfrm>
          <a:prstGeom prst="rect">
            <a:avLst/>
          </a:prstGeom>
        </p:spPr>
      </p:pic>
      <p:pic>
        <p:nvPicPr>
          <p:cNvPr id="47" name="Picture 46" descr="dice face 2 png - Clip Art Library">
            <a:extLst>
              <a:ext uri="{FF2B5EF4-FFF2-40B4-BE49-F238E27FC236}">
                <a16:creationId xmlns:a16="http://schemas.microsoft.com/office/drawing/2014/main" id="{C439C4C2-D856-4186-A75E-2E6BA4973051}"/>
              </a:ext>
            </a:extLst>
          </p:cNvPr>
          <p:cNvPicPr>
            <a:picLocks noChangeAspect="1" noChangeArrowheads="1"/>
          </p:cNvPicPr>
          <p:nvPr/>
        </p:nvPicPr>
        <p:blipFill>
          <a:blip r:embed="rId7" cstate="print">
            <a:biLevel thresh="75000"/>
            <a:extLst>
              <a:ext uri="{28A0092B-C50C-407E-A947-70E740481C1C}">
                <a14:useLocalDpi xmlns:a14="http://schemas.microsoft.com/office/drawing/2010/main" val="0"/>
              </a:ext>
            </a:extLst>
          </a:blip>
          <a:srcRect/>
          <a:stretch>
            <a:fillRect/>
          </a:stretch>
        </p:blipFill>
        <p:spPr bwMode="auto">
          <a:xfrm>
            <a:off x="7717175" y="1037722"/>
            <a:ext cx="993395" cy="993395"/>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14" descr="number 5 on dice - Clip Art Library">
            <a:extLst>
              <a:ext uri="{FF2B5EF4-FFF2-40B4-BE49-F238E27FC236}">
                <a16:creationId xmlns:a16="http://schemas.microsoft.com/office/drawing/2014/main" id="{0B7EDEEC-5BA0-4904-B140-C40D8FB6D49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24078" y="2415009"/>
            <a:ext cx="993395" cy="993395"/>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16" descr="Free Dice Face, Download Free Clip Art, Free Clip Art on Clipart ...">
            <a:extLst>
              <a:ext uri="{FF2B5EF4-FFF2-40B4-BE49-F238E27FC236}">
                <a16:creationId xmlns:a16="http://schemas.microsoft.com/office/drawing/2014/main" id="{59E81698-FC91-4809-8AD4-E88A49153D96}"/>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989138" y="2415008"/>
            <a:ext cx="993395" cy="993395"/>
          </a:xfrm>
          <a:prstGeom prst="rect">
            <a:avLst/>
          </a:prstGeom>
          <a:noFill/>
          <a:extLst>
            <a:ext uri="{909E8E84-426E-40DD-AFC4-6F175D3DCCD1}">
              <a14:hiddenFill xmlns:a14="http://schemas.microsoft.com/office/drawing/2010/main">
                <a:solidFill>
                  <a:srgbClr val="FFFFFF"/>
                </a:solidFill>
              </a14:hiddenFill>
            </a:ext>
          </a:extLst>
        </p:spPr>
      </p:pic>
      <p:sp>
        <p:nvSpPr>
          <p:cNvPr id="3" name="Google Shape;167;p2">
            <a:extLst>
              <a:ext uri="{FF2B5EF4-FFF2-40B4-BE49-F238E27FC236}">
                <a16:creationId xmlns:a16="http://schemas.microsoft.com/office/drawing/2014/main" id="{9F199127-7CCF-5A44-9595-C571C28CD03A}"/>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135157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down)">
                                      <p:cBhvr>
                                        <p:cTn id="7" dur="580">
                                          <p:stCondLst>
                                            <p:cond delay="0"/>
                                          </p:stCondLst>
                                        </p:cTn>
                                        <p:tgtEl>
                                          <p:spTgt spid="30"/>
                                        </p:tgtEl>
                                      </p:cBhvr>
                                    </p:animEffect>
                                    <p:anim calcmode="lin" valueType="num">
                                      <p:cBhvr>
                                        <p:cTn id="8" dur="1822" tmFilter="0,0; 0.14,0.36; 0.43,0.73; 0.71,0.91; 1.0,1.0">
                                          <p:stCondLst>
                                            <p:cond delay="0"/>
                                          </p:stCondLst>
                                        </p:cTn>
                                        <p:tgtEl>
                                          <p:spTgt spid="30"/>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0"/>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0"/>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0"/>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0"/>
                                        </p:tgtEl>
                                        <p:attrNameLst>
                                          <p:attrName>ppt_y</p:attrName>
                                        </p:attrNameLst>
                                      </p:cBhvr>
                                      <p:tavLst>
                                        <p:tav tm="0" fmla="#ppt_y-sin(pi*$)/81">
                                          <p:val>
                                            <p:fltVal val="0"/>
                                          </p:val>
                                        </p:tav>
                                        <p:tav tm="100000">
                                          <p:val>
                                            <p:fltVal val="1"/>
                                          </p:val>
                                        </p:tav>
                                      </p:tavLst>
                                    </p:anim>
                                    <p:animScale>
                                      <p:cBhvr>
                                        <p:cTn id="13" dur="26">
                                          <p:stCondLst>
                                            <p:cond delay="650"/>
                                          </p:stCondLst>
                                        </p:cTn>
                                        <p:tgtEl>
                                          <p:spTgt spid="30"/>
                                        </p:tgtEl>
                                      </p:cBhvr>
                                      <p:to x="100000" y="60000"/>
                                    </p:animScale>
                                    <p:animScale>
                                      <p:cBhvr>
                                        <p:cTn id="14" dur="166" decel="50000">
                                          <p:stCondLst>
                                            <p:cond delay="676"/>
                                          </p:stCondLst>
                                        </p:cTn>
                                        <p:tgtEl>
                                          <p:spTgt spid="30"/>
                                        </p:tgtEl>
                                      </p:cBhvr>
                                      <p:to x="100000" y="100000"/>
                                    </p:animScale>
                                    <p:animScale>
                                      <p:cBhvr>
                                        <p:cTn id="15" dur="26">
                                          <p:stCondLst>
                                            <p:cond delay="1312"/>
                                          </p:stCondLst>
                                        </p:cTn>
                                        <p:tgtEl>
                                          <p:spTgt spid="30"/>
                                        </p:tgtEl>
                                      </p:cBhvr>
                                      <p:to x="100000" y="80000"/>
                                    </p:animScale>
                                    <p:animScale>
                                      <p:cBhvr>
                                        <p:cTn id="16" dur="166" decel="50000">
                                          <p:stCondLst>
                                            <p:cond delay="1338"/>
                                          </p:stCondLst>
                                        </p:cTn>
                                        <p:tgtEl>
                                          <p:spTgt spid="30"/>
                                        </p:tgtEl>
                                      </p:cBhvr>
                                      <p:to x="100000" y="100000"/>
                                    </p:animScale>
                                    <p:animScale>
                                      <p:cBhvr>
                                        <p:cTn id="17" dur="26">
                                          <p:stCondLst>
                                            <p:cond delay="1642"/>
                                          </p:stCondLst>
                                        </p:cTn>
                                        <p:tgtEl>
                                          <p:spTgt spid="30"/>
                                        </p:tgtEl>
                                      </p:cBhvr>
                                      <p:to x="100000" y="90000"/>
                                    </p:animScale>
                                    <p:animScale>
                                      <p:cBhvr>
                                        <p:cTn id="18" dur="166" decel="50000">
                                          <p:stCondLst>
                                            <p:cond delay="1668"/>
                                          </p:stCondLst>
                                        </p:cTn>
                                        <p:tgtEl>
                                          <p:spTgt spid="30"/>
                                        </p:tgtEl>
                                      </p:cBhvr>
                                      <p:to x="100000" y="100000"/>
                                    </p:animScale>
                                    <p:animScale>
                                      <p:cBhvr>
                                        <p:cTn id="19" dur="26">
                                          <p:stCondLst>
                                            <p:cond delay="1808"/>
                                          </p:stCondLst>
                                        </p:cTn>
                                        <p:tgtEl>
                                          <p:spTgt spid="30"/>
                                        </p:tgtEl>
                                      </p:cBhvr>
                                      <p:to x="100000" y="95000"/>
                                    </p:animScale>
                                    <p:animScale>
                                      <p:cBhvr>
                                        <p:cTn id="20" dur="166" decel="50000">
                                          <p:stCondLst>
                                            <p:cond delay="1834"/>
                                          </p:stCondLst>
                                        </p:cTn>
                                        <p:tgtEl>
                                          <p:spTgt spid="30"/>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nodeType="click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wipe(down)">
                                      <p:cBhvr>
                                        <p:cTn id="25" dur="580">
                                          <p:stCondLst>
                                            <p:cond delay="0"/>
                                          </p:stCondLst>
                                        </p:cTn>
                                        <p:tgtEl>
                                          <p:spTgt spid="25"/>
                                        </p:tgtEl>
                                      </p:cBhvr>
                                    </p:animEffect>
                                    <p:anim calcmode="lin" valueType="num">
                                      <p:cBhvr>
                                        <p:cTn id="26" dur="1822" tmFilter="0,0; 0.14,0.36; 0.43,0.73; 0.71,0.91; 1.0,1.0">
                                          <p:stCondLst>
                                            <p:cond delay="0"/>
                                          </p:stCondLst>
                                        </p:cTn>
                                        <p:tgtEl>
                                          <p:spTgt spid="25"/>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25"/>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25"/>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25"/>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25"/>
                                        </p:tgtEl>
                                        <p:attrNameLst>
                                          <p:attrName>ppt_y</p:attrName>
                                        </p:attrNameLst>
                                      </p:cBhvr>
                                      <p:tavLst>
                                        <p:tav tm="0" fmla="#ppt_y-sin(pi*$)/81">
                                          <p:val>
                                            <p:fltVal val="0"/>
                                          </p:val>
                                        </p:tav>
                                        <p:tav tm="100000">
                                          <p:val>
                                            <p:fltVal val="1"/>
                                          </p:val>
                                        </p:tav>
                                      </p:tavLst>
                                    </p:anim>
                                    <p:animScale>
                                      <p:cBhvr>
                                        <p:cTn id="31" dur="26">
                                          <p:stCondLst>
                                            <p:cond delay="650"/>
                                          </p:stCondLst>
                                        </p:cTn>
                                        <p:tgtEl>
                                          <p:spTgt spid="25"/>
                                        </p:tgtEl>
                                      </p:cBhvr>
                                      <p:to x="100000" y="60000"/>
                                    </p:animScale>
                                    <p:animScale>
                                      <p:cBhvr>
                                        <p:cTn id="32" dur="166" decel="50000">
                                          <p:stCondLst>
                                            <p:cond delay="676"/>
                                          </p:stCondLst>
                                        </p:cTn>
                                        <p:tgtEl>
                                          <p:spTgt spid="25"/>
                                        </p:tgtEl>
                                      </p:cBhvr>
                                      <p:to x="100000" y="100000"/>
                                    </p:animScale>
                                    <p:animScale>
                                      <p:cBhvr>
                                        <p:cTn id="33" dur="26">
                                          <p:stCondLst>
                                            <p:cond delay="1312"/>
                                          </p:stCondLst>
                                        </p:cTn>
                                        <p:tgtEl>
                                          <p:spTgt spid="25"/>
                                        </p:tgtEl>
                                      </p:cBhvr>
                                      <p:to x="100000" y="80000"/>
                                    </p:animScale>
                                    <p:animScale>
                                      <p:cBhvr>
                                        <p:cTn id="34" dur="166" decel="50000">
                                          <p:stCondLst>
                                            <p:cond delay="1338"/>
                                          </p:stCondLst>
                                        </p:cTn>
                                        <p:tgtEl>
                                          <p:spTgt spid="25"/>
                                        </p:tgtEl>
                                      </p:cBhvr>
                                      <p:to x="100000" y="100000"/>
                                    </p:animScale>
                                    <p:animScale>
                                      <p:cBhvr>
                                        <p:cTn id="35" dur="26">
                                          <p:stCondLst>
                                            <p:cond delay="1642"/>
                                          </p:stCondLst>
                                        </p:cTn>
                                        <p:tgtEl>
                                          <p:spTgt spid="25"/>
                                        </p:tgtEl>
                                      </p:cBhvr>
                                      <p:to x="100000" y="90000"/>
                                    </p:animScale>
                                    <p:animScale>
                                      <p:cBhvr>
                                        <p:cTn id="36" dur="166" decel="50000">
                                          <p:stCondLst>
                                            <p:cond delay="1668"/>
                                          </p:stCondLst>
                                        </p:cTn>
                                        <p:tgtEl>
                                          <p:spTgt spid="25"/>
                                        </p:tgtEl>
                                      </p:cBhvr>
                                      <p:to x="100000" y="100000"/>
                                    </p:animScale>
                                    <p:animScale>
                                      <p:cBhvr>
                                        <p:cTn id="37" dur="26">
                                          <p:stCondLst>
                                            <p:cond delay="1808"/>
                                          </p:stCondLst>
                                        </p:cTn>
                                        <p:tgtEl>
                                          <p:spTgt spid="25"/>
                                        </p:tgtEl>
                                      </p:cBhvr>
                                      <p:to x="100000" y="95000"/>
                                    </p:animScale>
                                    <p:animScale>
                                      <p:cBhvr>
                                        <p:cTn id="38" dur="166" decel="50000">
                                          <p:stCondLst>
                                            <p:cond delay="1834"/>
                                          </p:stCondLst>
                                        </p:cTn>
                                        <p:tgtEl>
                                          <p:spTgt spid="25"/>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1" nodeType="clickEffect">
                                  <p:stCondLst>
                                    <p:cond delay="0"/>
                                  </p:stCondLst>
                                  <p:childTnLst>
                                    <p:set>
                                      <p:cBhvr>
                                        <p:cTn id="42" dur="1" fill="hold">
                                          <p:stCondLst>
                                            <p:cond delay="0"/>
                                          </p:stCondLst>
                                        </p:cTn>
                                        <p:tgtEl>
                                          <p:spTgt spid="42"/>
                                        </p:tgtEl>
                                        <p:attrNameLst>
                                          <p:attrName>style.visibility</p:attrName>
                                        </p:attrNameLst>
                                      </p:cBhvr>
                                      <p:to>
                                        <p:strVal val="visible"/>
                                      </p:to>
                                    </p:set>
                                    <p:animEffect transition="in" filter="fade">
                                      <p:cBhvr>
                                        <p:cTn id="43" dur="500"/>
                                        <p:tgtEl>
                                          <p:spTgt spid="42"/>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xit" presetSubtype="0" fill="hold" nodeType="clickEffect">
                                  <p:stCondLst>
                                    <p:cond delay="0"/>
                                  </p:stCondLst>
                                  <p:childTnLst>
                                    <p:animEffect transition="out" filter="fade">
                                      <p:cBhvr>
                                        <p:cTn id="47" dur="500"/>
                                        <p:tgtEl>
                                          <p:spTgt spid="30"/>
                                        </p:tgtEl>
                                      </p:cBhvr>
                                    </p:animEffect>
                                    <p:set>
                                      <p:cBhvr>
                                        <p:cTn id="48" dur="1" fill="hold">
                                          <p:stCondLst>
                                            <p:cond delay="499"/>
                                          </p:stCondLst>
                                        </p:cTn>
                                        <p:tgtEl>
                                          <p:spTgt spid="30"/>
                                        </p:tgtEl>
                                        <p:attrNameLst>
                                          <p:attrName>style.visibility</p:attrName>
                                        </p:attrNameLst>
                                      </p:cBhvr>
                                      <p:to>
                                        <p:strVal val="hidden"/>
                                      </p:to>
                                    </p:set>
                                  </p:childTnLst>
                                </p:cTn>
                              </p:par>
                              <p:par>
                                <p:cTn id="49" presetID="10" presetClass="exit" presetSubtype="0" fill="hold" nodeType="withEffect">
                                  <p:stCondLst>
                                    <p:cond delay="0"/>
                                  </p:stCondLst>
                                  <p:childTnLst>
                                    <p:animEffect transition="out" filter="fade">
                                      <p:cBhvr>
                                        <p:cTn id="50" dur="500"/>
                                        <p:tgtEl>
                                          <p:spTgt spid="25"/>
                                        </p:tgtEl>
                                      </p:cBhvr>
                                    </p:animEffect>
                                    <p:set>
                                      <p:cBhvr>
                                        <p:cTn id="51" dur="1" fill="hold">
                                          <p:stCondLst>
                                            <p:cond delay="499"/>
                                          </p:stCondLst>
                                        </p:cTn>
                                        <p:tgtEl>
                                          <p:spTgt spid="25"/>
                                        </p:tgtEl>
                                        <p:attrNameLst>
                                          <p:attrName>style.visibility</p:attrName>
                                        </p:attrNameLst>
                                      </p:cBhvr>
                                      <p:to>
                                        <p:strVal val="hidden"/>
                                      </p:to>
                                    </p:set>
                                  </p:childTnLst>
                                </p:cTn>
                              </p:par>
                              <p:par>
                                <p:cTn id="52" presetID="10" presetClass="exit" presetSubtype="0" fill="hold" grpId="0" nodeType="withEffect">
                                  <p:stCondLst>
                                    <p:cond delay="0"/>
                                  </p:stCondLst>
                                  <p:childTnLst>
                                    <p:animEffect transition="out" filter="fade">
                                      <p:cBhvr>
                                        <p:cTn id="53" dur="500"/>
                                        <p:tgtEl>
                                          <p:spTgt spid="42"/>
                                        </p:tgtEl>
                                      </p:cBhvr>
                                    </p:animEffect>
                                    <p:set>
                                      <p:cBhvr>
                                        <p:cTn id="54" dur="1" fill="hold">
                                          <p:stCondLst>
                                            <p:cond delay="499"/>
                                          </p:stCondLst>
                                        </p:cTn>
                                        <p:tgtEl>
                                          <p:spTgt spid="42"/>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26" presetClass="entr" presetSubtype="0" fill="hold" nodeType="clickEffect">
                                  <p:stCondLst>
                                    <p:cond delay="0"/>
                                  </p:stCondLst>
                                  <p:childTnLst>
                                    <p:set>
                                      <p:cBhvr>
                                        <p:cTn id="58" dur="1" fill="hold">
                                          <p:stCondLst>
                                            <p:cond delay="0"/>
                                          </p:stCondLst>
                                        </p:cTn>
                                        <p:tgtEl>
                                          <p:spTgt spid="26"/>
                                        </p:tgtEl>
                                        <p:attrNameLst>
                                          <p:attrName>style.visibility</p:attrName>
                                        </p:attrNameLst>
                                      </p:cBhvr>
                                      <p:to>
                                        <p:strVal val="visible"/>
                                      </p:to>
                                    </p:set>
                                    <p:animEffect transition="in" filter="wipe(down)">
                                      <p:cBhvr>
                                        <p:cTn id="59" dur="580">
                                          <p:stCondLst>
                                            <p:cond delay="0"/>
                                          </p:stCondLst>
                                        </p:cTn>
                                        <p:tgtEl>
                                          <p:spTgt spid="26"/>
                                        </p:tgtEl>
                                      </p:cBhvr>
                                    </p:animEffect>
                                    <p:anim calcmode="lin" valueType="num">
                                      <p:cBhvr>
                                        <p:cTn id="60" dur="1822" tmFilter="0,0; 0.14,0.36; 0.43,0.73; 0.71,0.91; 1.0,1.0">
                                          <p:stCondLst>
                                            <p:cond delay="0"/>
                                          </p:stCondLst>
                                        </p:cTn>
                                        <p:tgtEl>
                                          <p:spTgt spid="26"/>
                                        </p:tgtEl>
                                        <p:attrNameLst>
                                          <p:attrName>ppt_x</p:attrName>
                                        </p:attrNameLst>
                                      </p:cBhvr>
                                      <p:tavLst>
                                        <p:tav tm="0">
                                          <p:val>
                                            <p:strVal val="#ppt_x-0.25"/>
                                          </p:val>
                                        </p:tav>
                                        <p:tav tm="100000">
                                          <p:val>
                                            <p:strVal val="#ppt_x"/>
                                          </p:val>
                                        </p:tav>
                                      </p:tavLst>
                                    </p:anim>
                                    <p:anim calcmode="lin" valueType="num">
                                      <p:cBhvr>
                                        <p:cTn id="61" dur="664" tmFilter="0.0,0.0; 0.25,0.07; 0.50,0.2; 0.75,0.467; 1.0,1.0">
                                          <p:stCondLst>
                                            <p:cond delay="0"/>
                                          </p:stCondLst>
                                        </p:cTn>
                                        <p:tgtEl>
                                          <p:spTgt spid="26"/>
                                        </p:tgtEl>
                                        <p:attrNameLst>
                                          <p:attrName>ppt_y</p:attrName>
                                        </p:attrNameLst>
                                      </p:cBhvr>
                                      <p:tavLst>
                                        <p:tav tm="0" fmla="#ppt_y-sin(pi*$)/3">
                                          <p:val>
                                            <p:fltVal val="0.5"/>
                                          </p:val>
                                        </p:tav>
                                        <p:tav tm="100000">
                                          <p:val>
                                            <p:fltVal val="1"/>
                                          </p:val>
                                        </p:tav>
                                      </p:tavLst>
                                    </p:anim>
                                    <p:anim calcmode="lin" valueType="num">
                                      <p:cBhvr>
                                        <p:cTn id="62" dur="664" tmFilter="0, 0; 0.125,0.2665; 0.25,0.4; 0.375,0.465; 0.5,0.5;  0.625,0.535; 0.75,0.6; 0.875,0.7335; 1,1">
                                          <p:stCondLst>
                                            <p:cond delay="664"/>
                                          </p:stCondLst>
                                        </p:cTn>
                                        <p:tgtEl>
                                          <p:spTgt spid="26"/>
                                        </p:tgtEl>
                                        <p:attrNameLst>
                                          <p:attrName>ppt_y</p:attrName>
                                        </p:attrNameLst>
                                      </p:cBhvr>
                                      <p:tavLst>
                                        <p:tav tm="0" fmla="#ppt_y-sin(pi*$)/9">
                                          <p:val>
                                            <p:fltVal val="0"/>
                                          </p:val>
                                        </p:tav>
                                        <p:tav tm="100000">
                                          <p:val>
                                            <p:fltVal val="1"/>
                                          </p:val>
                                        </p:tav>
                                      </p:tavLst>
                                    </p:anim>
                                    <p:anim calcmode="lin" valueType="num">
                                      <p:cBhvr>
                                        <p:cTn id="63" dur="332" tmFilter="0, 0; 0.125,0.2665; 0.25,0.4; 0.375,0.465; 0.5,0.5;  0.625,0.535; 0.75,0.6; 0.875,0.7335; 1,1">
                                          <p:stCondLst>
                                            <p:cond delay="1324"/>
                                          </p:stCondLst>
                                        </p:cTn>
                                        <p:tgtEl>
                                          <p:spTgt spid="26"/>
                                        </p:tgtEl>
                                        <p:attrNameLst>
                                          <p:attrName>ppt_y</p:attrName>
                                        </p:attrNameLst>
                                      </p:cBhvr>
                                      <p:tavLst>
                                        <p:tav tm="0" fmla="#ppt_y-sin(pi*$)/27">
                                          <p:val>
                                            <p:fltVal val="0"/>
                                          </p:val>
                                        </p:tav>
                                        <p:tav tm="100000">
                                          <p:val>
                                            <p:fltVal val="1"/>
                                          </p:val>
                                        </p:tav>
                                      </p:tavLst>
                                    </p:anim>
                                    <p:anim calcmode="lin" valueType="num">
                                      <p:cBhvr>
                                        <p:cTn id="64" dur="164" tmFilter="0, 0; 0.125,0.2665; 0.25,0.4; 0.375,0.465; 0.5,0.5;  0.625,0.535; 0.75,0.6; 0.875,0.7335; 1,1">
                                          <p:stCondLst>
                                            <p:cond delay="1656"/>
                                          </p:stCondLst>
                                        </p:cTn>
                                        <p:tgtEl>
                                          <p:spTgt spid="26"/>
                                        </p:tgtEl>
                                        <p:attrNameLst>
                                          <p:attrName>ppt_y</p:attrName>
                                        </p:attrNameLst>
                                      </p:cBhvr>
                                      <p:tavLst>
                                        <p:tav tm="0" fmla="#ppt_y-sin(pi*$)/81">
                                          <p:val>
                                            <p:fltVal val="0"/>
                                          </p:val>
                                        </p:tav>
                                        <p:tav tm="100000">
                                          <p:val>
                                            <p:fltVal val="1"/>
                                          </p:val>
                                        </p:tav>
                                      </p:tavLst>
                                    </p:anim>
                                    <p:animScale>
                                      <p:cBhvr>
                                        <p:cTn id="65" dur="26">
                                          <p:stCondLst>
                                            <p:cond delay="650"/>
                                          </p:stCondLst>
                                        </p:cTn>
                                        <p:tgtEl>
                                          <p:spTgt spid="26"/>
                                        </p:tgtEl>
                                      </p:cBhvr>
                                      <p:to x="100000" y="60000"/>
                                    </p:animScale>
                                    <p:animScale>
                                      <p:cBhvr>
                                        <p:cTn id="66" dur="166" decel="50000">
                                          <p:stCondLst>
                                            <p:cond delay="676"/>
                                          </p:stCondLst>
                                        </p:cTn>
                                        <p:tgtEl>
                                          <p:spTgt spid="26"/>
                                        </p:tgtEl>
                                      </p:cBhvr>
                                      <p:to x="100000" y="100000"/>
                                    </p:animScale>
                                    <p:animScale>
                                      <p:cBhvr>
                                        <p:cTn id="67" dur="26">
                                          <p:stCondLst>
                                            <p:cond delay="1312"/>
                                          </p:stCondLst>
                                        </p:cTn>
                                        <p:tgtEl>
                                          <p:spTgt spid="26"/>
                                        </p:tgtEl>
                                      </p:cBhvr>
                                      <p:to x="100000" y="80000"/>
                                    </p:animScale>
                                    <p:animScale>
                                      <p:cBhvr>
                                        <p:cTn id="68" dur="166" decel="50000">
                                          <p:stCondLst>
                                            <p:cond delay="1338"/>
                                          </p:stCondLst>
                                        </p:cTn>
                                        <p:tgtEl>
                                          <p:spTgt spid="26"/>
                                        </p:tgtEl>
                                      </p:cBhvr>
                                      <p:to x="100000" y="100000"/>
                                    </p:animScale>
                                    <p:animScale>
                                      <p:cBhvr>
                                        <p:cTn id="69" dur="26">
                                          <p:stCondLst>
                                            <p:cond delay="1642"/>
                                          </p:stCondLst>
                                        </p:cTn>
                                        <p:tgtEl>
                                          <p:spTgt spid="26"/>
                                        </p:tgtEl>
                                      </p:cBhvr>
                                      <p:to x="100000" y="90000"/>
                                    </p:animScale>
                                    <p:animScale>
                                      <p:cBhvr>
                                        <p:cTn id="70" dur="166" decel="50000">
                                          <p:stCondLst>
                                            <p:cond delay="1668"/>
                                          </p:stCondLst>
                                        </p:cTn>
                                        <p:tgtEl>
                                          <p:spTgt spid="26"/>
                                        </p:tgtEl>
                                      </p:cBhvr>
                                      <p:to x="100000" y="100000"/>
                                    </p:animScale>
                                    <p:animScale>
                                      <p:cBhvr>
                                        <p:cTn id="71" dur="26">
                                          <p:stCondLst>
                                            <p:cond delay="1808"/>
                                          </p:stCondLst>
                                        </p:cTn>
                                        <p:tgtEl>
                                          <p:spTgt spid="26"/>
                                        </p:tgtEl>
                                      </p:cBhvr>
                                      <p:to x="100000" y="95000"/>
                                    </p:animScale>
                                    <p:animScale>
                                      <p:cBhvr>
                                        <p:cTn id="72" dur="166" decel="50000">
                                          <p:stCondLst>
                                            <p:cond delay="1834"/>
                                          </p:stCondLst>
                                        </p:cTn>
                                        <p:tgtEl>
                                          <p:spTgt spid="26"/>
                                        </p:tgtEl>
                                      </p:cBhvr>
                                      <p:to x="100000" y="100000"/>
                                    </p:animScale>
                                  </p:childTnLst>
                                </p:cTn>
                              </p:par>
                            </p:childTnLst>
                          </p:cTn>
                        </p:par>
                      </p:childTnLst>
                    </p:cTn>
                  </p:par>
                  <p:par>
                    <p:cTn id="73" fill="hold">
                      <p:stCondLst>
                        <p:cond delay="indefinite"/>
                      </p:stCondLst>
                      <p:childTnLst>
                        <p:par>
                          <p:cTn id="74" fill="hold">
                            <p:stCondLst>
                              <p:cond delay="0"/>
                            </p:stCondLst>
                            <p:childTnLst>
                              <p:par>
                                <p:cTn id="75" presetID="26" presetClass="entr" presetSubtype="0" fill="hold" nodeType="clickEffect">
                                  <p:stCondLst>
                                    <p:cond delay="0"/>
                                  </p:stCondLst>
                                  <p:childTnLst>
                                    <p:set>
                                      <p:cBhvr>
                                        <p:cTn id="76" dur="1" fill="hold">
                                          <p:stCondLst>
                                            <p:cond delay="0"/>
                                          </p:stCondLst>
                                        </p:cTn>
                                        <p:tgtEl>
                                          <p:spTgt spid="47"/>
                                        </p:tgtEl>
                                        <p:attrNameLst>
                                          <p:attrName>style.visibility</p:attrName>
                                        </p:attrNameLst>
                                      </p:cBhvr>
                                      <p:to>
                                        <p:strVal val="visible"/>
                                      </p:to>
                                    </p:set>
                                    <p:animEffect transition="in" filter="wipe(down)">
                                      <p:cBhvr>
                                        <p:cTn id="77" dur="580">
                                          <p:stCondLst>
                                            <p:cond delay="0"/>
                                          </p:stCondLst>
                                        </p:cTn>
                                        <p:tgtEl>
                                          <p:spTgt spid="47"/>
                                        </p:tgtEl>
                                      </p:cBhvr>
                                    </p:animEffect>
                                    <p:anim calcmode="lin" valueType="num">
                                      <p:cBhvr>
                                        <p:cTn id="78" dur="1822" tmFilter="0,0; 0.14,0.36; 0.43,0.73; 0.71,0.91; 1.0,1.0">
                                          <p:stCondLst>
                                            <p:cond delay="0"/>
                                          </p:stCondLst>
                                        </p:cTn>
                                        <p:tgtEl>
                                          <p:spTgt spid="47"/>
                                        </p:tgtEl>
                                        <p:attrNameLst>
                                          <p:attrName>ppt_x</p:attrName>
                                        </p:attrNameLst>
                                      </p:cBhvr>
                                      <p:tavLst>
                                        <p:tav tm="0">
                                          <p:val>
                                            <p:strVal val="#ppt_x-0.25"/>
                                          </p:val>
                                        </p:tav>
                                        <p:tav tm="100000">
                                          <p:val>
                                            <p:strVal val="#ppt_x"/>
                                          </p:val>
                                        </p:tav>
                                      </p:tavLst>
                                    </p:anim>
                                    <p:anim calcmode="lin" valueType="num">
                                      <p:cBhvr>
                                        <p:cTn id="79" dur="664" tmFilter="0.0,0.0; 0.25,0.07; 0.50,0.2; 0.75,0.467; 1.0,1.0">
                                          <p:stCondLst>
                                            <p:cond delay="0"/>
                                          </p:stCondLst>
                                        </p:cTn>
                                        <p:tgtEl>
                                          <p:spTgt spid="47"/>
                                        </p:tgtEl>
                                        <p:attrNameLst>
                                          <p:attrName>ppt_y</p:attrName>
                                        </p:attrNameLst>
                                      </p:cBhvr>
                                      <p:tavLst>
                                        <p:tav tm="0" fmla="#ppt_y-sin(pi*$)/3">
                                          <p:val>
                                            <p:fltVal val="0.5"/>
                                          </p:val>
                                        </p:tav>
                                        <p:tav tm="100000">
                                          <p:val>
                                            <p:fltVal val="1"/>
                                          </p:val>
                                        </p:tav>
                                      </p:tavLst>
                                    </p:anim>
                                    <p:anim calcmode="lin" valueType="num">
                                      <p:cBhvr>
                                        <p:cTn id="80" dur="664" tmFilter="0, 0; 0.125,0.2665; 0.25,0.4; 0.375,0.465; 0.5,0.5;  0.625,0.535; 0.75,0.6; 0.875,0.7335; 1,1">
                                          <p:stCondLst>
                                            <p:cond delay="664"/>
                                          </p:stCondLst>
                                        </p:cTn>
                                        <p:tgtEl>
                                          <p:spTgt spid="47"/>
                                        </p:tgtEl>
                                        <p:attrNameLst>
                                          <p:attrName>ppt_y</p:attrName>
                                        </p:attrNameLst>
                                      </p:cBhvr>
                                      <p:tavLst>
                                        <p:tav tm="0" fmla="#ppt_y-sin(pi*$)/9">
                                          <p:val>
                                            <p:fltVal val="0"/>
                                          </p:val>
                                        </p:tav>
                                        <p:tav tm="100000">
                                          <p:val>
                                            <p:fltVal val="1"/>
                                          </p:val>
                                        </p:tav>
                                      </p:tavLst>
                                    </p:anim>
                                    <p:anim calcmode="lin" valueType="num">
                                      <p:cBhvr>
                                        <p:cTn id="81" dur="332" tmFilter="0, 0; 0.125,0.2665; 0.25,0.4; 0.375,0.465; 0.5,0.5;  0.625,0.535; 0.75,0.6; 0.875,0.7335; 1,1">
                                          <p:stCondLst>
                                            <p:cond delay="1324"/>
                                          </p:stCondLst>
                                        </p:cTn>
                                        <p:tgtEl>
                                          <p:spTgt spid="47"/>
                                        </p:tgtEl>
                                        <p:attrNameLst>
                                          <p:attrName>ppt_y</p:attrName>
                                        </p:attrNameLst>
                                      </p:cBhvr>
                                      <p:tavLst>
                                        <p:tav tm="0" fmla="#ppt_y-sin(pi*$)/27">
                                          <p:val>
                                            <p:fltVal val="0"/>
                                          </p:val>
                                        </p:tav>
                                        <p:tav tm="100000">
                                          <p:val>
                                            <p:fltVal val="1"/>
                                          </p:val>
                                        </p:tav>
                                      </p:tavLst>
                                    </p:anim>
                                    <p:anim calcmode="lin" valueType="num">
                                      <p:cBhvr>
                                        <p:cTn id="82" dur="164" tmFilter="0, 0; 0.125,0.2665; 0.25,0.4; 0.375,0.465; 0.5,0.5;  0.625,0.535; 0.75,0.6; 0.875,0.7335; 1,1">
                                          <p:stCondLst>
                                            <p:cond delay="1656"/>
                                          </p:stCondLst>
                                        </p:cTn>
                                        <p:tgtEl>
                                          <p:spTgt spid="47"/>
                                        </p:tgtEl>
                                        <p:attrNameLst>
                                          <p:attrName>ppt_y</p:attrName>
                                        </p:attrNameLst>
                                      </p:cBhvr>
                                      <p:tavLst>
                                        <p:tav tm="0" fmla="#ppt_y-sin(pi*$)/81">
                                          <p:val>
                                            <p:fltVal val="0"/>
                                          </p:val>
                                        </p:tav>
                                        <p:tav tm="100000">
                                          <p:val>
                                            <p:fltVal val="1"/>
                                          </p:val>
                                        </p:tav>
                                      </p:tavLst>
                                    </p:anim>
                                    <p:animScale>
                                      <p:cBhvr>
                                        <p:cTn id="83" dur="26">
                                          <p:stCondLst>
                                            <p:cond delay="650"/>
                                          </p:stCondLst>
                                        </p:cTn>
                                        <p:tgtEl>
                                          <p:spTgt spid="47"/>
                                        </p:tgtEl>
                                      </p:cBhvr>
                                      <p:to x="100000" y="60000"/>
                                    </p:animScale>
                                    <p:animScale>
                                      <p:cBhvr>
                                        <p:cTn id="84" dur="166" decel="50000">
                                          <p:stCondLst>
                                            <p:cond delay="676"/>
                                          </p:stCondLst>
                                        </p:cTn>
                                        <p:tgtEl>
                                          <p:spTgt spid="47"/>
                                        </p:tgtEl>
                                      </p:cBhvr>
                                      <p:to x="100000" y="100000"/>
                                    </p:animScale>
                                    <p:animScale>
                                      <p:cBhvr>
                                        <p:cTn id="85" dur="26">
                                          <p:stCondLst>
                                            <p:cond delay="1312"/>
                                          </p:stCondLst>
                                        </p:cTn>
                                        <p:tgtEl>
                                          <p:spTgt spid="47"/>
                                        </p:tgtEl>
                                      </p:cBhvr>
                                      <p:to x="100000" y="80000"/>
                                    </p:animScale>
                                    <p:animScale>
                                      <p:cBhvr>
                                        <p:cTn id="86" dur="166" decel="50000">
                                          <p:stCondLst>
                                            <p:cond delay="1338"/>
                                          </p:stCondLst>
                                        </p:cTn>
                                        <p:tgtEl>
                                          <p:spTgt spid="47"/>
                                        </p:tgtEl>
                                      </p:cBhvr>
                                      <p:to x="100000" y="100000"/>
                                    </p:animScale>
                                    <p:animScale>
                                      <p:cBhvr>
                                        <p:cTn id="87" dur="26">
                                          <p:stCondLst>
                                            <p:cond delay="1642"/>
                                          </p:stCondLst>
                                        </p:cTn>
                                        <p:tgtEl>
                                          <p:spTgt spid="47"/>
                                        </p:tgtEl>
                                      </p:cBhvr>
                                      <p:to x="100000" y="90000"/>
                                    </p:animScale>
                                    <p:animScale>
                                      <p:cBhvr>
                                        <p:cTn id="88" dur="166" decel="50000">
                                          <p:stCondLst>
                                            <p:cond delay="1668"/>
                                          </p:stCondLst>
                                        </p:cTn>
                                        <p:tgtEl>
                                          <p:spTgt spid="47"/>
                                        </p:tgtEl>
                                      </p:cBhvr>
                                      <p:to x="100000" y="100000"/>
                                    </p:animScale>
                                    <p:animScale>
                                      <p:cBhvr>
                                        <p:cTn id="89" dur="26">
                                          <p:stCondLst>
                                            <p:cond delay="1808"/>
                                          </p:stCondLst>
                                        </p:cTn>
                                        <p:tgtEl>
                                          <p:spTgt spid="47"/>
                                        </p:tgtEl>
                                      </p:cBhvr>
                                      <p:to x="100000" y="95000"/>
                                    </p:animScale>
                                    <p:animScale>
                                      <p:cBhvr>
                                        <p:cTn id="90" dur="166" decel="50000">
                                          <p:stCondLst>
                                            <p:cond delay="1834"/>
                                          </p:stCondLst>
                                        </p:cTn>
                                        <p:tgtEl>
                                          <p:spTgt spid="47"/>
                                        </p:tgtEl>
                                      </p:cBhvr>
                                      <p:to x="100000" y="100000"/>
                                    </p:animScale>
                                  </p:childTnLst>
                                </p:cTn>
                              </p:par>
                            </p:childTnLst>
                          </p:cTn>
                        </p:par>
                      </p:childTnLst>
                    </p:cTn>
                  </p:par>
                  <p:par>
                    <p:cTn id="91" fill="hold">
                      <p:stCondLst>
                        <p:cond delay="indefinite"/>
                      </p:stCondLst>
                      <p:childTnLst>
                        <p:par>
                          <p:cTn id="92" fill="hold">
                            <p:stCondLst>
                              <p:cond delay="0"/>
                            </p:stCondLst>
                            <p:childTnLst>
                              <p:par>
                                <p:cTn id="93" presetID="10" presetClass="entr" presetSubtype="0" fill="hold" grpId="1" nodeType="clickEffect">
                                  <p:stCondLst>
                                    <p:cond delay="0"/>
                                  </p:stCondLst>
                                  <p:childTnLst>
                                    <p:set>
                                      <p:cBhvr>
                                        <p:cTn id="94" dur="1" fill="hold">
                                          <p:stCondLst>
                                            <p:cond delay="0"/>
                                          </p:stCondLst>
                                        </p:cTn>
                                        <p:tgtEl>
                                          <p:spTgt spid="6"/>
                                        </p:tgtEl>
                                        <p:attrNameLst>
                                          <p:attrName>style.visibility</p:attrName>
                                        </p:attrNameLst>
                                      </p:cBhvr>
                                      <p:to>
                                        <p:strVal val="visible"/>
                                      </p:to>
                                    </p:set>
                                    <p:animEffect transition="in" filter="fade">
                                      <p:cBhvr>
                                        <p:cTn id="95" dur="500"/>
                                        <p:tgtEl>
                                          <p:spTgt spid="6"/>
                                        </p:tgtEl>
                                      </p:cBhvr>
                                    </p:animEffect>
                                  </p:childTnLst>
                                </p:cTn>
                              </p:par>
                            </p:childTnLst>
                          </p:cTn>
                        </p:par>
                      </p:childTnLst>
                    </p:cTn>
                  </p:par>
                  <p:par>
                    <p:cTn id="96" fill="hold">
                      <p:stCondLst>
                        <p:cond delay="indefinite"/>
                      </p:stCondLst>
                      <p:childTnLst>
                        <p:par>
                          <p:cTn id="97" fill="hold">
                            <p:stCondLst>
                              <p:cond delay="0"/>
                            </p:stCondLst>
                            <p:childTnLst>
                              <p:par>
                                <p:cTn id="98" presetID="10" presetClass="exit" presetSubtype="0" fill="hold" nodeType="clickEffect">
                                  <p:stCondLst>
                                    <p:cond delay="0"/>
                                  </p:stCondLst>
                                  <p:childTnLst>
                                    <p:animEffect transition="out" filter="fade">
                                      <p:cBhvr>
                                        <p:cTn id="99" dur="500"/>
                                        <p:tgtEl>
                                          <p:spTgt spid="26"/>
                                        </p:tgtEl>
                                      </p:cBhvr>
                                    </p:animEffect>
                                    <p:set>
                                      <p:cBhvr>
                                        <p:cTn id="100" dur="1" fill="hold">
                                          <p:stCondLst>
                                            <p:cond delay="499"/>
                                          </p:stCondLst>
                                        </p:cTn>
                                        <p:tgtEl>
                                          <p:spTgt spid="26"/>
                                        </p:tgtEl>
                                        <p:attrNameLst>
                                          <p:attrName>style.visibility</p:attrName>
                                        </p:attrNameLst>
                                      </p:cBhvr>
                                      <p:to>
                                        <p:strVal val="hidden"/>
                                      </p:to>
                                    </p:set>
                                  </p:childTnLst>
                                </p:cTn>
                              </p:par>
                              <p:par>
                                <p:cTn id="101" presetID="1" presetClass="exit" presetSubtype="0" fill="hold" nodeType="withEffect">
                                  <p:stCondLst>
                                    <p:cond delay="0"/>
                                  </p:stCondLst>
                                  <p:childTnLst>
                                    <p:set>
                                      <p:cBhvr>
                                        <p:cTn id="102" dur="1" fill="hold">
                                          <p:stCondLst>
                                            <p:cond delay="0"/>
                                          </p:stCondLst>
                                        </p:cTn>
                                        <p:tgtEl>
                                          <p:spTgt spid="47"/>
                                        </p:tgtEl>
                                        <p:attrNameLst>
                                          <p:attrName>style.visibility</p:attrName>
                                        </p:attrNameLst>
                                      </p:cBhvr>
                                      <p:to>
                                        <p:strVal val="hidden"/>
                                      </p:to>
                                    </p:set>
                                  </p:childTnLst>
                                </p:cTn>
                              </p:par>
                              <p:par>
                                <p:cTn id="103" presetID="10" presetClass="exit" presetSubtype="0" fill="hold" grpId="0" nodeType="withEffect">
                                  <p:stCondLst>
                                    <p:cond delay="0"/>
                                  </p:stCondLst>
                                  <p:childTnLst>
                                    <p:animEffect transition="out" filter="fade">
                                      <p:cBhvr>
                                        <p:cTn id="104" dur="500"/>
                                        <p:tgtEl>
                                          <p:spTgt spid="6"/>
                                        </p:tgtEl>
                                      </p:cBhvr>
                                    </p:animEffect>
                                    <p:set>
                                      <p:cBhvr>
                                        <p:cTn id="105" dur="1" fill="hold">
                                          <p:stCondLst>
                                            <p:cond delay="499"/>
                                          </p:stCondLst>
                                        </p:cTn>
                                        <p:tgtEl>
                                          <p:spTgt spid="6"/>
                                        </p:tgtEl>
                                        <p:attrNameLst>
                                          <p:attrName>style.visibility</p:attrName>
                                        </p:attrNameLst>
                                      </p:cBhvr>
                                      <p:to>
                                        <p:strVal val="hidden"/>
                                      </p:to>
                                    </p:set>
                                  </p:childTnLst>
                                </p:cTn>
                              </p:par>
                            </p:childTnLst>
                          </p:cTn>
                        </p:par>
                      </p:childTnLst>
                    </p:cTn>
                  </p:par>
                  <p:par>
                    <p:cTn id="106" fill="hold">
                      <p:stCondLst>
                        <p:cond delay="indefinite"/>
                      </p:stCondLst>
                      <p:childTnLst>
                        <p:par>
                          <p:cTn id="107" fill="hold">
                            <p:stCondLst>
                              <p:cond delay="0"/>
                            </p:stCondLst>
                            <p:childTnLst>
                              <p:par>
                                <p:cTn id="108" presetID="26" presetClass="entr" presetSubtype="0" fill="hold" nodeType="clickEffect">
                                  <p:stCondLst>
                                    <p:cond delay="0"/>
                                  </p:stCondLst>
                                  <p:childTnLst>
                                    <p:set>
                                      <p:cBhvr>
                                        <p:cTn id="109" dur="1" fill="hold">
                                          <p:stCondLst>
                                            <p:cond delay="0"/>
                                          </p:stCondLst>
                                        </p:cTn>
                                        <p:tgtEl>
                                          <p:spTgt spid="29"/>
                                        </p:tgtEl>
                                        <p:attrNameLst>
                                          <p:attrName>style.visibility</p:attrName>
                                        </p:attrNameLst>
                                      </p:cBhvr>
                                      <p:to>
                                        <p:strVal val="visible"/>
                                      </p:to>
                                    </p:set>
                                    <p:animEffect transition="in" filter="wipe(down)">
                                      <p:cBhvr>
                                        <p:cTn id="110" dur="580">
                                          <p:stCondLst>
                                            <p:cond delay="0"/>
                                          </p:stCondLst>
                                        </p:cTn>
                                        <p:tgtEl>
                                          <p:spTgt spid="29"/>
                                        </p:tgtEl>
                                      </p:cBhvr>
                                    </p:animEffect>
                                    <p:anim calcmode="lin" valueType="num">
                                      <p:cBhvr>
                                        <p:cTn id="111" dur="1822" tmFilter="0,0; 0.14,0.36; 0.43,0.73; 0.71,0.91; 1.0,1.0">
                                          <p:stCondLst>
                                            <p:cond delay="0"/>
                                          </p:stCondLst>
                                        </p:cTn>
                                        <p:tgtEl>
                                          <p:spTgt spid="29"/>
                                        </p:tgtEl>
                                        <p:attrNameLst>
                                          <p:attrName>ppt_x</p:attrName>
                                        </p:attrNameLst>
                                      </p:cBhvr>
                                      <p:tavLst>
                                        <p:tav tm="0">
                                          <p:val>
                                            <p:strVal val="#ppt_x-0.25"/>
                                          </p:val>
                                        </p:tav>
                                        <p:tav tm="100000">
                                          <p:val>
                                            <p:strVal val="#ppt_x"/>
                                          </p:val>
                                        </p:tav>
                                      </p:tavLst>
                                    </p:anim>
                                    <p:anim calcmode="lin" valueType="num">
                                      <p:cBhvr>
                                        <p:cTn id="112" dur="664" tmFilter="0.0,0.0; 0.25,0.07; 0.50,0.2; 0.75,0.467; 1.0,1.0">
                                          <p:stCondLst>
                                            <p:cond delay="0"/>
                                          </p:stCondLst>
                                        </p:cTn>
                                        <p:tgtEl>
                                          <p:spTgt spid="29"/>
                                        </p:tgtEl>
                                        <p:attrNameLst>
                                          <p:attrName>ppt_y</p:attrName>
                                        </p:attrNameLst>
                                      </p:cBhvr>
                                      <p:tavLst>
                                        <p:tav tm="0" fmla="#ppt_y-sin(pi*$)/3">
                                          <p:val>
                                            <p:fltVal val="0.5"/>
                                          </p:val>
                                        </p:tav>
                                        <p:tav tm="100000">
                                          <p:val>
                                            <p:fltVal val="1"/>
                                          </p:val>
                                        </p:tav>
                                      </p:tavLst>
                                    </p:anim>
                                    <p:anim calcmode="lin" valueType="num">
                                      <p:cBhvr>
                                        <p:cTn id="113" dur="664" tmFilter="0, 0; 0.125,0.2665; 0.25,0.4; 0.375,0.465; 0.5,0.5;  0.625,0.535; 0.75,0.6; 0.875,0.7335; 1,1">
                                          <p:stCondLst>
                                            <p:cond delay="664"/>
                                          </p:stCondLst>
                                        </p:cTn>
                                        <p:tgtEl>
                                          <p:spTgt spid="29"/>
                                        </p:tgtEl>
                                        <p:attrNameLst>
                                          <p:attrName>ppt_y</p:attrName>
                                        </p:attrNameLst>
                                      </p:cBhvr>
                                      <p:tavLst>
                                        <p:tav tm="0" fmla="#ppt_y-sin(pi*$)/9">
                                          <p:val>
                                            <p:fltVal val="0"/>
                                          </p:val>
                                        </p:tav>
                                        <p:tav tm="100000">
                                          <p:val>
                                            <p:fltVal val="1"/>
                                          </p:val>
                                        </p:tav>
                                      </p:tavLst>
                                    </p:anim>
                                    <p:anim calcmode="lin" valueType="num">
                                      <p:cBhvr>
                                        <p:cTn id="114" dur="332" tmFilter="0, 0; 0.125,0.2665; 0.25,0.4; 0.375,0.465; 0.5,0.5;  0.625,0.535; 0.75,0.6; 0.875,0.7335; 1,1">
                                          <p:stCondLst>
                                            <p:cond delay="1324"/>
                                          </p:stCondLst>
                                        </p:cTn>
                                        <p:tgtEl>
                                          <p:spTgt spid="29"/>
                                        </p:tgtEl>
                                        <p:attrNameLst>
                                          <p:attrName>ppt_y</p:attrName>
                                        </p:attrNameLst>
                                      </p:cBhvr>
                                      <p:tavLst>
                                        <p:tav tm="0" fmla="#ppt_y-sin(pi*$)/27">
                                          <p:val>
                                            <p:fltVal val="0"/>
                                          </p:val>
                                        </p:tav>
                                        <p:tav tm="100000">
                                          <p:val>
                                            <p:fltVal val="1"/>
                                          </p:val>
                                        </p:tav>
                                      </p:tavLst>
                                    </p:anim>
                                    <p:anim calcmode="lin" valueType="num">
                                      <p:cBhvr>
                                        <p:cTn id="115" dur="164" tmFilter="0, 0; 0.125,0.2665; 0.25,0.4; 0.375,0.465; 0.5,0.5;  0.625,0.535; 0.75,0.6; 0.875,0.7335; 1,1">
                                          <p:stCondLst>
                                            <p:cond delay="1656"/>
                                          </p:stCondLst>
                                        </p:cTn>
                                        <p:tgtEl>
                                          <p:spTgt spid="29"/>
                                        </p:tgtEl>
                                        <p:attrNameLst>
                                          <p:attrName>ppt_y</p:attrName>
                                        </p:attrNameLst>
                                      </p:cBhvr>
                                      <p:tavLst>
                                        <p:tav tm="0" fmla="#ppt_y-sin(pi*$)/81">
                                          <p:val>
                                            <p:fltVal val="0"/>
                                          </p:val>
                                        </p:tav>
                                        <p:tav tm="100000">
                                          <p:val>
                                            <p:fltVal val="1"/>
                                          </p:val>
                                        </p:tav>
                                      </p:tavLst>
                                    </p:anim>
                                    <p:animScale>
                                      <p:cBhvr>
                                        <p:cTn id="116" dur="26">
                                          <p:stCondLst>
                                            <p:cond delay="650"/>
                                          </p:stCondLst>
                                        </p:cTn>
                                        <p:tgtEl>
                                          <p:spTgt spid="29"/>
                                        </p:tgtEl>
                                      </p:cBhvr>
                                      <p:to x="100000" y="60000"/>
                                    </p:animScale>
                                    <p:animScale>
                                      <p:cBhvr>
                                        <p:cTn id="117" dur="166" decel="50000">
                                          <p:stCondLst>
                                            <p:cond delay="676"/>
                                          </p:stCondLst>
                                        </p:cTn>
                                        <p:tgtEl>
                                          <p:spTgt spid="29"/>
                                        </p:tgtEl>
                                      </p:cBhvr>
                                      <p:to x="100000" y="100000"/>
                                    </p:animScale>
                                    <p:animScale>
                                      <p:cBhvr>
                                        <p:cTn id="118" dur="26">
                                          <p:stCondLst>
                                            <p:cond delay="1312"/>
                                          </p:stCondLst>
                                        </p:cTn>
                                        <p:tgtEl>
                                          <p:spTgt spid="29"/>
                                        </p:tgtEl>
                                      </p:cBhvr>
                                      <p:to x="100000" y="80000"/>
                                    </p:animScale>
                                    <p:animScale>
                                      <p:cBhvr>
                                        <p:cTn id="119" dur="166" decel="50000">
                                          <p:stCondLst>
                                            <p:cond delay="1338"/>
                                          </p:stCondLst>
                                        </p:cTn>
                                        <p:tgtEl>
                                          <p:spTgt spid="29"/>
                                        </p:tgtEl>
                                      </p:cBhvr>
                                      <p:to x="100000" y="100000"/>
                                    </p:animScale>
                                    <p:animScale>
                                      <p:cBhvr>
                                        <p:cTn id="120" dur="26">
                                          <p:stCondLst>
                                            <p:cond delay="1642"/>
                                          </p:stCondLst>
                                        </p:cTn>
                                        <p:tgtEl>
                                          <p:spTgt spid="29"/>
                                        </p:tgtEl>
                                      </p:cBhvr>
                                      <p:to x="100000" y="90000"/>
                                    </p:animScale>
                                    <p:animScale>
                                      <p:cBhvr>
                                        <p:cTn id="121" dur="166" decel="50000">
                                          <p:stCondLst>
                                            <p:cond delay="1668"/>
                                          </p:stCondLst>
                                        </p:cTn>
                                        <p:tgtEl>
                                          <p:spTgt spid="29"/>
                                        </p:tgtEl>
                                      </p:cBhvr>
                                      <p:to x="100000" y="100000"/>
                                    </p:animScale>
                                    <p:animScale>
                                      <p:cBhvr>
                                        <p:cTn id="122" dur="26">
                                          <p:stCondLst>
                                            <p:cond delay="1808"/>
                                          </p:stCondLst>
                                        </p:cTn>
                                        <p:tgtEl>
                                          <p:spTgt spid="29"/>
                                        </p:tgtEl>
                                      </p:cBhvr>
                                      <p:to x="100000" y="95000"/>
                                    </p:animScale>
                                    <p:animScale>
                                      <p:cBhvr>
                                        <p:cTn id="123" dur="166" decel="50000">
                                          <p:stCondLst>
                                            <p:cond delay="1834"/>
                                          </p:stCondLst>
                                        </p:cTn>
                                        <p:tgtEl>
                                          <p:spTgt spid="29"/>
                                        </p:tgtEl>
                                      </p:cBhvr>
                                      <p:to x="100000" y="100000"/>
                                    </p:animScale>
                                  </p:childTnLst>
                                </p:cTn>
                              </p:par>
                            </p:childTnLst>
                          </p:cTn>
                        </p:par>
                      </p:childTnLst>
                    </p:cTn>
                  </p:par>
                  <p:par>
                    <p:cTn id="124" fill="hold">
                      <p:stCondLst>
                        <p:cond delay="indefinite"/>
                      </p:stCondLst>
                      <p:childTnLst>
                        <p:par>
                          <p:cTn id="125" fill="hold">
                            <p:stCondLst>
                              <p:cond delay="0"/>
                            </p:stCondLst>
                            <p:childTnLst>
                              <p:par>
                                <p:cTn id="126" presetID="26" presetClass="entr" presetSubtype="0" fill="hold" nodeType="clickEffect">
                                  <p:stCondLst>
                                    <p:cond delay="0"/>
                                  </p:stCondLst>
                                  <p:childTnLst>
                                    <p:set>
                                      <p:cBhvr>
                                        <p:cTn id="127" dur="1" fill="hold">
                                          <p:stCondLst>
                                            <p:cond delay="0"/>
                                          </p:stCondLst>
                                        </p:cTn>
                                        <p:tgtEl>
                                          <p:spTgt spid="51"/>
                                        </p:tgtEl>
                                        <p:attrNameLst>
                                          <p:attrName>style.visibility</p:attrName>
                                        </p:attrNameLst>
                                      </p:cBhvr>
                                      <p:to>
                                        <p:strVal val="visible"/>
                                      </p:to>
                                    </p:set>
                                    <p:animEffect transition="in" filter="wipe(down)">
                                      <p:cBhvr>
                                        <p:cTn id="128" dur="580">
                                          <p:stCondLst>
                                            <p:cond delay="0"/>
                                          </p:stCondLst>
                                        </p:cTn>
                                        <p:tgtEl>
                                          <p:spTgt spid="51"/>
                                        </p:tgtEl>
                                      </p:cBhvr>
                                    </p:animEffect>
                                    <p:anim calcmode="lin" valueType="num">
                                      <p:cBhvr>
                                        <p:cTn id="129" dur="1822" tmFilter="0,0; 0.14,0.36; 0.43,0.73; 0.71,0.91; 1.0,1.0">
                                          <p:stCondLst>
                                            <p:cond delay="0"/>
                                          </p:stCondLst>
                                        </p:cTn>
                                        <p:tgtEl>
                                          <p:spTgt spid="51"/>
                                        </p:tgtEl>
                                        <p:attrNameLst>
                                          <p:attrName>ppt_x</p:attrName>
                                        </p:attrNameLst>
                                      </p:cBhvr>
                                      <p:tavLst>
                                        <p:tav tm="0">
                                          <p:val>
                                            <p:strVal val="#ppt_x-0.25"/>
                                          </p:val>
                                        </p:tav>
                                        <p:tav tm="100000">
                                          <p:val>
                                            <p:strVal val="#ppt_x"/>
                                          </p:val>
                                        </p:tav>
                                      </p:tavLst>
                                    </p:anim>
                                    <p:anim calcmode="lin" valueType="num">
                                      <p:cBhvr>
                                        <p:cTn id="130" dur="664" tmFilter="0.0,0.0; 0.25,0.07; 0.50,0.2; 0.75,0.467; 1.0,1.0">
                                          <p:stCondLst>
                                            <p:cond delay="0"/>
                                          </p:stCondLst>
                                        </p:cTn>
                                        <p:tgtEl>
                                          <p:spTgt spid="51"/>
                                        </p:tgtEl>
                                        <p:attrNameLst>
                                          <p:attrName>ppt_y</p:attrName>
                                        </p:attrNameLst>
                                      </p:cBhvr>
                                      <p:tavLst>
                                        <p:tav tm="0" fmla="#ppt_y-sin(pi*$)/3">
                                          <p:val>
                                            <p:fltVal val="0.5"/>
                                          </p:val>
                                        </p:tav>
                                        <p:tav tm="100000">
                                          <p:val>
                                            <p:fltVal val="1"/>
                                          </p:val>
                                        </p:tav>
                                      </p:tavLst>
                                    </p:anim>
                                    <p:anim calcmode="lin" valueType="num">
                                      <p:cBhvr>
                                        <p:cTn id="131" dur="664" tmFilter="0, 0; 0.125,0.2665; 0.25,0.4; 0.375,0.465; 0.5,0.5;  0.625,0.535; 0.75,0.6; 0.875,0.7335; 1,1">
                                          <p:stCondLst>
                                            <p:cond delay="664"/>
                                          </p:stCondLst>
                                        </p:cTn>
                                        <p:tgtEl>
                                          <p:spTgt spid="51"/>
                                        </p:tgtEl>
                                        <p:attrNameLst>
                                          <p:attrName>ppt_y</p:attrName>
                                        </p:attrNameLst>
                                      </p:cBhvr>
                                      <p:tavLst>
                                        <p:tav tm="0" fmla="#ppt_y-sin(pi*$)/9">
                                          <p:val>
                                            <p:fltVal val="0"/>
                                          </p:val>
                                        </p:tav>
                                        <p:tav tm="100000">
                                          <p:val>
                                            <p:fltVal val="1"/>
                                          </p:val>
                                        </p:tav>
                                      </p:tavLst>
                                    </p:anim>
                                    <p:anim calcmode="lin" valueType="num">
                                      <p:cBhvr>
                                        <p:cTn id="132" dur="332" tmFilter="0, 0; 0.125,0.2665; 0.25,0.4; 0.375,0.465; 0.5,0.5;  0.625,0.535; 0.75,0.6; 0.875,0.7335; 1,1">
                                          <p:stCondLst>
                                            <p:cond delay="1324"/>
                                          </p:stCondLst>
                                        </p:cTn>
                                        <p:tgtEl>
                                          <p:spTgt spid="51"/>
                                        </p:tgtEl>
                                        <p:attrNameLst>
                                          <p:attrName>ppt_y</p:attrName>
                                        </p:attrNameLst>
                                      </p:cBhvr>
                                      <p:tavLst>
                                        <p:tav tm="0" fmla="#ppt_y-sin(pi*$)/27">
                                          <p:val>
                                            <p:fltVal val="0"/>
                                          </p:val>
                                        </p:tav>
                                        <p:tav tm="100000">
                                          <p:val>
                                            <p:fltVal val="1"/>
                                          </p:val>
                                        </p:tav>
                                      </p:tavLst>
                                    </p:anim>
                                    <p:anim calcmode="lin" valueType="num">
                                      <p:cBhvr>
                                        <p:cTn id="133" dur="164" tmFilter="0, 0; 0.125,0.2665; 0.25,0.4; 0.375,0.465; 0.5,0.5;  0.625,0.535; 0.75,0.6; 0.875,0.7335; 1,1">
                                          <p:stCondLst>
                                            <p:cond delay="1656"/>
                                          </p:stCondLst>
                                        </p:cTn>
                                        <p:tgtEl>
                                          <p:spTgt spid="51"/>
                                        </p:tgtEl>
                                        <p:attrNameLst>
                                          <p:attrName>ppt_y</p:attrName>
                                        </p:attrNameLst>
                                      </p:cBhvr>
                                      <p:tavLst>
                                        <p:tav tm="0" fmla="#ppt_y-sin(pi*$)/81">
                                          <p:val>
                                            <p:fltVal val="0"/>
                                          </p:val>
                                        </p:tav>
                                        <p:tav tm="100000">
                                          <p:val>
                                            <p:fltVal val="1"/>
                                          </p:val>
                                        </p:tav>
                                      </p:tavLst>
                                    </p:anim>
                                    <p:animScale>
                                      <p:cBhvr>
                                        <p:cTn id="134" dur="26">
                                          <p:stCondLst>
                                            <p:cond delay="650"/>
                                          </p:stCondLst>
                                        </p:cTn>
                                        <p:tgtEl>
                                          <p:spTgt spid="51"/>
                                        </p:tgtEl>
                                      </p:cBhvr>
                                      <p:to x="100000" y="60000"/>
                                    </p:animScale>
                                    <p:animScale>
                                      <p:cBhvr>
                                        <p:cTn id="135" dur="166" decel="50000">
                                          <p:stCondLst>
                                            <p:cond delay="676"/>
                                          </p:stCondLst>
                                        </p:cTn>
                                        <p:tgtEl>
                                          <p:spTgt spid="51"/>
                                        </p:tgtEl>
                                      </p:cBhvr>
                                      <p:to x="100000" y="100000"/>
                                    </p:animScale>
                                    <p:animScale>
                                      <p:cBhvr>
                                        <p:cTn id="136" dur="26">
                                          <p:stCondLst>
                                            <p:cond delay="1312"/>
                                          </p:stCondLst>
                                        </p:cTn>
                                        <p:tgtEl>
                                          <p:spTgt spid="51"/>
                                        </p:tgtEl>
                                      </p:cBhvr>
                                      <p:to x="100000" y="80000"/>
                                    </p:animScale>
                                    <p:animScale>
                                      <p:cBhvr>
                                        <p:cTn id="137" dur="166" decel="50000">
                                          <p:stCondLst>
                                            <p:cond delay="1338"/>
                                          </p:stCondLst>
                                        </p:cTn>
                                        <p:tgtEl>
                                          <p:spTgt spid="51"/>
                                        </p:tgtEl>
                                      </p:cBhvr>
                                      <p:to x="100000" y="100000"/>
                                    </p:animScale>
                                    <p:animScale>
                                      <p:cBhvr>
                                        <p:cTn id="138" dur="26">
                                          <p:stCondLst>
                                            <p:cond delay="1642"/>
                                          </p:stCondLst>
                                        </p:cTn>
                                        <p:tgtEl>
                                          <p:spTgt spid="51"/>
                                        </p:tgtEl>
                                      </p:cBhvr>
                                      <p:to x="100000" y="90000"/>
                                    </p:animScale>
                                    <p:animScale>
                                      <p:cBhvr>
                                        <p:cTn id="139" dur="166" decel="50000">
                                          <p:stCondLst>
                                            <p:cond delay="1668"/>
                                          </p:stCondLst>
                                        </p:cTn>
                                        <p:tgtEl>
                                          <p:spTgt spid="51"/>
                                        </p:tgtEl>
                                      </p:cBhvr>
                                      <p:to x="100000" y="100000"/>
                                    </p:animScale>
                                    <p:animScale>
                                      <p:cBhvr>
                                        <p:cTn id="140" dur="26">
                                          <p:stCondLst>
                                            <p:cond delay="1808"/>
                                          </p:stCondLst>
                                        </p:cTn>
                                        <p:tgtEl>
                                          <p:spTgt spid="51"/>
                                        </p:tgtEl>
                                      </p:cBhvr>
                                      <p:to x="100000" y="95000"/>
                                    </p:animScale>
                                    <p:animScale>
                                      <p:cBhvr>
                                        <p:cTn id="141" dur="166" decel="50000">
                                          <p:stCondLst>
                                            <p:cond delay="1834"/>
                                          </p:stCondLst>
                                        </p:cTn>
                                        <p:tgtEl>
                                          <p:spTgt spid="51"/>
                                        </p:tgtEl>
                                      </p:cBhvr>
                                      <p:to x="100000" y="100000"/>
                                    </p:animScale>
                                  </p:childTnLst>
                                </p:cTn>
                              </p:par>
                            </p:childTnLst>
                          </p:cTn>
                        </p:par>
                      </p:childTnLst>
                    </p:cTn>
                  </p:par>
                  <p:par>
                    <p:cTn id="142" fill="hold">
                      <p:stCondLst>
                        <p:cond delay="indefinite"/>
                      </p:stCondLst>
                      <p:childTnLst>
                        <p:par>
                          <p:cTn id="143" fill="hold">
                            <p:stCondLst>
                              <p:cond delay="0"/>
                            </p:stCondLst>
                            <p:childTnLst>
                              <p:par>
                                <p:cTn id="144" presetID="10" presetClass="entr" presetSubtype="0" fill="hold" grpId="1" nodeType="clickEffect">
                                  <p:stCondLst>
                                    <p:cond delay="0"/>
                                  </p:stCondLst>
                                  <p:childTnLst>
                                    <p:set>
                                      <p:cBhvr>
                                        <p:cTn id="145" dur="1" fill="hold">
                                          <p:stCondLst>
                                            <p:cond delay="0"/>
                                          </p:stCondLst>
                                        </p:cTn>
                                        <p:tgtEl>
                                          <p:spTgt spid="7"/>
                                        </p:tgtEl>
                                        <p:attrNameLst>
                                          <p:attrName>style.visibility</p:attrName>
                                        </p:attrNameLst>
                                      </p:cBhvr>
                                      <p:to>
                                        <p:strVal val="visible"/>
                                      </p:to>
                                    </p:set>
                                    <p:animEffect transition="in" filter="fade">
                                      <p:cBhvr>
                                        <p:cTn id="146" dur="500"/>
                                        <p:tgtEl>
                                          <p:spTgt spid="7"/>
                                        </p:tgtEl>
                                      </p:cBhvr>
                                    </p:animEffect>
                                  </p:childTnLst>
                                </p:cTn>
                              </p:par>
                            </p:childTnLst>
                          </p:cTn>
                        </p:par>
                      </p:childTnLst>
                    </p:cTn>
                  </p:par>
                  <p:par>
                    <p:cTn id="147" fill="hold">
                      <p:stCondLst>
                        <p:cond delay="indefinite"/>
                      </p:stCondLst>
                      <p:childTnLst>
                        <p:par>
                          <p:cTn id="148" fill="hold">
                            <p:stCondLst>
                              <p:cond delay="0"/>
                            </p:stCondLst>
                            <p:childTnLst>
                              <p:par>
                                <p:cTn id="149" presetID="10" presetClass="exit" presetSubtype="0" fill="hold" nodeType="clickEffect">
                                  <p:stCondLst>
                                    <p:cond delay="0"/>
                                  </p:stCondLst>
                                  <p:childTnLst>
                                    <p:animEffect transition="out" filter="fade">
                                      <p:cBhvr>
                                        <p:cTn id="150" dur="500"/>
                                        <p:tgtEl>
                                          <p:spTgt spid="29"/>
                                        </p:tgtEl>
                                      </p:cBhvr>
                                    </p:animEffect>
                                    <p:set>
                                      <p:cBhvr>
                                        <p:cTn id="151" dur="1" fill="hold">
                                          <p:stCondLst>
                                            <p:cond delay="499"/>
                                          </p:stCondLst>
                                        </p:cTn>
                                        <p:tgtEl>
                                          <p:spTgt spid="29"/>
                                        </p:tgtEl>
                                        <p:attrNameLst>
                                          <p:attrName>style.visibility</p:attrName>
                                        </p:attrNameLst>
                                      </p:cBhvr>
                                      <p:to>
                                        <p:strVal val="hidden"/>
                                      </p:to>
                                    </p:set>
                                  </p:childTnLst>
                                </p:cTn>
                              </p:par>
                              <p:par>
                                <p:cTn id="152" presetID="10" presetClass="exit" presetSubtype="0" fill="hold" nodeType="withEffect">
                                  <p:stCondLst>
                                    <p:cond delay="0"/>
                                  </p:stCondLst>
                                  <p:childTnLst>
                                    <p:animEffect transition="out" filter="fade">
                                      <p:cBhvr>
                                        <p:cTn id="153" dur="500"/>
                                        <p:tgtEl>
                                          <p:spTgt spid="51"/>
                                        </p:tgtEl>
                                      </p:cBhvr>
                                    </p:animEffect>
                                    <p:set>
                                      <p:cBhvr>
                                        <p:cTn id="154" dur="1" fill="hold">
                                          <p:stCondLst>
                                            <p:cond delay="499"/>
                                          </p:stCondLst>
                                        </p:cTn>
                                        <p:tgtEl>
                                          <p:spTgt spid="51"/>
                                        </p:tgtEl>
                                        <p:attrNameLst>
                                          <p:attrName>style.visibility</p:attrName>
                                        </p:attrNameLst>
                                      </p:cBhvr>
                                      <p:to>
                                        <p:strVal val="hidden"/>
                                      </p:to>
                                    </p:set>
                                  </p:childTnLst>
                                </p:cTn>
                              </p:par>
                              <p:par>
                                <p:cTn id="155" presetID="10" presetClass="exit" presetSubtype="0" fill="hold" grpId="0" nodeType="withEffect">
                                  <p:stCondLst>
                                    <p:cond delay="0"/>
                                  </p:stCondLst>
                                  <p:childTnLst>
                                    <p:animEffect transition="out" filter="fade">
                                      <p:cBhvr>
                                        <p:cTn id="156" dur="500"/>
                                        <p:tgtEl>
                                          <p:spTgt spid="7"/>
                                        </p:tgtEl>
                                      </p:cBhvr>
                                    </p:animEffect>
                                    <p:set>
                                      <p:cBhvr>
                                        <p:cTn id="157" dur="1" fill="hold">
                                          <p:stCondLst>
                                            <p:cond delay="499"/>
                                          </p:stCondLst>
                                        </p:cTn>
                                        <p:tgtEl>
                                          <p:spTgt spid="7"/>
                                        </p:tgtEl>
                                        <p:attrNameLst>
                                          <p:attrName>style.visibility</p:attrName>
                                        </p:attrNameLst>
                                      </p:cBhvr>
                                      <p:to>
                                        <p:strVal val="hidden"/>
                                      </p:to>
                                    </p:set>
                                  </p:childTnLst>
                                </p:cTn>
                              </p:par>
                            </p:childTnLst>
                          </p:cTn>
                        </p:par>
                      </p:childTnLst>
                    </p:cTn>
                  </p:par>
                  <p:par>
                    <p:cTn id="158" fill="hold">
                      <p:stCondLst>
                        <p:cond delay="indefinite"/>
                      </p:stCondLst>
                      <p:childTnLst>
                        <p:par>
                          <p:cTn id="159" fill="hold">
                            <p:stCondLst>
                              <p:cond delay="0"/>
                            </p:stCondLst>
                            <p:childTnLst>
                              <p:par>
                                <p:cTn id="160" presetID="26" presetClass="entr" presetSubtype="0" fill="hold" nodeType="clickEffect">
                                  <p:stCondLst>
                                    <p:cond delay="0"/>
                                  </p:stCondLst>
                                  <p:childTnLst>
                                    <p:set>
                                      <p:cBhvr>
                                        <p:cTn id="161" dur="1" fill="hold">
                                          <p:stCondLst>
                                            <p:cond delay="0"/>
                                          </p:stCondLst>
                                        </p:cTn>
                                        <p:tgtEl>
                                          <p:spTgt spid="8"/>
                                        </p:tgtEl>
                                        <p:attrNameLst>
                                          <p:attrName>style.visibility</p:attrName>
                                        </p:attrNameLst>
                                      </p:cBhvr>
                                      <p:to>
                                        <p:strVal val="visible"/>
                                      </p:to>
                                    </p:set>
                                    <p:animEffect transition="in" filter="wipe(down)">
                                      <p:cBhvr>
                                        <p:cTn id="162" dur="580">
                                          <p:stCondLst>
                                            <p:cond delay="0"/>
                                          </p:stCondLst>
                                        </p:cTn>
                                        <p:tgtEl>
                                          <p:spTgt spid="8"/>
                                        </p:tgtEl>
                                      </p:cBhvr>
                                    </p:animEffect>
                                    <p:anim calcmode="lin" valueType="num">
                                      <p:cBhvr>
                                        <p:cTn id="163"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4"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65"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66"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67"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168" dur="26">
                                          <p:stCondLst>
                                            <p:cond delay="650"/>
                                          </p:stCondLst>
                                        </p:cTn>
                                        <p:tgtEl>
                                          <p:spTgt spid="8"/>
                                        </p:tgtEl>
                                      </p:cBhvr>
                                      <p:to x="100000" y="60000"/>
                                    </p:animScale>
                                    <p:animScale>
                                      <p:cBhvr>
                                        <p:cTn id="169" dur="166" decel="50000">
                                          <p:stCondLst>
                                            <p:cond delay="676"/>
                                          </p:stCondLst>
                                        </p:cTn>
                                        <p:tgtEl>
                                          <p:spTgt spid="8"/>
                                        </p:tgtEl>
                                      </p:cBhvr>
                                      <p:to x="100000" y="100000"/>
                                    </p:animScale>
                                    <p:animScale>
                                      <p:cBhvr>
                                        <p:cTn id="170" dur="26">
                                          <p:stCondLst>
                                            <p:cond delay="1312"/>
                                          </p:stCondLst>
                                        </p:cTn>
                                        <p:tgtEl>
                                          <p:spTgt spid="8"/>
                                        </p:tgtEl>
                                      </p:cBhvr>
                                      <p:to x="100000" y="80000"/>
                                    </p:animScale>
                                    <p:animScale>
                                      <p:cBhvr>
                                        <p:cTn id="171" dur="166" decel="50000">
                                          <p:stCondLst>
                                            <p:cond delay="1338"/>
                                          </p:stCondLst>
                                        </p:cTn>
                                        <p:tgtEl>
                                          <p:spTgt spid="8"/>
                                        </p:tgtEl>
                                      </p:cBhvr>
                                      <p:to x="100000" y="100000"/>
                                    </p:animScale>
                                    <p:animScale>
                                      <p:cBhvr>
                                        <p:cTn id="172" dur="26">
                                          <p:stCondLst>
                                            <p:cond delay="1642"/>
                                          </p:stCondLst>
                                        </p:cTn>
                                        <p:tgtEl>
                                          <p:spTgt spid="8"/>
                                        </p:tgtEl>
                                      </p:cBhvr>
                                      <p:to x="100000" y="90000"/>
                                    </p:animScale>
                                    <p:animScale>
                                      <p:cBhvr>
                                        <p:cTn id="173" dur="166" decel="50000">
                                          <p:stCondLst>
                                            <p:cond delay="1668"/>
                                          </p:stCondLst>
                                        </p:cTn>
                                        <p:tgtEl>
                                          <p:spTgt spid="8"/>
                                        </p:tgtEl>
                                      </p:cBhvr>
                                      <p:to x="100000" y="100000"/>
                                    </p:animScale>
                                    <p:animScale>
                                      <p:cBhvr>
                                        <p:cTn id="174" dur="26">
                                          <p:stCondLst>
                                            <p:cond delay="1808"/>
                                          </p:stCondLst>
                                        </p:cTn>
                                        <p:tgtEl>
                                          <p:spTgt spid="8"/>
                                        </p:tgtEl>
                                      </p:cBhvr>
                                      <p:to x="100000" y="95000"/>
                                    </p:animScale>
                                    <p:animScale>
                                      <p:cBhvr>
                                        <p:cTn id="175" dur="166" decel="50000">
                                          <p:stCondLst>
                                            <p:cond delay="1834"/>
                                          </p:stCondLst>
                                        </p:cTn>
                                        <p:tgtEl>
                                          <p:spTgt spid="8"/>
                                        </p:tgtEl>
                                      </p:cBhvr>
                                      <p:to x="100000" y="100000"/>
                                    </p:animScale>
                                  </p:childTnLst>
                                </p:cTn>
                              </p:par>
                            </p:childTnLst>
                          </p:cTn>
                        </p:par>
                      </p:childTnLst>
                    </p:cTn>
                  </p:par>
                  <p:par>
                    <p:cTn id="176" fill="hold">
                      <p:stCondLst>
                        <p:cond delay="indefinite"/>
                      </p:stCondLst>
                      <p:childTnLst>
                        <p:par>
                          <p:cTn id="177" fill="hold">
                            <p:stCondLst>
                              <p:cond delay="0"/>
                            </p:stCondLst>
                            <p:childTnLst>
                              <p:par>
                                <p:cTn id="178" presetID="26" presetClass="entr" presetSubtype="0" fill="hold" nodeType="clickEffect">
                                  <p:stCondLst>
                                    <p:cond delay="0"/>
                                  </p:stCondLst>
                                  <p:childTnLst>
                                    <p:set>
                                      <p:cBhvr>
                                        <p:cTn id="179" dur="1" fill="hold">
                                          <p:stCondLst>
                                            <p:cond delay="0"/>
                                          </p:stCondLst>
                                        </p:cTn>
                                        <p:tgtEl>
                                          <p:spTgt spid="41"/>
                                        </p:tgtEl>
                                        <p:attrNameLst>
                                          <p:attrName>style.visibility</p:attrName>
                                        </p:attrNameLst>
                                      </p:cBhvr>
                                      <p:to>
                                        <p:strVal val="visible"/>
                                      </p:to>
                                    </p:set>
                                    <p:animEffect transition="in" filter="wipe(down)">
                                      <p:cBhvr>
                                        <p:cTn id="180" dur="580">
                                          <p:stCondLst>
                                            <p:cond delay="0"/>
                                          </p:stCondLst>
                                        </p:cTn>
                                        <p:tgtEl>
                                          <p:spTgt spid="41"/>
                                        </p:tgtEl>
                                      </p:cBhvr>
                                    </p:animEffect>
                                    <p:anim calcmode="lin" valueType="num">
                                      <p:cBhvr>
                                        <p:cTn id="181" dur="1822" tmFilter="0,0; 0.14,0.36; 0.43,0.73; 0.71,0.91; 1.0,1.0">
                                          <p:stCondLst>
                                            <p:cond delay="0"/>
                                          </p:stCondLst>
                                        </p:cTn>
                                        <p:tgtEl>
                                          <p:spTgt spid="41"/>
                                        </p:tgtEl>
                                        <p:attrNameLst>
                                          <p:attrName>ppt_x</p:attrName>
                                        </p:attrNameLst>
                                      </p:cBhvr>
                                      <p:tavLst>
                                        <p:tav tm="0">
                                          <p:val>
                                            <p:strVal val="#ppt_x-0.25"/>
                                          </p:val>
                                        </p:tav>
                                        <p:tav tm="100000">
                                          <p:val>
                                            <p:strVal val="#ppt_x"/>
                                          </p:val>
                                        </p:tav>
                                      </p:tavLst>
                                    </p:anim>
                                    <p:anim calcmode="lin" valueType="num">
                                      <p:cBhvr>
                                        <p:cTn id="182" dur="664" tmFilter="0.0,0.0; 0.25,0.07; 0.50,0.2; 0.75,0.467; 1.0,1.0">
                                          <p:stCondLst>
                                            <p:cond delay="0"/>
                                          </p:stCondLst>
                                        </p:cTn>
                                        <p:tgtEl>
                                          <p:spTgt spid="41"/>
                                        </p:tgtEl>
                                        <p:attrNameLst>
                                          <p:attrName>ppt_y</p:attrName>
                                        </p:attrNameLst>
                                      </p:cBhvr>
                                      <p:tavLst>
                                        <p:tav tm="0" fmla="#ppt_y-sin(pi*$)/3">
                                          <p:val>
                                            <p:fltVal val="0.5"/>
                                          </p:val>
                                        </p:tav>
                                        <p:tav tm="100000">
                                          <p:val>
                                            <p:fltVal val="1"/>
                                          </p:val>
                                        </p:tav>
                                      </p:tavLst>
                                    </p:anim>
                                    <p:anim calcmode="lin" valueType="num">
                                      <p:cBhvr>
                                        <p:cTn id="183" dur="664" tmFilter="0, 0; 0.125,0.2665; 0.25,0.4; 0.375,0.465; 0.5,0.5;  0.625,0.535; 0.75,0.6; 0.875,0.7335; 1,1">
                                          <p:stCondLst>
                                            <p:cond delay="664"/>
                                          </p:stCondLst>
                                        </p:cTn>
                                        <p:tgtEl>
                                          <p:spTgt spid="41"/>
                                        </p:tgtEl>
                                        <p:attrNameLst>
                                          <p:attrName>ppt_y</p:attrName>
                                        </p:attrNameLst>
                                      </p:cBhvr>
                                      <p:tavLst>
                                        <p:tav tm="0" fmla="#ppt_y-sin(pi*$)/9">
                                          <p:val>
                                            <p:fltVal val="0"/>
                                          </p:val>
                                        </p:tav>
                                        <p:tav tm="100000">
                                          <p:val>
                                            <p:fltVal val="1"/>
                                          </p:val>
                                        </p:tav>
                                      </p:tavLst>
                                    </p:anim>
                                    <p:anim calcmode="lin" valueType="num">
                                      <p:cBhvr>
                                        <p:cTn id="184" dur="332" tmFilter="0, 0; 0.125,0.2665; 0.25,0.4; 0.375,0.465; 0.5,0.5;  0.625,0.535; 0.75,0.6; 0.875,0.7335; 1,1">
                                          <p:stCondLst>
                                            <p:cond delay="1324"/>
                                          </p:stCondLst>
                                        </p:cTn>
                                        <p:tgtEl>
                                          <p:spTgt spid="41"/>
                                        </p:tgtEl>
                                        <p:attrNameLst>
                                          <p:attrName>ppt_y</p:attrName>
                                        </p:attrNameLst>
                                      </p:cBhvr>
                                      <p:tavLst>
                                        <p:tav tm="0" fmla="#ppt_y-sin(pi*$)/27">
                                          <p:val>
                                            <p:fltVal val="0"/>
                                          </p:val>
                                        </p:tav>
                                        <p:tav tm="100000">
                                          <p:val>
                                            <p:fltVal val="1"/>
                                          </p:val>
                                        </p:tav>
                                      </p:tavLst>
                                    </p:anim>
                                    <p:anim calcmode="lin" valueType="num">
                                      <p:cBhvr>
                                        <p:cTn id="185" dur="164" tmFilter="0, 0; 0.125,0.2665; 0.25,0.4; 0.375,0.465; 0.5,0.5;  0.625,0.535; 0.75,0.6; 0.875,0.7335; 1,1">
                                          <p:stCondLst>
                                            <p:cond delay="1656"/>
                                          </p:stCondLst>
                                        </p:cTn>
                                        <p:tgtEl>
                                          <p:spTgt spid="41"/>
                                        </p:tgtEl>
                                        <p:attrNameLst>
                                          <p:attrName>ppt_y</p:attrName>
                                        </p:attrNameLst>
                                      </p:cBhvr>
                                      <p:tavLst>
                                        <p:tav tm="0" fmla="#ppt_y-sin(pi*$)/81">
                                          <p:val>
                                            <p:fltVal val="0"/>
                                          </p:val>
                                        </p:tav>
                                        <p:tav tm="100000">
                                          <p:val>
                                            <p:fltVal val="1"/>
                                          </p:val>
                                        </p:tav>
                                      </p:tavLst>
                                    </p:anim>
                                    <p:animScale>
                                      <p:cBhvr>
                                        <p:cTn id="186" dur="26">
                                          <p:stCondLst>
                                            <p:cond delay="650"/>
                                          </p:stCondLst>
                                        </p:cTn>
                                        <p:tgtEl>
                                          <p:spTgt spid="41"/>
                                        </p:tgtEl>
                                      </p:cBhvr>
                                      <p:to x="100000" y="60000"/>
                                    </p:animScale>
                                    <p:animScale>
                                      <p:cBhvr>
                                        <p:cTn id="187" dur="166" decel="50000">
                                          <p:stCondLst>
                                            <p:cond delay="676"/>
                                          </p:stCondLst>
                                        </p:cTn>
                                        <p:tgtEl>
                                          <p:spTgt spid="41"/>
                                        </p:tgtEl>
                                      </p:cBhvr>
                                      <p:to x="100000" y="100000"/>
                                    </p:animScale>
                                    <p:animScale>
                                      <p:cBhvr>
                                        <p:cTn id="188" dur="26">
                                          <p:stCondLst>
                                            <p:cond delay="1312"/>
                                          </p:stCondLst>
                                        </p:cTn>
                                        <p:tgtEl>
                                          <p:spTgt spid="41"/>
                                        </p:tgtEl>
                                      </p:cBhvr>
                                      <p:to x="100000" y="80000"/>
                                    </p:animScale>
                                    <p:animScale>
                                      <p:cBhvr>
                                        <p:cTn id="189" dur="166" decel="50000">
                                          <p:stCondLst>
                                            <p:cond delay="1338"/>
                                          </p:stCondLst>
                                        </p:cTn>
                                        <p:tgtEl>
                                          <p:spTgt spid="41"/>
                                        </p:tgtEl>
                                      </p:cBhvr>
                                      <p:to x="100000" y="100000"/>
                                    </p:animScale>
                                    <p:animScale>
                                      <p:cBhvr>
                                        <p:cTn id="190" dur="26">
                                          <p:stCondLst>
                                            <p:cond delay="1642"/>
                                          </p:stCondLst>
                                        </p:cTn>
                                        <p:tgtEl>
                                          <p:spTgt spid="41"/>
                                        </p:tgtEl>
                                      </p:cBhvr>
                                      <p:to x="100000" y="90000"/>
                                    </p:animScale>
                                    <p:animScale>
                                      <p:cBhvr>
                                        <p:cTn id="191" dur="166" decel="50000">
                                          <p:stCondLst>
                                            <p:cond delay="1668"/>
                                          </p:stCondLst>
                                        </p:cTn>
                                        <p:tgtEl>
                                          <p:spTgt spid="41"/>
                                        </p:tgtEl>
                                      </p:cBhvr>
                                      <p:to x="100000" y="100000"/>
                                    </p:animScale>
                                    <p:animScale>
                                      <p:cBhvr>
                                        <p:cTn id="192" dur="26">
                                          <p:stCondLst>
                                            <p:cond delay="1808"/>
                                          </p:stCondLst>
                                        </p:cTn>
                                        <p:tgtEl>
                                          <p:spTgt spid="41"/>
                                        </p:tgtEl>
                                      </p:cBhvr>
                                      <p:to x="100000" y="95000"/>
                                    </p:animScale>
                                    <p:animScale>
                                      <p:cBhvr>
                                        <p:cTn id="193" dur="166" decel="50000">
                                          <p:stCondLst>
                                            <p:cond delay="1834"/>
                                          </p:stCondLst>
                                        </p:cTn>
                                        <p:tgtEl>
                                          <p:spTgt spid="41"/>
                                        </p:tgtEl>
                                      </p:cBhvr>
                                      <p:to x="100000" y="100000"/>
                                    </p:animScale>
                                  </p:childTnLst>
                                </p:cTn>
                              </p:par>
                            </p:childTnLst>
                          </p:cTn>
                        </p:par>
                      </p:childTnLst>
                    </p:cTn>
                  </p:par>
                  <p:par>
                    <p:cTn id="194" fill="hold">
                      <p:stCondLst>
                        <p:cond delay="indefinite"/>
                      </p:stCondLst>
                      <p:childTnLst>
                        <p:par>
                          <p:cTn id="195" fill="hold">
                            <p:stCondLst>
                              <p:cond delay="0"/>
                            </p:stCondLst>
                            <p:childTnLst>
                              <p:par>
                                <p:cTn id="196" presetID="10" presetClass="entr" presetSubtype="0" fill="hold" grpId="1" nodeType="clickEffect">
                                  <p:stCondLst>
                                    <p:cond delay="0"/>
                                  </p:stCondLst>
                                  <p:childTnLst>
                                    <p:set>
                                      <p:cBhvr>
                                        <p:cTn id="197" dur="1" fill="hold">
                                          <p:stCondLst>
                                            <p:cond delay="0"/>
                                          </p:stCondLst>
                                        </p:cTn>
                                        <p:tgtEl>
                                          <p:spTgt spid="9"/>
                                        </p:tgtEl>
                                        <p:attrNameLst>
                                          <p:attrName>style.visibility</p:attrName>
                                        </p:attrNameLst>
                                      </p:cBhvr>
                                      <p:to>
                                        <p:strVal val="visible"/>
                                      </p:to>
                                    </p:set>
                                    <p:animEffect transition="in" filter="fade">
                                      <p:cBhvr>
                                        <p:cTn id="198" dur="500"/>
                                        <p:tgtEl>
                                          <p:spTgt spid="9"/>
                                        </p:tgtEl>
                                      </p:cBhvr>
                                    </p:animEffect>
                                  </p:childTnLst>
                                </p:cTn>
                              </p:par>
                            </p:childTnLst>
                          </p:cTn>
                        </p:par>
                      </p:childTnLst>
                    </p:cTn>
                  </p:par>
                  <p:par>
                    <p:cTn id="199" fill="hold">
                      <p:stCondLst>
                        <p:cond delay="indefinite"/>
                      </p:stCondLst>
                      <p:childTnLst>
                        <p:par>
                          <p:cTn id="200" fill="hold">
                            <p:stCondLst>
                              <p:cond delay="0"/>
                            </p:stCondLst>
                            <p:childTnLst>
                              <p:par>
                                <p:cTn id="201" presetID="10" presetClass="exit" presetSubtype="0" fill="hold" nodeType="clickEffect">
                                  <p:stCondLst>
                                    <p:cond delay="0"/>
                                  </p:stCondLst>
                                  <p:childTnLst>
                                    <p:animEffect transition="out" filter="fade">
                                      <p:cBhvr>
                                        <p:cTn id="202" dur="500"/>
                                        <p:tgtEl>
                                          <p:spTgt spid="8"/>
                                        </p:tgtEl>
                                      </p:cBhvr>
                                    </p:animEffect>
                                    <p:set>
                                      <p:cBhvr>
                                        <p:cTn id="203" dur="1" fill="hold">
                                          <p:stCondLst>
                                            <p:cond delay="499"/>
                                          </p:stCondLst>
                                        </p:cTn>
                                        <p:tgtEl>
                                          <p:spTgt spid="8"/>
                                        </p:tgtEl>
                                        <p:attrNameLst>
                                          <p:attrName>style.visibility</p:attrName>
                                        </p:attrNameLst>
                                      </p:cBhvr>
                                      <p:to>
                                        <p:strVal val="hidden"/>
                                      </p:to>
                                    </p:set>
                                  </p:childTnLst>
                                </p:cTn>
                              </p:par>
                              <p:par>
                                <p:cTn id="204" presetID="10" presetClass="exit" presetSubtype="0" fill="hold" nodeType="withEffect">
                                  <p:stCondLst>
                                    <p:cond delay="0"/>
                                  </p:stCondLst>
                                  <p:childTnLst>
                                    <p:animEffect transition="out" filter="fade">
                                      <p:cBhvr>
                                        <p:cTn id="205" dur="500"/>
                                        <p:tgtEl>
                                          <p:spTgt spid="41"/>
                                        </p:tgtEl>
                                      </p:cBhvr>
                                    </p:animEffect>
                                    <p:set>
                                      <p:cBhvr>
                                        <p:cTn id="206" dur="1" fill="hold">
                                          <p:stCondLst>
                                            <p:cond delay="499"/>
                                          </p:stCondLst>
                                        </p:cTn>
                                        <p:tgtEl>
                                          <p:spTgt spid="41"/>
                                        </p:tgtEl>
                                        <p:attrNameLst>
                                          <p:attrName>style.visibility</p:attrName>
                                        </p:attrNameLst>
                                      </p:cBhvr>
                                      <p:to>
                                        <p:strVal val="hidden"/>
                                      </p:to>
                                    </p:set>
                                  </p:childTnLst>
                                </p:cTn>
                              </p:par>
                              <p:par>
                                <p:cTn id="207" presetID="10" presetClass="exit" presetSubtype="0" fill="hold" grpId="0" nodeType="withEffect">
                                  <p:stCondLst>
                                    <p:cond delay="0"/>
                                  </p:stCondLst>
                                  <p:childTnLst>
                                    <p:animEffect transition="out" filter="fade">
                                      <p:cBhvr>
                                        <p:cTn id="208" dur="500"/>
                                        <p:tgtEl>
                                          <p:spTgt spid="9"/>
                                        </p:tgtEl>
                                      </p:cBhvr>
                                    </p:animEffect>
                                    <p:set>
                                      <p:cBhvr>
                                        <p:cTn id="209" dur="1" fill="hold">
                                          <p:stCondLst>
                                            <p:cond delay="499"/>
                                          </p:stCondLst>
                                        </p:cTn>
                                        <p:tgtEl>
                                          <p:spTgt spid="9"/>
                                        </p:tgtEl>
                                        <p:attrNameLst>
                                          <p:attrName>style.visibility</p:attrName>
                                        </p:attrNameLst>
                                      </p:cBhvr>
                                      <p:to>
                                        <p:strVal val="hidden"/>
                                      </p:to>
                                    </p:set>
                                  </p:childTnLst>
                                </p:cTn>
                              </p:par>
                            </p:childTnLst>
                          </p:cTn>
                        </p:par>
                      </p:childTnLst>
                    </p:cTn>
                  </p:par>
                  <p:par>
                    <p:cTn id="210" fill="hold">
                      <p:stCondLst>
                        <p:cond delay="indefinite"/>
                      </p:stCondLst>
                      <p:childTnLst>
                        <p:par>
                          <p:cTn id="211" fill="hold">
                            <p:stCondLst>
                              <p:cond delay="0"/>
                            </p:stCondLst>
                            <p:childTnLst>
                              <p:par>
                                <p:cTn id="212" presetID="26" presetClass="entr" presetSubtype="0" fill="hold" nodeType="clickEffect">
                                  <p:stCondLst>
                                    <p:cond delay="0"/>
                                  </p:stCondLst>
                                  <p:childTnLst>
                                    <p:set>
                                      <p:cBhvr>
                                        <p:cTn id="213" dur="1" fill="hold">
                                          <p:stCondLst>
                                            <p:cond delay="0"/>
                                          </p:stCondLst>
                                        </p:cTn>
                                        <p:tgtEl>
                                          <p:spTgt spid="21"/>
                                        </p:tgtEl>
                                        <p:attrNameLst>
                                          <p:attrName>style.visibility</p:attrName>
                                        </p:attrNameLst>
                                      </p:cBhvr>
                                      <p:to>
                                        <p:strVal val="visible"/>
                                      </p:to>
                                    </p:set>
                                    <p:animEffect transition="in" filter="wipe(down)">
                                      <p:cBhvr>
                                        <p:cTn id="214" dur="580">
                                          <p:stCondLst>
                                            <p:cond delay="0"/>
                                          </p:stCondLst>
                                        </p:cTn>
                                        <p:tgtEl>
                                          <p:spTgt spid="21"/>
                                        </p:tgtEl>
                                      </p:cBhvr>
                                    </p:animEffect>
                                    <p:anim calcmode="lin" valueType="num">
                                      <p:cBhvr>
                                        <p:cTn id="215" dur="1822" tmFilter="0,0; 0.14,0.36; 0.43,0.73; 0.71,0.91; 1.0,1.0">
                                          <p:stCondLst>
                                            <p:cond delay="0"/>
                                          </p:stCondLst>
                                        </p:cTn>
                                        <p:tgtEl>
                                          <p:spTgt spid="21"/>
                                        </p:tgtEl>
                                        <p:attrNameLst>
                                          <p:attrName>ppt_x</p:attrName>
                                        </p:attrNameLst>
                                      </p:cBhvr>
                                      <p:tavLst>
                                        <p:tav tm="0">
                                          <p:val>
                                            <p:strVal val="#ppt_x-0.25"/>
                                          </p:val>
                                        </p:tav>
                                        <p:tav tm="100000">
                                          <p:val>
                                            <p:strVal val="#ppt_x"/>
                                          </p:val>
                                        </p:tav>
                                      </p:tavLst>
                                    </p:anim>
                                    <p:anim calcmode="lin" valueType="num">
                                      <p:cBhvr>
                                        <p:cTn id="216" dur="664" tmFilter="0.0,0.0; 0.25,0.07; 0.50,0.2; 0.75,0.467; 1.0,1.0">
                                          <p:stCondLst>
                                            <p:cond delay="0"/>
                                          </p:stCondLst>
                                        </p:cTn>
                                        <p:tgtEl>
                                          <p:spTgt spid="21"/>
                                        </p:tgtEl>
                                        <p:attrNameLst>
                                          <p:attrName>ppt_y</p:attrName>
                                        </p:attrNameLst>
                                      </p:cBhvr>
                                      <p:tavLst>
                                        <p:tav tm="0" fmla="#ppt_y-sin(pi*$)/3">
                                          <p:val>
                                            <p:fltVal val="0.5"/>
                                          </p:val>
                                        </p:tav>
                                        <p:tav tm="100000">
                                          <p:val>
                                            <p:fltVal val="1"/>
                                          </p:val>
                                        </p:tav>
                                      </p:tavLst>
                                    </p:anim>
                                    <p:anim calcmode="lin" valueType="num">
                                      <p:cBhvr>
                                        <p:cTn id="217" dur="664" tmFilter="0, 0; 0.125,0.2665; 0.25,0.4; 0.375,0.465; 0.5,0.5;  0.625,0.535; 0.75,0.6; 0.875,0.7335; 1,1">
                                          <p:stCondLst>
                                            <p:cond delay="664"/>
                                          </p:stCondLst>
                                        </p:cTn>
                                        <p:tgtEl>
                                          <p:spTgt spid="21"/>
                                        </p:tgtEl>
                                        <p:attrNameLst>
                                          <p:attrName>ppt_y</p:attrName>
                                        </p:attrNameLst>
                                      </p:cBhvr>
                                      <p:tavLst>
                                        <p:tav tm="0" fmla="#ppt_y-sin(pi*$)/9">
                                          <p:val>
                                            <p:fltVal val="0"/>
                                          </p:val>
                                        </p:tav>
                                        <p:tav tm="100000">
                                          <p:val>
                                            <p:fltVal val="1"/>
                                          </p:val>
                                        </p:tav>
                                      </p:tavLst>
                                    </p:anim>
                                    <p:anim calcmode="lin" valueType="num">
                                      <p:cBhvr>
                                        <p:cTn id="218" dur="332" tmFilter="0, 0; 0.125,0.2665; 0.25,0.4; 0.375,0.465; 0.5,0.5;  0.625,0.535; 0.75,0.6; 0.875,0.7335; 1,1">
                                          <p:stCondLst>
                                            <p:cond delay="1324"/>
                                          </p:stCondLst>
                                        </p:cTn>
                                        <p:tgtEl>
                                          <p:spTgt spid="21"/>
                                        </p:tgtEl>
                                        <p:attrNameLst>
                                          <p:attrName>ppt_y</p:attrName>
                                        </p:attrNameLst>
                                      </p:cBhvr>
                                      <p:tavLst>
                                        <p:tav tm="0" fmla="#ppt_y-sin(pi*$)/27">
                                          <p:val>
                                            <p:fltVal val="0"/>
                                          </p:val>
                                        </p:tav>
                                        <p:tav tm="100000">
                                          <p:val>
                                            <p:fltVal val="1"/>
                                          </p:val>
                                        </p:tav>
                                      </p:tavLst>
                                    </p:anim>
                                    <p:anim calcmode="lin" valueType="num">
                                      <p:cBhvr>
                                        <p:cTn id="219" dur="164" tmFilter="0, 0; 0.125,0.2665; 0.25,0.4; 0.375,0.465; 0.5,0.5;  0.625,0.535; 0.75,0.6; 0.875,0.7335; 1,1">
                                          <p:stCondLst>
                                            <p:cond delay="1656"/>
                                          </p:stCondLst>
                                        </p:cTn>
                                        <p:tgtEl>
                                          <p:spTgt spid="21"/>
                                        </p:tgtEl>
                                        <p:attrNameLst>
                                          <p:attrName>ppt_y</p:attrName>
                                        </p:attrNameLst>
                                      </p:cBhvr>
                                      <p:tavLst>
                                        <p:tav tm="0" fmla="#ppt_y-sin(pi*$)/81">
                                          <p:val>
                                            <p:fltVal val="0"/>
                                          </p:val>
                                        </p:tav>
                                        <p:tav tm="100000">
                                          <p:val>
                                            <p:fltVal val="1"/>
                                          </p:val>
                                        </p:tav>
                                      </p:tavLst>
                                    </p:anim>
                                    <p:animScale>
                                      <p:cBhvr>
                                        <p:cTn id="220" dur="26">
                                          <p:stCondLst>
                                            <p:cond delay="650"/>
                                          </p:stCondLst>
                                        </p:cTn>
                                        <p:tgtEl>
                                          <p:spTgt spid="21"/>
                                        </p:tgtEl>
                                      </p:cBhvr>
                                      <p:to x="100000" y="60000"/>
                                    </p:animScale>
                                    <p:animScale>
                                      <p:cBhvr>
                                        <p:cTn id="221" dur="166" decel="50000">
                                          <p:stCondLst>
                                            <p:cond delay="676"/>
                                          </p:stCondLst>
                                        </p:cTn>
                                        <p:tgtEl>
                                          <p:spTgt spid="21"/>
                                        </p:tgtEl>
                                      </p:cBhvr>
                                      <p:to x="100000" y="100000"/>
                                    </p:animScale>
                                    <p:animScale>
                                      <p:cBhvr>
                                        <p:cTn id="222" dur="26">
                                          <p:stCondLst>
                                            <p:cond delay="1312"/>
                                          </p:stCondLst>
                                        </p:cTn>
                                        <p:tgtEl>
                                          <p:spTgt spid="21"/>
                                        </p:tgtEl>
                                      </p:cBhvr>
                                      <p:to x="100000" y="80000"/>
                                    </p:animScale>
                                    <p:animScale>
                                      <p:cBhvr>
                                        <p:cTn id="223" dur="166" decel="50000">
                                          <p:stCondLst>
                                            <p:cond delay="1338"/>
                                          </p:stCondLst>
                                        </p:cTn>
                                        <p:tgtEl>
                                          <p:spTgt spid="21"/>
                                        </p:tgtEl>
                                      </p:cBhvr>
                                      <p:to x="100000" y="100000"/>
                                    </p:animScale>
                                    <p:animScale>
                                      <p:cBhvr>
                                        <p:cTn id="224" dur="26">
                                          <p:stCondLst>
                                            <p:cond delay="1642"/>
                                          </p:stCondLst>
                                        </p:cTn>
                                        <p:tgtEl>
                                          <p:spTgt spid="21"/>
                                        </p:tgtEl>
                                      </p:cBhvr>
                                      <p:to x="100000" y="90000"/>
                                    </p:animScale>
                                    <p:animScale>
                                      <p:cBhvr>
                                        <p:cTn id="225" dur="166" decel="50000">
                                          <p:stCondLst>
                                            <p:cond delay="1668"/>
                                          </p:stCondLst>
                                        </p:cTn>
                                        <p:tgtEl>
                                          <p:spTgt spid="21"/>
                                        </p:tgtEl>
                                      </p:cBhvr>
                                      <p:to x="100000" y="100000"/>
                                    </p:animScale>
                                    <p:animScale>
                                      <p:cBhvr>
                                        <p:cTn id="226" dur="26">
                                          <p:stCondLst>
                                            <p:cond delay="1808"/>
                                          </p:stCondLst>
                                        </p:cTn>
                                        <p:tgtEl>
                                          <p:spTgt spid="21"/>
                                        </p:tgtEl>
                                      </p:cBhvr>
                                      <p:to x="100000" y="95000"/>
                                    </p:animScale>
                                    <p:animScale>
                                      <p:cBhvr>
                                        <p:cTn id="227" dur="166" decel="50000">
                                          <p:stCondLst>
                                            <p:cond delay="1834"/>
                                          </p:stCondLst>
                                        </p:cTn>
                                        <p:tgtEl>
                                          <p:spTgt spid="21"/>
                                        </p:tgtEl>
                                      </p:cBhvr>
                                      <p:to x="100000" y="100000"/>
                                    </p:animScale>
                                  </p:childTnLst>
                                </p:cTn>
                              </p:par>
                            </p:childTnLst>
                          </p:cTn>
                        </p:par>
                      </p:childTnLst>
                    </p:cTn>
                  </p:par>
                  <p:par>
                    <p:cTn id="228" fill="hold">
                      <p:stCondLst>
                        <p:cond delay="indefinite"/>
                      </p:stCondLst>
                      <p:childTnLst>
                        <p:par>
                          <p:cTn id="229" fill="hold">
                            <p:stCondLst>
                              <p:cond delay="0"/>
                            </p:stCondLst>
                            <p:childTnLst>
                              <p:par>
                                <p:cTn id="230" presetID="26" presetClass="entr" presetSubtype="0" fill="hold" nodeType="clickEffect">
                                  <p:stCondLst>
                                    <p:cond delay="0"/>
                                  </p:stCondLst>
                                  <p:childTnLst>
                                    <p:set>
                                      <p:cBhvr>
                                        <p:cTn id="231" dur="1" fill="hold">
                                          <p:stCondLst>
                                            <p:cond delay="0"/>
                                          </p:stCondLst>
                                        </p:cTn>
                                        <p:tgtEl>
                                          <p:spTgt spid="33"/>
                                        </p:tgtEl>
                                        <p:attrNameLst>
                                          <p:attrName>style.visibility</p:attrName>
                                        </p:attrNameLst>
                                      </p:cBhvr>
                                      <p:to>
                                        <p:strVal val="visible"/>
                                      </p:to>
                                    </p:set>
                                    <p:animEffect transition="in" filter="wipe(down)">
                                      <p:cBhvr>
                                        <p:cTn id="232" dur="580">
                                          <p:stCondLst>
                                            <p:cond delay="0"/>
                                          </p:stCondLst>
                                        </p:cTn>
                                        <p:tgtEl>
                                          <p:spTgt spid="33"/>
                                        </p:tgtEl>
                                      </p:cBhvr>
                                    </p:animEffect>
                                    <p:anim calcmode="lin" valueType="num">
                                      <p:cBhvr>
                                        <p:cTn id="233" dur="1822" tmFilter="0,0; 0.14,0.36; 0.43,0.73; 0.71,0.91; 1.0,1.0">
                                          <p:stCondLst>
                                            <p:cond delay="0"/>
                                          </p:stCondLst>
                                        </p:cTn>
                                        <p:tgtEl>
                                          <p:spTgt spid="33"/>
                                        </p:tgtEl>
                                        <p:attrNameLst>
                                          <p:attrName>ppt_x</p:attrName>
                                        </p:attrNameLst>
                                      </p:cBhvr>
                                      <p:tavLst>
                                        <p:tav tm="0">
                                          <p:val>
                                            <p:strVal val="#ppt_x-0.25"/>
                                          </p:val>
                                        </p:tav>
                                        <p:tav tm="100000">
                                          <p:val>
                                            <p:strVal val="#ppt_x"/>
                                          </p:val>
                                        </p:tav>
                                      </p:tavLst>
                                    </p:anim>
                                    <p:anim calcmode="lin" valueType="num">
                                      <p:cBhvr>
                                        <p:cTn id="234" dur="664" tmFilter="0.0,0.0; 0.25,0.07; 0.50,0.2; 0.75,0.467; 1.0,1.0">
                                          <p:stCondLst>
                                            <p:cond delay="0"/>
                                          </p:stCondLst>
                                        </p:cTn>
                                        <p:tgtEl>
                                          <p:spTgt spid="33"/>
                                        </p:tgtEl>
                                        <p:attrNameLst>
                                          <p:attrName>ppt_y</p:attrName>
                                        </p:attrNameLst>
                                      </p:cBhvr>
                                      <p:tavLst>
                                        <p:tav tm="0" fmla="#ppt_y-sin(pi*$)/3">
                                          <p:val>
                                            <p:fltVal val="0.5"/>
                                          </p:val>
                                        </p:tav>
                                        <p:tav tm="100000">
                                          <p:val>
                                            <p:fltVal val="1"/>
                                          </p:val>
                                        </p:tav>
                                      </p:tavLst>
                                    </p:anim>
                                    <p:anim calcmode="lin" valueType="num">
                                      <p:cBhvr>
                                        <p:cTn id="235" dur="664" tmFilter="0, 0; 0.125,0.2665; 0.25,0.4; 0.375,0.465; 0.5,0.5;  0.625,0.535; 0.75,0.6; 0.875,0.7335; 1,1">
                                          <p:stCondLst>
                                            <p:cond delay="664"/>
                                          </p:stCondLst>
                                        </p:cTn>
                                        <p:tgtEl>
                                          <p:spTgt spid="33"/>
                                        </p:tgtEl>
                                        <p:attrNameLst>
                                          <p:attrName>ppt_y</p:attrName>
                                        </p:attrNameLst>
                                      </p:cBhvr>
                                      <p:tavLst>
                                        <p:tav tm="0" fmla="#ppt_y-sin(pi*$)/9">
                                          <p:val>
                                            <p:fltVal val="0"/>
                                          </p:val>
                                        </p:tav>
                                        <p:tav tm="100000">
                                          <p:val>
                                            <p:fltVal val="1"/>
                                          </p:val>
                                        </p:tav>
                                      </p:tavLst>
                                    </p:anim>
                                    <p:anim calcmode="lin" valueType="num">
                                      <p:cBhvr>
                                        <p:cTn id="236" dur="332" tmFilter="0, 0; 0.125,0.2665; 0.25,0.4; 0.375,0.465; 0.5,0.5;  0.625,0.535; 0.75,0.6; 0.875,0.7335; 1,1">
                                          <p:stCondLst>
                                            <p:cond delay="1324"/>
                                          </p:stCondLst>
                                        </p:cTn>
                                        <p:tgtEl>
                                          <p:spTgt spid="33"/>
                                        </p:tgtEl>
                                        <p:attrNameLst>
                                          <p:attrName>ppt_y</p:attrName>
                                        </p:attrNameLst>
                                      </p:cBhvr>
                                      <p:tavLst>
                                        <p:tav tm="0" fmla="#ppt_y-sin(pi*$)/27">
                                          <p:val>
                                            <p:fltVal val="0"/>
                                          </p:val>
                                        </p:tav>
                                        <p:tav tm="100000">
                                          <p:val>
                                            <p:fltVal val="1"/>
                                          </p:val>
                                        </p:tav>
                                      </p:tavLst>
                                    </p:anim>
                                    <p:anim calcmode="lin" valueType="num">
                                      <p:cBhvr>
                                        <p:cTn id="237" dur="164" tmFilter="0, 0; 0.125,0.2665; 0.25,0.4; 0.375,0.465; 0.5,0.5;  0.625,0.535; 0.75,0.6; 0.875,0.7335; 1,1">
                                          <p:stCondLst>
                                            <p:cond delay="1656"/>
                                          </p:stCondLst>
                                        </p:cTn>
                                        <p:tgtEl>
                                          <p:spTgt spid="33"/>
                                        </p:tgtEl>
                                        <p:attrNameLst>
                                          <p:attrName>ppt_y</p:attrName>
                                        </p:attrNameLst>
                                      </p:cBhvr>
                                      <p:tavLst>
                                        <p:tav tm="0" fmla="#ppt_y-sin(pi*$)/81">
                                          <p:val>
                                            <p:fltVal val="0"/>
                                          </p:val>
                                        </p:tav>
                                        <p:tav tm="100000">
                                          <p:val>
                                            <p:fltVal val="1"/>
                                          </p:val>
                                        </p:tav>
                                      </p:tavLst>
                                    </p:anim>
                                    <p:animScale>
                                      <p:cBhvr>
                                        <p:cTn id="238" dur="26">
                                          <p:stCondLst>
                                            <p:cond delay="650"/>
                                          </p:stCondLst>
                                        </p:cTn>
                                        <p:tgtEl>
                                          <p:spTgt spid="33"/>
                                        </p:tgtEl>
                                      </p:cBhvr>
                                      <p:to x="100000" y="60000"/>
                                    </p:animScale>
                                    <p:animScale>
                                      <p:cBhvr>
                                        <p:cTn id="239" dur="166" decel="50000">
                                          <p:stCondLst>
                                            <p:cond delay="676"/>
                                          </p:stCondLst>
                                        </p:cTn>
                                        <p:tgtEl>
                                          <p:spTgt spid="33"/>
                                        </p:tgtEl>
                                      </p:cBhvr>
                                      <p:to x="100000" y="100000"/>
                                    </p:animScale>
                                    <p:animScale>
                                      <p:cBhvr>
                                        <p:cTn id="240" dur="26">
                                          <p:stCondLst>
                                            <p:cond delay="1312"/>
                                          </p:stCondLst>
                                        </p:cTn>
                                        <p:tgtEl>
                                          <p:spTgt spid="33"/>
                                        </p:tgtEl>
                                      </p:cBhvr>
                                      <p:to x="100000" y="80000"/>
                                    </p:animScale>
                                    <p:animScale>
                                      <p:cBhvr>
                                        <p:cTn id="241" dur="166" decel="50000">
                                          <p:stCondLst>
                                            <p:cond delay="1338"/>
                                          </p:stCondLst>
                                        </p:cTn>
                                        <p:tgtEl>
                                          <p:spTgt spid="33"/>
                                        </p:tgtEl>
                                      </p:cBhvr>
                                      <p:to x="100000" y="100000"/>
                                    </p:animScale>
                                    <p:animScale>
                                      <p:cBhvr>
                                        <p:cTn id="242" dur="26">
                                          <p:stCondLst>
                                            <p:cond delay="1642"/>
                                          </p:stCondLst>
                                        </p:cTn>
                                        <p:tgtEl>
                                          <p:spTgt spid="33"/>
                                        </p:tgtEl>
                                      </p:cBhvr>
                                      <p:to x="100000" y="90000"/>
                                    </p:animScale>
                                    <p:animScale>
                                      <p:cBhvr>
                                        <p:cTn id="243" dur="166" decel="50000">
                                          <p:stCondLst>
                                            <p:cond delay="1668"/>
                                          </p:stCondLst>
                                        </p:cTn>
                                        <p:tgtEl>
                                          <p:spTgt spid="33"/>
                                        </p:tgtEl>
                                      </p:cBhvr>
                                      <p:to x="100000" y="100000"/>
                                    </p:animScale>
                                    <p:animScale>
                                      <p:cBhvr>
                                        <p:cTn id="244" dur="26">
                                          <p:stCondLst>
                                            <p:cond delay="1808"/>
                                          </p:stCondLst>
                                        </p:cTn>
                                        <p:tgtEl>
                                          <p:spTgt spid="33"/>
                                        </p:tgtEl>
                                      </p:cBhvr>
                                      <p:to x="100000" y="95000"/>
                                    </p:animScale>
                                    <p:animScale>
                                      <p:cBhvr>
                                        <p:cTn id="245" dur="166" decel="50000">
                                          <p:stCondLst>
                                            <p:cond delay="1834"/>
                                          </p:stCondLst>
                                        </p:cTn>
                                        <p:tgtEl>
                                          <p:spTgt spid="33"/>
                                        </p:tgtEl>
                                      </p:cBhvr>
                                      <p:to x="100000" y="100000"/>
                                    </p:animScale>
                                  </p:childTnLst>
                                </p:cTn>
                              </p:par>
                            </p:childTnLst>
                          </p:cTn>
                        </p:par>
                      </p:childTnLst>
                    </p:cTn>
                  </p:par>
                  <p:par>
                    <p:cTn id="246" fill="hold">
                      <p:stCondLst>
                        <p:cond delay="indefinite"/>
                      </p:stCondLst>
                      <p:childTnLst>
                        <p:par>
                          <p:cTn id="247" fill="hold">
                            <p:stCondLst>
                              <p:cond delay="0"/>
                            </p:stCondLst>
                            <p:childTnLst>
                              <p:par>
                                <p:cTn id="248" presetID="10" presetClass="entr" presetSubtype="0" fill="hold" grpId="1" nodeType="clickEffect">
                                  <p:stCondLst>
                                    <p:cond delay="0"/>
                                  </p:stCondLst>
                                  <p:childTnLst>
                                    <p:set>
                                      <p:cBhvr>
                                        <p:cTn id="249" dur="1" fill="hold">
                                          <p:stCondLst>
                                            <p:cond delay="0"/>
                                          </p:stCondLst>
                                        </p:cTn>
                                        <p:tgtEl>
                                          <p:spTgt spid="11"/>
                                        </p:tgtEl>
                                        <p:attrNameLst>
                                          <p:attrName>style.visibility</p:attrName>
                                        </p:attrNameLst>
                                      </p:cBhvr>
                                      <p:to>
                                        <p:strVal val="visible"/>
                                      </p:to>
                                    </p:set>
                                    <p:animEffect transition="in" filter="fade">
                                      <p:cBhvr>
                                        <p:cTn id="250" dur="500"/>
                                        <p:tgtEl>
                                          <p:spTgt spid="11"/>
                                        </p:tgtEl>
                                      </p:cBhvr>
                                    </p:animEffect>
                                  </p:childTnLst>
                                </p:cTn>
                              </p:par>
                            </p:childTnLst>
                          </p:cTn>
                        </p:par>
                      </p:childTnLst>
                    </p:cTn>
                  </p:par>
                  <p:par>
                    <p:cTn id="251" fill="hold">
                      <p:stCondLst>
                        <p:cond delay="indefinite"/>
                      </p:stCondLst>
                      <p:childTnLst>
                        <p:par>
                          <p:cTn id="252" fill="hold">
                            <p:stCondLst>
                              <p:cond delay="0"/>
                            </p:stCondLst>
                            <p:childTnLst>
                              <p:par>
                                <p:cTn id="253" presetID="10" presetClass="exit" presetSubtype="0" fill="hold" nodeType="clickEffect">
                                  <p:stCondLst>
                                    <p:cond delay="0"/>
                                  </p:stCondLst>
                                  <p:childTnLst>
                                    <p:animEffect transition="out" filter="fade">
                                      <p:cBhvr>
                                        <p:cTn id="254" dur="500"/>
                                        <p:tgtEl>
                                          <p:spTgt spid="33"/>
                                        </p:tgtEl>
                                      </p:cBhvr>
                                    </p:animEffect>
                                    <p:set>
                                      <p:cBhvr>
                                        <p:cTn id="255" dur="1" fill="hold">
                                          <p:stCondLst>
                                            <p:cond delay="499"/>
                                          </p:stCondLst>
                                        </p:cTn>
                                        <p:tgtEl>
                                          <p:spTgt spid="33"/>
                                        </p:tgtEl>
                                        <p:attrNameLst>
                                          <p:attrName>style.visibility</p:attrName>
                                        </p:attrNameLst>
                                      </p:cBhvr>
                                      <p:to>
                                        <p:strVal val="hidden"/>
                                      </p:to>
                                    </p:set>
                                  </p:childTnLst>
                                </p:cTn>
                              </p:par>
                              <p:par>
                                <p:cTn id="256" presetID="10" presetClass="exit" presetSubtype="0" fill="hold" nodeType="withEffect">
                                  <p:stCondLst>
                                    <p:cond delay="0"/>
                                  </p:stCondLst>
                                  <p:childTnLst>
                                    <p:animEffect transition="out" filter="fade">
                                      <p:cBhvr>
                                        <p:cTn id="257" dur="500"/>
                                        <p:tgtEl>
                                          <p:spTgt spid="21"/>
                                        </p:tgtEl>
                                      </p:cBhvr>
                                    </p:animEffect>
                                    <p:set>
                                      <p:cBhvr>
                                        <p:cTn id="258" dur="1" fill="hold">
                                          <p:stCondLst>
                                            <p:cond delay="499"/>
                                          </p:stCondLst>
                                        </p:cTn>
                                        <p:tgtEl>
                                          <p:spTgt spid="21"/>
                                        </p:tgtEl>
                                        <p:attrNameLst>
                                          <p:attrName>style.visibility</p:attrName>
                                        </p:attrNameLst>
                                      </p:cBhvr>
                                      <p:to>
                                        <p:strVal val="hidden"/>
                                      </p:to>
                                    </p:set>
                                  </p:childTnLst>
                                </p:cTn>
                              </p:par>
                              <p:par>
                                <p:cTn id="259" presetID="10" presetClass="exit" presetSubtype="0" fill="hold" grpId="0" nodeType="withEffect">
                                  <p:stCondLst>
                                    <p:cond delay="0"/>
                                  </p:stCondLst>
                                  <p:childTnLst>
                                    <p:animEffect transition="out" filter="fade">
                                      <p:cBhvr>
                                        <p:cTn id="260" dur="500"/>
                                        <p:tgtEl>
                                          <p:spTgt spid="11"/>
                                        </p:tgtEl>
                                      </p:cBhvr>
                                    </p:animEffect>
                                    <p:set>
                                      <p:cBhvr>
                                        <p:cTn id="261" dur="1" fill="hold">
                                          <p:stCondLst>
                                            <p:cond delay="499"/>
                                          </p:stCondLst>
                                        </p:cTn>
                                        <p:tgtEl>
                                          <p:spTgt spid="11"/>
                                        </p:tgtEl>
                                        <p:attrNameLst>
                                          <p:attrName>style.visibility</p:attrName>
                                        </p:attrNameLst>
                                      </p:cBhvr>
                                      <p:to>
                                        <p:strVal val="hidden"/>
                                      </p:to>
                                    </p:set>
                                  </p:childTnLst>
                                </p:cTn>
                              </p:par>
                            </p:childTnLst>
                          </p:cTn>
                        </p:par>
                      </p:childTnLst>
                    </p:cTn>
                  </p:par>
                  <p:par>
                    <p:cTn id="262" fill="hold">
                      <p:stCondLst>
                        <p:cond delay="indefinite"/>
                      </p:stCondLst>
                      <p:childTnLst>
                        <p:par>
                          <p:cTn id="263" fill="hold">
                            <p:stCondLst>
                              <p:cond delay="0"/>
                            </p:stCondLst>
                            <p:childTnLst>
                              <p:par>
                                <p:cTn id="264" presetID="26" presetClass="entr" presetSubtype="0" fill="hold" nodeType="clickEffect">
                                  <p:stCondLst>
                                    <p:cond delay="0"/>
                                  </p:stCondLst>
                                  <p:childTnLst>
                                    <p:set>
                                      <p:cBhvr>
                                        <p:cTn id="265" dur="1" fill="hold">
                                          <p:stCondLst>
                                            <p:cond delay="0"/>
                                          </p:stCondLst>
                                        </p:cTn>
                                        <p:tgtEl>
                                          <p:spTgt spid="23"/>
                                        </p:tgtEl>
                                        <p:attrNameLst>
                                          <p:attrName>style.visibility</p:attrName>
                                        </p:attrNameLst>
                                      </p:cBhvr>
                                      <p:to>
                                        <p:strVal val="visible"/>
                                      </p:to>
                                    </p:set>
                                    <p:animEffect transition="in" filter="wipe(down)">
                                      <p:cBhvr>
                                        <p:cTn id="266" dur="580">
                                          <p:stCondLst>
                                            <p:cond delay="0"/>
                                          </p:stCondLst>
                                        </p:cTn>
                                        <p:tgtEl>
                                          <p:spTgt spid="23"/>
                                        </p:tgtEl>
                                      </p:cBhvr>
                                    </p:animEffect>
                                    <p:anim calcmode="lin" valueType="num">
                                      <p:cBhvr>
                                        <p:cTn id="267" dur="1822" tmFilter="0,0; 0.14,0.36; 0.43,0.73; 0.71,0.91; 1.0,1.0">
                                          <p:stCondLst>
                                            <p:cond delay="0"/>
                                          </p:stCondLst>
                                        </p:cTn>
                                        <p:tgtEl>
                                          <p:spTgt spid="23"/>
                                        </p:tgtEl>
                                        <p:attrNameLst>
                                          <p:attrName>ppt_x</p:attrName>
                                        </p:attrNameLst>
                                      </p:cBhvr>
                                      <p:tavLst>
                                        <p:tav tm="0">
                                          <p:val>
                                            <p:strVal val="#ppt_x-0.25"/>
                                          </p:val>
                                        </p:tav>
                                        <p:tav tm="100000">
                                          <p:val>
                                            <p:strVal val="#ppt_x"/>
                                          </p:val>
                                        </p:tav>
                                      </p:tavLst>
                                    </p:anim>
                                    <p:anim calcmode="lin" valueType="num">
                                      <p:cBhvr>
                                        <p:cTn id="268" dur="664" tmFilter="0.0,0.0; 0.25,0.07; 0.50,0.2; 0.75,0.467; 1.0,1.0">
                                          <p:stCondLst>
                                            <p:cond delay="0"/>
                                          </p:stCondLst>
                                        </p:cTn>
                                        <p:tgtEl>
                                          <p:spTgt spid="23"/>
                                        </p:tgtEl>
                                        <p:attrNameLst>
                                          <p:attrName>ppt_y</p:attrName>
                                        </p:attrNameLst>
                                      </p:cBhvr>
                                      <p:tavLst>
                                        <p:tav tm="0" fmla="#ppt_y-sin(pi*$)/3">
                                          <p:val>
                                            <p:fltVal val="0.5"/>
                                          </p:val>
                                        </p:tav>
                                        <p:tav tm="100000">
                                          <p:val>
                                            <p:fltVal val="1"/>
                                          </p:val>
                                        </p:tav>
                                      </p:tavLst>
                                    </p:anim>
                                    <p:anim calcmode="lin" valueType="num">
                                      <p:cBhvr>
                                        <p:cTn id="269" dur="664" tmFilter="0, 0; 0.125,0.2665; 0.25,0.4; 0.375,0.465; 0.5,0.5;  0.625,0.535; 0.75,0.6; 0.875,0.7335; 1,1">
                                          <p:stCondLst>
                                            <p:cond delay="664"/>
                                          </p:stCondLst>
                                        </p:cTn>
                                        <p:tgtEl>
                                          <p:spTgt spid="23"/>
                                        </p:tgtEl>
                                        <p:attrNameLst>
                                          <p:attrName>ppt_y</p:attrName>
                                        </p:attrNameLst>
                                      </p:cBhvr>
                                      <p:tavLst>
                                        <p:tav tm="0" fmla="#ppt_y-sin(pi*$)/9">
                                          <p:val>
                                            <p:fltVal val="0"/>
                                          </p:val>
                                        </p:tav>
                                        <p:tav tm="100000">
                                          <p:val>
                                            <p:fltVal val="1"/>
                                          </p:val>
                                        </p:tav>
                                      </p:tavLst>
                                    </p:anim>
                                    <p:anim calcmode="lin" valueType="num">
                                      <p:cBhvr>
                                        <p:cTn id="270" dur="332" tmFilter="0, 0; 0.125,0.2665; 0.25,0.4; 0.375,0.465; 0.5,0.5;  0.625,0.535; 0.75,0.6; 0.875,0.7335; 1,1">
                                          <p:stCondLst>
                                            <p:cond delay="1324"/>
                                          </p:stCondLst>
                                        </p:cTn>
                                        <p:tgtEl>
                                          <p:spTgt spid="23"/>
                                        </p:tgtEl>
                                        <p:attrNameLst>
                                          <p:attrName>ppt_y</p:attrName>
                                        </p:attrNameLst>
                                      </p:cBhvr>
                                      <p:tavLst>
                                        <p:tav tm="0" fmla="#ppt_y-sin(pi*$)/27">
                                          <p:val>
                                            <p:fltVal val="0"/>
                                          </p:val>
                                        </p:tav>
                                        <p:tav tm="100000">
                                          <p:val>
                                            <p:fltVal val="1"/>
                                          </p:val>
                                        </p:tav>
                                      </p:tavLst>
                                    </p:anim>
                                    <p:anim calcmode="lin" valueType="num">
                                      <p:cBhvr>
                                        <p:cTn id="271" dur="164" tmFilter="0, 0; 0.125,0.2665; 0.25,0.4; 0.375,0.465; 0.5,0.5;  0.625,0.535; 0.75,0.6; 0.875,0.7335; 1,1">
                                          <p:stCondLst>
                                            <p:cond delay="1656"/>
                                          </p:stCondLst>
                                        </p:cTn>
                                        <p:tgtEl>
                                          <p:spTgt spid="23"/>
                                        </p:tgtEl>
                                        <p:attrNameLst>
                                          <p:attrName>ppt_y</p:attrName>
                                        </p:attrNameLst>
                                      </p:cBhvr>
                                      <p:tavLst>
                                        <p:tav tm="0" fmla="#ppt_y-sin(pi*$)/81">
                                          <p:val>
                                            <p:fltVal val="0"/>
                                          </p:val>
                                        </p:tav>
                                        <p:tav tm="100000">
                                          <p:val>
                                            <p:fltVal val="1"/>
                                          </p:val>
                                        </p:tav>
                                      </p:tavLst>
                                    </p:anim>
                                    <p:animScale>
                                      <p:cBhvr>
                                        <p:cTn id="272" dur="26">
                                          <p:stCondLst>
                                            <p:cond delay="650"/>
                                          </p:stCondLst>
                                        </p:cTn>
                                        <p:tgtEl>
                                          <p:spTgt spid="23"/>
                                        </p:tgtEl>
                                      </p:cBhvr>
                                      <p:to x="100000" y="60000"/>
                                    </p:animScale>
                                    <p:animScale>
                                      <p:cBhvr>
                                        <p:cTn id="273" dur="166" decel="50000">
                                          <p:stCondLst>
                                            <p:cond delay="676"/>
                                          </p:stCondLst>
                                        </p:cTn>
                                        <p:tgtEl>
                                          <p:spTgt spid="23"/>
                                        </p:tgtEl>
                                      </p:cBhvr>
                                      <p:to x="100000" y="100000"/>
                                    </p:animScale>
                                    <p:animScale>
                                      <p:cBhvr>
                                        <p:cTn id="274" dur="26">
                                          <p:stCondLst>
                                            <p:cond delay="1312"/>
                                          </p:stCondLst>
                                        </p:cTn>
                                        <p:tgtEl>
                                          <p:spTgt spid="23"/>
                                        </p:tgtEl>
                                      </p:cBhvr>
                                      <p:to x="100000" y="80000"/>
                                    </p:animScale>
                                    <p:animScale>
                                      <p:cBhvr>
                                        <p:cTn id="275" dur="166" decel="50000">
                                          <p:stCondLst>
                                            <p:cond delay="1338"/>
                                          </p:stCondLst>
                                        </p:cTn>
                                        <p:tgtEl>
                                          <p:spTgt spid="23"/>
                                        </p:tgtEl>
                                      </p:cBhvr>
                                      <p:to x="100000" y="100000"/>
                                    </p:animScale>
                                    <p:animScale>
                                      <p:cBhvr>
                                        <p:cTn id="276" dur="26">
                                          <p:stCondLst>
                                            <p:cond delay="1642"/>
                                          </p:stCondLst>
                                        </p:cTn>
                                        <p:tgtEl>
                                          <p:spTgt spid="23"/>
                                        </p:tgtEl>
                                      </p:cBhvr>
                                      <p:to x="100000" y="90000"/>
                                    </p:animScale>
                                    <p:animScale>
                                      <p:cBhvr>
                                        <p:cTn id="277" dur="166" decel="50000">
                                          <p:stCondLst>
                                            <p:cond delay="1668"/>
                                          </p:stCondLst>
                                        </p:cTn>
                                        <p:tgtEl>
                                          <p:spTgt spid="23"/>
                                        </p:tgtEl>
                                      </p:cBhvr>
                                      <p:to x="100000" y="100000"/>
                                    </p:animScale>
                                    <p:animScale>
                                      <p:cBhvr>
                                        <p:cTn id="278" dur="26">
                                          <p:stCondLst>
                                            <p:cond delay="1808"/>
                                          </p:stCondLst>
                                        </p:cTn>
                                        <p:tgtEl>
                                          <p:spTgt spid="23"/>
                                        </p:tgtEl>
                                      </p:cBhvr>
                                      <p:to x="100000" y="95000"/>
                                    </p:animScale>
                                    <p:animScale>
                                      <p:cBhvr>
                                        <p:cTn id="279" dur="166" decel="50000">
                                          <p:stCondLst>
                                            <p:cond delay="1834"/>
                                          </p:stCondLst>
                                        </p:cTn>
                                        <p:tgtEl>
                                          <p:spTgt spid="23"/>
                                        </p:tgtEl>
                                      </p:cBhvr>
                                      <p:to x="100000" y="100000"/>
                                    </p:animScale>
                                  </p:childTnLst>
                                </p:cTn>
                              </p:par>
                            </p:childTnLst>
                          </p:cTn>
                        </p:par>
                      </p:childTnLst>
                    </p:cTn>
                  </p:par>
                  <p:par>
                    <p:cTn id="280" fill="hold">
                      <p:stCondLst>
                        <p:cond delay="indefinite"/>
                      </p:stCondLst>
                      <p:childTnLst>
                        <p:par>
                          <p:cTn id="281" fill="hold">
                            <p:stCondLst>
                              <p:cond delay="0"/>
                            </p:stCondLst>
                            <p:childTnLst>
                              <p:par>
                                <p:cTn id="282" presetID="26" presetClass="entr" presetSubtype="0" fill="hold" nodeType="clickEffect">
                                  <p:stCondLst>
                                    <p:cond delay="0"/>
                                  </p:stCondLst>
                                  <p:childTnLst>
                                    <p:set>
                                      <p:cBhvr>
                                        <p:cTn id="283" dur="1" fill="hold">
                                          <p:stCondLst>
                                            <p:cond delay="0"/>
                                          </p:stCondLst>
                                        </p:cTn>
                                        <p:tgtEl>
                                          <p:spTgt spid="49"/>
                                        </p:tgtEl>
                                        <p:attrNameLst>
                                          <p:attrName>style.visibility</p:attrName>
                                        </p:attrNameLst>
                                      </p:cBhvr>
                                      <p:to>
                                        <p:strVal val="visible"/>
                                      </p:to>
                                    </p:set>
                                    <p:animEffect transition="in" filter="wipe(down)">
                                      <p:cBhvr>
                                        <p:cTn id="284" dur="580">
                                          <p:stCondLst>
                                            <p:cond delay="0"/>
                                          </p:stCondLst>
                                        </p:cTn>
                                        <p:tgtEl>
                                          <p:spTgt spid="49"/>
                                        </p:tgtEl>
                                      </p:cBhvr>
                                    </p:animEffect>
                                    <p:anim calcmode="lin" valueType="num">
                                      <p:cBhvr>
                                        <p:cTn id="285" dur="1822" tmFilter="0,0; 0.14,0.36; 0.43,0.73; 0.71,0.91; 1.0,1.0">
                                          <p:stCondLst>
                                            <p:cond delay="0"/>
                                          </p:stCondLst>
                                        </p:cTn>
                                        <p:tgtEl>
                                          <p:spTgt spid="49"/>
                                        </p:tgtEl>
                                        <p:attrNameLst>
                                          <p:attrName>ppt_x</p:attrName>
                                        </p:attrNameLst>
                                      </p:cBhvr>
                                      <p:tavLst>
                                        <p:tav tm="0">
                                          <p:val>
                                            <p:strVal val="#ppt_x-0.25"/>
                                          </p:val>
                                        </p:tav>
                                        <p:tav tm="100000">
                                          <p:val>
                                            <p:strVal val="#ppt_x"/>
                                          </p:val>
                                        </p:tav>
                                      </p:tavLst>
                                    </p:anim>
                                    <p:anim calcmode="lin" valueType="num">
                                      <p:cBhvr>
                                        <p:cTn id="286" dur="664" tmFilter="0.0,0.0; 0.25,0.07; 0.50,0.2; 0.75,0.467; 1.0,1.0">
                                          <p:stCondLst>
                                            <p:cond delay="0"/>
                                          </p:stCondLst>
                                        </p:cTn>
                                        <p:tgtEl>
                                          <p:spTgt spid="49"/>
                                        </p:tgtEl>
                                        <p:attrNameLst>
                                          <p:attrName>ppt_y</p:attrName>
                                        </p:attrNameLst>
                                      </p:cBhvr>
                                      <p:tavLst>
                                        <p:tav tm="0" fmla="#ppt_y-sin(pi*$)/3">
                                          <p:val>
                                            <p:fltVal val="0.5"/>
                                          </p:val>
                                        </p:tav>
                                        <p:tav tm="100000">
                                          <p:val>
                                            <p:fltVal val="1"/>
                                          </p:val>
                                        </p:tav>
                                      </p:tavLst>
                                    </p:anim>
                                    <p:anim calcmode="lin" valueType="num">
                                      <p:cBhvr>
                                        <p:cTn id="287" dur="664" tmFilter="0, 0; 0.125,0.2665; 0.25,0.4; 0.375,0.465; 0.5,0.5;  0.625,0.535; 0.75,0.6; 0.875,0.7335; 1,1">
                                          <p:stCondLst>
                                            <p:cond delay="664"/>
                                          </p:stCondLst>
                                        </p:cTn>
                                        <p:tgtEl>
                                          <p:spTgt spid="49"/>
                                        </p:tgtEl>
                                        <p:attrNameLst>
                                          <p:attrName>ppt_y</p:attrName>
                                        </p:attrNameLst>
                                      </p:cBhvr>
                                      <p:tavLst>
                                        <p:tav tm="0" fmla="#ppt_y-sin(pi*$)/9">
                                          <p:val>
                                            <p:fltVal val="0"/>
                                          </p:val>
                                        </p:tav>
                                        <p:tav tm="100000">
                                          <p:val>
                                            <p:fltVal val="1"/>
                                          </p:val>
                                        </p:tav>
                                      </p:tavLst>
                                    </p:anim>
                                    <p:anim calcmode="lin" valueType="num">
                                      <p:cBhvr>
                                        <p:cTn id="288" dur="332" tmFilter="0, 0; 0.125,0.2665; 0.25,0.4; 0.375,0.465; 0.5,0.5;  0.625,0.535; 0.75,0.6; 0.875,0.7335; 1,1">
                                          <p:stCondLst>
                                            <p:cond delay="1324"/>
                                          </p:stCondLst>
                                        </p:cTn>
                                        <p:tgtEl>
                                          <p:spTgt spid="49"/>
                                        </p:tgtEl>
                                        <p:attrNameLst>
                                          <p:attrName>ppt_y</p:attrName>
                                        </p:attrNameLst>
                                      </p:cBhvr>
                                      <p:tavLst>
                                        <p:tav tm="0" fmla="#ppt_y-sin(pi*$)/27">
                                          <p:val>
                                            <p:fltVal val="0"/>
                                          </p:val>
                                        </p:tav>
                                        <p:tav tm="100000">
                                          <p:val>
                                            <p:fltVal val="1"/>
                                          </p:val>
                                        </p:tav>
                                      </p:tavLst>
                                    </p:anim>
                                    <p:anim calcmode="lin" valueType="num">
                                      <p:cBhvr>
                                        <p:cTn id="289" dur="164" tmFilter="0, 0; 0.125,0.2665; 0.25,0.4; 0.375,0.465; 0.5,0.5;  0.625,0.535; 0.75,0.6; 0.875,0.7335; 1,1">
                                          <p:stCondLst>
                                            <p:cond delay="1656"/>
                                          </p:stCondLst>
                                        </p:cTn>
                                        <p:tgtEl>
                                          <p:spTgt spid="49"/>
                                        </p:tgtEl>
                                        <p:attrNameLst>
                                          <p:attrName>ppt_y</p:attrName>
                                        </p:attrNameLst>
                                      </p:cBhvr>
                                      <p:tavLst>
                                        <p:tav tm="0" fmla="#ppt_y-sin(pi*$)/81">
                                          <p:val>
                                            <p:fltVal val="0"/>
                                          </p:val>
                                        </p:tav>
                                        <p:tav tm="100000">
                                          <p:val>
                                            <p:fltVal val="1"/>
                                          </p:val>
                                        </p:tav>
                                      </p:tavLst>
                                    </p:anim>
                                    <p:animScale>
                                      <p:cBhvr>
                                        <p:cTn id="290" dur="26">
                                          <p:stCondLst>
                                            <p:cond delay="650"/>
                                          </p:stCondLst>
                                        </p:cTn>
                                        <p:tgtEl>
                                          <p:spTgt spid="49"/>
                                        </p:tgtEl>
                                      </p:cBhvr>
                                      <p:to x="100000" y="60000"/>
                                    </p:animScale>
                                    <p:animScale>
                                      <p:cBhvr>
                                        <p:cTn id="291" dur="166" decel="50000">
                                          <p:stCondLst>
                                            <p:cond delay="676"/>
                                          </p:stCondLst>
                                        </p:cTn>
                                        <p:tgtEl>
                                          <p:spTgt spid="49"/>
                                        </p:tgtEl>
                                      </p:cBhvr>
                                      <p:to x="100000" y="100000"/>
                                    </p:animScale>
                                    <p:animScale>
                                      <p:cBhvr>
                                        <p:cTn id="292" dur="26">
                                          <p:stCondLst>
                                            <p:cond delay="1312"/>
                                          </p:stCondLst>
                                        </p:cTn>
                                        <p:tgtEl>
                                          <p:spTgt spid="49"/>
                                        </p:tgtEl>
                                      </p:cBhvr>
                                      <p:to x="100000" y="80000"/>
                                    </p:animScale>
                                    <p:animScale>
                                      <p:cBhvr>
                                        <p:cTn id="293" dur="166" decel="50000">
                                          <p:stCondLst>
                                            <p:cond delay="1338"/>
                                          </p:stCondLst>
                                        </p:cTn>
                                        <p:tgtEl>
                                          <p:spTgt spid="49"/>
                                        </p:tgtEl>
                                      </p:cBhvr>
                                      <p:to x="100000" y="100000"/>
                                    </p:animScale>
                                    <p:animScale>
                                      <p:cBhvr>
                                        <p:cTn id="294" dur="26">
                                          <p:stCondLst>
                                            <p:cond delay="1642"/>
                                          </p:stCondLst>
                                        </p:cTn>
                                        <p:tgtEl>
                                          <p:spTgt spid="49"/>
                                        </p:tgtEl>
                                      </p:cBhvr>
                                      <p:to x="100000" y="90000"/>
                                    </p:animScale>
                                    <p:animScale>
                                      <p:cBhvr>
                                        <p:cTn id="295" dur="166" decel="50000">
                                          <p:stCondLst>
                                            <p:cond delay="1668"/>
                                          </p:stCondLst>
                                        </p:cTn>
                                        <p:tgtEl>
                                          <p:spTgt spid="49"/>
                                        </p:tgtEl>
                                      </p:cBhvr>
                                      <p:to x="100000" y="100000"/>
                                    </p:animScale>
                                    <p:animScale>
                                      <p:cBhvr>
                                        <p:cTn id="296" dur="26">
                                          <p:stCondLst>
                                            <p:cond delay="1808"/>
                                          </p:stCondLst>
                                        </p:cTn>
                                        <p:tgtEl>
                                          <p:spTgt spid="49"/>
                                        </p:tgtEl>
                                      </p:cBhvr>
                                      <p:to x="100000" y="95000"/>
                                    </p:animScale>
                                    <p:animScale>
                                      <p:cBhvr>
                                        <p:cTn id="297" dur="166" decel="50000">
                                          <p:stCondLst>
                                            <p:cond delay="1834"/>
                                          </p:stCondLst>
                                        </p:cTn>
                                        <p:tgtEl>
                                          <p:spTgt spid="49"/>
                                        </p:tgtEl>
                                      </p:cBhvr>
                                      <p:to x="100000" y="100000"/>
                                    </p:animScale>
                                  </p:childTnLst>
                                </p:cTn>
                              </p:par>
                            </p:childTnLst>
                          </p:cTn>
                        </p:par>
                      </p:childTnLst>
                    </p:cTn>
                  </p:par>
                  <p:par>
                    <p:cTn id="298" fill="hold">
                      <p:stCondLst>
                        <p:cond delay="indefinite"/>
                      </p:stCondLst>
                      <p:childTnLst>
                        <p:par>
                          <p:cTn id="299" fill="hold">
                            <p:stCondLst>
                              <p:cond delay="0"/>
                            </p:stCondLst>
                            <p:childTnLst>
                              <p:par>
                                <p:cTn id="300" presetID="10" presetClass="entr" presetSubtype="0" fill="hold" grpId="1" nodeType="clickEffect">
                                  <p:stCondLst>
                                    <p:cond delay="0"/>
                                  </p:stCondLst>
                                  <p:childTnLst>
                                    <p:set>
                                      <p:cBhvr>
                                        <p:cTn id="301" dur="1" fill="hold">
                                          <p:stCondLst>
                                            <p:cond delay="0"/>
                                          </p:stCondLst>
                                        </p:cTn>
                                        <p:tgtEl>
                                          <p:spTgt spid="12"/>
                                        </p:tgtEl>
                                        <p:attrNameLst>
                                          <p:attrName>style.visibility</p:attrName>
                                        </p:attrNameLst>
                                      </p:cBhvr>
                                      <p:to>
                                        <p:strVal val="visible"/>
                                      </p:to>
                                    </p:set>
                                    <p:animEffect transition="in" filter="fade">
                                      <p:cBhvr>
                                        <p:cTn id="302" dur="500"/>
                                        <p:tgtEl>
                                          <p:spTgt spid="12"/>
                                        </p:tgtEl>
                                      </p:cBhvr>
                                    </p:animEffect>
                                  </p:childTnLst>
                                </p:cTn>
                              </p:par>
                            </p:childTnLst>
                          </p:cTn>
                        </p:par>
                      </p:childTnLst>
                    </p:cTn>
                  </p:par>
                  <p:par>
                    <p:cTn id="303" fill="hold">
                      <p:stCondLst>
                        <p:cond delay="indefinite"/>
                      </p:stCondLst>
                      <p:childTnLst>
                        <p:par>
                          <p:cTn id="304" fill="hold">
                            <p:stCondLst>
                              <p:cond delay="0"/>
                            </p:stCondLst>
                            <p:childTnLst>
                              <p:par>
                                <p:cTn id="305" presetID="1" presetClass="exit" presetSubtype="0" fill="hold" nodeType="clickEffect">
                                  <p:stCondLst>
                                    <p:cond delay="0"/>
                                  </p:stCondLst>
                                  <p:childTnLst>
                                    <p:set>
                                      <p:cBhvr>
                                        <p:cTn id="306" dur="1" fill="hold">
                                          <p:stCondLst>
                                            <p:cond delay="0"/>
                                          </p:stCondLst>
                                        </p:cTn>
                                        <p:tgtEl>
                                          <p:spTgt spid="23"/>
                                        </p:tgtEl>
                                        <p:attrNameLst>
                                          <p:attrName>style.visibility</p:attrName>
                                        </p:attrNameLst>
                                      </p:cBhvr>
                                      <p:to>
                                        <p:strVal val="hidden"/>
                                      </p:to>
                                    </p:set>
                                  </p:childTnLst>
                                </p:cTn>
                              </p:par>
                              <p:par>
                                <p:cTn id="307" presetID="10" presetClass="exit" presetSubtype="0" fill="hold" grpId="0" nodeType="withEffect">
                                  <p:stCondLst>
                                    <p:cond delay="0"/>
                                  </p:stCondLst>
                                  <p:childTnLst>
                                    <p:animEffect transition="out" filter="fade">
                                      <p:cBhvr>
                                        <p:cTn id="308" dur="500"/>
                                        <p:tgtEl>
                                          <p:spTgt spid="12"/>
                                        </p:tgtEl>
                                      </p:cBhvr>
                                    </p:animEffect>
                                    <p:set>
                                      <p:cBhvr>
                                        <p:cTn id="309" dur="1" fill="hold">
                                          <p:stCondLst>
                                            <p:cond delay="499"/>
                                          </p:stCondLst>
                                        </p:cTn>
                                        <p:tgtEl>
                                          <p:spTgt spid="12"/>
                                        </p:tgtEl>
                                        <p:attrNameLst>
                                          <p:attrName>style.visibility</p:attrName>
                                        </p:attrNameLst>
                                      </p:cBhvr>
                                      <p:to>
                                        <p:strVal val="hidden"/>
                                      </p:to>
                                    </p:set>
                                  </p:childTnLst>
                                </p:cTn>
                              </p:par>
                              <p:par>
                                <p:cTn id="310" presetID="10" presetClass="exit" presetSubtype="0" fill="hold" nodeType="withEffect">
                                  <p:stCondLst>
                                    <p:cond delay="0"/>
                                  </p:stCondLst>
                                  <p:childTnLst>
                                    <p:animEffect transition="out" filter="fade">
                                      <p:cBhvr>
                                        <p:cTn id="311" dur="500"/>
                                        <p:tgtEl>
                                          <p:spTgt spid="49"/>
                                        </p:tgtEl>
                                      </p:cBhvr>
                                    </p:animEffect>
                                    <p:set>
                                      <p:cBhvr>
                                        <p:cTn id="312" dur="1" fill="hold">
                                          <p:stCondLst>
                                            <p:cond delay="499"/>
                                          </p:stCondLst>
                                        </p:cTn>
                                        <p:tgtEl>
                                          <p:spTgt spid="4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42" grpId="1"/>
      <p:bldP spid="6" grpId="0"/>
      <p:bldP spid="6" grpId="1"/>
      <p:bldP spid="7" grpId="0"/>
      <p:bldP spid="7" grpId="1"/>
      <p:bldP spid="9" grpId="0"/>
      <p:bldP spid="9" grpId="1"/>
      <p:bldP spid="11" grpId="0"/>
      <p:bldP spid="11" grpId="1"/>
      <p:bldP spid="12" grpId="0"/>
      <p:bldP spid="12" grpId="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 name="CustomShape 1"/>
          <p:cNvSpPr/>
          <p:nvPr/>
        </p:nvSpPr>
        <p:spPr>
          <a:xfrm>
            <a:off x="0" y="0"/>
            <a:ext cx="4350240" cy="6857280"/>
          </a:xfrm>
          <a:prstGeom prst="rect">
            <a:avLst/>
          </a:prstGeom>
          <a:solidFill>
            <a:srgbClr val="0070C0"/>
          </a:solidFill>
          <a:ln>
            <a:noFill/>
          </a:ln>
        </p:spPr>
        <p:style>
          <a:lnRef idx="0">
            <a:scrgbClr r="0" g="0" b="0"/>
          </a:lnRef>
          <a:fillRef idx="0">
            <a:scrgbClr r="0" g="0" b="0"/>
          </a:fillRef>
          <a:effectRef idx="0">
            <a:scrgbClr r="0" g="0" b="0"/>
          </a:effectRef>
          <a:fontRef idx="minor"/>
        </p:style>
        <p:txBody>
          <a:bodyPr/>
          <a:lstStyle/>
          <a:p>
            <a:endParaRPr lang="en-US"/>
          </a:p>
        </p:txBody>
      </p:sp>
      <p:sp>
        <p:nvSpPr>
          <p:cNvPr id="2" name="Title 1">
            <a:extLst>
              <a:ext uri="{FF2B5EF4-FFF2-40B4-BE49-F238E27FC236}">
                <a16:creationId xmlns:a16="http://schemas.microsoft.com/office/drawing/2014/main" id="{24BB08CD-FDA4-46B1-8623-507F63ABF87A}"/>
              </a:ext>
            </a:extLst>
          </p:cNvPr>
          <p:cNvSpPr>
            <a:spLocks noGrp="1"/>
          </p:cNvSpPr>
          <p:nvPr>
            <p:ph type="title"/>
          </p:nvPr>
        </p:nvSpPr>
        <p:spPr>
          <a:xfrm rot="20294405">
            <a:off x="238991" y="2856240"/>
            <a:ext cx="4216910" cy="1144800"/>
          </a:xfrm>
        </p:spPr>
        <p:txBody>
          <a:bodyPr/>
          <a:lstStyle/>
          <a:p>
            <a:pPr algn="ctr"/>
            <a:r>
              <a:rPr lang="en-GB" sz="6000" b="1" dirty="0" err="1">
                <a:solidFill>
                  <a:schemeClr val="bg1"/>
                </a:solidFill>
                <a:latin typeface="Century Gothic" panose="020B0502020202020204" pitchFamily="34" charset="0"/>
              </a:rPr>
              <a:t>Tschüss</a:t>
            </a:r>
            <a:r>
              <a:rPr lang="en-GB" sz="6000" b="1" dirty="0">
                <a:solidFill>
                  <a:schemeClr val="bg1"/>
                </a:solidFill>
                <a:latin typeface="Century Gothic" panose="020B0502020202020204" pitchFamily="34" charset="0"/>
              </a:rPr>
              <a:t>!</a:t>
            </a:r>
          </a:p>
        </p:txBody>
      </p:sp>
      <p:pic>
        <p:nvPicPr>
          <p:cNvPr id="5" name="Picture 4" descr="Map&#10;&#10;Description automatically generated">
            <a:extLst>
              <a:ext uri="{FF2B5EF4-FFF2-40B4-BE49-F238E27FC236}">
                <a16:creationId xmlns:a16="http://schemas.microsoft.com/office/drawing/2014/main" id="{D5603E69-6D57-4DBC-9FBE-288A6A1DBE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80866" y="240668"/>
            <a:ext cx="3811412" cy="4881282"/>
          </a:xfrm>
          <a:prstGeom prst="rect">
            <a:avLst/>
          </a:prstGeom>
        </p:spPr>
      </p:pic>
      <p:sp>
        <p:nvSpPr>
          <p:cNvPr id="3" name="Google Shape;100;p2">
            <a:extLst>
              <a:ext uri="{FF2B5EF4-FFF2-40B4-BE49-F238E27FC236}">
                <a16:creationId xmlns:a16="http://schemas.microsoft.com/office/drawing/2014/main" id="{A1EDE288-68C7-C5DF-E833-EB055ACE0DC3}"/>
              </a:ext>
            </a:extLst>
          </p:cNvPr>
          <p:cNvSpPr/>
          <p:nvPr/>
        </p:nvSpPr>
        <p:spPr>
          <a:xfrm>
            <a:off x="6817885" y="5007747"/>
            <a:ext cx="3750377" cy="156962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FF3333"/>
              </a:buClr>
              <a:buSzPts val="9600"/>
              <a:buFont typeface="Arial"/>
              <a:buNone/>
              <a:tabLst/>
              <a:defRPr/>
            </a:pPr>
            <a:r>
              <a:rPr kumimoji="0" lang="en-GB" sz="9600" b="1" i="0" u="none" strike="noStrike" kern="0" cap="none" spc="0" normalizeH="0" baseline="0" noProof="0" dirty="0" err="1">
                <a:ln>
                  <a:noFill/>
                </a:ln>
                <a:solidFill>
                  <a:srgbClr val="0070C0"/>
                </a:solidFill>
                <a:effectLst/>
                <a:uLnTx/>
                <a:uFillTx/>
                <a:latin typeface="Modern Love" panose="04090805081005020601" pitchFamily="82" charset="0"/>
                <a:cs typeface="Arial"/>
                <a:sym typeface="Arial"/>
              </a:rPr>
              <a:t>blau</a:t>
            </a:r>
            <a:endParaRPr kumimoji="0" sz="1400" b="0" i="0" u="none" strike="noStrike" kern="0" cap="none" spc="0" normalizeH="0" baseline="0" noProof="0" dirty="0">
              <a:ln>
                <a:noFill/>
              </a:ln>
              <a:solidFill>
                <a:srgbClr val="0070C0"/>
              </a:solidFill>
              <a:effectLst/>
              <a:uLnTx/>
              <a:uFillTx/>
              <a:latin typeface="Modern Love" panose="04090805081005020601" pitchFamily="82" charset="0"/>
              <a:cs typeface="Arial"/>
              <a:sym typeface="Arial"/>
            </a:endParaRPr>
          </a:p>
        </p:txBody>
      </p:sp>
    </p:spTree>
    <p:extLst>
      <p:ext uri="{BB962C8B-B14F-4D97-AF65-F5344CB8AC3E}">
        <p14:creationId xmlns:p14="http://schemas.microsoft.com/office/powerpoint/2010/main" val="74998879"/>
      </p:ext>
    </p:extLst>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a:extLst>
              <a:ext uri="{FF2B5EF4-FFF2-40B4-BE49-F238E27FC236}">
                <a16:creationId xmlns:a16="http://schemas.microsoft.com/office/drawing/2014/main" id="{207C148F-45EB-4409-B006-B3FFBC980597}"/>
              </a:ext>
            </a:extLst>
          </p:cNvPr>
          <p:cNvSpPr txBox="1"/>
          <p:nvPr/>
        </p:nvSpPr>
        <p:spPr>
          <a:xfrm>
            <a:off x="3403907" y="84056"/>
            <a:ext cx="3242234"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Schreib</a:t>
            </a:r>
            <a:r>
              <a:rPr kumimoji="0" lang="en-GB" sz="2400" b="1" i="0" u="none" strike="noStrike" kern="1200" cap="none" spc="-1" normalizeH="0" noProof="0" dirty="0">
                <a:ln>
                  <a:noFill/>
                </a:ln>
                <a:solidFill>
                  <a:srgbClr val="002060"/>
                </a:solidFill>
                <a:effectLst/>
                <a:uLnTx/>
                <a:uFillTx/>
                <a:latin typeface="Century Gothic" panose="020B0502020202020204" pitchFamily="34" charset="0"/>
                <a:ea typeface="Century Gothic"/>
              </a:rPr>
              <a:t> auf </a:t>
            </a:r>
            <a:r>
              <a:rPr kumimoji="0" lang="en-GB" sz="2400" b="1" i="0" u="none" strike="noStrike" kern="1200" cap="none" spc="-1" normalizeH="0" noProof="0" dirty="0" err="1">
                <a:ln>
                  <a:noFill/>
                </a:ln>
                <a:solidFill>
                  <a:srgbClr val="002060"/>
                </a:solidFill>
                <a:effectLst/>
                <a:uLnTx/>
                <a:uFillTx/>
                <a:latin typeface="Century Gothic" panose="020B0502020202020204" pitchFamily="34" charset="0"/>
                <a:ea typeface="Century Gothic"/>
              </a:rPr>
              <a:t>Englisch</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a:t>
            </a:r>
          </a:p>
        </p:txBody>
      </p:sp>
      <p:sp>
        <p:nvSpPr>
          <p:cNvPr id="21" name="TextBox 20">
            <a:extLst>
              <a:ext uri="{FF2B5EF4-FFF2-40B4-BE49-F238E27FC236}">
                <a16:creationId xmlns:a16="http://schemas.microsoft.com/office/drawing/2014/main" id="{42CC666C-55A4-4003-95BE-AD110CE2F7C9}"/>
              </a:ext>
            </a:extLst>
          </p:cNvPr>
          <p:cNvSpPr txBox="1"/>
          <p:nvPr/>
        </p:nvSpPr>
        <p:spPr>
          <a:xfrm>
            <a:off x="6692624" y="128500"/>
            <a:ext cx="4051109" cy="400110"/>
          </a:xfrm>
          <a:prstGeom prst="rect">
            <a:avLst/>
          </a:prstGeom>
          <a:noFill/>
        </p:spPr>
        <p:txBody>
          <a:bodyPr wrap="none" rtlCol="0">
            <a:spAutoFit/>
          </a:bodyPr>
          <a:lstStyle/>
          <a:p>
            <a:pPr lvl="0">
              <a:buClr>
                <a:srgbClr val="000000"/>
              </a:buClr>
              <a:defRPr/>
            </a:pPr>
            <a:r>
              <a:rPr lang="en-GB" sz="2000" kern="0" dirty="0">
                <a:solidFill>
                  <a:srgbClr val="002060"/>
                </a:solidFill>
                <a:latin typeface="Century Gothic" panose="020B0502020202020204" pitchFamily="34" charset="0"/>
                <a:cs typeface="Arial"/>
                <a:sym typeface="Arial"/>
              </a:rPr>
              <a:t>Can you get at least 15 points?</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2: </a:t>
            </a:r>
            <a:endParaRPr lang="en-GB" sz="2800" dirty="0">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2665825" y="-307644"/>
            <a:ext cx="10820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2" name="Title 2">
            <a:extLst>
              <a:ext uri="{FF2B5EF4-FFF2-40B4-BE49-F238E27FC236}">
                <a16:creationId xmlns:a16="http://schemas.microsoft.com/office/drawing/2014/main" id="{B4C63B0B-0C7C-4A09-8597-57CFFDBCB5BE}"/>
              </a:ext>
            </a:extLst>
          </p:cNvPr>
          <p:cNvSpPr txBox="1">
            <a:spLocks/>
          </p:cNvSpPr>
          <p:nvPr/>
        </p:nvSpPr>
        <p:spPr>
          <a:xfrm>
            <a:off x="10634549" y="1229428"/>
            <a:ext cx="1557451" cy="374973"/>
          </a:xfrm>
          <a:prstGeom prst="rect">
            <a:avLst/>
          </a:prstGeom>
          <a:solidFill>
            <a:srgbClr val="FF0000"/>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kern="0">
                <a:solidFill>
                  <a:schemeClr val="bg1"/>
                </a:solidFill>
                <a:latin typeface="Century Gothic" panose="020B0502020202020204" pitchFamily="34" charset="0"/>
              </a:rPr>
              <a:t>Vokabeln</a:t>
            </a:r>
            <a:endParaRPr lang="en-GB" sz="2000" b="1" kern="0" dirty="0">
              <a:solidFill>
                <a:schemeClr val="bg1"/>
              </a:solidFill>
              <a:latin typeface="Century Gothic" panose="020B0502020202020204" pitchFamily="34" charset="0"/>
            </a:endParaRPr>
          </a:p>
        </p:txBody>
      </p:sp>
      <p:grpSp>
        <p:nvGrpSpPr>
          <p:cNvPr id="43" name="Group 42">
            <a:extLst>
              <a:ext uri="{FF2B5EF4-FFF2-40B4-BE49-F238E27FC236}">
                <a16:creationId xmlns:a16="http://schemas.microsoft.com/office/drawing/2014/main" id="{5C014ABF-BD94-46CE-B172-C0D58B8966CA}"/>
              </a:ext>
            </a:extLst>
          </p:cNvPr>
          <p:cNvGrpSpPr/>
          <p:nvPr/>
        </p:nvGrpSpPr>
        <p:grpSpPr>
          <a:xfrm>
            <a:off x="10850272" y="161306"/>
            <a:ext cx="1240568" cy="1008631"/>
            <a:chOff x="10818487" y="2376307"/>
            <a:chExt cx="1240568" cy="1008631"/>
          </a:xfrm>
        </p:grpSpPr>
        <p:sp>
          <p:nvSpPr>
            <p:cNvPr id="44" name="Oval 43">
              <a:extLst>
                <a:ext uri="{FF2B5EF4-FFF2-40B4-BE49-F238E27FC236}">
                  <a16:creationId xmlns:a16="http://schemas.microsoft.com/office/drawing/2014/main" id="{42DC53ED-BBF8-4131-B281-2BE74F046548}"/>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Explosion: 8 Points 44">
              <a:extLst>
                <a:ext uri="{FF2B5EF4-FFF2-40B4-BE49-F238E27FC236}">
                  <a16:creationId xmlns:a16="http://schemas.microsoft.com/office/drawing/2014/main" id="{FB7D93C4-4793-4034-B3F3-86B2575383C1}"/>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Explosion: 8 Points 45">
              <a:extLst>
                <a:ext uri="{FF2B5EF4-FFF2-40B4-BE49-F238E27FC236}">
                  <a16:creationId xmlns:a16="http://schemas.microsoft.com/office/drawing/2014/main" id="{1E2F442E-189F-4B26-A368-BF36774FC885}"/>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0000"/>
                </a:solidFill>
              </a:endParaRPr>
            </a:p>
          </p:txBody>
        </p:sp>
        <p:sp>
          <p:nvSpPr>
            <p:cNvPr id="47" name="TextBox 46">
              <a:extLst>
                <a:ext uri="{FF2B5EF4-FFF2-40B4-BE49-F238E27FC236}">
                  <a16:creationId xmlns:a16="http://schemas.microsoft.com/office/drawing/2014/main" id="{D0B0FCEF-495F-4BB8-8B0E-B837FAF541D5}"/>
                </a:ext>
              </a:extLst>
            </p:cNvPr>
            <p:cNvSpPr txBox="1"/>
            <p:nvPr/>
          </p:nvSpPr>
          <p:spPr>
            <a:xfrm rot="20326871">
              <a:off x="10872111" y="2644457"/>
              <a:ext cx="1122643" cy="400110"/>
            </a:xfrm>
            <a:prstGeom prst="rect">
              <a:avLst/>
            </a:prstGeom>
            <a:noFill/>
          </p:spPr>
          <p:txBody>
            <a:bodyPr wrap="square" rtlCol="0">
              <a:spAutoFit/>
            </a:bodyPr>
            <a:lstStyle/>
            <a:p>
              <a:pPr algn="ctr"/>
              <a:r>
                <a:rPr lang="en-GB" sz="2000" b="1" dirty="0" err="1">
                  <a:solidFill>
                    <a:schemeClr val="tx1">
                      <a:lumMod val="95000"/>
                      <a:lumOff val="5000"/>
                    </a:schemeClr>
                  </a:solidFill>
                  <a:latin typeface="Century Gothic" panose="020B0502020202020204" pitchFamily="34" charset="0"/>
                </a:rPr>
                <a:t>Wörter</a:t>
              </a:r>
              <a:endParaRPr lang="en-GB" sz="2000" b="1" dirty="0">
                <a:solidFill>
                  <a:schemeClr val="tx1">
                    <a:lumMod val="95000"/>
                    <a:lumOff val="5000"/>
                  </a:schemeClr>
                </a:solidFill>
                <a:latin typeface="Century Gothic" panose="020B0502020202020204" pitchFamily="34" charset="0"/>
              </a:endParaRPr>
            </a:p>
          </p:txBody>
        </p:sp>
      </p:grpSp>
      <p:sp>
        <p:nvSpPr>
          <p:cNvPr id="41" name="Google Shape;167;p2">
            <a:extLst>
              <a:ext uri="{FF2B5EF4-FFF2-40B4-BE49-F238E27FC236}">
                <a16:creationId xmlns:a16="http://schemas.microsoft.com/office/drawing/2014/main" id="{D8CB3398-CBB1-4B39-8130-A4D8F532A730}"/>
              </a:ext>
            </a:extLst>
          </p:cNvPr>
          <p:cNvSpPr/>
          <p:nvPr/>
        </p:nvSpPr>
        <p:spPr>
          <a:xfrm>
            <a:off x="123171" y="6224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aphicFrame>
        <p:nvGraphicFramePr>
          <p:cNvPr id="22" name="Table 4">
            <a:extLst>
              <a:ext uri="{FF2B5EF4-FFF2-40B4-BE49-F238E27FC236}">
                <a16:creationId xmlns:a16="http://schemas.microsoft.com/office/drawing/2014/main" id="{51BD7DDC-DC99-45DB-92A7-D553A32CA717}"/>
              </a:ext>
            </a:extLst>
          </p:cNvPr>
          <p:cNvGraphicFramePr>
            <a:graphicFrameLocks noGrp="1"/>
          </p:cNvGraphicFramePr>
          <p:nvPr/>
        </p:nvGraphicFramePr>
        <p:xfrm>
          <a:off x="557161" y="596480"/>
          <a:ext cx="9810698" cy="6029786"/>
        </p:xfrm>
        <a:graphic>
          <a:graphicData uri="http://schemas.openxmlformats.org/drawingml/2006/table">
            <a:tbl>
              <a:tblPr firstRow="1" bandRow="1"/>
              <a:tblGrid>
                <a:gridCol w="1730433">
                  <a:extLst>
                    <a:ext uri="{9D8B030D-6E8A-4147-A177-3AD203B41FA5}">
                      <a16:colId xmlns:a16="http://schemas.microsoft.com/office/drawing/2014/main" val="1203737284"/>
                    </a:ext>
                  </a:extLst>
                </a:gridCol>
                <a:gridCol w="2398443">
                  <a:extLst>
                    <a:ext uri="{9D8B030D-6E8A-4147-A177-3AD203B41FA5}">
                      <a16:colId xmlns:a16="http://schemas.microsoft.com/office/drawing/2014/main" val="1810222861"/>
                    </a:ext>
                  </a:extLst>
                </a:gridCol>
                <a:gridCol w="2988400">
                  <a:extLst>
                    <a:ext uri="{9D8B030D-6E8A-4147-A177-3AD203B41FA5}">
                      <a16:colId xmlns:a16="http://schemas.microsoft.com/office/drawing/2014/main" val="274413866"/>
                    </a:ext>
                  </a:extLst>
                </a:gridCol>
                <a:gridCol w="2693422">
                  <a:extLst>
                    <a:ext uri="{9D8B030D-6E8A-4147-A177-3AD203B41FA5}">
                      <a16:colId xmlns:a16="http://schemas.microsoft.com/office/drawing/2014/main" val="2706468897"/>
                    </a:ext>
                  </a:extLst>
                </a:gridCol>
              </a:tblGrid>
              <a:tr h="861398">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2060"/>
                          </a:solidFill>
                          <a:latin typeface="Century Gothic" panose="020B0502020202020204" pitchFamily="34" charset="0"/>
                        </a:rPr>
                        <a:t>heute</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der </a:t>
                      </a:r>
                      <a:r>
                        <a:rPr lang="en-GB" sz="2400" b="1" dirty="0" err="1">
                          <a:solidFill>
                            <a:srgbClr val="002060"/>
                          </a:solidFill>
                          <a:latin typeface="Century Gothic" panose="020B0502020202020204" pitchFamily="34" charset="0"/>
                        </a:rPr>
                        <a:t>Nachmittag</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die </a:t>
                      </a:r>
                      <a:r>
                        <a:rPr lang="en-GB" sz="2400" b="1" dirty="0" err="1">
                          <a:solidFill>
                            <a:srgbClr val="002060"/>
                          </a:solidFill>
                          <a:latin typeface="Century Gothic" panose="020B0502020202020204" pitchFamily="34" charset="0"/>
                        </a:rPr>
                        <a:t>Hausaufgabe</a:t>
                      </a:r>
                      <a:r>
                        <a:rPr lang="en-GB" sz="2400" b="1" dirty="0">
                          <a:solidFill>
                            <a:srgbClr val="002060"/>
                          </a:solidFill>
                          <a:latin typeface="Century Gothic" panose="020B0502020202020204" pitchFamily="34" charset="0"/>
                        </a:rPr>
                        <a:t>(n)</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256656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2060"/>
                          </a:solidFill>
                          <a:latin typeface="Century Gothic" panose="020B0502020202020204" pitchFamily="34" charset="0"/>
                        </a:rPr>
                        <a:t>nie</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2060"/>
                          </a:solidFill>
                          <a:latin typeface="Century Gothic" panose="020B0502020202020204" pitchFamily="34" charset="0"/>
                        </a:rPr>
                        <a:t>manchmal</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der Abend</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164559424"/>
                  </a:ext>
                </a:extLst>
              </a:tr>
              <a:tr h="861398">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die Stadt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der Dom</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die </a:t>
                      </a:r>
                      <a:r>
                        <a:rPr lang="en-GB" sz="2400" b="1" dirty="0" err="1">
                          <a:solidFill>
                            <a:srgbClr val="002060"/>
                          </a:solidFill>
                          <a:latin typeface="Century Gothic" panose="020B0502020202020204" pitchFamily="34" charset="0"/>
                        </a:rPr>
                        <a:t>Bibliothek</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760878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das Kino</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2060"/>
                          </a:solidFill>
                          <a:latin typeface="Century Gothic" panose="020B0502020202020204" pitchFamily="34" charset="0"/>
                        </a:rPr>
                        <a:t>wohin</a:t>
                      </a:r>
                      <a:r>
                        <a:rPr lang="en-GB" sz="2400" b="1" dirty="0">
                          <a:solidFill>
                            <a:srgbClr val="002060"/>
                          </a:solidFill>
                          <a:latin typeface="Century Gothic" panose="020B0502020202020204" pitchFamily="34" charset="0"/>
                        </a:rPr>
                        <a: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2060"/>
                          </a:solidFill>
                          <a:latin typeface="Century Gothic" panose="020B0502020202020204" pitchFamily="34" charset="0"/>
                        </a:rPr>
                        <a:t>gehen</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47692962"/>
                  </a:ext>
                </a:extLst>
              </a:tr>
              <a:tr h="861398">
                <a:tc rowSpan="3">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2060"/>
                          </a:solidFill>
                          <a:latin typeface="Century Gothic" panose="020B0502020202020204" pitchFamily="34" charset="0"/>
                        </a:rPr>
                        <a:t>froh</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(die) Angst (</a:t>
                      </a:r>
                      <a:r>
                        <a:rPr lang="en-GB" sz="2400" b="1" dirty="0" err="1">
                          <a:solidFill>
                            <a:srgbClr val="002060"/>
                          </a:solidFill>
                          <a:latin typeface="Century Gothic" panose="020B0502020202020204" pitchFamily="34" charset="0"/>
                        </a:rPr>
                        <a:t>vor</a:t>
                      </a:r>
                      <a:r>
                        <a:rPr lang="en-GB" sz="2400" b="1" dirty="0">
                          <a:solidFill>
                            <a:srgbClr val="002060"/>
                          </a:solidFill>
                          <a:latin typeface="Century Gothic" panose="020B0502020202020204" pitchFamily="34" charset="0"/>
                        </a:rPr>
                        <a: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(der) Durst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903794855"/>
                  </a:ext>
                </a:extLst>
              </a:tr>
              <a:tr h="861398">
                <a:tc vMerge="1">
                  <a:txBody>
                    <a:bodyPr/>
                    <a:lstStyle/>
                    <a:p>
                      <a:endParaRPr lang="en-GB"/>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2060"/>
                          </a:solidFill>
                          <a:latin typeface="Century Gothic" panose="020B0502020202020204" pitchFamily="34" charset="0"/>
                        </a:rPr>
                        <a:t>sie</a:t>
                      </a:r>
                      <a:r>
                        <a:rPr lang="en-GB" sz="2400" b="1" dirty="0">
                          <a:solidFill>
                            <a:srgbClr val="002060"/>
                          </a:solidFill>
                          <a:latin typeface="Century Gothic" panose="020B0502020202020204" pitchFamily="34" charset="0"/>
                        </a:rPr>
                        <a:t> </a:t>
                      </a:r>
                      <a:r>
                        <a:rPr lang="en-GB" sz="2400" b="1" dirty="0" err="1">
                          <a:solidFill>
                            <a:srgbClr val="002060"/>
                          </a:solidFill>
                          <a:latin typeface="Century Gothic" panose="020B0502020202020204" pitchFamily="34" charset="0"/>
                        </a:rPr>
                        <a:t>sind</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(der) </a:t>
                      </a:r>
                      <a:r>
                        <a:rPr lang="en-GB" sz="2400" b="1" dirty="0" err="1">
                          <a:solidFill>
                            <a:srgbClr val="002060"/>
                          </a:solidFill>
                          <a:latin typeface="Century Gothic" panose="020B0502020202020204" pitchFamily="34" charset="0"/>
                        </a:rPr>
                        <a:t>Spaß</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2060"/>
                          </a:solidFill>
                          <a:latin typeface="Century Gothic" panose="020B0502020202020204" pitchFamily="34" charset="0"/>
                        </a:rPr>
                        <a:t>ihr</a:t>
                      </a:r>
                      <a:r>
                        <a:rPr lang="en-GB" sz="2400" b="1" dirty="0">
                          <a:solidFill>
                            <a:srgbClr val="002060"/>
                          </a:solidFill>
                          <a:latin typeface="Century Gothic" panose="020B0502020202020204" pitchFamily="34" charset="0"/>
                        </a:rPr>
                        <a:t> </a:t>
                      </a:r>
                      <a:r>
                        <a:rPr lang="en-GB" sz="2400" b="1" dirty="0" err="1">
                          <a:solidFill>
                            <a:srgbClr val="002060"/>
                          </a:solidFill>
                          <a:latin typeface="Century Gothic" panose="020B0502020202020204" pitchFamily="34" charset="0"/>
                        </a:rPr>
                        <a:t>seid</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343226472"/>
                  </a:ext>
                </a:extLst>
              </a:tr>
              <a:tr h="861398">
                <a:tc vMerge="1">
                  <a:txBody>
                    <a:bodyPr/>
                    <a:lstStyle/>
                    <a:p>
                      <a:endParaRPr lang="en-GB" sz="2800" b="1"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2060"/>
                          </a:solidFill>
                          <a:latin typeface="Century Gothic" panose="020B0502020202020204" pitchFamily="34" charset="0"/>
                        </a:rPr>
                        <a:t>müde</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du hast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(der) Hunger</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232139915"/>
                  </a:ext>
                </a:extLst>
              </a:tr>
            </a:tbl>
          </a:graphicData>
        </a:graphic>
      </p:graphicFrame>
      <p:pic>
        <p:nvPicPr>
          <p:cNvPr id="23" name="Picture 22">
            <a:extLst>
              <a:ext uri="{FF2B5EF4-FFF2-40B4-BE49-F238E27FC236}">
                <a16:creationId xmlns:a16="http://schemas.microsoft.com/office/drawing/2014/main" id="{A0CDAC18-06A3-4665-876B-446A2541A3D5}"/>
              </a:ext>
            </a:extLst>
          </p:cNvPr>
          <p:cNvPicPr>
            <a:picLocks noChangeAspect="1"/>
          </p:cNvPicPr>
          <p:nvPr/>
        </p:nvPicPr>
        <p:blipFill>
          <a:blip r:embed="rId3"/>
          <a:stretch>
            <a:fillRect/>
          </a:stretch>
        </p:blipFill>
        <p:spPr>
          <a:xfrm>
            <a:off x="646254" y="2675674"/>
            <a:ext cx="1186070" cy="1080360"/>
          </a:xfrm>
          <a:prstGeom prst="rect">
            <a:avLst/>
          </a:prstGeom>
        </p:spPr>
      </p:pic>
      <p:pic>
        <p:nvPicPr>
          <p:cNvPr id="24" name="Picture 23" descr="Icon&#10;&#10;Description automatically generated">
            <a:extLst>
              <a:ext uri="{FF2B5EF4-FFF2-40B4-BE49-F238E27FC236}">
                <a16:creationId xmlns:a16="http://schemas.microsoft.com/office/drawing/2014/main" id="{92C7B13A-9048-49D9-8069-2C69A16D16B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6254" y="969694"/>
            <a:ext cx="1186070" cy="1186070"/>
          </a:xfrm>
          <a:prstGeom prst="rect">
            <a:avLst/>
          </a:prstGeom>
        </p:spPr>
      </p:pic>
      <p:pic>
        <p:nvPicPr>
          <p:cNvPr id="25" name="Picture 24">
            <a:extLst>
              <a:ext uri="{FF2B5EF4-FFF2-40B4-BE49-F238E27FC236}">
                <a16:creationId xmlns:a16="http://schemas.microsoft.com/office/drawing/2014/main" id="{92507515-57E2-430C-8BE6-873C540F0311}"/>
              </a:ext>
            </a:extLst>
          </p:cNvPr>
          <p:cNvPicPr>
            <a:picLocks noChangeAspect="1"/>
          </p:cNvPicPr>
          <p:nvPr/>
        </p:nvPicPr>
        <p:blipFill>
          <a:blip r:embed="rId5"/>
          <a:stretch>
            <a:fillRect/>
          </a:stretch>
        </p:blipFill>
        <p:spPr>
          <a:xfrm>
            <a:off x="817364" y="4681233"/>
            <a:ext cx="1162417" cy="1101237"/>
          </a:xfrm>
          <a:prstGeom prst="rect">
            <a:avLst/>
          </a:prstGeom>
        </p:spPr>
      </p:pic>
      <p:sp>
        <p:nvSpPr>
          <p:cNvPr id="26" name="TextBox 25">
            <a:extLst>
              <a:ext uri="{FF2B5EF4-FFF2-40B4-BE49-F238E27FC236}">
                <a16:creationId xmlns:a16="http://schemas.microsoft.com/office/drawing/2014/main" id="{9B35DAC0-407B-4CEB-8C11-60DBFB6F42BD}"/>
              </a:ext>
            </a:extLst>
          </p:cNvPr>
          <p:cNvSpPr txBox="1"/>
          <p:nvPr/>
        </p:nvSpPr>
        <p:spPr>
          <a:xfrm>
            <a:off x="1737282" y="5783201"/>
            <a:ext cx="609462" cy="584775"/>
          </a:xfrm>
          <a:prstGeom prst="rect">
            <a:avLst/>
          </a:prstGeom>
          <a:noFill/>
        </p:spPr>
        <p:txBody>
          <a:bodyPr wrap="none" rtlCol="0">
            <a:spAutoFit/>
          </a:bodyPr>
          <a:lstStyle/>
          <a:p>
            <a:pPr>
              <a:buClr>
                <a:srgbClr val="000000"/>
              </a:buClr>
              <a:buFont typeface="Arial"/>
              <a:buNone/>
              <a:defRPr/>
            </a:pPr>
            <a:r>
              <a:rPr lang="en-GB" sz="3200" kern="0" dirty="0">
                <a:solidFill>
                  <a:srgbClr val="002060"/>
                </a:solidFill>
                <a:latin typeface="Century Gothic" panose="020B0502020202020204" pitchFamily="34" charset="0"/>
                <a:cs typeface="Arial"/>
                <a:sym typeface="Arial"/>
              </a:rPr>
              <a:t>x1</a:t>
            </a:r>
          </a:p>
        </p:txBody>
      </p:sp>
      <p:sp>
        <p:nvSpPr>
          <p:cNvPr id="27" name="TextBox 26">
            <a:extLst>
              <a:ext uri="{FF2B5EF4-FFF2-40B4-BE49-F238E27FC236}">
                <a16:creationId xmlns:a16="http://schemas.microsoft.com/office/drawing/2014/main" id="{87BA078B-FDD5-45DE-B9C9-49E74F2E9E09}"/>
              </a:ext>
            </a:extLst>
          </p:cNvPr>
          <p:cNvSpPr txBox="1"/>
          <p:nvPr/>
        </p:nvSpPr>
        <p:spPr>
          <a:xfrm>
            <a:off x="1717476" y="3370893"/>
            <a:ext cx="609462" cy="584775"/>
          </a:xfrm>
          <a:prstGeom prst="rect">
            <a:avLst/>
          </a:prstGeom>
          <a:noFill/>
        </p:spPr>
        <p:txBody>
          <a:bodyPr wrap="none" rtlCol="0">
            <a:spAutoFit/>
          </a:bodyPr>
          <a:lstStyle/>
          <a:p>
            <a:pPr>
              <a:buClr>
                <a:srgbClr val="000000"/>
              </a:buClr>
              <a:buFont typeface="Arial"/>
              <a:buNone/>
              <a:defRPr/>
            </a:pPr>
            <a:r>
              <a:rPr lang="en-GB" sz="3200" kern="0" dirty="0">
                <a:solidFill>
                  <a:srgbClr val="002060"/>
                </a:solidFill>
                <a:latin typeface="Century Gothic" panose="020B0502020202020204" pitchFamily="34" charset="0"/>
                <a:cs typeface="Arial"/>
                <a:sym typeface="Arial"/>
              </a:rPr>
              <a:t>x2</a:t>
            </a:r>
          </a:p>
        </p:txBody>
      </p:sp>
      <p:sp>
        <p:nvSpPr>
          <p:cNvPr id="29" name="TextBox 28">
            <a:extLst>
              <a:ext uri="{FF2B5EF4-FFF2-40B4-BE49-F238E27FC236}">
                <a16:creationId xmlns:a16="http://schemas.microsoft.com/office/drawing/2014/main" id="{96656F9E-4572-49E1-AEB6-76F731F416FF}"/>
              </a:ext>
            </a:extLst>
          </p:cNvPr>
          <p:cNvSpPr txBox="1"/>
          <p:nvPr/>
        </p:nvSpPr>
        <p:spPr>
          <a:xfrm>
            <a:off x="1703819" y="1663755"/>
            <a:ext cx="609462" cy="584775"/>
          </a:xfrm>
          <a:prstGeom prst="rect">
            <a:avLst/>
          </a:prstGeom>
          <a:noFill/>
        </p:spPr>
        <p:txBody>
          <a:bodyPr wrap="none" rtlCol="0">
            <a:spAutoFit/>
          </a:bodyPr>
          <a:lstStyle/>
          <a:p>
            <a:pPr>
              <a:buClr>
                <a:srgbClr val="000000"/>
              </a:buClr>
              <a:buFont typeface="Arial"/>
              <a:buNone/>
              <a:defRPr/>
            </a:pPr>
            <a:r>
              <a:rPr lang="en-GB" sz="3200" kern="0" dirty="0">
                <a:solidFill>
                  <a:srgbClr val="002060"/>
                </a:solidFill>
                <a:latin typeface="Century Gothic" panose="020B0502020202020204" pitchFamily="34" charset="0"/>
                <a:cs typeface="Arial"/>
                <a:sym typeface="Arial"/>
              </a:rPr>
              <a:t>x3</a:t>
            </a:r>
          </a:p>
        </p:txBody>
      </p:sp>
    </p:spTree>
    <p:extLst>
      <p:ext uri="{BB962C8B-B14F-4D97-AF65-F5344CB8AC3E}">
        <p14:creationId xmlns:p14="http://schemas.microsoft.com/office/powerpoint/2010/main" val="414983967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a:extLst>
              <a:ext uri="{FF2B5EF4-FFF2-40B4-BE49-F238E27FC236}">
                <a16:creationId xmlns:a16="http://schemas.microsoft.com/office/drawing/2014/main" id="{207C148F-45EB-4409-B006-B3FFBC980597}"/>
              </a:ext>
            </a:extLst>
          </p:cNvPr>
          <p:cNvSpPr txBox="1"/>
          <p:nvPr/>
        </p:nvSpPr>
        <p:spPr>
          <a:xfrm>
            <a:off x="3403907" y="84056"/>
            <a:ext cx="323595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Schreib</a:t>
            </a:r>
            <a:r>
              <a:rPr kumimoji="0" lang="en-GB" sz="2400" b="1" i="0" u="none" strike="noStrike" kern="1200" cap="none" spc="-1" normalizeH="0" noProof="0" dirty="0">
                <a:ln>
                  <a:noFill/>
                </a:ln>
                <a:solidFill>
                  <a:srgbClr val="002060"/>
                </a:solidFill>
                <a:effectLst/>
                <a:uLnTx/>
                <a:uFillTx/>
                <a:latin typeface="Century Gothic" panose="020B0502020202020204" pitchFamily="34" charset="0"/>
                <a:ea typeface="Century Gothic"/>
              </a:rPr>
              <a:t> auf Deutsch</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a:t>
            </a:r>
          </a:p>
        </p:txBody>
      </p:sp>
      <p:sp>
        <p:nvSpPr>
          <p:cNvPr id="21" name="TextBox 20">
            <a:extLst>
              <a:ext uri="{FF2B5EF4-FFF2-40B4-BE49-F238E27FC236}">
                <a16:creationId xmlns:a16="http://schemas.microsoft.com/office/drawing/2014/main" id="{42CC666C-55A4-4003-95BE-AD110CE2F7C9}"/>
              </a:ext>
            </a:extLst>
          </p:cNvPr>
          <p:cNvSpPr txBox="1"/>
          <p:nvPr/>
        </p:nvSpPr>
        <p:spPr>
          <a:xfrm>
            <a:off x="6692624" y="128500"/>
            <a:ext cx="4051109" cy="400110"/>
          </a:xfrm>
          <a:prstGeom prst="rect">
            <a:avLst/>
          </a:prstGeom>
          <a:noFill/>
        </p:spPr>
        <p:txBody>
          <a:bodyPr wrap="none" rtlCol="0">
            <a:spAutoFit/>
          </a:bodyPr>
          <a:lstStyle/>
          <a:p>
            <a:pPr lvl="0">
              <a:buClr>
                <a:srgbClr val="000000"/>
              </a:buClr>
              <a:defRPr/>
            </a:pPr>
            <a:r>
              <a:rPr lang="en-GB" sz="2000" kern="0" dirty="0">
                <a:solidFill>
                  <a:srgbClr val="002060"/>
                </a:solidFill>
                <a:latin typeface="Century Gothic" panose="020B0502020202020204" pitchFamily="34" charset="0"/>
                <a:cs typeface="Arial"/>
                <a:sym typeface="Arial"/>
              </a:rPr>
              <a:t>Can you get at least 15 points?</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2: </a:t>
            </a:r>
            <a:endParaRPr lang="en-GB" sz="2800" dirty="0">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2665825" y="-307644"/>
            <a:ext cx="10820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2" name="Title 2">
            <a:extLst>
              <a:ext uri="{FF2B5EF4-FFF2-40B4-BE49-F238E27FC236}">
                <a16:creationId xmlns:a16="http://schemas.microsoft.com/office/drawing/2014/main" id="{B4C63B0B-0C7C-4A09-8597-57CFFDBCB5BE}"/>
              </a:ext>
            </a:extLst>
          </p:cNvPr>
          <p:cNvSpPr txBox="1">
            <a:spLocks/>
          </p:cNvSpPr>
          <p:nvPr/>
        </p:nvSpPr>
        <p:spPr>
          <a:xfrm>
            <a:off x="10634549" y="1229428"/>
            <a:ext cx="1557451" cy="374973"/>
          </a:xfrm>
          <a:prstGeom prst="rect">
            <a:avLst/>
          </a:prstGeom>
          <a:solidFill>
            <a:srgbClr val="FF0000"/>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kern="0">
                <a:solidFill>
                  <a:schemeClr val="bg1"/>
                </a:solidFill>
                <a:latin typeface="Century Gothic" panose="020B0502020202020204" pitchFamily="34" charset="0"/>
              </a:rPr>
              <a:t>Vokabeln</a:t>
            </a:r>
            <a:endParaRPr lang="en-GB" sz="2000" b="1" kern="0" dirty="0">
              <a:solidFill>
                <a:schemeClr val="bg1"/>
              </a:solidFill>
              <a:latin typeface="Century Gothic" panose="020B0502020202020204" pitchFamily="34" charset="0"/>
            </a:endParaRPr>
          </a:p>
        </p:txBody>
      </p:sp>
      <p:grpSp>
        <p:nvGrpSpPr>
          <p:cNvPr id="43" name="Group 42">
            <a:extLst>
              <a:ext uri="{FF2B5EF4-FFF2-40B4-BE49-F238E27FC236}">
                <a16:creationId xmlns:a16="http://schemas.microsoft.com/office/drawing/2014/main" id="{5C014ABF-BD94-46CE-B172-C0D58B8966CA}"/>
              </a:ext>
            </a:extLst>
          </p:cNvPr>
          <p:cNvGrpSpPr/>
          <p:nvPr/>
        </p:nvGrpSpPr>
        <p:grpSpPr>
          <a:xfrm>
            <a:off x="10850272" y="161306"/>
            <a:ext cx="1240568" cy="1008631"/>
            <a:chOff x="10818487" y="2376307"/>
            <a:chExt cx="1240568" cy="1008631"/>
          </a:xfrm>
        </p:grpSpPr>
        <p:sp>
          <p:nvSpPr>
            <p:cNvPr id="44" name="Oval 43">
              <a:extLst>
                <a:ext uri="{FF2B5EF4-FFF2-40B4-BE49-F238E27FC236}">
                  <a16:creationId xmlns:a16="http://schemas.microsoft.com/office/drawing/2014/main" id="{42DC53ED-BBF8-4131-B281-2BE74F046548}"/>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Explosion: 8 Points 44">
              <a:extLst>
                <a:ext uri="{FF2B5EF4-FFF2-40B4-BE49-F238E27FC236}">
                  <a16:creationId xmlns:a16="http://schemas.microsoft.com/office/drawing/2014/main" id="{FB7D93C4-4793-4034-B3F3-86B2575383C1}"/>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Explosion: 8 Points 45">
              <a:extLst>
                <a:ext uri="{FF2B5EF4-FFF2-40B4-BE49-F238E27FC236}">
                  <a16:creationId xmlns:a16="http://schemas.microsoft.com/office/drawing/2014/main" id="{1E2F442E-189F-4B26-A368-BF36774FC885}"/>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0000"/>
                </a:solidFill>
              </a:endParaRPr>
            </a:p>
          </p:txBody>
        </p:sp>
        <p:sp>
          <p:nvSpPr>
            <p:cNvPr id="47" name="TextBox 46">
              <a:extLst>
                <a:ext uri="{FF2B5EF4-FFF2-40B4-BE49-F238E27FC236}">
                  <a16:creationId xmlns:a16="http://schemas.microsoft.com/office/drawing/2014/main" id="{D0B0FCEF-495F-4BB8-8B0E-B837FAF541D5}"/>
                </a:ext>
              </a:extLst>
            </p:cNvPr>
            <p:cNvSpPr txBox="1"/>
            <p:nvPr/>
          </p:nvSpPr>
          <p:spPr>
            <a:xfrm rot="20326871">
              <a:off x="10872111" y="2644457"/>
              <a:ext cx="1122643" cy="400110"/>
            </a:xfrm>
            <a:prstGeom prst="rect">
              <a:avLst/>
            </a:prstGeom>
            <a:noFill/>
          </p:spPr>
          <p:txBody>
            <a:bodyPr wrap="square" rtlCol="0">
              <a:spAutoFit/>
            </a:bodyPr>
            <a:lstStyle/>
            <a:p>
              <a:pPr algn="ctr"/>
              <a:r>
                <a:rPr lang="en-GB" sz="2000" b="1" dirty="0" err="1">
                  <a:solidFill>
                    <a:schemeClr val="tx1">
                      <a:lumMod val="95000"/>
                      <a:lumOff val="5000"/>
                    </a:schemeClr>
                  </a:solidFill>
                  <a:latin typeface="Century Gothic" panose="020B0502020202020204" pitchFamily="34" charset="0"/>
                </a:rPr>
                <a:t>Wörter</a:t>
              </a:r>
              <a:endParaRPr lang="en-GB" sz="2000" b="1" dirty="0">
                <a:solidFill>
                  <a:schemeClr val="tx1">
                    <a:lumMod val="95000"/>
                    <a:lumOff val="5000"/>
                  </a:schemeClr>
                </a:solidFill>
                <a:latin typeface="Century Gothic" panose="020B0502020202020204" pitchFamily="34" charset="0"/>
              </a:endParaRPr>
            </a:p>
          </p:txBody>
        </p:sp>
      </p:grpSp>
      <p:pic>
        <p:nvPicPr>
          <p:cNvPr id="49" name="Picture 48">
            <a:extLst>
              <a:ext uri="{FF2B5EF4-FFF2-40B4-BE49-F238E27FC236}">
                <a16:creationId xmlns:a16="http://schemas.microsoft.com/office/drawing/2014/main" id="{E92A3714-71AC-49CE-90A9-7010B0CBF7F5}"/>
              </a:ext>
            </a:extLst>
          </p:cNvPr>
          <p:cNvPicPr>
            <a:picLocks noChangeAspect="1"/>
          </p:cNvPicPr>
          <p:nvPr/>
        </p:nvPicPr>
        <p:blipFill>
          <a:blip r:embed="rId3"/>
          <a:stretch>
            <a:fillRect/>
          </a:stretch>
        </p:blipFill>
        <p:spPr>
          <a:xfrm>
            <a:off x="646254" y="2675674"/>
            <a:ext cx="1186070" cy="1080360"/>
          </a:xfrm>
          <a:prstGeom prst="rect">
            <a:avLst/>
          </a:prstGeom>
        </p:spPr>
      </p:pic>
      <p:pic>
        <p:nvPicPr>
          <p:cNvPr id="50" name="Picture 49" descr="Icon&#10;&#10;Description automatically generated">
            <a:extLst>
              <a:ext uri="{FF2B5EF4-FFF2-40B4-BE49-F238E27FC236}">
                <a16:creationId xmlns:a16="http://schemas.microsoft.com/office/drawing/2014/main" id="{91103F0C-16C7-4E4A-A03A-6D6A0897B0D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6254" y="969694"/>
            <a:ext cx="1186070" cy="1186070"/>
          </a:xfrm>
          <a:prstGeom prst="rect">
            <a:avLst/>
          </a:prstGeom>
        </p:spPr>
      </p:pic>
      <p:pic>
        <p:nvPicPr>
          <p:cNvPr id="51" name="Picture 50">
            <a:extLst>
              <a:ext uri="{FF2B5EF4-FFF2-40B4-BE49-F238E27FC236}">
                <a16:creationId xmlns:a16="http://schemas.microsoft.com/office/drawing/2014/main" id="{FE08E599-F134-4313-95D9-9159622088E6}"/>
              </a:ext>
            </a:extLst>
          </p:cNvPr>
          <p:cNvPicPr>
            <a:picLocks noChangeAspect="1"/>
          </p:cNvPicPr>
          <p:nvPr/>
        </p:nvPicPr>
        <p:blipFill>
          <a:blip r:embed="rId5"/>
          <a:stretch>
            <a:fillRect/>
          </a:stretch>
        </p:blipFill>
        <p:spPr>
          <a:xfrm>
            <a:off x="817364" y="4681233"/>
            <a:ext cx="1162417" cy="1101237"/>
          </a:xfrm>
          <a:prstGeom prst="rect">
            <a:avLst/>
          </a:prstGeom>
        </p:spPr>
      </p:pic>
      <p:sp>
        <p:nvSpPr>
          <p:cNvPr id="52" name="TextBox 51">
            <a:extLst>
              <a:ext uri="{FF2B5EF4-FFF2-40B4-BE49-F238E27FC236}">
                <a16:creationId xmlns:a16="http://schemas.microsoft.com/office/drawing/2014/main" id="{8F53631D-2754-48C4-8AED-8858C9727C21}"/>
              </a:ext>
            </a:extLst>
          </p:cNvPr>
          <p:cNvSpPr txBox="1"/>
          <p:nvPr/>
        </p:nvSpPr>
        <p:spPr>
          <a:xfrm>
            <a:off x="1737282" y="5783201"/>
            <a:ext cx="609462" cy="584775"/>
          </a:xfrm>
          <a:prstGeom prst="rect">
            <a:avLst/>
          </a:prstGeom>
          <a:noFill/>
        </p:spPr>
        <p:txBody>
          <a:bodyPr wrap="none" rtlCol="0">
            <a:spAutoFit/>
          </a:bodyPr>
          <a:lstStyle/>
          <a:p>
            <a:pPr>
              <a:buClr>
                <a:srgbClr val="000000"/>
              </a:buClr>
              <a:buFont typeface="Arial"/>
              <a:buNone/>
              <a:defRPr/>
            </a:pPr>
            <a:r>
              <a:rPr lang="en-GB" sz="3200" kern="0" dirty="0">
                <a:solidFill>
                  <a:srgbClr val="002060"/>
                </a:solidFill>
                <a:latin typeface="Century Gothic" panose="020B0502020202020204" pitchFamily="34" charset="0"/>
                <a:cs typeface="Arial"/>
                <a:sym typeface="Arial"/>
              </a:rPr>
              <a:t>x1</a:t>
            </a:r>
          </a:p>
        </p:txBody>
      </p:sp>
      <p:sp>
        <p:nvSpPr>
          <p:cNvPr id="53" name="TextBox 52">
            <a:extLst>
              <a:ext uri="{FF2B5EF4-FFF2-40B4-BE49-F238E27FC236}">
                <a16:creationId xmlns:a16="http://schemas.microsoft.com/office/drawing/2014/main" id="{A2BFCF36-7406-4CE6-9B31-E13BD8589379}"/>
              </a:ext>
            </a:extLst>
          </p:cNvPr>
          <p:cNvSpPr txBox="1"/>
          <p:nvPr/>
        </p:nvSpPr>
        <p:spPr>
          <a:xfrm>
            <a:off x="1717476" y="3370893"/>
            <a:ext cx="609462" cy="584775"/>
          </a:xfrm>
          <a:prstGeom prst="rect">
            <a:avLst/>
          </a:prstGeom>
          <a:noFill/>
        </p:spPr>
        <p:txBody>
          <a:bodyPr wrap="none" rtlCol="0">
            <a:spAutoFit/>
          </a:bodyPr>
          <a:lstStyle/>
          <a:p>
            <a:pPr>
              <a:buClr>
                <a:srgbClr val="000000"/>
              </a:buClr>
              <a:buFont typeface="Arial"/>
              <a:buNone/>
              <a:defRPr/>
            </a:pPr>
            <a:r>
              <a:rPr lang="en-GB" sz="3200" kern="0" dirty="0">
                <a:solidFill>
                  <a:srgbClr val="002060"/>
                </a:solidFill>
                <a:latin typeface="Century Gothic" panose="020B0502020202020204" pitchFamily="34" charset="0"/>
                <a:cs typeface="Arial"/>
                <a:sym typeface="Arial"/>
              </a:rPr>
              <a:t>x2</a:t>
            </a:r>
          </a:p>
        </p:txBody>
      </p:sp>
      <p:sp>
        <p:nvSpPr>
          <p:cNvPr id="54" name="TextBox 53">
            <a:extLst>
              <a:ext uri="{FF2B5EF4-FFF2-40B4-BE49-F238E27FC236}">
                <a16:creationId xmlns:a16="http://schemas.microsoft.com/office/drawing/2014/main" id="{79F904FC-0628-46C7-A0E1-B4BE341D70F7}"/>
              </a:ext>
            </a:extLst>
          </p:cNvPr>
          <p:cNvSpPr txBox="1"/>
          <p:nvPr/>
        </p:nvSpPr>
        <p:spPr>
          <a:xfrm>
            <a:off x="1703819" y="1663755"/>
            <a:ext cx="609462" cy="584775"/>
          </a:xfrm>
          <a:prstGeom prst="rect">
            <a:avLst/>
          </a:prstGeom>
          <a:noFill/>
        </p:spPr>
        <p:txBody>
          <a:bodyPr wrap="none" rtlCol="0">
            <a:spAutoFit/>
          </a:bodyPr>
          <a:lstStyle/>
          <a:p>
            <a:pPr>
              <a:buClr>
                <a:srgbClr val="000000"/>
              </a:buClr>
              <a:buFont typeface="Arial"/>
              <a:buNone/>
              <a:defRPr/>
            </a:pPr>
            <a:r>
              <a:rPr lang="en-GB" sz="3200" kern="0" dirty="0">
                <a:solidFill>
                  <a:srgbClr val="002060"/>
                </a:solidFill>
                <a:latin typeface="Century Gothic" panose="020B0502020202020204" pitchFamily="34" charset="0"/>
                <a:cs typeface="Arial"/>
                <a:sym typeface="Arial"/>
              </a:rPr>
              <a:t>x3</a:t>
            </a:r>
          </a:p>
        </p:txBody>
      </p:sp>
      <p:sp>
        <p:nvSpPr>
          <p:cNvPr id="41" name="Google Shape;167;p2">
            <a:extLst>
              <a:ext uri="{FF2B5EF4-FFF2-40B4-BE49-F238E27FC236}">
                <a16:creationId xmlns:a16="http://schemas.microsoft.com/office/drawing/2014/main" id="{CFC78525-ACBC-4B9E-B1B5-57FCF0C8F339}"/>
              </a:ext>
            </a:extLst>
          </p:cNvPr>
          <p:cNvSpPr/>
          <p:nvPr/>
        </p:nvSpPr>
        <p:spPr>
          <a:xfrm>
            <a:off x="123171" y="50139"/>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aphicFrame>
        <p:nvGraphicFramePr>
          <p:cNvPr id="48" name="Table 4">
            <a:extLst>
              <a:ext uri="{FF2B5EF4-FFF2-40B4-BE49-F238E27FC236}">
                <a16:creationId xmlns:a16="http://schemas.microsoft.com/office/drawing/2014/main" id="{E6F5C010-FCBF-483C-895E-1E56C0C2FA24}"/>
              </a:ext>
            </a:extLst>
          </p:cNvPr>
          <p:cNvGraphicFramePr>
            <a:graphicFrameLocks noGrp="1"/>
          </p:cNvGraphicFramePr>
          <p:nvPr>
            <p:extLst>
              <p:ext uri="{D42A27DB-BD31-4B8C-83A1-F6EECF244321}">
                <p14:modId xmlns:p14="http://schemas.microsoft.com/office/powerpoint/2010/main" val="1317055119"/>
              </p:ext>
            </p:extLst>
          </p:nvPr>
        </p:nvGraphicFramePr>
        <p:xfrm>
          <a:off x="557161" y="596480"/>
          <a:ext cx="9810698" cy="6029786"/>
        </p:xfrm>
        <a:graphic>
          <a:graphicData uri="http://schemas.openxmlformats.org/drawingml/2006/table">
            <a:tbl>
              <a:tblPr firstRow="1" bandRow="1"/>
              <a:tblGrid>
                <a:gridCol w="1730433">
                  <a:extLst>
                    <a:ext uri="{9D8B030D-6E8A-4147-A177-3AD203B41FA5}">
                      <a16:colId xmlns:a16="http://schemas.microsoft.com/office/drawing/2014/main" val="1203737284"/>
                    </a:ext>
                  </a:extLst>
                </a:gridCol>
                <a:gridCol w="2398443">
                  <a:extLst>
                    <a:ext uri="{9D8B030D-6E8A-4147-A177-3AD203B41FA5}">
                      <a16:colId xmlns:a16="http://schemas.microsoft.com/office/drawing/2014/main" val="1810222861"/>
                    </a:ext>
                  </a:extLst>
                </a:gridCol>
                <a:gridCol w="2988400">
                  <a:extLst>
                    <a:ext uri="{9D8B030D-6E8A-4147-A177-3AD203B41FA5}">
                      <a16:colId xmlns:a16="http://schemas.microsoft.com/office/drawing/2014/main" val="274413866"/>
                    </a:ext>
                  </a:extLst>
                </a:gridCol>
                <a:gridCol w="2693422">
                  <a:extLst>
                    <a:ext uri="{9D8B030D-6E8A-4147-A177-3AD203B41FA5}">
                      <a16:colId xmlns:a16="http://schemas.microsoft.com/office/drawing/2014/main" val="2706468897"/>
                    </a:ext>
                  </a:extLst>
                </a:gridCol>
              </a:tblGrid>
              <a:tr h="861398">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sometimes</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today</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never</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256656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(the) evening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(the) homework</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(the) afternoon</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164559424"/>
                  </a:ext>
                </a:extLst>
              </a:tr>
              <a:tr h="861398">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(the) cinema</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(the) town</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where…to?</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760878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to go, going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(the) library</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(the) cathedral</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47692962"/>
                  </a:ext>
                </a:extLst>
              </a:tr>
              <a:tr h="861398">
                <a:tc rowSpan="3">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you have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you (pl, inf.) are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they are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903794855"/>
                  </a:ext>
                </a:extLst>
              </a:tr>
              <a:tr h="861398">
                <a:tc vMerge="1">
                  <a:txBody>
                    <a:bodyPr/>
                    <a:lstStyle/>
                    <a:p>
                      <a:endParaRPr lang="en-GB"/>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(the) fun</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002060"/>
                          </a:solidFill>
                          <a:latin typeface="Century Gothic" panose="020B0502020202020204" pitchFamily="34" charset="0"/>
                        </a:rPr>
                        <a:t>g</a:t>
                      </a:r>
                      <a:r>
                        <a:rPr lang="en-GB" sz="2400" b="1" dirty="0">
                          <a:solidFill>
                            <a:srgbClr val="002060"/>
                          </a:solidFill>
                          <a:latin typeface="Century Gothic" panose="020B0502020202020204" pitchFamily="34" charset="0"/>
                        </a:rPr>
                        <a:t>lad, happy</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tired</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343226472"/>
                  </a:ext>
                </a:extLst>
              </a:tr>
              <a:tr h="861398">
                <a:tc vMerge="1">
                  <a:txBody>
                    <a:bodyPr/>
                    <a:lstStyle/>
                    <a:p>
                      <a:endParaRPr lang="en-GB" sz="2800" b="1"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fear (of)</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(the) thirst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(the) hunger</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232139915"/>
                  </a:ext>
                </a:extLst>
              </a:tr>
            </a:tbl>
          </a:graphicData>
        </a:graphic>
      </p:graphicFrame>
    </p:spTree>
    <p:extLst>
      <p:ext uri="{BB962C8B-B14F-4D97-AF65-F5344CB8AC3E}">
        <p14:creationId xmlns:p14="http://schemas.microsoft.com/office/powerpoint/2010/main" val="25650597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CustomShape 2"/>
          <p:cNvSpPr/>
          <p:nvPr/>
        </p:nvSpPr>
        <p:spPr>
          <a:xfrm>
            <a:off x="2720089" y="3615197"/>
            <a:ext cx="5940513"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500" b="0" i="0" u="none" strike="noStrike" kern="1200" cap="none" spc="-1" normalizeH="0" baseline="0" noProof="0" dirty="0" err="1">
                <a:ln>
                  <a:noFill/>
                </a:ln>
                <a:solidFill>
                  <a:srgbClr val="FF0066"/>
                </a:solidFill>
                <a:effectLst/>
                <a:uLnTx/>
                <a:uFillTx/>
                <a:latin typeface="Century Gothic" panose="020B0502020202020204" pitchFamily="34" charset="0"/>
                <a:ea typeface="+mn-ea"/>
                <a:cs typeface="+mn-cs"/>
              </a:rPr>
              <a:t>v</a:t>
            </a:r>
            <a:r>
              <a:rPr kumimoji="0" lang="en-GB" sz="11500" b="0"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ier</a:t>
            </a:r>
            <a:endParaRPr kumimoji="0" lang="en-GB" sz="115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 name="TextBox 2">
            <a:extLst>
              <a:ext uri="{FF2B5EF4-FFF2-40B4-BE49-F238E27FC236}">
                <a16:creationId xmlns:a16="http://schemas.microsoft.com/office/drawing/2014/main" id="{6DC42178-501A-44BF-9149-1C679CF37202}"/>
              </a:ext>
            </a:extLst>
          </p:cNvPr>
          <p:cNvSpPr txBox="1"/>
          <p:nvPr/>
        </p:nvSpPr>
        <p:spPr>
          <a:xfrm>
            <a:off x="0" y="-267906"/>
            <a:ext cx="3863899" cy="186204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500" b="0" i="0" u="none" strike="noStrike" kern="1200" cap="none" spc="0" normalizeH="0" baseline="0" noProof="0" dirty="0">
                <a:ln>
                  <a:noFill/>
                </a:ln>
                <a:solidFill>
                  <a:srgbClr val="002060"/>
                </a:solidFill>
                <a:effectLst/>
                <a:uLnTx/>
                <a:uFillTx/>
                <a:latin typeface="Calibri" panose="020F0502020204030204"/>
                <a:ea typeface="+mn-ea"/>
                <a:cs typeface="+mn-cs"/>
              </a:rPr>
              <a:t>[</a:t>
            </a:r>
            <a:r>
              <a:rPr kumimoji="0" lang="en-GB" sz="11500" b="0" i="0" u="none" strike="noStrike" kern="1200" cap="none" spc="0" normalizeH="0" baseline="0" noProof="0" dirty="0">
                <a:ln>
                  <a:noFill/>
                </a:ln>
                <a:solidFill>
                  <a:srgbClr val="FF0066"/>
                </a:solidFill>
                <a:effectLst/>
                <a:uLnTx/>
                <a:uFillTx/>
                <a:latin typeface="Calibri" panose="020F0502020204030204"/>
                <a:ea typeface="+mn-ea"/>
                <a:cs typeface="+mn-cs"/>
              </a:rPr>
              <a:t>v</a:t>
            </a:r>
            <a:r>
              <a:rPr kumimoji="0" lang="en-GB" sz="11500" b="0" i="0" u="none" strike="noStrike" kern="1200" cap="none" spc="0" normalizeH="0" baseline="0" noProof="0" dirty="0">
                <a:ln>
                  <a:noFill/>
                </a:ln>
                <a:solidFill>
                  <a:srgbClr val="002060"/>
                </a:solidFill>
                <a:effectLst/>
                <a:uLnTx/>
                <a:uFillTx/>
                <a:latin typeface="Calibri" panose="020F0502020204030204"/>
                <a:ea typeface="+mn-ea"/>
                <a:cs typeface="+mn-cs"/>
              </a:rPr>
              <a:t>]</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grpSp>
        <p:nvGrpSpPr>
          <p:cNvPr id="15" name="Group 14">
            <a:extLst>
              <a:ext uri="{FF2B5EF4-FFF2-40B4-BE49-F238E27FC236}">
                <a16:creationId xmlns:a16="http://schemas.microsoft.com/office/drawing/2014/main" id="{38D4744F-B290-4485-90A6-89466F9A0EE9}"/>
              </a:ext>
            </a:extLst>
          </p:cNvPr>
          <p:cNvGrpSpPr/>
          <p:nvPr/>
        </p:nvGrpSpPr>
        <p:grpSpPr>
          <a:xfrm>
            <a:off x="10396437" y="189956"/>
            <a:ext cx="1537410" cy="941869"/>
            <a:chOff x="10396437" y="189956"/>
            <a:chExt cx="1537410" cy="941869"/>
          </a:xfrm>
        </p:grpSpPr>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rgbClr val="00B0F0"/>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alibri" panose="020F0502020204030204"/>
                  <a:ea typeface="+mn-ea"/>
                  <a:cs typeface="+mn-cs"/>
                </a:rPr>
                <a:t>…</a:t>
              </a:r>
            </a:p>
          </p:txBody>
        </p:sp>
      </p:grpSp>
      <p:pic>
        <p:nvPicPr>
          <p:cNvPr id="4" name="Picture 3">
            <a:extLst>
              <a:ext uri="{FF2B5EF4-FFF2-40B4-BE49-F238E27FC236}">
                <a16:creationId xmlns:a16="http://schemas.microsoft.com/office/drawing/2014/main" id="{26412988-DA21-4999-930F-07DB82E73BC4}"/>
              </a:ext>
            </a:extLst>
          </p:cNvPr>
          <p:cNvPicPr>
            <a:picLocks noChangeAspect="1"/>
          </p:cNvPicPr>
          <p:nvPr/>
        </p:nvPicPr>
        <p:blipFill>
          <a:blip r:embed="rId4"/>
          <a:stretch>
            <a:fillRect/>
          </a:stretch>
        </p:blipFill>
        <p:spPr>
          <a:xfrm>
            <a:off x="4135730" y="965396"/>
            <a:ext cx="3109229" cy="2786113"/>
          </a:xfrm>
          <a:prstGeom prst="rect">
            <a:avLst/>
          </a:prstGeom>
          <a:ln w="28575">
            <a:solidFill>
              <a:srgbClr val="002060"/>
            </a:solidFill>
          </a:ln>
        </p:spPr>
      </p:pic>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5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CustomShape 2"/>
          <p:cNvSpPr/>
          <p:nvPr/>
        </p:nvSpPr>
        <p:spPr>
          <a:xfrm>
            <a:off x="3125743" y="1765106"/>
            <a:ext cx="5940513"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500" b="0" i="0" u="none" strike="noStrike" kern="1200" cap="none" spc="-1" normalizeH="0" baseline="0" noProof="0" dirty="0" err="1">
                <a:ln>
                  <a:noFill/>
                </a:ln>
                <a:solidFill>
                  <a:srgbClr val="FF0066"/>
                </a:solidFill>
                <a:effectLst/>
                <a:uLnTx/>
                <a:uFillTx/>
                <a:latin typeface="Century Gothic" panose="020B0502020202020204" pitchFamily="34" charset="0"/>
                <a:ea typeface="Century Gothic"/>
                <a:cs typeface="+mn-cs"/>
              </a:rPr>
              <a:t>v</a:t>
            </a:r>
            <a:r>
              <a:rPr kumimoji="0" lang="en-GB" sz="115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ier</a:t>
            </a:r>
            <a:endParaRPr kumimoji="0" lang="en-GB" sz="115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 name="TextBox 2">
            <a:extLst>
              <a:ext uri="{FF2B5EF4-FFF2-40B4-BE49-F238E27FC236}">
                <a16:creationId xmlns:a16="http://schemas.microsoft.com/office/drawing/2014/main" id="{6DC42178-501A-44BF-9149-1C679CF37202}"/>
              </a:ext>
            </a:extLst>
          </p:cNvPr>
          <p:cNvSpPr txBox="1"/>
          <p:nvPr/>
        </p:nvSpPr>
        <p:spPr>
          <a:xfrm>
            <a:off x="0" y="-267906"/>
            <a:ext cx="3863899" cy="186204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500" b="0" i="0" u="none" strike="noStrike" kern="1200" cap="none" spc="0" normalizeH="0" baseline="0" noProof="0" dirty="0">
                <a:ln>
                  <a:noFill/>
                </a:ln>
                <a:solidFill>
                  <a:srgbClr val="002060"/>
                </a:solidFill>
                <a:effectLst/>
                <a:uLnTx/>
                <a:uFillTx/>
                <a:latin typeface="Calibri" panose="020F0502020204030204"/>
                <a:ea typeface="+mn-ea"/>
                <a:cs typeface="+mn-cs"/>
              </a:rPr>
              <a:t>[</a:t>
            </a:r>
            <a:r>
              <a:rPr kumimoji="0" lang="en-GB" sz="11500" b="0" i="0" u="none" strike="noStrike" kern="1200" cap="none" spc="0" normalizeH="0" baseline="0" noProof="0" dirty="0">
                <a:ln>
                  <a:noFill/>
                </a:ln>
                <a:solidFill>
                  <a:srgbClr val="FF0066"/>
                </a:solidFill>
                <a:effectLst/>
                <a:uLnTx/>
                <a:uFillTx/>
                <a:latin typeface="Calibri" panose="020F0502020204030204"/>
                <a:ea typeface="+mn-ea"/>
                <a:cs typeface="+mn-cs"/>
              </a:rPr>
              <a:t>v</a:t>
            </a:r>
            <a:r>
              <a:rPr kumimoji="0" lang="en-GB" sz="11500" b="0" i="0" u="none" strike="noStrike" kern="1200" cap="none" spc="0" normalizeH="0" baseline="0" noProof="0" dirty="0">
                <a:ln>
                  <a:noFill/>
                </a:ln>
                <a:solidFill>
                  <a:srgbClr val="002060"/>
                </a:solidFill>
                <a:effectLst/>
                <a:uLnTx/>
                <a:uFillTx/>
                <a:latin typeface="Calibri" panose="020F0502020204030204"/>
                <a:ea typeface="+mn-ea"/>
                <a:cs typeface="+mn-cs"/>
              </a:rPr>
              <a:t>]</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rgbClr val="00B0F0"/>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alibri" panose="020F0502020204030204"/>
                <a:ea typeface="+mn-ea"/>
                <a:cs typeface="+mn-cs"/>
              </a:rPr>
              <a:t>…</a:t>
            </a:r>
          </a:p>
        </p:txBody>
      </p:sp>
      <p:pic>
        <p:nvPicPr>
          <p:cNvPr id="8" name="Picture 7" descr="father">
            <a:extLst>
              <a:ext uri="{FF2B5EF4-FFF2-40B4-BE49-F238E27FC236}">
                <a16:creationId xmlns:a16="http://schemas.microsoft.com/office/drawing/2014/main" id="{FFC4FA07-C8A4-4C42-9FCE-DCA9A51CE46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03524" y="2213003"/>
            <a:ext cx="1502057" cy="1530157"/>
          </a:xfrm>
          <a:prstGeom prst="rect">
            <a:avLst/>
          </a:prstGeom>
        </p:spPr>
      </p:pic>
      <p:pic>
        <p:nvPicPr>
          <p:cNvPr id="9" name="Picture 8" descr="plus sign">
            <a:extLst>
              <a:ext uri="{FF2B5EF4-FFF2-40B4-BE49-F238E27FC236}">
                <a16:creationId xmlns:a16="http://schemas.microsoft.com/office/drawing/2014/main" id="{09F89BBD-C0A4-42D5-8334-A18FDB7139D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60333" y="5399536"/>
            <a:ext cx="1381776" cy="1381776"/>
          </a:xfrm>
          <a:prstGeom prst="rect">
            <a:avLst/>
          </a:prstGeom>
        </p:spPr>
      </p:pic>
      <p:sp>
        <p:nvSpPr>
          <p:cNvPr id="13" name="Rectangle 12">
            <a:extLst>
              <a:ext uri="{FF2B5EF4-FFF2-40B4-BE49-F238E27FC236}">
                <a16:creationId xmlns:a16="http://schemas.microsoft.com/office/drawing/2014/main" id="{DB3597F5-60F6-4492-934A-6450618C5CB1}"/>
              </a:ext>
            </a:extLst>
          </p:cNvPr>
          <p:cNvSpPr/>
          <p:nvPr/>
        </p:nvSpPr>
        <p:spPr>
          <a:xfrm>
            <a:off x="0" y="1492730"/>
            <a:ext cx="4016175" cy="92333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FF0066"/>
                </a:solidFill>
                <a:effectLst/>
                <a:uLnTx/>
                <a:uFillTx/>
                <a:latin typeface="Century Gothic" panose="020B0502020202020204" pitchFamily="34" charset="0"/>
                <a:ea typeface="+mn-ea"/>
                <a:cs typeface="+mn-cs"/>
              </a:rPr>
              <a:t>v</a:t>
            </a: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ergessen</a:t>
            </a:r>
            <a:endParaRPr kumimoji="0" lang="en-GB" sz="5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grpSp>
        <p:nvGrpSpPr>
          <p:cNvPr id="12" name="Group 11">
            <a:extLst>
              <a:ext uri="{FF2B5EF4-FFF2-40B4-BE49-F238E27FC236}">
                <a16:creationId xmlns:a16="http://schemas.microsoft.com/office/drawing/2014/main" id="{0F24F7F1-6D4D-4EAF-A6EE-83BF83CAB799}"/>
              </a:ext>
            </a:extLst>
          </p:cNvPr>
          <p:cNvGrpSpPr/>
          <p:nvPr/>
        </p:nvGrpSpPr>
        <p:grpSpPr>
          <a:xfrm>
            <a:off x="-152276" y="2427681"/>
            <a:ext cx="4016175" cy="1964946"/>
            <a:chOff x="-152276" y="2427681"/>
            <a:chExt cx="4016175" cy="1964946"/>
          </a:xfrm>
        </p:grpSpPr>
        <p:sp>
          <p:nvSpPr>
            <p:cNvPr id="15" name="Rectangle 14">
              <a:extLst>
                <a:ext uri="{FF2B5EF4-FFF2-40B4-BE49-F238E27FC236}">
                  <a16:creationId xmlns:a16="http://schemas.microsoft.com/office/drawing/2014/main" id="{50545993-E0A4-4E5D-B83D-BE141A4F4BA0}"/>
                </a:ext>
              </a:extLst>
            </p:cNvPr>
            <p:cNvSpPr/>
            <p:nvPr/>
          </p:nvSpPr>
          <p:spPr>
            <a:xfrm>
              <a:off x="-152276" y="3930962"/>
              <a:ext cx="4016175"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 forget]</a:t>
              </a:r>
            </a:p>
          </p:txBody>
        </p:sp>
        <p:pic>
          <p:nvPicPr>
            <p:cNvPr id="11" name="Picture 10" descr="Logo&#10;&#10;Description automatically generated">
              <a:extLst>
                <a:ext uri="{FF2B5EF4-FFF2-40B4-BE49-F238E27FC236}">
                  <a16:creationId xmlns:a16="http://schemas.microsoft.com/office/drawing/2014/main" id="{60E24071-FF37-4C77-BEBD-433108E3E92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70392" y="2427681"/>
              <a:ext cx="1523114" cy="1503281"/>
            </a:xfrm>
            <a:prstGeom prst="rect">
              <a:avLst/>
            </a:prstGeom>
          </p:spPr>
        </p:pic>
      </p:grpSp>
      <p:sp>
        <p:nvSpPr>
          <p:cNvPr id="18" name="Rectangle 17">
            <a:extLst>
              <a:ext uri="{FF2B5EF4-FFF2-40B4-BE49-F238E27FC236}">
                <a16:creationId xmlns:a16="http://schemas.microsoft.com/office/drawing/2014/main" id="{C1CCF546-4BC2-4796-A963-C34E0A0036FE}"/>
              </a:ext>
            </a:extLst>
          </p:cNvPr>
          <p:cNvSpPr/>
          <p:nvPr/>
        </p:nvSpPr>
        <p:spPr>
          <a:xfrm>
            <a:off x="-152276" y="4615935"/>
            <a:ext cx="4016175" cy="92333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positi</a:t>
            </a:r>
            <a:r>
              <a:rPr kumimoji="0" lang="en-GB" sz="5400" b="0" i="0" u="none" strike="noStrike" kern="1200" cap="none" spc="0" normalizeH="0" baseline="0" noProof="0" dirty="0" err="1">
                <a:ln>
                  <a:noFill/>
                </a:ln>
                <a:solidFill>
                  <a:srgbClr val="FF0066"/>
                </a:solidFill>
                <a:effectLst/>
                <a:uLnTx/>
                <a:uFillTx/>
                <a:latin typeface="Century Gothic" panose="020B0502020202020204" pitchFamily="34" charset="0"/>
                <a:ea typeface="+mn-ea"/>
                <a:cs typeface="+mn-cs"/>
              </a:rPr>
              <a:t>v</a:t>
            </a:r>
            <a:endParaRPr kumimoji="0" lang="en-GB" sz="5400" b="0"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endParaRPr>
          </a:p>
        </p:txBody>
      </p:sp>
      <p:sp>
        <p:nvSpPr>
          <p:cNvPr id="19" name="Rectangle 18">
            <a:extLst>
              <a:ext uri="{FF2B5EF4-FFF2-40B4-BE49-F238E27FC236}">
                <a16:creationId xmlns:a16="http://schemas.microsoft.com/office/drawing/2014/main" id="{E55C1CEE-1D8C-462B-9C4A-BFBBDB6563FB}"/>
              </a:ext>
            </a:extLst>
          </p:cNvPr>
          <p:cNvSpPr/>
          <p:nvPr/>
        </p:nvSpPr>
        <p:spPr>
          <a:xfrm>
            <a:off x="8046464" y="1398162"/>
            <a:ext cx="4016175" cy="92333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FF0066"/>
                </a:solidFill>
                <a:effectLst/>
                <a:uLnTx/>
                <a:uFillTx/>
                <a:latin typeface="Century Gothic" panose="020B0502020202020204" pitchFamily="34" charset="0"/>
                <a:ea typeface="+mn-ea"/>
                <a:cs typeface="+mn-cs"/>
              </a:rPr>
              <a:t>V</a:t>
            </a: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ater</a:t>
            </a:r>
            <a:endParaRPr kumimoji="0" lang="en-GB" sz="5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0" name="Rectangle 19">
            <a:extLst>
              <a:ext uri="{FF2B5EF4-FFF2-40B4-BE49-F238E27FC236}">
                <a16:creationId xmlns:a16="http://schemas.microsoft.com/office/drawing/2014/main" id="{77453BBF-BE17-4F4F-A857-0CD979DC263A}"/>
              </a:ext>
            </a:extLst>
          </p:cNvPr>
          <p:cNvSpPr/>
          <p:nvPr/>
        </p:nvSpPr>
        <p:spPr>
          <a:xfrm>
            <a:off x="8046463" y="4732171"/>
            <a:ext cx="4016175" cy="92333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FF0066"/>
                </a:solidFill>
                <a:effectLst/>
                <a:uLnTx/>
                <a:uFillTx/>
                <a:latin typeface="Century Gothic" panose="020B0502020202020204" pitchFamily="34" charset="0"/>
                <a:ea typeface="+mn-ea"/>
                <a:cs typeface="+mn-cs"/>
              </a:rPr>
              <a:t>v</a:t>
            </a: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iel</a:t>
            </a:r>
            <a:endParaRPr kumimoji="0" lang="en-GB" sz="5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1" name="Rectangle 20">
            <a:extLst>
              <a:ext uri="{FF2B5EF4-FFF2-40B4-BE49-F238E27FC236}">
                <a16:creationId xmlns:a16="http://schemas.microsoft.com/office/drawing/2014/main" id="{F9F6AC63-9DCA-4854-9D17-356BEDA6109E}"/>
              </a:ext>
            </a:extLst>
          </p:cNvPr>
          <p:cNvSpPr/>
          <p:nvPr/>
        </p:nvSpPr>
        <p:spPr>
          <a:xfrm>
            <a:off x="8058303" y="5692174"/>
            <a:ext cx="4016175"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 lot, much]</a:t>
            </a:r>
          </a:p>
        </p:txBody>
      </p:sp>
      <p:sp>
        <p:nvSpPr>
          <p:cNvPr id="2" name="Rectangle 1">
            <a:extLst>
              <a:ext uri="{FF2B5EF4-FFF2-40B4-BE49-F238E27FC236}">
                <a16:creationId xmlns:a16="http://schemas.microsoft.com/office/drawing/2014/main" id="{61AE4F12-31DC-421A-A494-6D1FC32B33FE}"/>
              </a:ext>
            </a:extLst>
          </p:cNvPr>
          <p:cNvSpPr/>
          <p:nvPr/>
        </p:nvSpPr>
        <p:spPr>
          <a:xfrm>
            <a:off x="4444589" y="3223246"/>
            <a:ext cx="3107851" cy="2785378"/>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500" b="1" i="0" u="none" strike="noStrike" kern="1200" cap="none" spc="0" normalizeH="0" baseline="0" noProof="0" dirty="0">
                <a:ln w="12700" cmpd="sng">
                  <a:solidFill>
                    <a:prstClr val="black"/>
                  </a:solidFill>
                  <a:prstDash val="solid"/>
                </a:ln>
                <a:solidFill>
                  <a:srgbClr val="FF0066"/>
                </a:solidFill>
                <a:effectLst/>
                <a:uLnTx/>
                <a:uFillTx/>
                <a:latin typeface="Calibri" panose="020F0502020204030204"/>
                <a:ea typeface="+mn-ea"/>
                <a:cs typeface="+mn-cs"/>
              </a:rPr>
              <a:t>4</a:t>
            </a:r>
          </a:p>
        </p:txBody>
      </p:sp>
    </p:spTree>
    <p:extLst>
      <p:ext uri="{BB962C8B-B14F-4D97-AF65-F5344CB8AC3E}">
        <p14:creationId xmlns:p14="http://schemas.microsoft.com/office/powerpoint/2010/main" val="2756124834"/>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5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8" grpId="0"/>
      <p:bldP spid="19" grpId="0"/>
      <p:bldP spid="20" grpId="0"/>
      <p:bldP spid="2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E6C8A0B-EA54-4922-9B31-2DD690C4886C}"/>
              </a:ext>
            </a:extLst>
          </p:cNvPr>
          <p:cNvSpPr txBox="1"/>
          <p:nvPr/>
        </p:nvSpPr>
        <p:spPr>
          <a:xfrm>
            <a:off x="89290" y="2885069"/>
            <a:ext cx="1622016" cy="646331"/>
          </a:xfrm>
          <a:prstGeom prst="rect">
            <a:avLst/>
          </a:prstGeom>
          <a:solidFill>
            <a:srgbClr val="92D05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was – what?, something</a:t>
            </a:r>
          </a:p>
        </p:txBody>
      </p:sp>
      <p:sp>
        <p:nvSpPr>
          <p:cNvPr id="9" name="TextBox 8">
            <a:extLst>
              <a:ext uri="{FF2B5EF4-FFF2-40B4-BE49-F238E27FC236}">
                <a16:creationId xmlns:a16="http://schemas.microsoft.com/office/drawing/2014/main" id="{B0ECCA57-79E0-4575-A2E2-2BE261B948ED}"/>
              </a:ext>
            </a:extLst>
          </p:cNvPr>
          <p:cNvSpPr txBox="1"/>
          <p:nvPr/>
        </p:nvSpPr>
        <p:spPr>
          <a:xfrm>
            <a:off x="193047" y="3695524"/>
            <a:ext cx="11759109" cy="3094304"/>
          </a:xfrm>
          <a:prstGeom prst="rect">
            <a:avLst/>
          </a:prstGeom>
          <a:solidFill>
            <a:srgbClr val="002060"/>
          </a:solidFill>
          <a:ln>
            <a:solidFill>
              <a:srgbClr val="00206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18" name="Rectangle 17">
            <a:extLst>
              <a:ext uri="{FF2B5EF4-FFF2-40B4-BE49-F238E27FC236}">
                <a16:creationId xmlns:a16="http://schemas.microsoft.com/office/drawing/2014/main" id="{084C9D57-A08B-472D-BA09-393938162BBA}"/>
              </a:ext>
            </a:extLst>
          </p:cNvPr>
          <p:cNvSpPr/>
          <p:nvPr/>
        </p:nvSpPr>
        <p:spPr>
          <a:xfrm>
            <a:off x="6799833" y="3713495"/>
            <a:ext cx="2281394" cy="769441"/>
          </a:xfrm>
          <a:prstGeom prst="rect">
            <a:avLst/>
          </a:prstGeom>
          <a:solidFill>
            <a:srgbClr val="002060"/>
          </a:solidFill>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err="1">
                <a:ln>
                  <a:noFill/>
                </a:ln>
                <a:solidFill>
                  <a:srgbClr val="FFFF00"/>
                </a:solidFill>
                <a:effectLst/>
                <a:uLnTx/>
                <a:uFillTx/>
                <a:latin typeface="Century Gothic" panose="020B0502020202020204" pitchFamily="34" charset="0"/>
                <a:ea typeface="+mn-ea"/>
                <a:cs typeface="+mn-cs"/>
              </a:rPr>
              <a:t>Zwiebel</a:t>
            </a:r>
            <a:endParaRPr kumimoji="0" lang="en-GB" sz="4400" b="1" i="0" u="none" strike="noStrike" kern="1200" cap="none" spc="0" normalizeH="0" baseline="0" noProof="0" dirty="0">
              <a:ln>
                <a:noFill/>
              </a:ln>
              <a:solidFill>
                <a:srgbClr val="FFFF00"/>
              </a:solidFill>
              <a:effectLst/>
              <a:uLnTx/>
              <a:uFillTx/>
              <a:latin typeface="Century Gothic" panose="020B0502020202020204" pitchFamily="34" charset="0"/>
              <a:ea typeface="+mn-ea"/>
              <a:cs typeface="+mn-cs"/>
            </a:endParaRPr>
          </a:p>
        </p:txBody>
      </p:sp>
      <p:sp>
        <p:nvSpPr>
          <p:cNvPr id="20" name="Rectangle 19">
            <a:extLst>
              <a:ext uri="{FF2B5EF4-FFF2-40B4-BE49-F238E27FC236}">
                <a16:creationId xmlns:a16="http://schemas.microsoft.com/office/drawing/2014/main" id="{3FAE5D11-1745-47D9-B2AF-9B3AF4436481}"/>
              </a:ext>
            </a:extLst>
          </p:cNvPr>
          <p:cNvSpPr/>
          <p:nvPr/>
        </p:nvSpPr>
        <p:spPr>
          <a:xfrm>
            <a:off x="435500" y="5125183"/>
            <a:ext cx="933269" cy="1138773"/>
          </a:xfrm>
          <a:prstGeom prst="rect">
            <a:avLst/>
          </a:prstGeom>
          <a:solidFill>
            <a:srgbClr val="002060"/>
          </a:solidFill>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err="1">
                <a:ln>
                  <a:noFill/>
                </a:ln>
                <a:solidFill>
                  <a:srgbClr val="00B0F0"/>
                </a:solidFill>
                <a:effectLst/>
                <a:uLnTx/>
                <a:uFillTx/>
                <a:latin typeface="Century Gothic" panose="020B0502020202020204" pitchFamily="34" charset="0"/>
                <a:ea typeface="+mn-ea"/>
                <a:cs typeface="+mn-cs"/>
              </a:rPr>
              <a:t>Luft</a:t>
            </a:r>
            <a:endParaRPr kumimoji="0" lang="en-GB" sz="3600" b="1" i="0" u="none" strike="noStrike" kern="1200" cap="none" spc="0" normalizeH="0" baseline="0" noProof="0" dirty="0">
              <a:ln>
                <a:noFill/>
              </a:ln>
              <a:solidFill>
                <a:srgbClr val="00B0F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23" name="Title 1">
            <a:extLst>
              <a:ext uri="{FF2B5EF4-FFF2-40B4-BE49-F238E27FC236}">
                <a16:creationId xmlns:a16="http://schemas.microsoft.com/office/drawing/2014/main" id="{22BFBAD7-BE4A-46B9-A956-4451C747C51F}"/>
              </a:ext>
            </a:extLst>
          </p:cNvPr>
          <p:cNvSpPr txBox="1">
            <a:spLocks/>
          </p:cNvSpPr>
          <p:nvPr/>
        </p:nvSpPr>
        <p:spPr>
          <a:xfrm>
            <a:off x="483991" y="-102363"/>
            <a:ext cx="2810719" cy="675762"/>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3200" b="1"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Follow up 1 </a:t>
            </a:r>
            <a:endParaRPr kumimoji="0" lang="en-GB" sz="3200" b="0" i="0" u="none" strike="noStrike" kern="1200" cap="none" spc="0" normalizeH="0" baseline="0" noProof="0" dirty="0">
              <a:ln>
                <a:noFill/>
              </a:ln>
              <a:solidFill>
                <a:srgbClr val="000000"/>
              </a:solidFill>
              <a:effectLst/>
              <a:uLnTx/>
              <a:uFillTx/>
              <a:latin typeface="Arial"/>
              <a:ea typeface="+mj-ea"/>
              <a:cs typeface="+mj-cs"/>
            </a:endParaRPr>
          </a:p>
        </p:txBody>
      </p:sp>
      <p:pic>
        <p:nvPicPr>
          <p:cNvPr id="25" name="Picture 24" descr="Icon&#10;&#10;Description automatically generated">
            <a:extLst>
              <a:ext uri="{FF2B5EF4-FFF2-40B4-BE49-F238E27FC236}">
                <a16:creationId xmlns:a16="http://schemas.microsoft.com/office/drawing/2014/main" id="{FCDE3D12-2DBB-4793-846A-5EA41D88C46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56154" y="19747"/>
            <a:ext cx="1579001" cy="963251"/>
          </a:xfrm>
          <a:prstGeom prst="rect">
            <a:avLst/>
          </a:prstGeom>
        </p:spPr>
      </p:pic>
      <p:pic>
        <p:nvPicPr>
          <p:cNvPr id="28" name="Graphic 27" descr="Teacher">
            <a:extLst>
              <a:ext uri="{FF2B5EF4-FFF2-40B4-BE49-F238E27FC236}">
                <a16:creationId xmlns:a16="http://schemas.microsoft.com/office/drawing/2014/main" id="{9A3B6716-62D4-4ED2-AE67-1B440DA02D9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853353" y="-15724"/>
            <a:ext cx="914400" cy="914400"/>
          </a:xfrm>
          <a:prstGeom prst="rect">
            <a:avLst/>
          </a:prstGeom>
        </p:spPr>
      </p:pic>
      <p:sp>
        <p:nvSpPr>
          <p:cNvPr id="29" name="Speech Bubble: Rectangle with Corners Rounded 28">
            <a:extLst>
              <a:ext uri="{FF2B5EF4-FFF2-40B4-BE49-F238E27FC236}">
                <a16:creationId xmlns:a16="http://schemas.microsoft.com/office/drawing/2014/main" id="{1BB8C7F6-B375-4708-98C2-C20971052A5A}"/>
              </a:ext>
            </a:extLst>
          </p:cNvPr>
          <p:cNvSpPr/>
          <p:nvPr/>
        </p:nvSpPr>
        <p:spPr>
          <a:xfrm>
            <a:off x="5191451" y="144681"/>
            <a:ext cx="2536125" cy="462290"/>
          </a:xfrm>
          <a:prstGeom prst="wedgeRoundRectCallout">
            <a:avLst>
              <a:gd name="adj1" fmla="val -63450"/>
              <a:gd name="adj2" fmla="val -5027"/>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24" name="TextBox 23">
            <a:extLst>
              <a:ext uri="{FF2B5EF4-FFF2-40B4-BE49-F238E27FC236}">
                <a16:creationId xmlns:a16="http://schemas.microsoft.com/office/drawing/2014/main" id="{8FEFE758-1C77-42FE-AE31-908A4CFBFACA}"/>
              </a:ext>
            </a:extLst>
          </p:cNvPr>
          <p:cNvSpPr txBox="1"/>
          <p:nvPr/>
        </p:nvSpPr>
        <p:spPr>
          <a:xfrm>
            <a:off x="5161949" y="66413"/>
            <a:ext cx="2704587"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AR" sz="3200" b="1" i="0" u="none" strike="noStrike" kern="0" cap="none" spc="0" normalizeH="0" baseline="0" noProof="0" dirty="0" err="1">
                <a:ln>
                  <a:noFill/>
                </a:ln>
                <a:solidFill>
                  <a:srgbClr val="FFFFFF"/>
                </a:solidFill>
                <a:effectLst/>
                <a:uLnTx/>
                <a:uFillTx/>
                <a:latin typeface="Century Gothic" panose="020B0502020202020204" pitchFamily="34" charset="0"/>
                <a:ea typeface="+mn-ea"/>
                <a:cs typeface="Arial"/>
                <a:sym typeface="Arial"/>
              </a:rPr>
              <a:t>Was</a:t>
            </a:r>
            <a:r>
              <a:rPr kumimoji="0" lang="es-AR" sz="32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Arial"/>
                <a:sym typeface="Arial"/>
              </a:rPr>
              <a:t> </a:t>
            </a:r>
            <a:r>
              <a:rPr kumimoji="0" lang="es-AR" sz="3200" b="1" i="0" u="none" strike="noStrike" kern="0" cap="none" spc="0" normalizeH="0" baseline="0" noProof="0" dirty="0" err="1">
                <a:ln>
                  <a:noFill/>
                </a:ln>
                <a:solidFill>
                  <a:srgbClr val="FFFFFF"/>
                </a:solidFill>
                <a:effectLst/>
                <a:uLnTx/>
                <a:uFillTx/>
                <a:latin typeface="Century Gothic" panose="020B0502020202020204" pitchFamily="34" charset="0"/>
                <a:ea typeface="+mn-ea"/>
                <a:cs typeface="Arial"/>
                <a:sym typeface="Arial"/>
              </a:rPr>
              <a:t>ist</a:t>
            </a:r>
            <a:r>
              <a:rPr kumimoji="0" lang="es-AR" sz="32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Arial"/>
                <a:sym typeface="Arial"/>
              </a:rPr>
              <a:t> das?</a:t>
            </a:r>
            <a:r>
              <a:rPr kumimoji="0" lang="es-AR"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a:t>
            </a:r>
          </a:p>
        </p:txBody>
      </p:sp>
      <p:sp>
        <p:nvSpPr>
          <p:cNvPr id="27" name="Rounded Rectangular Callout 21">
            <a:extLst>
              <a:ext uri="{FF2B5EF4-FFF2-40B4-BE49-F238E27FC236}">
                <a16:creationId xmlns:a16="http://schemas.microsoft.com/office/drawing/2014/main" id="{29666EBD-0934-4061-8D04-83EC26B44888}"/>
              </a:ext>
            </a:extLst>
          </p:cNvPr>
          <p:cNvSpPr>
            <a:spLocks noChangeAspect="1"/>
          </p:cNvSpPr>
          <p:nvPr/>
        </p:nvSpPr>
        <p:spPr>
          <a:xfrm>
            <a:off x="2077331" y="873361"/>
            <a:ext cx="2690422" cy="831773"/>
          </a:xfrm>
          <a:prstGeom prst="wedgeRoundRectCallout">
            <a:avLst>
              <a:gd name="adj1" fmla="val -75350"/>
              <a:gd name="adj2" fmla="val 39613"/>
              <a:gd name="adj3" fmla="val 16667"/>
            </a:avLst>
          </a:prstGeom>
          <a:solidFill>
            <a:srgbClr val="002060"/>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Ich </a:t>
            </a: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sehe</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was*…</a:t>
            </a:r>
          </a:p>
        </p:txBody>
      </p:sp>
      <p:sp>
        <p:nvSpPr>
          <p:cNvPr id="30" name="Rounded Rectangular Callout 21">
            <a:extLst>
              <a:ext uri="{FF2B5EF4-FFF2-40B4-BE49-F238E27FC236}">
                <a16:creationId xmlns:a16="http://schemas.microsoft.com/office/drawing/2014/main" id="{A2EF6D58-CBD9-4660-80C7-8FE7EE539CFA}"/>
              </a:ext>
            </a:extLst>
          </p:cNvPr>
          <p:cNvSpPr>
            <a:spLocks noChangeAspect="1"/>
          </p:cNvSpPr>
          <p:nvPr/>
        </p:nvSpPr>
        <p:spPr>
          <a:xfrm>
            <a:off x="8286271" y="864572"/>
            <a:ext cx="2260218" cy="770453"/>
          </a:xfrm>
          <a:prstGeom prst="wedgeRoundRectCallout">
            <a:avLst>
              <a:gd name="adj1" fmla="val 62386"/>
              <a:gd name="adj2" fmla="val 44770"/>
              <a:gd name="adj3" fmla="val 16667"/>
            </a:avLst>
          </a:prstGeom>
          <a:solidFill>
            <a:srgbClr val="002060"/>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Was </a:t>
            </a: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ist</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das?</a:t>
            </a:r>
          </a:p>
        </p:txBody>
      </p:sp>
      <p:sp>
        <p:nvSpPr>
          <p:cNvPr id="31" name="Rounded Rectangular Callout 21">
            <a:extLst>
              <a:ext uri="{FF2B5EF4-FFF2-40B4-BE49-F238E27FC236}">
                <a16:creationId xmlns:a16="http://schemas.microsoft.com/office/drawing/2014/main" id="{25EE5432-E85A-4F78-A7F2-4DD2432109F7}"/>
              </a:ext>
            </a:extLst>
          </p:cNvPr>
          <p:cNvSpPr>
            <a:spLocks noChangeAspect="1"/>
          </p:cNvSpPr>
          <p:nvPr/>
        </p:nvSpPr>
        <p:spPr>
          <a:xfrm>
            <a:off x="1994978" y="1856596"/>
            <a:ext cx="2214286" cy="831773"/>
          </a:xfrm>
          <a:prstGeom prst="wedgeRoundRectCallout">
            <a:avLst>
              <a:gd name="adj1" fmla="val -78119"/>
              <a:gd name="adj2" fmla="val -38825"/>
              <a:gd name="adj3" fmla="val 16667"/>
            </a:avLst>
          </a:prstGeom>
          <a:solidFill>
            <a:srgbClr val="002060"/>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Das </a:t>
            </a: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ist</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a:ln>
                  <a:noFill/>
                </a:ln>
                <a:solidFill>
                  <a:srgbClr val="FF0000"/>
                </a:solidFill>
                <a:effectLst/>
                <a:uLnTx/>
                <a:uFillTx/>
                <a:latin typeface="Century Gothic" panose="020B0502020202020204" pitchFamily="34" charset="0"/>
                <a:ea typeface="+mn-ea"/>
                <a:cs typeface="+mn-cs"/>
              </a:rPr>
              <a:t>rot</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t>
            </a:r>
          </a:p>
        </p:txBody>
      </p:sp>
      <p:sp>
        <p:nvSpPr>
          <p:cNvPr id="32" name="Rounded Rectangular Callout 21">
            <a:extLst>
              <a:ext uri="{FF2B5EF4-FFF2-40B4-BE49-F238E27FC236}">
                <a16:creationId xmlns:a16="http://schemas.microsoft.com/office/drawing/2014/main" id="{BAD5EFC2-BA9E-4899-BDF9-3BAB95D05F02}"/>
              </a:ext>
            </a:extLst>
          </p:cNvPr>
          <p:cNvSpPr>
            <a:spLocks noChangeAspect="1"/>
          </p:cNvSpPr>
          <p:nvPr/>
        </p:nvSpPr>
        <p:spPr>
          <a:xfrm>
            <a:off x="8683674" y="1715715"/>
            <a:ext cx="1816884" cy="680155"/>
          </a:xfrm>
          <a:prstGeom prst="wedgeRoundRectCallout">
            <a:avLst>
              <a:gd name="adj1" fmla="val 61193"/>
              <a:gd name="adj2" fmla="val -25212"/>
              <a:gd name="adj3" fmla="val 16667"/>
            </a:avLst>
          </a:prstGeom>
          <a:solidFill>
            <a:srgbClr val="002060"/>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err="1">
                <a:solidFill>
                  <a:srgbClr val="FF0000"/>
                </a:solidFill>
                <a:latin typeface="Century Gothic" panose="020B0502020202020204" pitchFamily="34" charset="0"/>
              </a:rPr>
              <a:t>Anfa</a:t>
            </a:r>
            <a:r>
              <a:rPr kumimoji="0" lang="en-GB" sz="2400" b="1" i="0" u="none" strike="noStrike" kern="1200" cap="none" spc="0" normalizeH="0" baseline="0" noProof="0" dirty="0">
                <a:ln>
                  <a:noFill/>
                </a:ln>
                <a:solidFill>
                  <a:srgbClr val="FF0000"/>
                </a:solidFill>
                <a:effectLst/>
                <a:uLnTx/>
                <a:uFillTx/>
                <a:latin typeface="Century Gothic" panose="020B0502020202020204" pitchFamily="34" charset="0"/>
                <a:ea typeface="+mn-ea"/>
                <a:cs typeface="+mn-cs"/>
              </a:rPr>
              <a:t>ng?</a:t>
            </a:r>
          </a:p>
        </p:txBody>
      </p:sp>
      <p:sp>
        <p:nvSpPr>
          <p:cNvPr id="33" name="Rectangle 32">
            <a:extLst>
              <a:ext uri="{FF2B5EF4-FFF2-40B4-BE49-F238E27FC236}">
                <a16:creationId xmlns:a16="http://schemas.microsoft.com/office/drawing/2014/main" id="{6C980390-F8D1-4B04-A1D2-EC501B26A23E}"/>
              </a:ext>
            </a:extLst>
          </p:cNvPr>
          <p:cNvSpPr/>
          <p:nvPr/>
        </p:nvSpPr>
        <p:spPr>
          <a:xfrm>
            <a:off x="7012095" y="5242676"/>
            <a:ext cx="2034531" cy="769441"/>
          </a:xfrm>
          <a:prstGeom prst="rect">
            <a:avLst/>
          </a:prstGeom>
          <a:solidFill>
            <a:srgbClr val="002060"/>
          </a:solidFill>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err="1">
                <a:ln>
                  <a:noFill/>
                </a:ln>
                <a:solidFill>
                  <a:srgbClr val="FF0000"/>
                </a:solidFill>
                <a:effectLst/>
                <a:uLnTx/>
                <a:uFillTx/>
                <a:latin typeface="Century Gothic" panose="020B0502020202020204" pitchFamily="34" charset="0"/>
                <a:ea typeface="+mn-ea"/>
                <a:cs typeface="+mn-cs"/>
              </a:rPr>
              <a:t>werfen</a:t>
            </a:r>
            <a:endParaRPr kumimoji="0" lang="en-GB" sz="4400" b="1" i="0" u="none" strike="noStrike" kern="1200" cap="none" spc="0" normalizeH="0" baseline="0" noProof="0" dirty="0">
              <a:ln>
                <a:noFill/>
              </a:ln>
              <a:solidFill>
                <a:srgbClr val="FF0000"/>
              </a:solidFill>
              <a:effectLst/>
              <a:uLnTx/>
              <a:uFillTx/>
              <a:latin typeface="Century Gothic" panose="020B0502020202020204" pitchFamily="34" charset="0"/>
              <a:ea typeface="+mn-ea"/>
              <a:cs typeface="+mn-cs"/>
            </a:endParaRPr>
          </a:p>
        </p:txBody>
      </p:sp>
      <p:sp>
        <p:nvSpPr>
          <p:cNvPr id="34" name="Rectangle 33">
            <a:extLst>
              <a:ext uri="{FF2B5EF4-FFF2-40B4-BE49-F238E27FC236}">
                <a16:creationId xmlns:a16="http://schemas.microsoft.com/office/drawing/2014/main" id="{7E67B6EB-B741-4893-AD41-7654095D79C7}"/>
              </a:ext>
            </a:extLst>
          </p:cNvPr>
          <p:cNvSpPr/>
          <p:nvPr/>
        </p:nvSpPr>
        <p:spPr>
          <a:xfrm>
            <a:off x="1805545" y="3701393"/>
            <a:ext cx="2178802" cy="769441"/>
          </a:xfrm>
          <a:prstGeom prst="rect">
            <a:avLst/>
          </a:prstGeom>
          <a:solidFill>
            <a:srgbClr val="002060"/>
          </a:solidFill>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err="1">
                <a:ln>
                  <a:noFill/>
                </a:ln>
                <a:solidFill>
                  <a:srgbClr val="FF0000"/>
                </a:solidFill>
                <a:effectLst/>
                <a:uLnTx/>
                <a:uFillTx/>
                <a:latin typeface="Century Gothic" panose="020B0502020202020204" pitchFamily="34" charset="0"/>
                <a:ea typeface="+mn-ea"/>
                <a:cs typeface="+mn-cs"/>
              </a:rPr>
              <a:t>Anfang</a:t>
            </a:r>
            <a:endParaRPr kumimoji="0" lang="en-GB" sz="4400" b="1" i="0" u="none" strike="noStrike" kern="1200" cap="none" spc="0" normalizeH="0" baseline="0" noProof="0" dirty="0">
              <a:ln>
                <a:noFill/>
              </a:ln>
              <a:solidFill>
                <a:srgbClr val="FF0000"/>
              </a:solidFill>
              <a:effectLst/>
              <a:uLnTx/>
              <a:uFillTx/>
              <a:latin typeface="Century Gothic" panose="020B0502020202020204" pitchFamily="34" charset="0"/>
              <a:ea typeface="+mn-ea"/>
              <a:cs typeface="+mn-cs"/>
            </a:endParaRPr>
          </a:p>
        </p:txBody>
      </p:sp>
      <p:sp>
        <p:nvSpPr>
          <p:cNvPr id="35" name="Rectangle 34">
            <a:extLst>
              <a:ext uri="{FF2B5EF4-FFF2-40B4-BE49-F238E27FC236}">
                <a16:creationId xmlns:a16="http://schemas.microsoft.com/office/drawing/2014/main" id="{08E9D584-5775-4E8D-9E10-834EBE165794}"/>
              </a:ext>
            </a:extLst>
          </p:cNvPr>
          <p:cNvSpPr/>
          <p:nvPr/>
        </p:nvSpPr>
        <p:spPr>
          <a:xfrm>
            <a:off x="1576439" y="5081266"/>
            <a:ext cx="2744662" cy="769441"/>
          </a:xfrm>
          <a:prstGeom prst="rect">
            <a:avLst/>
          </a:prstGeom>
          <a:solidFill>
            <a:srgbClr val="002060"/>
          </a:solidFill>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err="1">
                <a:ln>
                  <a:noFill/>
                </a:ln>
                <a:solidFill>
                  <a:srgbClr val="FFFF00"/>
                </a:solidFill>
                <a:effectLst/>
                <a:uLnTx/>
                <a:uFillTx/>
                <a:latin typeface="Century Gothic" panose="020B0502020202020204" pitchFamily="34" charset="0"/>
                <a:ea typeface="+mn-ea"/>
                <a:cs typeface="+mn-cs"/>
              </a:rPr>
              <a:t>verlassen</a:t>
            </a:r>
            <a:endParaRPr kumimoji="0" lang="en-GB" sz="4400" b="1" i="0" u="none" strike="noStrike" kern="1200" cap="none" spc="0" normalizeH="0" baseline="0" noProof="0" dirty="0">
              <a:ln>
                <a:noFill/>
              </a:ln>
              <a:solidFill>
                <a:srgbClr val="FFFF00"/>
              </a:solidFill>
              <a:effectLst/>
              <a:uLnTx/>
              <a:uFillTx/>
              <a:latin typeface="Century Gothic" panose="020B0502020202020204" pitchFamily="34" charset="0"/>
              <a:ea typeface="+mn-ea"/>
              <a:cs typeface="+mn-cs"/>
            </a:endParaRPr>
          </a:p>
        </p:txBody>
      </p:sp>
      <p:sp>
        <p:nvSpPr>
          <p:cNvPr id="37" name="Rectangle 36">
            <a:extLst>
              <a:ext uri="{FF2B5EF4-FFF2-40B4-BE49-F238E27FC236}">
                <a16:creationId xmlns:a16="http://schemas.microsoft.com/office/drawing/2014/main" id="{88E6E0DF-6B57-47C2-A9F7-AD400502D8E6}"/>
              </a:ext>
            </a:extLst>
          </p:cNvPr>
          <p:cNvSpPr/>
          <p:nvPr/>
        </p:nvSpPr>
        <p:spPr>
          <a:xfrm>
            <a:off x="3937408" y="3766551"/>
            <a:ext cx="2912977" cy="769441"/>
          </a:xfrm>
          <a:prstGeom prst="rect">
            <a:avLst/>
          </a:prstGeom>
          <a:solidFill>
            <a:srgbClr val="002060"/>
          </a:solidFill>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err="1">
                <a:ln>
                  <a:noFill/>
                </a:ln>
                <a:solidFill>
                  <a:srgbClr val="00B0F0"/>
                </a:solidFill>
                <a:effectLst/>
                <a:uLnTx/>
                <a:uFillTx/>
                <a:latin typeface="Century Gothic" panose="020B0502020202020204" pitchFamily="34" charset="0"/>
                <a:ea typeface="+mn-ea"/>
                <a:cs typeface="+mn-cs"/>
              </a:rPr>
              <a:t>Vorlesung</a:t>
            </a:r>
            <a:endParaRPr kumimoji="0" lang="en-GB" sz="4400" b="1" i="0" u="none" strike="noStrike" kern="1200" cap="none" spc="0" normalizeH="0" baseline="0" noProof="0" dirty="0">
              <a:ln>
                <a:noFill/>
              </a:ln>
              <a:solidFill>
                <a:srgbClr val="00B0F0"/>
              </a:solidFill>
              <a:effectLst/>
              <a:uLnTx/>
              <a:uFillTx/>
              <a:latin typeface="Century Gothic" panose="020B0502020202020204" pitchFamily="34" charset="0"/>
              <a:ea typeface="+mn-ea"/>
              <a:cs typeface="+mn-cs"/>
            </a:endParaRPr>
          </a:p>
        </p:txBody>
      </p:sp>
      <p:sp>
        <p:nvSpPr>
          <p:cNvPr id="38" name="Rectangle 37">
            <a:extLst>
              <a:ext uri="{FF2B5EF4-FFF2-40B4-BE49-F238E27FC236}">
                <a16:creationId xmlns:a16="http://schemas.microsoft.com/office/drawing/2014/main" id="{453F0905-4F16-41BC-9D98-249ED3814A14}"/>
              </a:ext>
            </a:extLst>
          </p:cNvPr>
          <p:cNvSpPr/>
          <p:nvPr/>
        </p:nvSpPr>
        <p:spPr>
          <a:xfrm>
            <a:off x="290017" y="3811385"/>
            <a:ext cx="1484702" cy="400110"/>
          </a:xfrm>
          <a:prstGeom prst="rect">
            <a:avLst/>
          </a:prstGeom>
          <a:solidFill>
            <a:srgbClr val="002060"/>
          </a:solidFill>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srgbClr val="FFFFFF"/>
                </a:solidFill>
                <a:latin typeface="Segoe Print" panose="02000600000000000000" pitchFamily="2" charset="0"/>
              </a:rPr>
              <a:t>B</a:t>
            </a:r>
            <a:r>
              <a:rPr kumimoji="0" lang="en-GB" sz="2000" b="1" i="0" u="none" strike="noStrike" kern="1200" cap="none" spc="0" normalizeH="0" baseline="0" noProof="0" dirty="0" err="1">
                <a:ln>
                  <a:noFill/>
                </a:ln>
                <a:solidFill>
                  <a:srgbClr val="FFFFFF"/>
                </a:solidFill>
                <a:effectLst/>
                <a:uLnTx/>
                <a:uFillTx/>
                <a:latin typeface="Segoe Print" panose="02000600000000000000" pitchFamily="2" charset="0"/>
                <a:ea typeface="+mn-ea"/>
                <a:cs typeface="+mn-cs"/>
              </a:rPr>
              <a:t>ewegung</a:t>
            </a:r>
            <a:endParaRPr kumimoji="0" lang="en-GB" sz="2000" b="1" i="0" u="none" strike="noStrike" kern="1200" cap="none" spc="0" normalizeH="0" baseline="0" noProof="0" dirty="0">
              <a:ln>
                <a:noFill/>
              </a:ln>
              <a:solidFill>
                <a:srgbClr val="FFFFFF"/>
              </a:solidFill>
              <a:effectLst/>
              <a:uLnTx/>
              <a:uFillTx/>
              <a:latin typeface="Segoe Print" panose="02000600000000000000" pitchFamily="2" charset="0"/>
              <a:ea typeface="+mn-ea"/>
              <a:cs typeface="+mn-cs"/>
            </a:endParaRPr>
          </a:p>
        </p:txBody>
      </p:sp>
      <p:sp>
        <p:nvSpPr>
          <p:cNvPr id="39" name="Rectangle 38">
            <a:extLst>
              <a:ext uri="{FF2B5EF4-FFF2-40B4-BE49-F238E27FC236}">
                <a16:creationId xmlns:a16="http://schemas.microsoft.com/office/drawing/2014/main" id="{9634BD9B-2116-4532-B609-C5C992635072}"/>
              </a:ext>
            </a:extLst>
          </p:cNvPr>
          <p:cNvSpPr/>
          <p:nvPr/>
        </p:nvSpPr>
        <p:spPr>
          <a:xfrm>
            <a:off x="9346342" y="3727003"/>
            <a:ext cx="2465740" cy="1200329"/>
          </a:xfrm>
          <a:prstGeom prst="rect">
            <a:avLst/>
          </a:prstGeom>
          <a:solidFill>
            <a:srgbClr val="002060"/>
          </a:solidFill>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200" b="1" i="0" u="none" strike="noStrike" kern="1200" cap="none" spc="0" normalizeH="0" baseline="0" noProof="0" dirty="0" err="1">
                <a:ln>
                  <a:noFill/>
                </a:ln>
                <a:solidFill>
                  <a:srgbClr val="FFFFFF"/>
                </a:solidFill>
                <a:effectLst/>
                <a:uLnTx/>
                <a:uFillTx/>
                <a:latin typeface="Segoe Print" panose="02000600000000000000" pitchFamily="2" charset="0"/>
                <a:ea typeface="+mn-ea"/>
                <a:cs typeface="+mn-cs"/>
              </a:rPr>
              <a:t>aktiv</a:t>
            </a:r>
            <a:endParaRPr kumimoji="0" lang="en-GB" sz="7200" b="1" i="0" u="none" strike="noStrike" kern="1200" cap="none" spc="0" normalizeH="0" baseline="0" noProof="0" dirty="0">
              <a:ln>
                <a:noFill/>
              </a:ln>
              <a:solidFill>
                <a:srgbClr val="FFFFFF"/>
              </a:solidFill>
              <a:effectLst/>
              <a:uLnTx/>
              <a:uFillTx/>
              <a:latin typeface="Segoe Print" panose="02000600000000000000" pitchFamily="2" charset="0"/>
              <a:ea typeface="+mn-ea"/>
              <a:cs typeface="+mn-cs"/>
            </a:endParaRPr>
          </a:p>
        </p:txBody>
      </p:sp>
      <p:sp>
        <p:nvSpPr>
          <p:cNvPr id="40" name="Rectangle 39">
            <a:extLst>
              <a:ext uri="{FF2B5EF4-FFF2-40B4-BE49-F238E27FC236}">
                <a16:creationId xmlns:a16="http://schemas.microsoft.com/office/drawing/2014/main" id="{63989FA4-F209-4670-9343-3EF55EDB2296}"/>
              </a:ext>
            </a:extLst>
          </p:cNvPr>
          <p:cNvSpPr/>
          <p:nvPr/>
        </p:nvSpPr>
        <p:spPr>
          <a:xfrm>
            <a:off x="4703143" y="5146492"/>
            <a:ext cx="1861407" cy="1200329"/>
          </a:xfrm>
          <a:prstGeom prst="rect">
            <a:avLst/>
          </a:prstGeom>
          <a:solidFill>
            <a:srgbClr val="002060"/>
          </a:solidFill>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200" b="1" i="0" u="none" strike="noStrike" kern="1200" cap="none" spc="0" normalizeH="0" baseline="0" noProof="0" dirty="0" err="1">
                <a:ln>
                  <a:noFill/>
                </a:ln>
                <a:solidFill>
                  <a:srgbClr val="FFFFFF"/>
                </a:solidFill>
                <a:effectLst/>
                <a:uLnTx/>
                <a:uFillTx/>
                <a:latin typeface="Segoe Print" panose="02000600000000000000" pitchFamily="2" charset="0"/>
                <a:ea typeface="+mn-ea"/>
                <a:cs typeface="+mn-cs"/>
              </a:rPr>
              <a:t>Fuß</a:t>
            </a:r>
            <a:endParaRPr kumimoji="0" lang="en-GB" sz="7200" b="1" i="0" u="none" strike="noStrike" kern="1200" cap="none" spc="0" normalizeH="0" baseline="0" noProof="0" dirty="0">
              <a:ln>
                <a:noFill/>
              </a:ln>
              <a:solidFill>
                <a:srgbClr val="FFFFFF"/>
              </a:solidFill>
              <a:effectLst/>
              <a:uLnTx/>
              <a:uFillTx/>
              <a:latin typeface="Segoe Print" panose="02000600000000000000" pitchFamily="2" charset="0"/>
              <a:ea typeface="+mn-ea"/>
              <a:cs typeface="+mn-cs"/>
            </a:endParaRPr>
          </a:p>
        </p:txBody>
      </p:sp>
      <p:sp>
        <p:nvSpPr>
          <p:cNvPr id="41" name="Rectangle 40">
            <a:extLst>
              <a:ext uri="{FF2B5EF4-FFF2-40B4-BE49-F238E27FC236}">
                <a16:creationId xmlns:a16="http://schemas.microsoft.com/office/drawing/2014/main" id="{DC336976-CD79-429D-A125-E94E98E587B9}"/>
              </a:ext>
            </a:extLst>
          </p:cNvPr>
          <p:cNvSpPr/>
          <p:nvPr/>
        </p:nvSpPr>
        <p:spPr>
          <a:xfrm>
            <a:off x="10449243" y="5674281"/>
            <a:ext cx="667170" cy="769441"/>
          </a:xfrm>
          <a:prstGeom prst="rect">
            <a:avLst/>
          </a:prstGeom>
          <a:solidFill>
            <a:srgbClr val="002060"/>
          </a:solidFill>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FFFFF"/>
                </a:solidFill>
                <a:effectLst/>
                <a:uLnTx/>
                <a:uFillTx/>
                <a:latin typeface="Segoe Print" panose="02000600000000000000" pitchFamily="2" charset="0"/>
                <a:ea typeface="+mn-ea"/>
                <a:cs typeface="+mn-cs"/>
              </a:rPr>
              <a:t>Wal</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endParaRPr>
          </a:p>
        </p:txBody>
      </p:sp>
      <p:pic>
        <p:nvPicPr>
          <p:cNvPr id="3" name="Picture 2">
            <a:extLst>
              <a:ext uri="{FF2B5EF4-FFF2-40B4-BE49-F238E27FC236}">
                <a16:creationId xmlns:a16="http://schemas.microsoft.com/office/drawing/2014/main" id="{1BF1A434-CD68-42B4-8AD9-B8243AF7A727}"/>
              </a:ext>
            </a:extLst>
          </p:cNvPr>
          <p:cNvPicPr>
            <a:picLocks noChangeAspect="1"/>
          </p:cNvPicPr>
          <p:nvPr/>
        </p:nvPicPr>
        <p:blipFill>
          <a:blip r:embed="rId6"/>
          <a:stretch>
            <a:fillRect/>
          </a:stretch>
        </p:blipFill>
        <p:spPr>
          <a:xfrm>
            <a:off x="10276898" y="1135802"/>
            <a:ext cx="1737511" cy="1792379"/>
          </a:xfrm>
          <a:prstGeom prst="rect">
            <a:avLst/>
          </a:prstGeom>
        </p:spPr>
      </p:pic>
      <p:pic>
        <p:nvPicPr>
          <p:cNvPr id="8" name="Picture 7">
            <a:extLst>
              <a:ext uri="{FF2B5EF4-FFF2-40B4-BE49-F238E27FC236}">
                <a16:creationId xmlns:a16="http://schemas.microsoft.com/office/drawing/2014/main" id="{94C8EC09-8394-4DC3-8B45-C6FF797701A9}"/>
              </a:ext>
            </a:extLst>
          </p:cNvPr>
          <p:cNvPicPr>
            <a:picLocks noChangeAspect="1"/>
          </p:cNvPicPr>
          <p:nvPr/>
        </p:nvPicPr>
        <p:blipFill>
          <a:blip r:embed="rId7"/>
          <a:stretch>
            <a:fillRect/>
          </a:stretch>
        </p:blipFill>
        <p:spPr>
          <a:xfrm>
            <a:off x="-229926" y="901353"/>
            <a:ext cx="1737510" cy="1730360"/>
          </a:xfrm>
          <a:prstGeom prst="rect">
            <a:avLst/>
          </a:prstGeom>
        </p:spPr>
      </p:pic>
      <p:sp>
        <p:nvSpPr>
          <p:cNvPr id="42" name="Rounded Rectangular Callout 21">
            <a:extLst>
              <a:ext uri="{FF2B5EF4-FFF2-40B4-BE49-F238E27FC236}">
                <a16:creationId xmlns:a16="http://schemas.microsoft.com/office/drawing/2014/main" id="{64F2927F-F05B-4BFF-9CE5-479659BA8CB4}"/>
              </a:ext>
            </a:extLst>
          </p:cNvPr>
          <p:cNvSpPr>
            <a:spLocks noChangeAspect="1"/>
          </p:cNvSpPr>
          <p:nvPr/>
        </p:nvSpPr>
        <p:spPr>
          <a:xfrm>
            <a:off x="1791181" y="2741087"/>
            <a:ext cx="1638473" cy="756675"/>
          </a:xfrm>
          <a:prstGeom prst="wedgeRoundRectCallout">
            <a:avLst>
              <a:gd name="adj1" fmla="val -82273"/>
              <a:gd name="adj2" fmla="val -75174"/>
              <a:gd name="adj3" fmla="val 16667"/>
            </a:avLst>
          </a:prstGeom>
          <a:solidFill>
            <a:srgbClr val="002060"/>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Falsch</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t>
            </a:r>
          </a:p>
        </p:txBody>
      </p:sp>
      <p:pic>
        <p:nvPicPr>
          <p:cNvPr id="44" name="Picture 43">
            <a:extLst>
              <a:ext uri="{FF2B5EF4-FFF2-40B4-BE49-F238E27FC236}">
                <a16:creationId xmlns:a16="http://schemas.microsoft.com/office/drawing/2014/main" id="{FA19960B-6A29-423B-AD5C-0C924B4FD128}"/>
              </a:ext>
            </a:extLst>
          </p:cNvPr>
          <p:cNvPicPr>
            <a:picLocks noChangeAspect="1"/>
          </p:cNvPicPr>
          <p:nvPr/>
        </p:nvPicPr>
        <p:blipFill>
          <a:blip r:embed="rId8"/>
          <a:stretch>
            <a:fillRect/>
          </a:stretch>
        </p:blipFill>
        <p:spPr>
          <a:xfrm>
            <a:off x="7359887" y="4370421"/>
            <a:ext cx="747153" cy="806451"/>
          </a:xfrm>
          <a:prstGeom prst="rect">
            <a:avLst/>
          </a:prstGeom>
        </p:spPr>
      </p:pic>
      <p:sp>
        <p:nvSpPr>
          <p:cNvPr id="50" name="Rounded Rectangular Callout 21">
            <a:extLst>
              <a:ext uri="{FF2B5EF4-FFF2-40B4-BE49-F238E27FC236}">
                <a16:creationId xmlns:a16="http://schemas.microsoft.com/office/drawing/2014/main" id="{3AAED9C2-459C-4AE3-A57E-4B99AE5ABC52}"/>
              </a:ext>
            </a:extLst>
          </p:cNvPr>
          <p:cNvSpPr>
            <a:spLocks noChangeAspect="1"/>
          </p:cNvSpPr>
          <p:nvPr/>
        </p:nvSpPr>
        <p:spPr>
          <a:xfrm>
            <a:off x="8683674" y="2571497"/>
            <a:ext cx="1513348" cy="593213"/>
          </a:xfrm>
          <a:prstGeom prst="wedgeRoundRectCallout">
            <a:avLst>
              <a:gd name="adj1" fmla="val 71088"/>
              <a:gd name="adj2" fmla="val -66675"/>
              <a:gd name="adj3" fmla="val 16667"/>
            </a:avLst>
          </a:prstGeom>
          <a:solidFill>
            <a:srgbClr val="002060"/>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FF0000"/>
                </a:solidFill>
                <a:effectLst/>
                <a:uLnTx/>
                <a:uFillTx/>
                <a:latin typeface="Century Gothic" panose="020B0502020202020204" pitchFamily="34" charset="0"/>
                <a:ea typeface="+mn-ea"/>
                <a:cs typeface="+mn-cs"/>
              </a:rPr>
              <a:t>werfen</a:t>
            </a:r>
            <a:r>
              <a:rPr kumimoji="0" lang="en-GB" sz="2400" b="1" i="0" u="none" strike="noStrike" kern="1200" cap="none" spc="0" normalizeH="0" baseline="0" noProof="0" dirty="0">
                <a:ln>
                  <a:noFill/>
                </a:ln>
                <a:solidFill>
                  <a:srgbClr val="FF0000"/>
                </a:solidFill>
                <a:effectLst/>
                <a:uLnTx/>
                <a:uFillTx/>
                <a:latin typeface="Century Gothic" panose="020B0502020202020204" pitchFamily="34" charset="0"/>
                <a:ea typeface="+mn-ea"/>
                <a:cs typeface="+mn-cs"/>
              </a:rPr>
              <a:t>?</a:t>
            </a:r>
          </a:p>
        </p:txBody>
      </p:sp>
      <p:sp>
        <p:nvSpPr>
          <p:cNvPr id="51" name="Rounded Rectangular Callout 21">
            <a:extLst>
              <a:ext uri="{FF2B5EF4-FFF2-40B4-BE49-F238E27FC236}">
                <a16:creationId xmlns:a16="http://schemas.microsoft.com/office/drawing/2014/main" id="{82EDF363-4DE2-4EA9-9332-62D16F39484C}"/>
              </a:ext>
            </a:extLst>
          </p:cNvPr>
          <p:cNvSpPr>
            <a:spLocks noChangeAspect="1"/>
          </p:cNvSpPr>
          <p:nvPr/>
        </p:nvSpPr>
        <p:spPr>
          <a:xfrm>
            <a:off x="3632619" y="2730778"/>
            <a:ext cx="1816884" cy="756675"/>
          </a:xfrm>
          <a:prstGeom prst="wedgeRoundRectCallout">
            <a:avLst>
              <a:gd name="adj1" fmla="val -60387"/>
              <a:gd name="adj2" fmla="val -42001"/>
              <a:gd name="adj3" fmla="val 16667"/>
            </a:avLst>
          </a:prstGeom>
          <a:solidFill>
            <a:srgbClr val="002060"/>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Richtig</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t>
            </a:r>
          </a:p>
        </p:txBody>
      </p:sp>
      <p:sp>
        <p:nvSpPr>
          <p:cNvPr id="48" name="TextBox 47">
            <a:extLst>
              <a:ext uri="{FF2B5EF4-FFF2-40B4-BE49-F238E27FC236}">
                <a16:creationId xmlns:a16="http://schemas.microsoft.com/office/drawing/2014/main" id="{62424890-D6C8-4020-92CC-17E1D3D8ED35}"/>
              </a:ext>
            </a:extLst>
          </p:cNvPr>
          <p:cNvSpPr txBox="1"/>
          <p:nvPr/>
        </p:nvSpPr>
        <p:spPr>
          <a:xfrm>
            <a:off x="5719916" y="1005538"/>
            <a:ext cx="2260218" cy="1938992"/>
          </a:xfrm>
          <a:prstGeom prst="rect">
            <a:avLst/>
          </a:prstGeom>
          <a:noFill/>
          <a:ln>
            <a:solidFill>
              <a:srgbClr val="00206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rot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blau</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gelb</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groß</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[big]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klein</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[small]</a:t>
            </a:r>
          </a:p>
        </p:txBody>
      </p:sp>
      <p:sp>
        <p:nvSpPr>
          <p:cNvPr id="49" name="Cloud 48">
            <a:extLst>
              <a:ext uri="{FF2B5EF4-FFF2-40B4-BE49-F238E27FC236}">
                <a16:creationId xmlns:a16="http://schemas.microsoft.com/office/drawing/2014/main" id="{89AA0887-7F89-4237-A7E6-F94657487E69}"/>
              </a:ext>
            </a:extLst>
          </p:cNvPr>
          <p:cNvSpPr/>
          <p:nvPr/>
        </p:nvSpPr>
        <p:spPr>
          <a:xfrm>
            <a:off x="6897605" y="1075780"/>
            <a:ext cx="544229" cy="306250"/>
          </a:xfrm>
          <a:prstGeom prst="cloud">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54" name="Cloud 53">
            <a:extLst>
              <a:ext uri="{FF2B5EF4-FFF2-40B4-BE49-F238E27FC236}">
                <a16:creationId xmlns:a16="http://schemas.microsoft.com/office/drawing/2014/main" id="{BF6BAB68-B7A6-4030-ACA6-A5FBA3C2560B}"/>
              </a:ext>
            </a:extLst>
          </p:cNvPr>
          <p:cNvSpPr/>
          <p:nvPr/>
        </p:nvSpPr>
        <p:spPr>
          <a:xfrm>
            <a:off x="6897605" y="1445402"/>
            <a:ext cx="544229" cy="306250"/>
          </a:xfrm>
          <a:prstGeom prst="cloud">
            <a:avLst/>
          </a:prstGeom>
          <a:solidFill>
            <a:srgbClr val="29C1F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55" name="Cloud 54">
            <a:extLst>
              <a:ext uri="{FF2B5EF4-FFF2-40B4-BE49-F238E27FC236}">
                <a16:creationId xmlns:a16="http://schemas.microsoft.com/office/drawing/2014/main" id="{BB2B4EE8-9A93-40EE-9A86-F8230C684FD8}"/>
              </a:ext>
            </a:extLst>
          </p:cNvPr>
          <p:cNvSpPr/>
          <p:nvPr/>
        </p:nvSpPr>
        <p:spPr>
          <a:xfrm>
            <a:off x="6903231" y="1848461"/>
            <a:ext cx="544229" cy="306250"/>
          </a:xfrm>
          <a:prstGeom prst="cloud">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pic>
        <p:nvPicPr>
          <p:cNvPr id="65" name="Picture 64">
            <a:extLst>
              <a:ext uri="{FF2B5EF4-FFF2-40B4-BE49-F238E27FC236}">
                <a16:creationId xmlns:a16="http://schemas.microsoft.com/office/drawing/2014/main" id="{489444EB-DB0A-4737-99A2-3A601481D130}"/>
              </a:ext>
            </a:extLst>
          </p:cNvPr>
          <p:cNvPicPr>
            <a:picLocks noChangeAspect="1"/>
          </p:cNvPicPr>
          <p:nvPr/>
        </p:nvPicPr>
        <p:blipFill>
          <a:blip r:embed="rId9"/>
          <a:stretch>
            <a:fillRect/>
          </a:stretch>
        </p:blipFill>
        <p:spPr>
          <a:xfrm>
            <a:off x="4906285" y="2887140"/>
            <a:ext cx="534133" cy="526610"/>
          </a:xfrm>
          <a:prstGeom prst="rect">
            <a:avLst/>
          </a:prstGeom>
        </p:spPr>
      </p:pic>
      <p:pic>
        <p:nvPicPr>
          <p:cNvPr id="69" name="Picture 12" descr="X, Mark, Multiply, Times, Symbol, Red, Incorrect, Wrong">
            <a:extLst>
              <a:ext uri="{FF2B5EF4-FFF2-40B4-BE49-F238E27FC236}">
                <a16:creationId xmlns:a16="http://schemas.microsoft.com/office/drawing/2014/main" id="{88968DDA-EB96-421E-9C34-1D2DC2135EAB}"/>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993803" y="3052861"/>
            <a:ext cx="392678" cy="39267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BA78E218-14C3-83CB-E979-9D00FF64E11D}"/>
              </a:ext>
            </a:extLst>
          </p:cNvPr>
          <p:cNvPicPr>
            <a:picLocks noChangeAspect="1"/>
          </p:cNvPicPr>
          <p:nvPr/>
        </p:nvPicPr>
        <p:blipFill>
          <a:blip r:embed="rId11"/>
          <a:stretch>
            <a:fillRect/>
          </a:stretch>
        </p:blipFill>
        <p:spPr>
          <a:xfrm>
            <a:off x="4757697" y="6000477"/>
            <a:ext cx="1160856" cy="737628"/>
          </a:xfrm>
          <a:prstGeom prst="rect">
            <a:avLst/>
          </a:prstGeom>
        </p:spPr>
      </p:pic>
      <p:sp>
        <p:nvSpPr>
          <p:cNvPr id="4" name="Google Shape;167;p2">
            <a:extLst>
              <a:ext uri="{FF2B5EF4-FFF2-40B4-BE49-F238E27FC236}">
                <a16:creationId xmlns:a16="http://schemas.microsoft.com/office/drawing/2014/main" id="{4C8DF62C-8C73-F393-A21B-5E8350EC2317}"/>
              </a:ext>
            </a:extLst>
          </p:cNvPr>
          <p:cNvSpPr/>
          <p:nvPr/>
        </p:nvSpPr>
        <p:spPr>
          <a:xfrm>
            <a:off x="123171" y="6224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7" name="Picture 6">
            <a:extLst>
              <a:ext uri="{FF2B5EF4-FFF2-40B4-BE49-F238E27FC236}">
                <a16:creationId xmlns:a16="http://schemas.microsoft.com/office/drawing/2014/main" id="{1E86184E-C8F9-6943-2115-1CEB4B90BFCF}"/>
              </a:ext>
            </a:extLst>
          </p:cNvPr>
          <p:cNvPicPr>
            <a:picLocks noChangeAspect="1"/>
          </p:cNvPicPr>
          <p:nvPr/>
        </p:nvPicPr>
        <p:blipFill>
          <a:blip r:embed="rId12"/>
          <a:stretch>
            <a:fillRect/>
          </a:stretch>
        </p:blipFill>
        <p:spPr>
          <a:xfrm flipH="1">
            <a:off x="7468130" y="5886669"/>
            <a:ext cx="963920" cy="831164"/>
          </a:xfrm>
          <a:prstGeom prst="rect">
            <a:avLst/>
          </a:prstGeom>
        </p:spPr>
      </p:pic>
      <p:pic>
        <p:nvPicPr>
          <p:cNvPr id="10" name="Picture 9">
            <a:extLst>
              <a:ext uri="{FF2B5EF4-FFF2-40B4-BE49-F238E27FC236}">
                <a16:creationId xmlns:a16="http://schemas.microsoft.com/office/drawing/2014/main" id="{E00DE581-4B8D-E3DB-E114-07984E712BCC}"/>
              </a:ext>
            </a:extLst>
          </p:cNvPr>
          <p:cNvPicPr>
            <a:picLocks noChangeAspect="1"/>
          </p:cNvPicPr>
          <p:nvPr/>
        </p:nvPicPr>
        <p:blipFill>
          <a:blip r:embed="rId13"/>
          <a:stretch>
            <a:fillRect/>
          </a:stretch>
        </p:blipFill>
        <p:spPr>
          <a:xfrm>
            <a:off x="9749296" y="5823130"/>
            <a:ext cx="1865271" cy="1020070"/>
          </a:xfrm>
          <a:prstGeom prst="rect">
            <a:avLst/>
          </a:prstGeom>
        </p:spPr>
      </p:pic>
      <p:pic>
        <p:nvPicPr>
          <p:cNvPr id="13" name="Picture 12">
            <a:extLst>
              <a:ext uri="{FF2B5EF4-FFF2-40B4-BE49-F238E27FC236}">
                <a16:creationId xmlns:a16="http://schemas.microsoft.com/office/drawing/2014/main" id="{4E688F9C-8720-C761-AFC3-DE67148E0AAB}"/>
              </a:ext>
            </a:extLst>
          </p:cNvPr>
          <p:cNvPicPr>
            <a:picLocks noChangeAspect="1"/>
          </p:cNvPicPr>
          <p:nvPr/>
        </p:nvPicPr>
        <p:blipFill>
          <a:blip r:embed="rId14"/>
          <a:stretch>
            <a:fillRect/>
          </a:stretch>
        </p:blipFill>
        <p:spPr>
          <a:xfrm>
            <a:off x="10748852" y="4539241"/>
            <a:ext cx="1148648" cy="1200329"/>
          </a:xfrm>
          <a:prstGeom prst="rect">
            <a:avLst/>
          </a:prstGeom>
        </p:spPr>
      </p:pic>
      <p:pic>
        <p:nvPicPr>
          <p:cNvPr id="14" name="Picture 13">
            <a:extLst>
              <a:ext uri="{FF2B5EF4-FFF2-40B4-BE49-F238E27FC236}">
                <a16:creationId xmlns:a16="http://schemas.microsoft.com/office/drawing/2014/main" id="{8C5F0F88-915F-3CD5-C0AB-770940648599}"/>
              </a:ext>
            </a:extLst>
          </p:cNvPr>
          <p:cNvPicPr>
            <a:picLocks noChangeAspect="1"/>
          </p:cNvPicPr>
          <p:nvPr/>
        </p:nvPicPr>
        <p:blipFill>
          <a:blip r:embed="rId15"/>
          <a:stretch>
            <a:fillRect/>
          </a:stretch>
        </p:blipFill>
        <p:spPr>
          <a:xfrm>
            <a:off x="5309869" y="4496516"/>
            <a:ext cx="1036056" cy="741427"/>
          </a:xfrm>
          <a:prstGeom prst="rect">
            <a:avLst/>
          </a:prstGeom>
        </p:spPr>
      </p:pic>
      <p:pic>
        <p:nvPicPr>
          <p:cNvPr id="15" name="Picture 14">
            <a:extLst>
              <a:ext uri="{FF2B5EF4-FFF2-40B4-BE49-F238E27FC236}">
                <a16:creationId xmlns:a16="http://schemas.microsoft.com/office/drawing/2014/main" id="{A12512DB-0D5D-2CE8-A81B-807A7BECBE24}"/>
              </a:ext>
            </a:extLst>
          </p:cNvPr>
          <p:cNvPicPr>
            <a:picLocks noChangeAspect="1"/>
          </p:cNvPicPr>
          <p:nvPr/>
        </p:nvPicPr>
        <p:blipFill>
          <a:blip r:embed="rId16"/>
          <a:stretch>
            <a:fillRect/>
          </a:stretch>
        </p:blipFill>
        <p:spPr>
          <a:xfrm>
            <a:off x="2679129" y="4346331"/>
            <a:ext cx="865607" cy="891612"/>
          </a:xfrm>
          <a:prstGeom prst="rect">
            <a:avLst/>
          </a:prstGeom>
        </p:spPr>
      </p:pic>
      <p:pic>
        <p:nvPicPr>
          <p:cNvPr id="16" name="Picture 15">
            <a:extLst>
              <a:ext uri="{FF2B5EF4-FFF2-40B4-BE49-F238E27FC236}">
                <a16:creationId xmlns:a16="http://schemas.microsoft.com/office/drawing/2014/main" id="{24443995-612D-5B43-3F8E-3DE92D80F59C}"/>
              </a:ext>
            </a:extLst>
          </p:cNvPr>
          <p:cNvPicPr>
            <a:picLocks noChangeAspect="1"/>
          </p:cNvPicPr>
          <p:nvPr/>
        </p:nvPicPr>
        <p:blipFill>
          <a:blip r:embed="rId17"/>
          <a:stretch>
            <a:fillRect/>
          </a:stretch>
        </p:blipFill>
        <p:spPr>
          <a:xfrm>
            <a:off x="345261" y="4151187"/>
            <a:ext cx="1263948" cy="893980"/>
          </a:xfrm>
          <a:prstGeom prst="rect">
            <a:avLst/>
          </a:prstGeom>
        </p:spPr>
      </p:pic>
      <p:pic>
        <p:nvPicPr>
          <p:cNvPr id="17" name="Picture 16">
            <a:extLst>
              <a:ext uri="{FF2B5EF4-FFF2-40B4-BE49-F238E27FC236}">
                <a16:creationId xmlns:a16="http://schemas.microsoft.com/office/drawing/2014/main" id="{5674D741-14F5-3B5F-183E-6CA4FC4973A8}"/>
              </a:ext>
            </a:extLst>
          </p:cNvPr>
          <p:cNvPicPr>
            <a:picLocks noChangeAspect="1"/>
          </p:cNvPicPr>
          <p:nvPr/>
        </p:nvPicPr>
        <p:blipFill>
          <a:blip r:embed="rId18"/>
          <a:stretch>
            <a:fillRect/>
          </a:stretch>
        </p:blipFill>
        <p:spPr>
          <a:xfrm>
            <a:off x="280013" y="5657442"/>
            <a:ext cx="1227571" cy="961753"/>
          </a:xfrm>
          <a:prstGeom prst="rect">
            <a:avLst/>
          </a:prstGeom>
        </p:spPr>
      </p:pic>
      <p:pic>
        <p:nvPicPr>
          <p:cNvPr id="19" name="Picture 18">
            <a:extLst>
              <a:ext uri="{FF2B5EF4-FFF2-40B4-BE49-F238E27FC236}">
                <a16:creationId xmlns:a16="http://schemas.microsoft.com/office/drawing/2014/main" id="{04169BDC-A97F-B4E2-A536-F4AD639AD17D}"/>
              </a:ext>
            </a:extLst>
          </p:cNvPr>
          <p:cNvPicPr>
            <a:picLocks noChangeAspect="1"/>
          </p:cNvPicPr>
          <p:nvPr/>
        </p:nvPicPr>
        <p:blipFill>
          <a:blip r:embed="rId19"/>
          <a:stretch>
            <a:fillRect/>
          </a:stretch>
        </p:blipFill>
        <p:spPr>
          <a:xfrm>
            <a:off x="2334984" y="5792202"/>
            <a:ext cx="1227571" cy="1002099"/>
          </a:xfrm>
          <a:prstGeom prst="rect">
            <a:avLst/>
          </a:prstGeom>
        </p:spPr>
      </p:pic>
    </p:spTree>
    <p:extLst>
      <p:ext uri="{BB962C8B-B14F-4D97-AF65-F5344CB8AC3E}">
        <p14:creationId xmlns:p14="http://schemas.microsoft.com/office/powerpoint/2010/main" val="3789541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2"/>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69"/>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50"/>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51"/>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6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0" grpId="0" animBg="1"/>
      <p:bldP spid="31" grpId="0" animBg="1"/>
      <p:bldP spid="32" grpId="0" animBg="1"/>
      <p:bldP spid="42" grpId="0" animBg="1"/>
      <p:bldP spid="50" grpId="0" animBg="1"/>
      <p:bldP spid="51" grpId="0" animBg="1"/>
      <p:bldP spid="48" grpId="0" animBg="1"/>
      <p:bldP spid="49" grpId="0" animBg="1"/>
      <p:bldP spid="54" grpId="0" animBg="1"/>
      <p:bldP spid="5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8" name="Table 4">
            <a:extLst>
              <a:ext uri="{FF2B5EF4-FFF2-40B4-BE49-F238E27FC236}">
                <a16:creationId xmlns:a16="http://schemas.microsoft.com/office/drawing/2014/main" id="{E6F5C010-FCBF-483C-895E-1E56C0C2FA24}"/>
              </a:ext>
            </a:extLst>
          </p:cNvPr>
          <p:cNvGraphicFramePr>
            <a:graphicFrameLocks noGrp="1"/>
          </p:cNvGraphicFramePr>
          <p:nvPr>
            <p:extLst>
              <p:ext uri="{D42A27DB-BD31-4B8C-83A1-F6EECF244321}">
                <p14:modId xmlns:p14="http://schemas.microsoft.com/office/powerpoint/2010/main" val="2674816572"/>
              </p:ext>
            </p:extLst>
          </p:nvPr>
        </p:nvGraphicFramePr>
        <p:xfrm>
          <a:off x="557161" y="596480"/>
          <a:ext cx="10426244" cy="6029786"/>
        </p:xfrm>
        <a:graphic>
          <a:graphicData uri="http://schemas.openxmlformats.org/drawingml/2006/table">
            <a:tbl>
              <a:tblPr firstRow="1" bandRow="1"/>
              <a:tblGrid>
                <a:gridCol w="1839004">
                  <a:extLst>
                    <a:ext uri="{9D8B030D-6E8A-4147-A177-3AD203B41FA5}">
                      <a16:colId xmlns:a16="http://schemas.microsoft.com/office/drawing/2014/main" val="1203737284"/>
                    </a:ext>
                  </a:extLst>
                </a:gridCol>
                <a:gridCol w="2070904">
                  <a:extLst>
                    <a:ext uri="{9D8B030D-6E8A-4147-A177-3AD203B41FA5}">
                      <a16:colId xmlns:a16="http://schemas.microsoft.com/office/drawing/2014/main" val="1810222861"/>
                    </a:ext>
                  </a:extLst>
                </a:gridCol>
                <a:gridCol w="2863121">
                  <a:extLst>
                    <a:ext uri="{9D8B030D-6E8A-4147-A177-3AD203B41FA5}">
                      <a16:colId xmlns:a16="http://schemas.microsoft.com/office/drawing/2014/main" val="274413866"/>
                    </a:ext>
                  </a:extLst>
                </a:gridCol>
                <a:gridCol w="3653215">
                  <a:extLst>
                    <a:ext uri="{9D8B030D-6E8A-4147-A177-3AD203B41FA5}">
                      <a16:colId xmlns:a16="http://schemas.microsoft.com/office/drawing/2014/main" val="2706468897"/>
                    </a:ext>
                  </a:extLst>
                </a:gridCol>
              </a:tblGrid>
              <a:tr h="861398">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B0F0"/>
                          </a:solidFill>
                          <a:latin typeface="Century Gothic" panose="020B0502020202020204" pitchFamily="34" charset="0"/>
                        </a:rPr>
                        <a:t>heute</a:t>
                      </a:r>
                      <a:endParaRPr lang="en-GB" sz="2400" b="1" dirty="0">
                        <a:solidFill>
                          <a:srgbClr val="00B0F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der </a:t>
                      </a:r>
                      <a:r>
                        <a:rPr lang="en-GB" sz="2400" b="1" dirty="0" err="1">
                          <a:solidFill>
                            <a:srgbClr val="00B0F0"/>
                          </a:solidFill>
                          <a:latin typeface="Century Gothic" panose="020B0502020202020204" pitchFamily="34" charset="0"/>
                        </a:rPr>
                        <a:t>Nachmittag</a:t>
                      </a:r>
                      <a:endParaRPr lang="en-GB" sz="2400" b="1" dirty="0">
                        <a:solidFill>
                          <a:srgbClr val="00B0F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die </a:t>
                      </a:r>
                      <a:r>
                        <a:rPr lang="en-GB" sz="2400" b="1" dirty="0" err="1">
                          <a:solidFill>
                            <a:srgbClr val="00B0F0"/>
                          </a:solidFill>
                          <a:latin typeface="Century Gothic" panose="020B0502020202020204" pitchFamily="34" charset="0"/>
                        </a:rPr>
                        <a:t>Hausaufgabe</a:t>
                      </a:r>
                      <a:r>
                        <a:rPr lang="en-GB" sz="2400" b="1" dirty="0">
                          <a:solidFill>
                            <a:srgbClr val="00B0F0"/>
                          </a:solidFill>
                          <a:latin typeface="Century Gothic" panose="020B0502020202020204" pitchFamily="34" charset="0"/>
                        </a:rPr>
                        <a:t>(n) </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256656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B0F0"/>
                          </a:solidFill>
                          <a:latin typeface="Century Gothic" panose="020B0502020202020204" pitchFamily="34" charset="0"/>
                        </a:rPr>
                        <a:t>nie</a:t>
                      </a:r>
                      <a:endParaRPr lang="en-GB" sz="2400" b="1" dirty="0">
                        <a:solidFill>
                          <a:srgbClr val="00B0F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B0F0"/>
                          </a:solidFill>
                          <a:latin typeface="Century Gothic" panose="020B0502020202020204" pitchFamily="34" charset="0"/>
                        </a:rPr>
                        <a:t>manchmal</a:t>
                      </a:r>
                      <a:endParaRPr lang="en-GB" sz="2400" b="1" dirty="0">
                        <a:solidFill>
                          <a:srgbClr val="00B0F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der Abend</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164559424"/>
                  </a:ext>
                </a:extLst>
              </a:tr>
              <a:tr h="861398">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die Stadt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der Dom</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die </a:t>
                      </a:r>
                      <a:r>
                        <a:rPr lang="en-GB" sz="2400" b="1" dirty="0" err="1">
                          <a:solidFill>
                            <a:srgbClr val="92D050"/>
                          </a:solidFill>
                          <a:latin typeface="Century Gothic" panose="020B0502020202020204" pitchFamily="34" charset="0"/>
                        </a:rPr>
                        <a:t>Bibliothek</a:t>
                      </a:r>
                      <a:endParaRPr lang="en-GB" sz="2400" b="1" dirty="0">
                        <a:solidFill>
                          <a:srgbClr val="92D05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760878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das Kino</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92D050"/>
                          </a:solidFill>
                          <a:latin typeface="Century Gothic" panose="020B0502020202020204" pitchFamily="34" charset="0"/>
                        </a:rPr>
                        <a:t>wohin</a:t>
                      </a:r>
                      <a:r>
                        <a:rPr lang="en-GB" sz="2400" b="1" dirty="0">
                          <a:solidFill>
                            <a:srgbClr val="92D050"/>
                          </a:solidFill>
                          <a:latin typeface="Century Gothic" panose="020B0502020202020204" pitchFamily="34" charset="0"/>
                        </a:rPr>
                        <a:t>? </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92D050"/>
                          </a:solidFill>
                          <a:latin typeface="Century Gothic" panose="020B0502020202020204" pitchFamily="34" charset="0"/>
                        </a:rPr>
                        <a:t>gehen</a:t>
                      </a:r>
                      <a:endParaRPr lang="en-GB" sz="2400" b="1" dirty="0">
                        <a:solidFill>
                          <a:srgbClr val="92D05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47692962"/>
                  </a:ext>
                </a:extLst>
              </a:tr>
              <a:tr h="861398">
                <a:tc rowSpan="3">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FF3399"/>
                          </a:solidFill>
                          <a:latin typeface="Century Gothic" panose="020B0502020202020204" pitchFamily="34" charset="0"/>
                        </a:rPr>
                        <a:t>froh</a:t>
                      </a:r>
                      <a:endParaRPr lang="en-GB" sz="2400" b="1" dirty="0">
                        <a:solidFill>
                          <a:srgbClr val="FF3399"/>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(die) Angst (</a:t>
                      </a:r>
                      <a:r>
                        <a:rPr lang="en-GB" sz="2400" b="1" dirty="0" err="1">
                          <a:solidFill>
                            <a:srgbClr val="FF3399"/>
                          </a:solidFill>
                          <a:latin typeface="Century Gothic" panose="020B0502020202020204" pitchFamily="34" charset="0"/>
                        </a:rPr>
                        <a:t>vor</a:t>
                      </a:r>
                      <a:r>
                        <a:rPr lang="en-GB" sz="2400" b="1" dirty="0">
                          <a:solidFill>
                            <a:srgbClr val="FF3399"/>
                          </a:solidFill>
                          <a:latin typeface="Century Gothic" panose="020B0502020202020204" pitchFamily="34" charset="0"/>
                        </a:rPr>
                        <a: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(der) Durst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903794855"/>
                  </a:ext>
                </a:extLst>
              </a:tr>
              <a:tr h="861398">
                <a:tc vMerge="1">
                  <a:txBody>
                    <a:bodyPr/>
                    <a:lstStyle/>
                    <a:p>
                      <a:endParaRPr lang="en-GB"/>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FF3399"/>
                          </a:solidFill>
                          <a:latin typeface="Century Gothic" panose="020B0502020202020204" pitchFamily="34" charset="0"/>
                        </a:rPr>
                        <a:t>s</a:t>
                      </a:r>
                      <a:r>
                        <a:rPr lang="en-GB" sz="2400" b="1" dirty="0" err="1">
                          <a:solidFill>
                            <a:srgbClr val="FF3399"/>
                          </a:solidFill>
                          <a:latin typeface="Century Gothic" panose="020B0502020202020204" pitchFamily="34" charset="0"/>
                        </a:rPr>
                        <a:t>ie</a:t>
                      </a:r>
                      <a:r>
                        <a:rPr lang="en-GB" sz="2400" b="1" dirty="0">
                          <a:solidFill>
                            <a:srgbClr val="FF3399"/>
                          </a:solidFill>
                          <a:latin typeface="Century Gothic" panose="020B0502020202020204" pitchFamily="34" charset="0"/>
                        </a:rPr>
                        <a:t> </a:t>
                      </a:r>
                      <a:r>
                        <a:rPr lang="en-GB" sz="2400" b="1" dirty="0" err="1">
                          <a:solidFill>
                            <a:srgbClr val="FF3399"/>
                          </a:solidFill>
                          <a:latin typeface="Century Gothic" panose="020B0502020202020204" pitchFamily="34" charset="0"/>
                        </a:rPr>
                        <a:t>sind</a:t>
                      </a:r>
                      <a:endParaRPr lang="en-GB" sz="2400" b="1" dirty="0">
                        <a:solidFill>
                          <a:srgbClr val="FF3399"/>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(der) </a:t>
                      </a:r>
                      <a:r>
                        <a:rPr lang="en-GB" sz="2400" b="1" dirty="0" err="1">
                          <a:solidFill>
                            <a:srgbClr val="FF3399"/>
                          </a:solidFill>
                          <a:latin typeface="Century Gothic" panose="020B0502020202020204" pitchFamily="34" charset="0"/>
                        </a:rPr>
                        <a:t>Spaß</a:t>
                      </a:r>
                      <a:endParaRPr lang="en-GB" sz="2400" b="1" dirty="0">
                        <a:solidFill>
                          <a:srgbClr val="FF3399"/>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err="1">
                          <a:solidFill>
                            <a:srgbClr val="FF3399"/>
                          </a:solidFill>
                          <a:latin typeface="Century Gothic" panose="020B0502020202020204" pitchFamily="34" charset="0"/>
                        </a:rPr>
                        <a:t>ihr</a:t>
                      </a:r>
                      <a:r>
                        <a:rPr lang="en-US" sz="2400" b="1" dirty="0">
                          <a:solidFill>
                            <a:srgbClr val="FF3399"/>
                          </a:solidFill>
                          <a:latin typeface="Century Gothic" panose="020B0502020202020204" pitchFamily="34" charset="0"/>
                        </a:rPr>
                        <a:t> </a:t>
                      </a:r>
                      <a:r>
                        <a:rPr lang="en-US" sz="2400" b="1" dirty="0" err="1">
                          <a:solidFill>
                            <a:srgbClr val="FF3399"/>
                          </a:solidFill>
                          <a:latin typeface="Century Gothic" panose="020B0502020202020204" pitchFamily="34" charset="0"/>
                        </a:rPr>
                        <a:t>seid</a:t>
                      </a:r>
                      <a:endParaRPr lang="en-GB" sz="2400" b="1" dirty="0">
                        <a:solidFill>
                          <a:srgbClr val="FF3399"/>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343226472"/>
                  </a:ext>
                </a:extLst>
              </a:tr>
              <a:tr h="861398">
                <a:tc vMerge="1">
                  <a:txBody>
                    <a:bodyPr/>
                    <a:lstStyle/>
                    <a:p>
                      <a:endParaRPr lang="en-GB" sz="2800" b="1"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FF3399"/>
                          </a:solidFill>
                          <a:latin typeface="Century Gothic" panose="020B0502020202020204" pitchFamily="34" charset="0"/>
                        </a:rPr>
                        <a:t>müde</a:t>
                      </a:r>
                      <a:endParaRPr lang="en-GB" sz="2400" b="1" dirty="0">
                        <a:solidFill>
                          <a:srgbClr val="FF3399"/>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du hast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(der) Hunger</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232139915"/>
                  </a:ext>
                </a:extLst>
              </a:tr>
            </a:tbl>
          </a:graphicData>
        </a:graphic>
      </p:graphicFrame>
      <p:sp>
        <p:nvSpPr>
          <p:cNvPr id="20" name="TextBox 19">
            <a:extLst>
              <a:ext uri="{FF2B5EF4-FFF2-40B4-BE49-F238E27FC236}">
                <a16:creationId xmlns:a16="http://schemas.microsoft.com/office/drawing/2014/main" id="{207C148F-45EB-4409-B006-B3FFBC980597}"/>
              </a:ext>
            </a:extLst>
          </p:cNvPr>
          <p:cNvSpPr txBox="1"/>
          <p:nvPr/>
        </p:nvSpPr>
        <p:spPr>
          <a:xfrm>
            <a:off x="3403907" y="84056"/>
            <a:ext cx="3242234"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Schreib</a:t>
            </a:r>
            <a:r>
              <a:rPr kumimoji="0" lang="en-GB" sz="2400" b="1" i="0" u="none" strike="noStrike" kern="1200" cap="none" spc="-1" normalizeH="0" noProof="0" dirty="0">
                <a:ln>
                  <a:noFill/>
                </a:ln>
                <a:solidFill>
                  <a:srgbClr val="002060"/>
                </a:solidFill>
                <a:effectLst/>
                <a:uLnTx/>
                <a:uFillTx/>
                <a:latin typeface="Century Gothic" panose="020B0502020202020204" pitchFamily="34" charset="0"/>
                <a:ea typeface="Century Gothic"/>
              </a:rPr>
              <a:t> auf </a:t>
            </a:r>
            <a:r>
              <a:rPr kumimoji="0" lang="en-GB" sz="2400" b="1" i="0" u="none" strike="noStrike" kern="1200" cap="none" spc="-1" normalizeH="0" noProof="0" dirty="0" err="1">
                <a:ln>
                  <a:noFill/>
                </a:ln>
                <a:solidFill>
                  <a:srgbClr val="002060"/>
                </a:solidFill>
                <a:effectLst/>
                <a:uLnTx/>
                <a:uFillTx/>
                <a:latin typeface="Century Gothic" panose="020B0502020202020204" pitchFamily="34" charset="0"/>
                <a:ea typeface="Century Gothic"/>
              </a:rPr>
              <a:t>Englisch</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a:t>
            </a:r>
          </a:p>
        </p:txBody>
      </p:sp>
      <p:sp>
        <p:nvSpPr>
          <p:cNvPr id="21" name="TextBox 20">
            <a:extLst>
              <a:ext uri="{FF2B5EF4-FFF2-40B4-BE49-F238E27FC236}">
                <a16:creationId xmlns:a16="http://schemas.microsoft.com/office/drawing/2014/main" id="{42CC666C-55A4-4003-95BE-AD110CE2F7C9}"/>
              </a:ext>
            </a:extLst>
          </p:cNvPr>
          <p:cNvSpPr txBox="1"/>
          <p:nvPr/>
        </p:nvSpPr>
        <p:spPr>
          <a:xfrm>
            <a:off x="6692624" y="128500"/>
            <a:ext cx="4051109" cy="400110"/>
          </a:xfrm>
          <a:prstGeom prst="rect">
            <a:avLst/>
          </a:prstGeom>
          <a:noFill/>
        </p:spPr>
        <p:txBody>
          <a:bodyPr wrap="none" rtlCol="0">
            <a:spAutoFit/>
          </a:bodyPr>
          <a:lstStyle/>
          <a:p>
            <a:pPr lvl="0">
              <a:buClr>
                <a:srgbClr val="000000"/>
              </a:buClr>
              <a:defRPr/>
            </a:pPr>
            <a:r>
              <a:rPr lang="en-GB" sz="2000" kern="0" dirty="0">
                <a:solidFill>
                  <a:srgbClr val="002060"/>
                </a:solidFill>
                <a:latin typeface="Century Gothic" panose="020B0502020202020204" pitchFamily="34" charset="0"/>
                <a:cs typeface="Arial"/>
                <a:sym typeface="Arial"/>
              </a:rPr>
              <a:t>Can you get at least 15 points?</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2: </a:t>
            </a:r>
            <a:endParaRPr lang="en-GB" sz="2800" dirty="0">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2665825" y="-307644"/>
            <a:ext cx="10820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2" name="Title 2">
            <a:extLst>
              <a:ext uri="{FF2B5EF4-FFF2-40B4-BE49-F238E27FC236}">
                <a16:creationId xmlns:a16="http://schemas.microsoft.com/office/drawing/2014/main" id="{B4C63B0B-0C7C-4A09-8597-57CFFDBCB5BE}"/>
              </a:ext>
            </a:extLst>
          </p:cNvPr>
          <p:cNvSpPr txBox="1">
            <a:spLocks/>
          </p:cNvSpPr>
          <p:nvPr/>
        </p:nvSpPr>
        <p:spPr>
          <a:xfrm>
            <a:off x="10634549" y="1229428"/>
            <a:ext cx="1557451" cy="374973"/>
          </a:xfrm>
          <a:prstGeom prst="rect">
            <a:avLst/>
          </a:prstGeom>
          <a:solidFill>
            <a:srgbClr val="FF0000"/>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kern="0">
                <a:solidFill>
                  <a:schemeClr val="bg1"/>
                </a:solidFill>
                <a:latin typeface="Century Gothic" panose="020B0502020202020204" pitchFamily="34" charset="0"/>
              </a:rPr>
              <a:t>Vokabeln</a:t>
            </a:r>
            <a:endParaRPr lang="en-GB" sz="2000" b="1" kern="0" dirty="0">
              <a:solidFill>
                <a:schemeClr val="bg1"/>
              </a:solidFill>
              <a:latin typeface="Century Gothic" panose="020B0502020202020204" pitchFamily="34" charset="0"/>
            </a:endParaRPr>
          </a:p>
        </p:txBody>
      </p:sp>
      <p:grpSp>
        <p:nvGrpSpPr>
          <p:cNvPr id="43" name="Group 42">
            <a:extLst>
              <a:ext uri="{FF2B5EF4-FFF2-40B4-BE49-F238E27FC236}">
                <a16:creationId xmlns:a16="http://schemas.microsoft.com/office/drawing/2014/main" id="{5C014ABF-BD94-46CE-B172-C0D58B8966CA}"/>
              </a:ext>
            </a:extLst>
          </p:cNvPr>
          <p:cNvGrpSpPr/>
          <p:nvPr/>
        </p:nvGrpSpPr>
        <p:grpSpPr>
          <a:xfrm>
            <a:off x="10850272" y="161306"/>
            <a:ext cx="1240568" cy="1008631"/>
            <a:chOff x="10818487" y="2376307"/>
            <a:chExt cx="1240568" cy="1008631"/>
          </a:xfrm>
        </p:grpSpPr>
        <p:sp>
          <p:nvSpPr>
            <p:cNvPr id="44" name="Oval 43">
              <a:extLst>
                <a:ext uri="{FF2B5EF4-FFF2-40B4-BE49-F238E27FC236}">
                  <a16:creationId xmlns:a16="http://schemas.microsoft.com/office/drawing/2014/main" id="{42DC53ED-BBF8-4131-B281-2BE74F046548}"/>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Explosion: 8 Points 44">
              <a:extLst>
                <a:ext uri="{FF2B5EF4-FFF2-40B4-BE49-F238E27FC236}">
                  <a16:creationId xmlns:a16="http://schemas.microsoft.com/office/drawing/2014/main" id="{FB7D93C4-4793-4034-B3F3-86B2575383C1}"/>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Explosion: 8 Points 45">
              <a:extLst>
                <a:ext uri="{FF2B5EF4-FFF2-40B4-BE49-F238E27FC236}">
                  <a16:creationId xmlns:a16="http://schemas.microsoft.com/office/drawing/2014/main" id="{1E2F442E-189F-4B26-A368-BF36774FC885}"/>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0000"/>
                </a:solidFill>
              </a:endParaRPr>
            </a:p>
          </p:txBody>
        </p:sp>
        <p:sp>
          <p:nvSpPr>
            <p:cNvPr id="47" name="TextBox 46">
              <a:extLst>
                <a:ext uri="{FF2B5EF4-FFF2-40B4-BE49-F238E27FC236}">
                  <a16:creationId xmlns:a16="http://schemas.microsoft.com/office/drawing/2014/main" id="{D0B0FCEF-495F-4BB8-8B0E-B837FAF541D5}"/>
                </a:ext>
              </a:extLst>
            </p:cNvPr>
            <p:cNvSpPr txBox="1"/>
            <p:nvPr/>
          </p:nvSpPr>
          <p:spPr>
            <a:xfrm rot="20326871">
              <a:off x="10872111" y="2644457"/>
              <a:ext cx="1122643" cy="400110"/>
            </a:xfrm>
            <a:prstGeom prst="rect">
              <a:avLst/>
            </a:prstGeom>
            <a:noFill/>
          </p:spPr>
          <p:txBody>
            <a:bodyPr wrap="square" rtlCol="0">
              <a:spAutoFit/>
            </a:bodyPr>
            <a:lstStyle/>
            <a:p>
              <a:pPr algn="ctr"/>
              <a:r>
                <a:rPr lang="en-GB" sz="2000" b="1" dirty="0" err="1">
                  <a:solidFill>
                    <a:schemeClr val="tx1">
                      <a:lumMod val="95000"/>
                      <a:lumOff val="5000"/>
                    </a:schemeClr>
                  </a:solidFill>
                  <a:latin typeface="Century Gothic" panose="020B0502020202020204" pitchFamily="34" charset="0"/>
                </a:rPr>
                <a:t>Wörter</a:t>
              </a:r>
              <a:endParaRPr lang="en-GB" sz="2000" b="1" dirty="0">
                <a:solidFill>
                  <a:schemeClr val="tx1">
                    <a:lumMod val="95000"/>
                    <a:lumOff val="5000"/>
                  </a:schemeClr>
                </a:solidFill>
                <a:latin typeface="Century Gothic" panose="020B0502020202020204" pitchFamily="34" charset="0"/>
              </a:endParaRPr>
            </a:p>
          </p:txBody>
        </p:sp>
      </p:grpSp>
      <p:pic>
        <p:nvPicPr>
          <p:cNvPr id="49" name="Picture 48">
            <a:extLst>
              <a:ext uri="{FF2B5EF4-FFF2-40B4-BE49-F238E27FC236}">
                <a16:creationId xmlns:a16="http://schemas.microsoft.com/office/drawing/2014/main" id="{E92A3714-71AC-49CE-90A9-7010B0CBF7F5}"/>
              </a:ext>
            </a:extLst>
          </p:cNvPr>
          <p:cNvPicPr>
            <a:picLocks noChangeAspect="1"/>
          </p:cNvPicPr>
          <p:nvPr/>
        </p:nvPicPr>
        <p:blipFill>
          <a:blip r:embed="rId3"/>
          <a:stretch>
            <a:fillRect/>
          </a:stretch>
        </p:blipFill>
        <p:spPr>
          <a:xfrm>
            <a:off x="646254" y="2675674"/>
            <a:ext cx="1186070" cy="1080360"/>
          </a:xfrm>
          <a:prstGeom prst="rect">
            <a:avLst/>
          </a:prstGeom>
        </p:spPr>
      </p:pic>
      <p:pic>
        <p:nvPicPr>
          <p:cNvPr id="50" name="Picture 49" descr="Icon&#10;&#10;Description automatically generated">
            <a:extLst>
              <a:ext uri="{FF2B5EF4-FFF2-40B4-BE49-F238E27FC236}">
                <a16:creationId xmlns:a16="http://schemas.microsoft.com/office/drawing/2014/main" id="{91103F0C-16C7-4E4A-A03A-6D6A0897B0D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6254" y="969694"/>
            <a:ext cx="1186070" cy="1186070"/>
          </a:xfrm>
          <a:prstGeom prst="rect">
            <a:avLst/>
          </a:prstGeom>
        </p:spPr>
      </p:pic>
      <p:pic>
        <p:nvPicPr>
          <p:cNvPr id="51" name="Picture 50">
            <a:extLst>
              <a:ext uri="{FF2B5EF4-FFF2-40B4-BE49-F238E27FC236}">
                <a16:creationId xmlns:a16="http://schemas.microsoft.com/office/drawing/2014/main" id="{FE08E599-F134-4313-95D9-9159622088E6}"/>
              </a:ext>
            </a:extLst>
          </p:cNvPr>
          <p:cNvPicPr>
            <a:picLocks noChangeAspect="1"/>
          </p:cNvPicPr>
          <p:nvPr/>
        </p:nvPicPr>
        <p:blipFill>
          <a:blip r:embed="rId5"/>
          <a:stretch>
            <a:fillRect/>
          </a:stretch>
        </p:blipFill>
        <p:spPr>
          <a:xfrm>
            <a:off x="817364" y="4681233"/>
            <a:ext cx="1162417" cy="1101237"/>
          </a:xfrm>
          <a:prstGeom prst="rect">
            <a:avLst/>
          </a:prstGeom>
        </p:spPr>
      </p:pic>
      <p:sp>
        <p:nvSpPr>
          <p:cNvPr id="52" name="TextBox 51">
            <a:extLst>
              <a:ext uri="{FF2B5EF4-FFF2-40B4-BE49-F238E27FC236}">
                <a16:creationId xmlns:a16="http://schemas.microsoft.com/office/drawing/2014/main" id="{8F53631D-2754-48C4-8AED-8858C9727C21}"/>
              </a:ext>
            </a:extLst>
          </p:cNvPr>
          <p:cNvSpPr txBox="1"/>
          <p:nvPr/>
        </p:nvSpPr>
        <p:spPr>
          <a:xfrm>
            <a:off x="1737282" y="5783201"/>
            <a:ext cx="609462" cy="584775"/>
          </a:xfrm>
          <a:prstGeom prst="rect">
            <a:avLst/>
          </a:prstGeom>
          <a:noFill/>
        </p:spPr>
        <p:txBody>
          <a:bodyPr wrap="none" rtlCol="0">
            <a:spAutoFit/>
          </a:bodyPr>
          <a:lstStyle/>
          <a:p>
            <a:pPr>
              <a:buClr>
                <a:srgbClr val="000000"/>
              </a:buClr>
              <a:buFont typeface="Arial"/>
              <a:buNone/>
              <a:defRPr/>
            </a:pPr>
            <a:r>
              <a:rPr lang="en-GB" sz="3200" kern="0" dirty="0">
                <a:solidFill>
                  <a:srgbClr val="002060"/>
                </a:solidFill>
                <a:latin typeface="Century Gothic" panose="020B0502020202020204" pitchFamily="34" charset="0"/>
                <a:cs typeface="Arial"/>
                <a:sym typeface="Arial"/>
              </a:rPr>
              <a:t>x1</a:t>
            </a:r>
          </a:p>
        </p:txBody>
      </p:sp>
      <p:sp>
        <p:nvSpPr>
          <p:cNvPr id="53" name="TextBox 52">
            <a:extLst>
              <a:ext uri="{FF2B5EF4-FFF2-40B4-BE49-F238E27FC236}">
                <a16:creationId xmlns:a16="http://schemas.microsoft.com/office/drawing/2014/main" id="{A2BFCF36-7406-4CE6-9B31-E13BD8589379}"/>
              </a:ext>
            </a:extLst>
          </p:cNvPr>
          <p:cNvSpPr txBox="1"/>
          <p:nvPr/>
        </p:nvSpPr>
        <p:spPr>
          <a:xfrm>
            <a:off x="1717476" y="3370893"/>
            <a:ext cx="609462" cy="584775"/>
          </a:xfrm>
          <a:prstGeom prst="rect">
            <a:avLst/>
          </a:prstGeom>
          <a:noFill/>
        </p:spPr>
        <p:txBody>
          <a:bodyPr wrap="none" rtlCol="0">
            <a:spAutoFit/>
          </a:bodyPr>
          <a:lstStyle/>
          <a:p>
            <a:pPr>
              <a:buClr>
                <a:srgbClr val="000000"/>
              </a:buClr>
              <a:buFont typeface="Arial"/>
              <a:buNone/>
              <a:defRPr/>
            </a:pPr>
            <a:r>
              <a:rPr lang="en-GB" sz="3200" kern="0" dirty="0">
                <a:solidFill>
                  <a:srgbClr val="002060"/>
                </a:solidFill>
                <a:latin typeface="Century Gothic" panose="020B0502020202020204" pitchFamily="34" charset="0"/>
                <a:cs typeface="Arial"/>
                <a:sym typeface="Arial"/>
              </a:rPr>
              <a:t>x2</a:t>
            </a:r>
          </a:p>
        </p:txBody>
      </p:sp>
      <p:sp>
        <p:nvSpPr>
          <p:cNvPr id="54" name="TextBox 53">
            <a:extLst>
              <a:ext uri="{FF2B5EF4-FFF2-40B4-BE49-F238E27FC236}">
                <a16:creationId xmlns:a16="http://schemas.microsoft.com/office/drawing/2014/main" id="{79F904FC-0628-46C7-A0E1-B4BE341D70F7}"/>
              </a:ext>
            </a:extLst>
          </p:cNvPr>
          <p:cNvSpPr txBox="1"/>
          <p:nvPr/>
        </p:nvSpPr>
        <p:spPr>
          <a:xfrm>
            <a:off x="1703819" y="1663755"/>
            <a:ext cx="609462" cy="584775"/>
          </a:xfrm>
          <a:prstGeom prst="rect">
            <a:avLst/>
          </a:prstGeom>
          <a:noFill/>
        </p:spPr>
        <p:txBody>
          <a:bodyPr wrap="none" rtlCol="0">
            <a:spAutoFit/>
          </a:bodyPr>
          <a:lstStyle/>
          <a:p>
            <a:pPr>
              <a:buClr>
                <a:srgbClr val="000000"/>
              </a:buClr>
              <a:buFont typeface="Arial"/>
              <a:buNone/>
              <a:defRPr/>
            </a:pPr>
            <a:r>
              <a:rPr lang="en-GB" sz="3200" kern="0" dirty="0">
                <a:solidFill>
                  <a:srgbClr val="002060"/>
                </a:solidFill>
                <a:latin typeface="Century Gothic" panose="020B0502020202020204" pitchFamily="34" charset="0"/>
                <a:cs typeface="Arial"/>
                <a:sym typeface="Arial"/>
              </a:rPr>
              <a:t>x3</a:t>
            </a:r>
          </a:p>
        </p:txBody>
      </p:sp>
      <p:sp>
        <p:nvSpPr>
          <p:cNvPr id="55" name="TextBox 54">
            <a:extLst>
              <a:ext uri="{FF2B5EF4-FFF2-40B4-BE49-F238E27FC236}">
                <a16:creationId xmlns:a16="http://schemas.microsoft.com/office/drawing/2014/main" id="{BDF82653-B951-4AAC-B1A2-20FD4CFE7478}"/>
              </a:ext>
            </a:extLst>
          </p:cNvPr>
          <p:cNvSpPr txBox="1"/>
          <p:nvPr/>
        </p:nvSpPr>
        <p:spPr>
          <a:xfrm>
            <a:off x="2407694" y="6166761"/>
            <a:ext cx="1899579"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tired</a:t>
            </a:r>
          </a:p>
        </p:txBody>
      </p:sp>
      <p:sp>
        <p:nvSpPr>
          <p:cNvPr id="56" name="TextBox 55">
            <a:extLst>
              <a:ext uri="{FF2B5EF4-FFF2-40B4-BE49-F238E27FC236}">
                <a16:creationId xmlns:a16="http://schemas.microsoft.com/office/drawing/2014/main" id="{862CFA1C-E682-4099-8294-19B044354D55}"/>
              </a:ext>
            </a:extLst>
          </p:cNvPr>
          <p:cNvSpPr txBox="1"/>
          <p:nvPr/>
        </p:nvSpPr>
        <p:spPr>
          <a:xfrm>
            <a:off x="4482625" y="6183216"/>
            <a:ext cx="1899579"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you have</a:t>
            </a:r>
          </a:p>
        </p:txBody>
      </p:sp>
      <p:sp>
        <p:nvSpPr>
          <p:cNvPr id="57" name="TextBox 56">
            <a:extLst>
              <a:ext uri="{FF2B5EF4-FFF2-40B4-BE49-F238E27FC236}">
                <a16:creationId xmlns:a16="http://schemas.microsoft.com/office/drawing/2014/main" id="{DF64A05B-A2E8-4E6A-AE16-0B9A2F39F702}"/>
              </a:ext>
            </a:extLst>
          </p:cNvPr>
          <p:cNvSpPr txBox="1"/>
          <p:nvPr/>
        </p:nvSpPr>
        <p:spPr>
          <a:xfrm>
            <a:off x="7374282" y="6189673"/>
            <a:ext cx="2885486"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(the) hunger</a:t>
            </a:r>
          </a:p>
        </p:txBody>
      </p:sp>
      <p:sp>
        <p:nvSpPr>
          <p:cNvPr id="58" name="TextBox 57">
            <a:extLst>
              <a:ext uri="{FF2B5EF4-FFF2-40B4-BE49-F238E27FC236}">
                <a16:creationId xmlns:a16="http://schemas.microsoft.com/office/drawing/2014/main" id="{EF239C35-C144-491F-AEA8-CD145B46436E}"/>
              </a:ext>
            </a:extLst>
          </p:cNvPr>
          <p:cNvSpPr txBox="1"/>
          <p:nvPr/>
        </p:nvSpPr>
        <p:spPr>
          <a:xfrm>
            <a:off x="7326491" y="5297925"/>
            <a:ext cx="2933277"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you (pl., inf.) are</a:t>
            </a:r>
          </a:p>
        </p:txBody>
      </p:sp>
      <p:sp>
        <p:nvSpPr>
          <p:cNvPr id="59" name="TextBox 58">
            <a:extLst>
              <a:ext uri="{FF2B5EF4-FFF2-40B4-BE49-F238E27FC236}">
                <a16:creationId xmlns:a16="http://schemas.microsoft.com/office/drawing/2014/main" id="{5EAB8AEE-2EFB-4FCD-B290-9EBB073016C9}"/>
              </a:ext>
            </a:extLst>
          </p:cNvPr>
          <p:cNvSpPr txBox="1"/>
          <p:nvPr/>
        </p:nvSpPr>
        <p:spPr>
          <a:xfrm>
            <a:off x="4504839" y="5297925"/>
            <a:ext cx="2414666"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(the) fun</a:t>
            </a:r>
          </a:p>
        </p:txBody>
      </p:sp>
      <p:sp>
        <p:nvSpPr>
          <p:cNvPr id="60" name="TextBox 59">
            <a:extLst>
              <a:ext uri="{FF2B5EF4-FFF2-40B4-BE49-F238E27FC236}">
                <a16:creationId xmlns:a16="http://schemas.microsoft.com/office/drawing/2014/main" id="{D18B8898-B477-43E3-BE8C-9D0576976DA9}"/>
              </a:ext>
            </a:extLst>
          </p:cNvPr>
          <p:cNvSpPr txBox="1"/>
          <p:nvPr/>
        </p:nvSpPr>
        <p:spPr>
          <a:xfrm>
            <a:off x="2407715" y="5288816"/>
            <a:ext cx="1899579"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they are</a:t>
            </a:r>
          </a:p>
        </p:txBody>
      </p:sp>
      <p:sp>
        <p:nvSpPr>
          <p:cNvPr id="61" name="TextBox 60">
            <a:extLst>
              <a:ext uri="{FF2B5EF4-FFF2-40B4-BE49-F238E27FC236}">
                <a16:creationId xmlns:a16="http://schemas.microsoft.com/office/drawing/2014/main" id="{6A8195D3-7F81-44C0-B3C4-7AA5F73FDFE2}"/>
              </a:ext>
            </a:extLst>
          </p:cNvPr>
          <p:cNvSpPr txBox="1"/>
          <p:nvPr/>
        </p:nvSpPr>
        <p:spPr>
          <a:xfrm>
            <a:off x="2313278" y="4473419"/>
            <a:ext cx="2745663"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glad, happy</a:t>
            </a:r>
          </a:p>
        </p:txBody>
      </p:sp>
      <p:sp>
        <p:nvSpPr>
          <p:cNvPr id="62" name="TextBox 61">
            <a:extLst>
              <a:ext uri="{FF2B5EF4-FFF2-40B4-BE49-F238E27FC236}">
                <a16:creationId xmlns:a16="http://schemas.microsoft.com/office/drawing/2014/main" id="{E34A5B3A-1E1D-4D72-9D2C-CEF166467DEF}"/>
              </a:ext>
            </a:extLst>
          </p:cNvPr>
          <p:cNvSpPr txBox="1"/>
          <p:nvPr/>
        </p:nvSpPr>
        <p:spPr>
          <a:xfrm>
            <a:off x="4482625" y="4458244"/>
            <a:ext cx="2463652"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(the) fear (of)</a:t>
            </a:r>
          </a:p>
        </p:txBody>
      </p:sp>
      <p:sp>
        <p:nvSpPr>
          <p:cNvPr id="63" name="TextBox 62">
            <a:extLst>
              <a:ext uri="{FF2B5EF4-FFF2-40B4-BE49-F238E27FC236}">
                <a16:creationId xmlns:a16="http://schemas.microsoft.com/office/drawing/2014/main" id="{4288424B-C932-4547-A012-B49F40F7D00B}"/>
              </a:ext>
            </a:extLst>
          </p:cNvPr>
          <p:cNvSpPr txBox="1"/>
          <p:nvPr/>
        </p:nvSpPr>
        <p:spPr>
          <a:xfrm>
            <a:off x="7326491" y="4497284"/>
            <a:ext cx="2161760"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(the) thirst</a:t>
            </a:r>
          </a:p>
        </p:txBody>
      </p:sp>
      <p:sp>
        <p:nvSpPr>
          <p:cNvPr id="64" name="TextBox 63">
            <a:extLst>
              <a:ext uri="{FF2B5EF4-FFF2-40B4-BE49-F238E27FC236}">
                <a16:creationId xmlns:a16="http://schemas.microsoft.com/office/drawing/2014/main" id="{24EF90E7-D847-4795-BDB5-8402724F776D}"/>
              </a:ext>
            </a:extLst>
          </p:cNvPr>
          <p:cNvSpPr txBox="1"/>
          <p:nvPr/>
        </p:nvSpPr>
        <p:spPr>
          <a:xfrm>
            <a:off x="2346744" y="3544762"/>
            <a:ext cx="2245441"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(the) cinema</a:t>
            </a:r>
          </a:p>
        </p:txBody>
      </p:sp>
      <p:sp>
        <p:nvSpPr>
          <p:cNvPr id="65" name="TextBox 64">
            <a:extLst>
              <a:ext uri="{FF2B5EF4-FFF2-40B4-BE49-F238E27FC236}">
                <a16:creationId xmlns:a16="http://schemas.microsoft.com/office/drawing/2014/main" id="{14BEB3B8-B887-4DEB-A486-6CD05DC01D9A}"/>
              </a:ext>
            </a:extLst>
          </p:cNvPr>
          <p:cNvSpPr txBox="1"/>
          <p:nvPr/>
        </p:nvSpPr>
        <p:spPr>
          <a:xfrm>
            <a:off x="4482625" y="3574789"/>
            <a:ext cx="1899579"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where…to?</a:t>
            </a:r>
          </a:p>
        </p:txBody>
      </p:sp>
      <p:sp>
        <p:nvSpPr>
          <p:cNvPr id="66" name="TextBox 65">
            <a:extLst>
              <a:ext uri="{FF2B5EF4-FFF2-40B4-BE49-F238E27FC236}">
                <a16:creationId xmlns:a16="http://schemas.microsoft.com/office/drawing/2014/main" id="{9A77445A-237C-48F8-B46C-8170B7D37559}"/>
              </a:ext>
            </a:extLst>
          </p:cNvPr>
          <p:cNvSpPr txBox="1"/>
          <p:nvPr/>
        </p:nvSpPr>
        <p:spPr>
          <a:xfrm>
            <a:off x="7374160" y="3629489"/>
            <a:ext cx="2688035"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to go, going</a:t>
            </a:r>
          </a:p>
        </p:txBody>
      </p:sp>
      <p:sp>
        <p:nvSpPr>
          <p:cNvPr id="67" name="TextBox 66">
            <a:extLst>
              <a:ext uri="{FF2B5EF4-FFF2-40B4-BE49-F238E27FC236}">
                <a16:creationId xmlns:a16="http://schemas.microsoft.com/office/drawing/2014/main" id="{2A9D9F22-C351-4596-BB7D-87AE8D30A74E}"/>
              </a:ext>
            </a:extLst>
          </p:cNvPr>
          <p:cNvSpPr txBox="1"/>
          <p:nvPr/>
        </p:nvSpPr>
        <p:spPr>
          <a:xfrm>
            <a:off x="2346744" y="2728369"/>
            <a:ext cx="1899579"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(the) town</a:t>
            </a:r>
          </a:p>
        </p:txBody>
      </p:sp>
      <p:sp>
        <p:nvSpPr>
          <p:cNvPr id="68" name="TextBox 67">
            <a:extLst>
              <a:ext uri="{FF2B5EF4-FFF2-40B4-BE49-F238E27FC236}">
                <a16:creationId xmlns:a16="http://schemas.microsoft.com/office/drawing/2014/main" id="{171C234B-E1D8-4BA7-9BB6-CEE92AB173E3}"/>
              </a:ext>
            </a:extLst>
          </p:cNvPr>
          <p:cNvSpPr txBox="1"/>
          <p:nvPr/>
        </p:nvSpPr>
        <p:spPr>
          <a:xfrm>
            <a:off x="4406020" y="2696645"/>
            <a:ext cx="2760773"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(the) cathedral</a:t>
            </a:r>
          </a:p>
        </p:txBody>
      </p:sp>
      <p:sp>
        <p:nvSpPr>
          <p:cNvPr id="69" name="TextBox 68">
            <a:extLst>
              <a:ext uri="{FF2B5EF4-FFF2-40B4-BE49-F238E27FC236}">
                <a16:creationId xmlns:a16="http://schemas.microsoft.com/office/drawing/2014/main" id="{5C29C5FA-AFAC-4818-90A1-7B59F3E335C7}"/>
              </a:ext>
            </a:extLst>
          </p:cNvPr>
          <p:cNvSpPr txBox="1"/>
          <p:nvPr/>
        </p:nvSpPr>
        <p:spPr>
          <a:xfrm>
            <a:off x="7326491" y="2754189"/>
            <a:ext cx="2489073" cy="461665"/>
          </a:xfrm>
          <a:prstGeom prst="rect">
            <a:avLst/>
          </a:prstGeom>
          <a:noFill/>
        </p:spPr>
        <p:txBody>
          <a:bodyPr wrap="square" rtlCol="0">
            <a:spAutoFit/>
          </a:bodyPr>
          <a:lstStyle/>
          <a:p>
            <a:pPr>
              <a:buClr>
                <a:srgbClr val="000000"/>
              </a:buClr>
              <a:buFont typeface="Arial"/>
              <a:buNone/>
              <a:defRPr/>
            </a:pPr>
            <a:r>
              <a:rPr lang="en-US" sz="2400" kern="0" dirty="0">
                <a:solidFill>
                  <a:srgbClr val="002060"/>
                </a:solidFill>
                <a:latin typeface="Century Gothic" panose="020B0502020202020204" pitchFamily="34" charset="0"/>
                <a:cs typeface="Arial"/>
                <a:sym typeface="Arial"/>
              </a:rPr>
              <a:t>(the) library</a:t>
            </a:r>
            <a:endParaRPr lang="en-GB" sz="2400" kern="0" dirty="0">
              <a:solidFill>
                <a:srgbClr val="002060"/>
              </a:solidFill>
              <a:latin typeface="Century Gothic" panose="020B0502020202020204" pitchFamily="34" charset="0"/>
              <a:cs typeface="Arial"/>
              <a:sym typeface="Arial"/>
            </a:endParaRPr>
          </a:p>
        </p:txBody>
      </p:sp>
      <p:sp>
        <p:nvSpPr>
          <p:cNvPr id="70" name="TextBox 69">
            <a:extLst>
              <a:ext uri="{FF2B5EF4-FFF2-40B4-BE49-F238E27FC236}">
                <a16:creationId xmlns:a16="http://schemas.microsoft.com/office/drawing/2014/main" id="{3BD33182-986E-45CA-86E6-40DC81B590C8}"/>
              </a:ext>
            </a:extLst>
          </p:cNvPr>
          <p:cNvSpPr txBox="1"/>
          <p:nvPr/>
        </p:nvSpPr>
        <p:spPr>
          <a:xfrm>
            <a:off x="2407715" y="1877910"/>
            <a:ext cx="1899579"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never</a:t>
            </a:r>
          </a:p>
        </p:txBody>
      </p:sp>
      <p:sp>
        <p:nvSpPr>
          <p:cNvPr id="71" name="TextBox 70">
            <a:extLst>
              <a:ext uri="{FF2B5EF4-FFF2-40B4-BE49-F238E27FC236}">
                <a16:creationId xmlns:a16="http://schemas.microsoft.com/office/drawing/2014/main" id="{D4662F6F-BB7A-440E-99DB-3FEB806B34CB}"/>
              </a:ext>
            </a:extLst>
          </p:cNvPr>
          <p:cNvSpPr txBox="1"/>
          <p:nvPr/>
        </p:nvSpPr>
        <p:spPr>
          <a:xfrm>
            <a:off x="4427176" y="1903417"/>
            <a:ext cx="1899579"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sometimes</a:t>
            </a:r>
          </a:p>
        </p:txBody>
      </p:sp>
      <p:sp>
        <p:nvSpPr>
          <p:cNvPr id="72" name="TextBox 71">
            <a:extLst>
              <a:ext uri="{FF2B5EF4-FFF2-40B4-BE49-F238E27FC236}">
                <a16:creationId xmlns:a16="http://schemas.microsoft.com/office/drawing/2014/main" id="{80DD82C3-D3C7-45A3-B5A4-90223E7359A7}"/>
              </a:ext>
            </a:extLst>
          </p:cNvPr>
          <p:cNvSpPr txBox="1"/>
          <p:nvPr/>
        </p:nvSpPr>
        <p:spPr>
          <a:xfrm>
            <a:off x="7326491" y="1896330"/>
            <a:ext cx="2680471"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(the) evening</a:t>
            </a:r>
          </a:p>
        </p:txBody>
      </p:sp>
      <p:sp>
        <p:nvSpPr>
          <p:cNvPr id="73" name="TextBox 72">
            <a:extLst>
              <a:ext uri="{FF2B5EF4-FFF2-40B4-BE49-F238E27FC236}">
                <a16:creationId xmlns:a16="http://schemas.microsoft.com/office/drawing/2014/main" id="{40541C7D-B0CC-4C45-9347-2F6A8921779D}"/>
              </a:ext>
            </a:extLst>
          </p:cNvPr>
          <p:cNvSpPr txBox="1"/>
          <p:nvPr/>
        </p:nvSpPr>
        <p:spPr>
          <a:xfrm>
            <a:off x="2359751" y="1027451"/>
            <a:ext cx="1899579"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today</a:t>
            </a:r>
          </a:p>
        </p:txBody>
      </p:sp>
      <p:sp>
        <p:nvSpPr>
          <p:cNvPr id="74" name="TextBox 73">
            <a:extLst>
              <a:ext uri="{FF2B5EF4-FFF2-40B4-BE49-F238E27FC236}">
                <a16:creationId xmlns:a16="http://schemas.microsoft.com/office/drawing/2014/main" id="{85556096-252E-4BFA-8C9B-3147737202F6}"/>
              </a:ext>
            </a:extLst>
          </p:cNvPr>
          <p:cNvSpPr txBox="1"/>
          <p:nvPr/>
        </p:nvSpPr>
        <p:spPr>
          <a:xfrm>
            <a:off x="4406020" y="1025273"/>
            <a:ext cx="2680471"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(the) afternoon</a:t>
            </a:r>
          </a:p>
        </p:txBody>
      </p:sp>
      <p:sp>
        <p:nvSpPr>
          <p:cNvPr id="75" name="TextBox 74">
            <a:extLst>
              <a:ext uri="{FF2B5EF4-FFF2-40B4-BE49-F238E27FC236}">
                <a16:creationId xmlns:a16="http://schemas.microsoft.com/office/drawing/2014/main" id="{B56FCEEC-BBC0-447D-8197-5467071F582A}"/>
              </a:ext>
            </a:extLst>
          </p:cNvPr>
          <p:cNvSpPr txBox="1"/>
          <p:nvPr/>
        </p:nvSpPr>
        <p:spPr>
          <a:xfrm>
            <a:off x="7374160" y="1015573"/>
            <a:ext cx="2873480" cy="461665"/>
          </a:xfrm>
          <a:prstGeom prst="rect">
            <a:avLst/>
          </a:prstGeom>
          <a:noFill/>
        </p:spPr>
        <p:txBody>
          <a:bodyPr wrap="square" rtlCol="0">
            <a:spAutoFit/>
          </a:bodyPr>
          <a:lstStyle/>
          <a:p>
            <a:pPr>
              <a:buClr>
                <a:srgbClr val="000000"/>
              </a:buClr>
              <a:buFont typeface="Arial"/>
              <a:buNone/>
              <a:defRPr/>
            </a:pPr>
            <a:r>
              <a:rPr lang="en-US" sz="2400" kern="0" dirty="0">
                <a:solidFill>
                  <a:srgbClr val="002060"/>
                </a:solidFill>
                <a:latin typeface="Century Gothic" panose="020B0502020202020204" pitchFamily="34" charset="0"/>
                <a:cs typeface="Arial"/>
                <a:sym typeface="Arial"/>
              </a:rPr>
              <a:t>(the) homework</a:t>
            </a:r>
            <a:endParaRPr lang="en-GB" sz="2400" kern="0" dirty="0">
              <a:solidFill>
                <a:srgbClr val="002060"/>
              </a:solidFill>
              <a:latin typeface="Century Gothic" panose="020B0502020202020204" pitchFamily="34" charset="0"/>
              <a:cs typeface="Arial"/>
              <a:sym typeface="Arial"/>
            </a:endParaRPr>
          </a:p>
        </p:txBody>
      </p:sp>
      <p:sp>
        <p:nvSpPr>
          <p:cNvPr id="41" name="Google Shape;167;p2">
            <a:extLst>
              <a:ext uri="{FF2B5EF4-FFF2-40B4-BE49-F238E27FC236}">
                <a16:creationId xmlns:a16="http://schemas.microsoft.com/office/drawing/2014/main" id="{D8CB3398-CBB1-4B39-8130-A4D8F532A730}"/>
              </a:ext>
            </a:extLst>
          </p:cNvPr>
          <p:cNvSpPr/>
          <p:nvPr/>
        </p:nvSpPr>
        <p:spPr>
          <a:xfrm>
            <a:off x="123171" y="6224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758767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6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66"/>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67"/>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68"/>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69"/>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70"/>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71"/>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72"/>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73"/>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74"/>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p:bldP spid="56" grpId="0"/>
      <p:bldP spid="57" grpId="0"/>
      <p:bldP spid="58" grpId="0"/>
      <p:bldP spid="59" grpId="0"/>
      <p:bldP spid="60" grpId="0"/>
      <p:bldP spid="61" grpId="0"/>
      <p:bldP spid="62" grpId="0"/>
      <p:bldP spid="63" grpId="0"/>
      <p:bldP spid="64" grpId="0"/>
      <p:bldP spid="65" grpId="0"/>
      <p:bldP spid="66" grpId="0"/>
      <p:bldP spid="67" grpId="0"/>
      <p:bldP spid="68" grpId="0"/>
      <p:bldP spid="69" grpId="0"/>
      <p:bldP spid="70" grpId="0"/>
      <p:bldP spid="71" grpId="0"/>
      <p:bldP spid="72" grpId="0"/>
      <p:bldP spid="73" grpId="0"/>
      <p:bldP spid="74" grpId="0"/>
      <p:bldP spid="7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8" name="Table 4">
            <a:extLst>
              <a:ext uri="{FF2B5EF4-FFF2-40B4-BE49-F238E27FC236}">
                <a16:creationId xmlns:a16="http://schemas.microsoft.com/office/drawing/2014/main" id="{E6F5C010-FCBF-483C-895E-1E56C0C2FA24}"/>
              </a:ext>
            </a:extLst>
          </p:cNvPr>
          <p:cNvGraphicFramePr>
            <a:graphicFrameLocks noGrp="1"/>
          </p:cNvGraphicFramePr>
          <p:nvPr>
            <p:extLst>
              <p:ext uri="{D42A27DB-BD31-4B8C-83A1-F6EECF244321}">
                <p14:modId xmlns:p14="http://schemas.microsoft.com/office/powerpoint/2010/main" val="2795967821"/>
              </p:ext>
            </p:extLst>
          </p:nvPr>
        </p:nvGraphicFramePr>
        <p:xfrm>
          <a:off x="557161" y="596480"/>
          <a:ext cx="9810698" cy="6029786"/>
        </p:xfrm>
        <a:graphic>
          <a:graphicData uri="http://schemas.openxmlformats.org/drawingml/2006/table">
            <a:tbl>
              <a:tblPr firstRow="1" bandRow="1"/>
              <a:tblGrid>
                <a:gridCol w="1730433">
                  <a:extLst>
                    <a:ext uri="{9D8B030D-6E8A-4147-A177-3AD203B41FA5}">
                      <a16:colId xmlns:a16="http://schemas.microsoft.com/office/drawing/2014/main" val="1203737284"/>
                    </a:ext>
                  </a:extLst>
                </a:gridCol>
                <a:gridCol w="2398443">
                  <a:extLst>
                    <a:ext uri="{9D8B030D-6E8A-4147-A177-3AD203B41FA5}">
                      <a16:colId xmlns:a16="http://schemas.microsoft.com/office/drawing/2014/main" val="1810222861"/>
                    </a:ext>
                  </a:extLst>
                </a:gridCol>
                <a:gridCol w="2988400">
                  <a:extLst>
                    <a:ext uri="{9D8B030D-6E8A-4147-A177-3AD203B41FA5}">
                      <a16:colId xmlns:a16="http://schemas.microsoft.com/office/drawing/2014/main" val="274413866"/>
                    </a:ext>
                  </a:extLst>
                </a:gridCol>
                <a:gridCol w="2693422">
                  <a:extLst>
                    <a:ext uri="{9D8B030D-6E8A-4147-A177-3AD203B41FA5}">
                      <a16:colId xmlns:a16="http://schemas.microsoft.com/office/drawing/2014/main" val="2706468897"/>
                    </a:ext>
                  </a:extLst>
                </a:gridCol>
              </a:tblGrid>
              <a:tr h="861398">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sometimes</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today</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never</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256656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(the) evening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(the) homework</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(the) afternoon</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164559424"/>
                  </a:ext>
                </a:extLst>
              </a:tr>
              <a:tr h="861398">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(the) cinema</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(the) town</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where…to?</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760878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to go, going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(the) library</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(the) cathedral</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47692962"/>
                  </a:ext>
                </a:extLst>
              </a:tr>
              <a:tr h="861398">
                <a:tc rowSpan="3">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you have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you (pl, inf.) are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they are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903794855"/>
                  </a:ext>
                </a:extLst>
              </a:tr>
              <a:tr h="861398">
                <a:tc vMerge="1">
                  <a:txBody>
                    <a:bodyPr/>
                    <a:lstStyle/>
                    <a:p>
                      <a:endParaRPr lang="en-GB"/>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(the) fun</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FF3399"/>
                          </a:solidFill>
                          <a:latin typeface="Century Gothic" panose="020B0502020202020204" pitchFamily="34" charset="0"/>
                        </a:rPr>
                        <a:t>g</a:t>
                      </a:r>
                      <a:r>
                        <a:rPr lang="en-GB" sz="2400" b="1" dirty="0">
                          <a:solidFill>
                            <a:srgbClr val="FF3399"/>
                          </a:solidFill>
                          <a:latin typeface="Century Gothic" panose="020B0502020202020204" pitchFamily="34" charset="0"/>
                        </a:rPr>
                        <a:t>lad, happy</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tired</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343226472"/>
                  </a:ext>
                </a:extLst>
              </a:tr>
              <a:tr h="861398">
                <a:tc vMerge="1">
                  <a:txBody>
                    <a:bodyPr/>
                    <a:lstStyle/>
                    <a:p>
                      <a:endParaRPr lang="en-GB" sz="2800" b="1"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fear (of)</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(the) thirst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(the) hunger</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232139915"/>
                  </a:ext>
                </a:extLst>
              </a:tr>
            </a:tbl>
          </a:graphicData>
        </a:graphic>
      </p:graphicFrame>
      <p:sp>
        <p:nvSpPr>
          <p:cNvPr id="20" name="TextBox 19">
            <a:extLst>
              <a:ext uri="{FF2B5EF4-FFF2-40B4-BE49-F238E27FC236}">
                <a16:creationId xmlns:a16="http://schemas.microsoft.com/office/drawing/2014/main" id="{207C148F-45EB-4409-B006-B3FFBC980597}"/>
              </a:ext>
            </a:extLst>
          </p:cNvPr>
          <p:cNvSpPr txBox="1"/>
          <p:nvPr/>
        </p:nvSpPr>
        <p:spPr>
          <a:xfrm>
            <a:off x="3403907" y="84056"/>
            <a:ext cx="323595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Schreib</a:t>
            </a:r>
            <a:r>
              <a:rPr kumimoji="0" lang="en-GB" sz="2400" b="1" i="0" u="none" strike="noStrike" kern="1200" cap="none" spc="-1" normalizeH="0" noProof="0" dirty="0">
                <a:ln>
                  <a:noFill/>
                </a:ln>
                <a:solidFill>
                  <a:srgbClr val="002060"/>
                </a:solidFill>
                <a:effectLst/>
                <a:uLnTx/>
                <a:uFillTx/>
                <a:latin typeface="Century Gothic" panose="020B0502020202020204" pitchFamily="34" charset="0"/>
                <a:ea typeface="Century Gothic"/>
              </a:rPr>
              <a:t> auf Deutsch</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a:t>
            </a:r>
          </a:p>
        </p:txBody>
      </p:sp>
      <p:sp>
        <p:nvSpPr>
          <p:cNvPr id="21" name="TextBox 20">
            <a:extLst>
              <a:ext uri="{FF2B5EF4-FFF2-40B4-BE49-F238E27FC236}">
                <a16:creationId xmlns:a16="http://schemas.microsoft.com/office/drawing/2014/main" id="{42CC666C-55A4-4003-95BE-AD110CE2F7C9}"/>
              </a:ext>
            </a:extLst>
          </p:cNvPr>
          <p:cNvSpPr txBox="1"/>
          <p:nvPr/>
        </p:nvSpPr>
        <p:spPr>
          <a:xfrm>
            <a:off x="6692624" y="128500"/>
            <a:ext cx="4051109" cy="400110"/>
          </a:xfrm>
          <a:prstGeom prst="rect">
            <a:avLst/>
          </a:prstGeom>
          <a:noFill/>
        </p:spPr>
        <p:txBody>
          <a:bodyPr wrap="none" rtlCol="0">
            <a:spAutoFit/>
          </a:bodyPr>
          <a:lstStyle/>
          <a:p>
            <a:pPr lvl="0">
              <a:buClr>
                <a:srgbClr val="000000"/>
              </a:buClr>
              <a:defRPr/>
            </a:pPr>
            <a:r>
              <a:rPr lang="en-GB" sz="2000" kern="0" dirty="0">
                <a:solidFill>
                  <a:srgbClr val="002060"/>
                </a:solidFill>
                <a:latin typeface="Century Gothic" panose="020B0502020202020204" pitchFamily="34" charset="0"/>
                <a:cs typeface="Arial"/>
                <a:sym typeface="Arial"/>
              </a:rPr>
              <a:t>Can you get at least 15 points?</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2: </a:t>
            </a:r>
            <a:endParaRPr lang="en-GB" sz="2800" dirty="0">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2665825" y="-307644"/>
            <a:ext cx="10820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2" name="Title 2">
            <a:extLst>
              <a:ext uri="{FF2B5EF4-FFF2-40B4-BE49-F238E27FC236}">
                <a16:creationId xmlns:a16="http://schemas.microsoft.com/office/drawing/2014/main" id="{B4C63B0B-0C7C-4A09-8597-57CFFDBCB5BE}"/>
              </a:ext>
            </a:extLst>
          </p:cNvPr>
          <p:cNvSpPr txBox="1">
            <a:spLocks/>
          </p:cNvSpPr>
          <p:nvPr/>
        </p:nvSpPr>
        <p:spPr>
          <a:xfrm>
            <a:off x="10634549" y="1229428"/>
            <a:ext cx="1557451" cy="374973"/>
          </a:xfrm>
          <a:prstGeom prst="rect">
            <a:avLst/>
          </a:prstGeom>
          <a:solidFill>
            <a:srgbClr val="FF0000"/>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kern="0">
                <a:solidFill>
                  <a:schemeClr val="bg1"/>
                </a:solidFill>
                <a:latin typeface="Century Gothic" panose="020B0502020202020204" pitchFamily="34" charset="0"/>
              </a:rPr>
              <a:t>Vokabeln</a:t>
            </a:r>
            <a:endParaRPr lang="en-GB" sz="2000" b="1" kern="0" dirty="0">
              <a:solidFill>
                <a:schemeClr val="bg1"/>
              </a:solidFill>
              <a:latin typeface="Century Gothic" panose="020B0502020202020204" pitchFamily="34" charset="0"/>
            </a:endParaRPr>
          </a:p>
        </p:txBody>
      </p:sp>
      <p:grpSp>
        <p:nvGrpSpPr>
          <p:cNvPr id="43" name="Group 42">
            <a:extLst>
              <a:ext uri="{FF2B5EF4-FFF2-40B4-BE49-F238E27FC236}">
                <a16:creationId xmlns:a16="http://schemas.microsoft.com/office/drawing/2014/main" id="{5C014ABF-BD94-46CE-B172-C0D58B8966CA}"/>
              </a:ext>
            </a:extLst>
          </p:cNvPr>
          <p:cNvGrpSpPr/>
          <p:nvPr/>
        </p:nvGrpSpPr>
        <p:grpSpPr>
          <a:xfrm>
            <a:off x="10850272" y="161306"/>
            <a:ext cx="1240568" cy="1008631"/>
            <a:chOff x="10818487" y="2376307"/>
            <a:chExt cx="1240568" cy="1008631"/>
          </a:xfrm>
        </p:grpSpPr>
        <p:sp>
          <p:nvSpPr>
            <p:cNvPr id="44" name="Oval 43">
              <a:extLst>
                <a:ext uri="{FF2B5EF4-FFF2-40B4-BE49-F238E27FC236}">
                  <a16:creationId xmlns:a16="http://schemas.microsoft.com/office/drawing/2014/main" id="{42DC53ED-BBF8-4131-B281-2BE74F046548}"/>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Explosion: 8 Points 44">
              <a:extLst>
                <a:ext uri="{FF2B5EF4-FFF2-40B4-BE49-F238E27FC236}">
                  <a16:creationId xmlns:a16="http://schemas.microsoft.com/office/drawing/2014/main" id="{FB7D93C4-4793-4034-B3F3-86B2575383C1}"/>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Explosion: 8 Points 45">
              <a:extLst>
                <a:ext uri="{FF2B5EF4-FFF2-40B4-BE49-F238E27FC236}">
                  <a16:creationId xmlns:a16="http://schemas.microsoft.com/office/drawing/2014/main" id="{1E2F442E-189F-4B26-A368-BF36774FC885}"/>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0000"/>
                </a:solidFill>
              </a:endParaRPr>
            </a:p>
          </p:txBody>
        </p:sp>
        <p:sp>
          <p:nvSpPr>
            <p:cNvPr id="47" name="TextBox 46">
              <a:extLst>
                <a:ext uri="{FF2B5EF4-FFF2-40B4-BE49-F238E27FC236}">
                  <a16:creationId xmlns:a16="http://schemas.microsoft.com/office/drawing/2014/main" id="{D0B0FCEF-495F-4BB8-8B0E-B837FAF541D5}"/>
                </a:ext>
              </a:extLst>
            </p:cNvPr>
            <p:cNvSpPr txBox="1"/>
            <p:nvPr/>
          </p:nvSpPr>
          <p:spPr>
            <a:xfrm rot="20326871">
              <a:off x="10872111" y="2644457"/>
              <a:ext cx="1122643" cy="400110"/>
            </a:xfrm>
            <a:prstGeom prst="rect">
              <a:avLst/>
            </a:prstGeom>
            <a:noFill/>
          </p:spPr>
          <p:txBody>
            <a:bodyPr wrap="square" rtlCol="0">
              <a:spAutoFit/>
            </a:bodyPr>
            <a:lstStyle/>
            <a:p>
              <a:pPr algn="ctr"/>
              <a:r>
                <a:rPr lang="en-GB" sz="2000" b="1" dirty="0" err="1">
                  <a:solidFill>
                    <a:schemeClr val="tx1">
                      <a:lumMod val="95000"/>
                      <a:lumOff val="5000"/>
                    </a:schemeClr>
                  </a:solidFill>
                  <a:latin typeface="Century Gothic" panose="020B0502020202020204" pitchFamily="34" charset="0"/>
                </a:rPr>
                <a:t>Wörter</a:t>
              </a:r>
              <a:endParaRPr lang="en-GB" sz="2000" b="1" dirty="0">
                <a:solidFill>
                  <a:schemeClr val="tx1">
                    <a:lumMod val="95000"/>
                    <a:lumOff val="5000"/>
                  </a:schemeClr>
                </a:solidFill>
                <a:latin typeface="Century Gothic" panose="020B0502020202020204" pitchFamily="34" charset="0"/>
              </a:endParaRPr>
            </a:p>
          </p:txBody>
        </p:sp>
      </p:grpSp>
      <p:pic>
        <p:nvPicPr>
          <p:cNvPr id="49" name="Picture 48">
            <a:extLst>
              <a:ext uri="{FF2B5EF4-FFF2-40B4-BE49-F238E27FC236}">
                <a16:creationId xmlns:a16="http://schemas.microsoft.com/office/drawing/2014/main" id="{E92A3714-71AC-49CE-90A9-7010B0CBF7F5}"/>
              </a:ext>
            </a:extLst>
          </p:cNvPr>
          <p:cNvPicPr>
            <a:picLocks noChangeAspect="1"/>
          </p:cNvPicPr>
          <p:nvPr/>
        </p:nvPicPr>
        <p:blipFill>
          <a:blip r:embed="rId3"/>
          <a:stretch>
            <a:fillRect/>
          </a:stretch>
        </p:blipFill>
        <p:spPr>
          <a:xfrm>
            <a:off x="646254" y="2675674"/>
            <a:ext cx="1186070" cy="1080360"/>
          </a:xfrm>
          <a:prstGeom prst="rect">
            <a:avLst/>
          </a:prstGeom>
        </p:spPr>
      </p:pic>
      <p:pic>
        <p:nvPicPr>
          <p:cNvPr id="50" name="Picture 49" descr="Icon&#10;&#10;Description automatically generated">
            <a:extLst>
              <a:ext uri="{FF2B5EF4-FFF2-40B4-BE49-F238E27FC236}">
                <a16:creationId xmlns:a16="http://schemas.microsoft.com/office/drawing/2014/main" id="{91103F0C-16C7-4E4A-A03A-6D6A0897B0D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6254" y="969694"/>
            <a:ext cx="1186070" cy="1186070"/>
          </a:xfrm>
          <a:prstGeom prst="rect">
            <a:avLst/>
          </a:prstGeom>
        </p:spPr>
      </p:pic>
      <p:pic>
        <p:nvPicPr>
          <p:cNvPr id="51" name="Picture 50">
            <a:extLst>
              <a:ext uri="{FF2B5EF4-FFF2-40B4-BE49-F238E27FC236}">
                <a16:creationId xmlns:a16="http://schemas.microsoft.com/office/drawing/2014/main" id="{FE08E599-F134-4313-95D9-9159622088E6}"/>
              </a:ext>
            </a:extLst>
          </p:cNvPr>
          <p:cNvPicPr>
            <a:picLocks noChangeAspect="1"/>
          </p:cNvPicPr>
          <p:nvPr/>
        </p:nvPicPr>
        <p:blipFill>
          <a:blip r:embed="rId5"/>
          <a:stretch>
            <a:fillRect/>
          </a:stretch>
        </p:blipFill>
        <p:spPr>
          <a:xfrm>
            <a:off x="817364" y="4681233"/>
            <a:ext cx="1162417" cy="1101237"/>
          </a:xfrm>
          <a:prstGeom prst="rect">
            <a:avLst/>
          </a:prstGeom>
        </p:spPr>
      </p:pic>
      <p:sp>
        <p:nvSpPr>
          <p:cNvPr id="52" name="TextBox 51">
            <a:extLst>
              <a:ext uri="{FF2B5EF4-FFF2-40B4-BE49-F238E27FC236}">
                <a16:creationId xmlns:a16="http://schemas.microsoft.com/office/drawing/2014/main" id="{8F53631D-2754-48C4-8AED-8858C9727C21}"/>
              </a:ext>
            </a:extLst>
          </p:cNvPr>
          <p:cNvSpPr txBox="1"/>
          <p:nvPr/>
        </p:nvSpPr>
        <p:spPr>
          <a:xfrm>
            <a:off x="1737282" y="5783201"/>
            <a:ext cx="609462" cy="584775"/>
          </a:xfrm>
          <a:prstGeom prst="rect">
            <a:avLst/>
          </a:prstGeom>
          <a:noFill/>
        </p:spPr>
        <p:txBody>
          <a:bodyPr wrap="none" rtlCol="0">
            <a:spAutoFit/>
          </a:bodyPr>
          <a:lstStyle/>
          <a:p>
            <a:pPr>
              <a:buClr>
                <a:srgbClr val="000000"/>
              </a:buClr>
              <a:buFont typeface="Arial"/>
              <a:buNone/>
              <a:defRPr/>
            </a:pPr>
            <a:r>
              <a:rPr lang="en-GB" sz="3200" kern="0" dirty="0">
                <a:solidFill>
                  <a:srgbClr val="002060"/>
                </a:solidFill>
                <a:latin typeface="Century Gothic" panose="020B0502020202020204" pitchFamily="34" charset="0"/>
                <a:cs typeface="Arial"/>
                <a:sym typeface="Arial"/>
              </a:rPr>
              <a:t>x1</a:t>
            </a:r>
          </a:p>
        </p:txBody>
      </p:sp>
      <p:sp>
        <p:nvSpPr>
          <p:cNvPr id="53" name="TextBox 52">
            <a:extLst>
              <a:ext uri="{FF2B5EF4-FFF2-40B4-BE49-F238E27FC236}">
                <a16:creationId xmlns:a16="http://schemas.microsoft.com/office/drawing/2014/main" id="{A2BFCF36-7406-4CE6-9B31-E13BD8589379}"/>
              </a:ext>
            </a:extLst>
          </p:cNvPr>
          <p:cNvSpPr txBox="1"/>
          <p:nvPr/>
        </p:nvSpPr>
        <p:spPr>
          <a:xfrm>
            <a:off x="1717476" y="3370893"/>
            <a:ext cx="609462" cy="584775"/>
          </a:xfrm>
          <a:prstGeom prst="rect">
            <a:avLst/>
          </a:prstGeom>
          <a:noFill/>
        </p:spPr>
        <p:txBody>
          <a:bodyPr wrap="none" rtlCol="0">
            <a:spAutoFit/>
          </a:bodyPr>
          <a:lstStyle/>
          <a:p>
            <a:pPr>
              <a:buClr>
                <a:srgbClr val="000000"/>
              </a:buClr>
              <a:buFont typeface="Arial"/>
              <a:buNone/>
              <a:defRPr/>
            </a:pPr>
            <a:r>
              <a:rPr lang="en-GB" sz="3200" kern="0" dirty="0">
                <a:solidFill>
                  <a:srgbClr val="002060"/>
                </a:solidFill>
                <a:latin typeface="Century Gothic" panose="020B0502020202020204" pitchFamily="34" charset="0"/>
                <a:cs typeface="Arial"/>
                <a:sym typeface="Arial"/>
              </a:rPr>
              <a:t>x2</a:t>
            </a:r>
          </a:p>
        </p:txBody>
      </p:sp>
      <p:sp>
        <p:nvSpPr>
          <p:cNvPr id="54" name="TextBox 53">
            <a:extLst>
              <a:ext uri="{FF2B5EF4-FFF2-40B4-BE49-F238E27FC236}">
                <a16:creationId xmlns:a16="http://schemas.microsoft.com/office/drawing/2014/main" id="{79F904FC-0628-46C7-A0E1-B4BE341D70F7}"/>
              </a:ext>
            </a:extLst>
          </p:cNvPr>
          <p:cNvSpPr txBox="1"/>
          <p:nvPr/>
        </p:nvSpPr>
        <p:spPr>
          <a:xfrm>
            <a:off x="1703819" y="1663755"/>
            <a:ext cx="609462" cy="584775"/>
          </a:xfrm>
          <a:prstGeom prst="rect">
            <a:avLst/>
          </a:prstGeom>
          <a:noFill/>
        </p:spPr>
        <p:txBody>
          <a:bodyPr wrap="none" rtlCol="0">
            <a:spAutoFit/>
          </a:bodyPr>
          <a:lstStyle/>
          <a:p>
            <a:pPr>
              <a:buClr>
                <a:srgbClr val="000000"/>
              </a:buClr>
              <a:buFont typeface="Arial"/>
              <a:buNone/>
              <a:defRPr/>
            </a:pPr>
            <a:r>
              <a:rPr lang="en-GB" sz="3200" kern="0" dirty="0">
                <a:solidFill>
                  <a:srgbClr val="002060"/>
                </a:solidFill>
                <a:latin typeface="Century Gothic" panose="020B0502020202020204" pitchFamily="34" charset="0"/>
                <a:cs typeface="Arial"/>
                <a:sym typeface="Arial"/>
              </a:rPr>
              <a:t>x3</a:t>
            </a:r>
          </a:p>
        </p:txBody>
      </p:sp>
      <p:sp>
        <p:nvSpPr>
          <p:cNvPr id="55" name="TextBox 54">
            <a:extLst>
              <a:ext uri="{FF2B5EF4-FFF2-40B4-BE49-F238E27FC236}">
                <a16:creationId xmlns:a16="http://schemas.microsoft.com/office/drawing/2014/main" id="{BDF82653-B951-4AAC-B1A2-20FD4CFE7478}"/>
              </a:ext>
            </a:extLst>
          </p:cNvPr>
          <p:cNvSpPr txBox="1"/>
          <p:nvPr/>
        </p:nvSpPr>
        <p:spPr>
          <a:xfrm>
            <a:off x="2190705" y="6145501"/>
            <a:ext cx="2873316"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(die) Angst (</a:t>
            </a:r>
            <a:r>
              <a:rPr lang="en-GB" sz="2400" kern="0" dirty="0" err="1">
                <a:solidFill>
                  <a:srgbClr val="002060"/>
                </a:solidFill>
                <a:latin typeface="Century Gothic" panose="020B0502020202020204" pitchFamily="34" charset="0"/>
                <a:cs typeface="Arial"/>
                <a:sym typeface="Arial"/>
              </a:rPr>
              <a:t>vor</a:t>
            </a:r>
            <a:r>
              <a:rPr lang="en-GB" sz="2400" kern="0" dirty="0">
                <a:solidFill>
                  <a:srgbClr val="002060"/>
                </a:solidFill>
                <a:latin typeface="Century Gothic" panose="020B0502020202020204" pitchFamily="34" charset="0"/>
                <a:cs typeface="Arial"/>
                <a:sym typeface="Arial"/>
              </a:rPr>
              <a:t>)</a:t>
            </a:r>
          </a:p>
        </p:txBody>
      </p:sp>
      <p:sp>
        <p:nvSpPr>
          <p:cNvPr id="56" name="TextBox 55">
            <a:extLst>
              <a:ext uri="{FF2B5EF4-FFF2-40B4-BE49-F238E27FC236}">
                <a16:creationId xmlns:a16="http://schemas.microsoft.com/office/drawing/2014/main" id="{862CFA1C-E682-4099-8294-19B044354D55}"/>
              </a:ext>
            </a:extLst>
          </p:cNvPr>
          <p:cNvSpPr txBox="1"/>
          <p:nvPr/>
        </p:nvSpPr>
        <p:spPr>
          <a:xfrm>
            <a:off x="4695313" y="6180617"/>
            <a:ext cx="1899579"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(der) Durst</a:t>
            </a:r>
          </a:p>
        </p:txBody>
      </p:sp>
      <p:sp>
        <p:nvSpPr>
          <p:cNvPr id="57" name="TextBox 56">
            <a:extLst>
              <a:ext uri="{FF2B5EF4-FFF2-40B4-BE49-F238E27FC236}">
                <a16:creationId xmlns:a16="http://schemas.microsoft.com/office/drawing/2014/main" id="{DF64A05B-A2E8-4E6A-AE16-0B9A2F39F702}"/>
              </a:ext>
            </a:extLst>
          </p:cNvPr>
          <p:cNvSpPr txBox="1"/>
          <p:nvPr/>
        </p:nvSpPr>
        <p:spPr>
          <a:xfrm>
            <a:off x="7662842" y="6189673"/>
            <a:ext cx="2483240"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(der) Hunger</a:t>
            </a:r>
          </a:p>
        </p:txBody>
      </p:sp>
      <p:sp>
        <p:nvSpPr>
          <p:cNvPr id="58" name="TextBox 57">
            <a:extLst>
              <a:ext uri="{FF2B5EF4-FFF2-40B4-BE49-F238E27FC236}">
                <a16:creationId xmlns:a16="http://schemas.microsoft.com/office/drawing/2014/main" id="{EF239C35-C144-491F-AEA8-CD145B46436E}"/>
              </a:ext>
            </a:extLst>
          </p:cNvPr>
          <p:cNvSpPr txBox="1"/>
          <p:nvPr/>
        </p:nvSpPr>
        <p:spPr>
          <a:xfrm>
            <a:off x="2190705" y="5305520"/>
            <a:ext cx="1899579"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(der) </a:t>
            </a:r>
            <a:r>
              <a:rPr lang="en-GB" sz="2400" kern="0" dirty="0" err="1">
                <a:solidFill>
                  <a:srgbClr val="002060"/>
                </a:solidFill>
                <a:latin typeface="Century Gothic" panose="020B0502020202020204" pitchFamily="34" charset="0"/>
                <a:cs typeface="Arial"/>
                <a:sym typeface="Arial"/>
              </a:rPr>
              <a:t>Spaß</a:t>
            </a:r>
            <a:endParaRPr lang="en-GB" sz="2400" kern="0" dirty="0">
              <a:solidFill>
                <a:srgbClr val="002060"/>
              </a:solidFill>
              <a:latin typeface="Century Gothic" panose="020B0502020202020204" pitchFamily="34" charset="0"/>
              <a:cs typeface="Arial"/>
              <a:sym typeface="Arial"/>
            </a:endParaRPr>
          </a:p>
        </p:txBody>
      </p:sp>
      <p:sp>
        <p:nvSpPr>
          <p:cNvPr id="59" name="TextBox 58">
            <a:extLst>
              <a:ext uri="{FF2B5EF4-FFF2-40B4-BE49-F238E27FC236}">
                <a16:creationId xmlns:a16="http://schemas.microsoft.com/office/drawing/2014/main" id="{5EAB8AEE-2EFB-4FCD-B290-9EBB073016C9}"/>
              </a:ext>
            </a:extLst>
          </p:cNvPr>
          <p:cNvSpPr txBox="1"/>
          <p:nvPr/>
        </p:nvSpPr>
        <p:spPr>
          <a:xfrm>
            <a:off x="4653399" y="5321170"/>
            <a:ext cx="2414666" cy="461665"/>
          </a:xfrm>
          <a:prstGeom prst="rect">
            <a:avLst/>
          </a:prstGeom>
          <a:noFill/>
        </p:spPr>
        <p:txBody>
          <a:bodyPr wrap="square" rtlCol="0">
            <a:spAutoFit/>
          </a:bodyPr>
          <a:lstStyle/>
          <a:p>
            <a:pPr>
              <a:buClr>
                <a:srgbClr val="000000"/>
              </a:buClr>
              <a:buFont typeface="Arial"/>
              <a:buNone/>
              <a:defRPr/>
            </a:pPr>
            <a:r>
              <a:rPr lang="en-GB" sz="2400" kern="0" dirty="0" err="1">
                <a:solidFill>
                  <a:srgbClr val="002060"/>
                </a:solidFill>
                <a:latin typeface="Century Gothic" panose="020B0502020202020204" pitchFamily="34" charset="0"/>
                <a:cs typeface="Arial"/>
                <a:sym typeface="Arial"/>
              </a:rPr>
              <a:t>froh</a:t>
            </a:r>
            <a:endParaRPr lang="en-GB" sz="2400" kern="0" dirty="0">
              <a:solidFill>
                <a:srgbClr val="002060"/>
              </a:solidFill>
              <a:latin typeface="Century Gothic" panose="020B0502020202020204" pitchFamily="34" charset="0"/>
              <a:cs typeface="Arial"/>
              <a:sym typeface="Arial"/>
            </a:endParaRPr>
          </a:p>
        </p:txBody>
      </p:sp>
      <p:sp>
        <p:nvSpPr>
          <p:cNvPr id="60" name="TextBox 59">
            <a:extLst>
              <a:ext uri="{FF2B5EF4-FFF2-40B4-BE49-F238E27FC236}">
                <a16:creationId xmlns:a16="http://schemas.microsoft.com/office/drawing/2014/main" id="{D18B8898-B477-43E3-BE8C-9D0576976DA9}"/>
              </a:ext>
            </a:extLst>
          </p:cNvPr>
          <p:cNvSpPr txBox="1"/>
          <p:nvPr/>
        </p:nvSpPr>
        <p:spPr>
          <a:xfrm>
            <a:off x="7662842" y="5321170"/>
            <a:ext cx="1899579" cy="461665"/>
          </a:xfrm>
          <a:prstGeom prst="rect">
            <a:avLst/>
          </a:prstGeom>
          <a:noFill/>
        </p:spPr>
        <p:txBody>
          <a:bodyPr wrap="square" rtlCol="0">
            <a:spAutoFit/>
          </a:bodyPr>
          <a:lstStyle/>
          <a:p>
            <a:pPr>
              <a:buClr>
                <a:srgbClr val="000000"/>
              </a:buClr>
              <a:buFont typeface="Arial"/>
              <a:buNone/>
              <a:defRPr/>
            </a:pPr>
            <a:r>
              <a:rPr lang="en-GB" sz="2400" kern="0" dirty="0" err="1">
                <a:solidFill>
                  <a:srgbClr val="002060"/>
                </a:solidFill>
                <a:latin typeface="Century Gothic" panose="020B0502020202020204" pitchFamily="34" charset="0"/>
                <a:cs typeface="Arial"/>
                <a:sym typeface="Arial"/>
              </a:rPr>
              <a:t>müde</a:t>
            </a:r>
            <a:endParaRPr lang="en-GB" sz="2400" kern="0" dirty="0">
              <a:solidFill>
                <a:srgbClr val="002060"/>
              </a:solidFill>
              <a:latin typeface="Century Gothic" panose="020B0502020202020204" pitchFamily="34" charset="0"/>
              <a:cs typeface="Arial"/>
              <a:sym typeface="Arial"/>
            </a:endParaRPr>
          </a:p>
        </p:txBody>
      </p:sp>
      <p:sp>
        <p:nvSpPr>
          <p:cNvPr id="61" name="TextBox 60">
            <a:extLst>
              <a:ext uri="{FF2B5EF4-FFF2-40B4-BE49-F238E27FC236}">
                <a16:creationId xmlns:a16="http://schemas.microsoft.com/office/drawing/2014/main" id="{6A8195D3-7F81-44C0-B3C4-7AA5F73FDFE2}"/>
              </a:ext>
            </a:extLst>
          </p:cNvPr>
          <p:cNvSpPr txBox="1"/>
          <p:nvPr/>
        </p:nvSpPr>
        <p:spPr>
          <a:xfrm>
            <a:off x="2246062" y="4455927"/>
            <a:ext cx="1899579"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du hast</a:t>
            </a:r>
          </a:p>
        </p:txBody>
      </p:sp>
      <p:sp>
        <p:nvSpPr>
          <p:cNvPr id="62" name="TextBox 61">
            <a:extLst>
              <a:ext uri="{FF2B5EF4-FFF2-40B4-BE49-F238E27FC236}">
                <a16:creationId xmlns:a16="http://schemas.microsoft.com/office/drawing/2014/main" id="{E34A5B3A-1E1D-4D72-9D2C-CEF166467DEF}"/>
              </a:ext>
            </a:extLst>
          </p:cNvPr>
          <p:cNvSpPr txBox="1"/>
          <p:nvPr/>
        </p:nvSpPr>
        <p:spPr>
          <a:xfrm>
            <a:off x="4653398" y="4477739"/>
            <a:ext cx="1899579" cy="461665"/>
          </a:xfrm>
          <a:prstGeom prst="rect">
            <a:avLst/>
          </a:prstGeom>
          <a:noFill/>
        </p:spPr>
        <p:txBody>
          <a:bodyPr wrap="square" rtlCol="0">
            <a:spAutoFit/>
          </a:bodyPr>
          <a:lstStyle/>
          <a:p>
            <a:pPr>
              <a:buClr>
                <a:srgbClr val="000000"/>
              </a:buClr>
              <a:buFont typeface="Arial"/>
              <a:buNone/>
              <a:defRPr/>
            </a:pPr>
            <a:r>
              <a:rPr lang="en-GB" sz="2400" kern="0" dirty="0" err="1">
                <a:solidFill>
                  <a:srgbClr val="002060"/>
                </a:solidFill>
                <a:latin typeface="Century Gothic" panose="020B0502020202020204" pitchFamily="34" charset="0"/>
                <a:cs typeface="Arial"/>
                <a:sym typeface="Arial"/>
              </a:rPr>
              <a:t>ihr</a:t>
            </a:r>
            <a:r>
              <a:rPr lang="en-GB" sz="2400" kern="0" dirty="0">
                <a:solidFill>
                  <a:srgbClr val="002060"/>
                </a:solidFill>
                <a:latin typeface="Century Gothic" panose="020B0502020202020204" pitchFamily="34" charset="0"/>
                <a:cs typeface="Arial"/>
                <a:sym typeface="Arial"/>
              </a:rPr>
              <a:t> </a:t>
            </a:r>
            <a:r>
              <a:rPr lang="en-GB" sz="2400" kern="0" dirty="0" err="1">
                <a:solidFill>
                  <a:srgbClr val="002060"/>
                </a:solidFill>
                <a:latin typeface="Century Gothic" panose="020B0502020202020204" pitchFamily="34" charset="0"/>
                <a:cs typeface="Arial"/>
                <a:sym typeface="Arial"/>
              </a:rPr>
              <a:t>seid</a:t>
            </a:r>
            <a:endParaRPr lang="en-GB" sz="2400" kern="0" dirty="0">
              <a:solidFill>
                <a:srgbClr val="002060"/>
              </a:solidFill>
              <a:latin typeface="Century Gothic" panose="020B0502020202020204" pitchFamily="34" charset="0"/>
              <a:cs typeface="Arial"/>
              <a:sym typeface="Arial"/>
            </a:endParaRPr>
          </a:p>
        </p:txBody>
      </p:sp>
      <p:sp>
        <p:nvSpPr>
          <p:cNvPr id="63" name="TextBox 62">
            <a:extLst>
              <a:ext uri="{FF2B5EF4-FFF2-40B4-BE49-F238E27FC236}">
                <a16:creationId xmlns:a16="http://schemas.microsoft.com/office/drawing/2014/main" id="{4288424B-C932-4547-A012-B49F40F7D00B}"/>
              </a:ext>
            </a:extLst>
          </p:cNvPr>
          <p:cNvSpPr txBox="1"/>
          <p:nvPr/>
        </p:nvSpPr>
        <p:spPr>
          <a:xfrm>
            <a:off x="7671172" y="4477739"/>
            <a:ext cx="2161760" cy="461665"/>
          </a:xfrm>
          <a:prstGeom prst="rect">
            <a:avLst/>
          </a:prstGeom>
          <a:noFill/>
        </p:spPr>
        <p:txBody>
          <a:bodyPr wrap="square" rtlCol="0">
            <a:spAutoFit/>
          </a:bodyPr>
          <a:lstStyle/>
          <a:p>
            <a:pPr>
              <a:buClr>
                <a:srgbClr val="000000"/>
              </a:buClr>
              <a:buFont typeface="Arial"/>
              <a:buNone/>
              <a:defRPr/>
            </a:pPr>
            <a:r>
              <a:rPr lang="en-GB" sz="2400" kern="0" dirty="0" err="1">
                <a:solidFill>
                  <a:srgbClr val="002060"/>
                </a:solidFill>
                <a:latin typeface="Century Gothic" panose="020B0502020202020204" pitchFamily="34" charset="0"/>
                <a:cs typeface="Arial"/>
                <a:sym typeface="Arial"/>
              </a:rPr>
              <a:t>sie</a:t>
            </a:r>
            <a:r>
              <a:rPr lang="en-GB" sz="2400" kern="0" dirty="0">
                <a:solidFill>
                  <a:srgbClr val="002060"/>
                </a:solidFill>
                <a:latin typeface="Century Gothic" panose="020B0502020202020204" pitchFamily="34" charset="0"/>
                <a:cs typeface="Arial"/>
                <a:sym typeface="Arial"/>
              </a:rPr>
              <a:t> </a:t>
            </a:r>
            <a:r>
              <a:rPr lang="en-GB" sz="2400" kern="0" dirty="0" err="1">
                <a:solidFill>
                  <a:srgbClr val="002060"/>
                </a:solidFill>
                <a:latin typeface="Century Gothic" panose="020B0502020202020204" pitchFamily="34" charset="0"/>
                <a:cs typeface="Arial"/>
                <a:sym typeface="Arial"/>
              </a:rPr>
              <a:t>sind</a:t>
            </a:r>
            <a:endParaRPr lang="en-GB" sz="2400" kern="0" dirty="0">
              <a:solidFill>
                <a:srgbClr val="002060"/>
              </a:solidFill>
              <a:latin typeface="Century Gothic" panose="020B0502020202020204" pitchFamily="34" charset="0"/>
              <a:cs typeface="Arial"/>
              <a:sym typeface="Arial"/>
            </a:endParaRPr>
          </a:p>
        </p:txBody>
      </p:sp>
      <p:sp>
        <p:nvSpPr>
          <p:cNvPr id="64" name="TextBox 63">
            <a:extLst>
              <a:ext uri="{FF2B5EF4-FFF2-40B4-BE49-F238E27FC236}">
                <a16:creationId xmlns:a16="http://schemas.microsoft.com/office/drawing/2014/main" id="{24EF90E7-D847-4795-BDB5-8402724F776D}"/>
              </a:ext>
            </a:extLst>
          </p:cNvPr>
          <p:cNvSpPr txBox="1"/>
          <p:nvPr/>
        </p:nvSpPr>
        <p:spPr>
          <a:xfrm>
            <a:off x="2288261" y="3546007"/>
            <a:ext cx="1899579" cy="461665"/>
          </a:xfrm>
          <a:prstGeom prst="rect">
            <a:avLst/>
          </a:prstGeom>
          <a:noFill/>
        </p:spPr>
        <p:txBody>
          <a:bodyPr wrap="square" rtlCol="0">
            <a:spAutoFit/>
          </a:bodyPr>
          <a:lstStyle/>
          <a:p>
            <a:pPr>
              <a:buClr>
                <a:srgbClr val="000000"/>
              </a:buClr>
              <a:buFont typeface="Arial"/>
              <a:buNone/>
              <a:defRPr/>
            </a:pPr>
            <a:r>
              <a:rPr lang="en-GB" sz="2400" kern="0" dirty="0" err="1">
                <a:solidFill>
                  <a:srgbClr val="002060"/>
                </a:solidFill>
                <a:latin typeface="Century Gothic" panose="020B0502020202020204" pitchFamily="34" charset="0"/>
                <a:cs typeface="Arial"/>
                <a:sym typeface="Arial"/>
              </a:rPr>
              <a:t>gehen</a:t>
            </a:r>
            <a:endParaRPr lang="en-GB" sz="2400" kern="0" dirty="0">
              <a:solidFill>
                <a:srgbClr val="002060"/>
              </a:solidFill>
              <a:latin typeface="Century Gothic" panose="020B0502020202020204" pitchFamily="34" charset="0"/>
              <a:cs typeface="Arial"/>
              <a:sym typeface="Arial"/>
            </a:endParaRPr>
          </a:p>
        </p:txBody>
      </p:sp>
      <p:sp>
        <p:nvSpPr>
          <p:cNvPr id="65" name="TextBox 64">
            <a:extLst>
              <a:ext uri="{FF2B5EF4-FFF2-40B4-BE49-F238E27FC236}">
                <a16:creationId xmlns:a16="http://schemas.microsoft.com/office/drawing/2014/main" id="{14BEB3B8-B887-4DEB-A486-6CD05DC01D9A}"/>
              </a:ext>
            </a:extLst>
          </p:cNvPr>
          <p:cNvSpPr txBox="1"/>
          <p:nvPr/>
        </p:nvSpPr>
        <p:spPr>
          <a:xfrm>
            <a:off x="4578623" y="3592031"/>
            <a:ext cx="2414666"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die </a:t>
            </a:r>
            <a:r>
              <a:rPr lang="en-GB" sz="2400" kern="0" dirty="0" err="1">
                <a:solidFill>
                  <a:srgbClr val="002060"/>
                </a:solidFill>
                <a:latin typeface="Century Gothic" panose="020B0502020202020204" pitchFamily="34" charset="0"/>
                <a:cs typeface="Arial"/>
                <a:sym typeface="Arial"/>
              </a:rPr>
              <a:t>Bibliothek</a:t>
            </a:r>
            <a:endParaRPr lang="en-GB" sz="2400" kern="0" dirty="0">
              <a:solidFill>
                <a:srgbClr val="002060"/>
              </a:solidFill>
              <a:latin typeface="Century Gothic" panose="020B0502020202020204" pitchFamily="34" charset="0"/>
              <a:cs typeface="Arial"/>
              <a:sym typeface="Arial"/>
            </a:endParaRPr>
          </a:p>
        </p:txBody>
      </p:sp>
      <p:sp>
        <p:nvSpPr>
          <p:cNvPr id="66" name="TextBox 65">
            <a:extLst>
              <a:ext uri="{FF2B5EF4-FFF2-40B4-BE49-F238E27FC236}">
                <a16:creationId xmlns:a16="http://schemas.microsoft.com/office/drawing/2014/main" id="{9A77445A-237C-48F8-B46C-8170B7D37559}"/>
              </a:ext>
            </a:extLst>
          </p:cNvPr>
          <p:cNvSpPr txBox="1"/>
          <p:nvPr/>
        </p:nvSpPr>
        <p:spPr>
          <a:xfrm>
            <a:off x="7659412" y="3609236"/>
            <a:ext cx="1899579"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der Dom</a:t>
            </a:r>
          </a:p>
        </p:txBody>
      </p:sp>
      <p:sp>
        <p:nvSpPr>
          <p:cNvPr id="67" name="TextBox 66">
            <a:extLst>
              <a:ext uri="{FF2B5EF4-FFF2-40B4-BE49-F238E27FC236}">
                <a16:creationId xmlns:a16="http://schemas.microsoft.com/office/drawing/2014/main" id="{2A9D9F22-C351-4596-BB7D-87AE8D30A74E}"/>
              </a:ext>
            </a:extLst>
          </p:cNvPr>
          <p:cNvSpPr txBox="1"/>
          <p:nvPr/>
        </p:nvSpPr>
        <p:spPr>
          <a:xfrm>
            <a:off x="2246060" y="2743519"/>
            <a:ext cx="1899579"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das Kino</a:t>
            </a:r>
          </a:p>
        </p:txBody>
      </p:sp>
      <p:sp>
        <p:nvSpPr>
          <p:cNvPr id="68" name="TextBox 67">
            <a:extLst>
              <a:ext uri="{FF2B5EF4-FFF2-40B4-BE49-F238E27FC236}">
                <a16:creationId xmlns:a16="http://schemas.microsoft.com/office/drawing/2014/main" id="{171C234B-E1D8-4BA7-9BB6-CEE92AB173E3}"/>
              </a:ext>
            </a:extLst>
          </p:cNvPr>
          <p:cNvSpPr txBox="1"/>
          <p:nvPr/>
        </p:nvSpPr>
        <p:spPr>
          <a:xfrm>
            <a:off x="4653397" y="2716525"/>
            <a:ext cx="1899579"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die Stadt</a:t>
            </a:r>
          </a:p>
        </p:txBody>
      </p:sp>
      <p:sp>
        <p:nvSpPr>
          <p:cNvPr id="69" name="TextBox 68">
            <a:extLst>
              <a:ext uri="{FF2B5EF4-FFF2-40B4-BE49-F238E27FC236}">
                <a16:creationId xmlns:a16="http://schemas.microsoft.com/office/drawing/2014/main" id="{5C29C5FA-AFAC-4818-90A1-7B59F3E335C7}"/>
              </a:ext>
            </a:extLst>
          </p:cNvPr>
          <p:cNvSpPr txBox="1"/>
          <p:nvPr/>
        </p:nvSpPr>
        <p:spPr>
          <a:xfrm>
            <a:off x="7657009" y="2754189"/>
            <a:ext cx="2489073" cy="461665"/>
          </a:xfrm>
          <a:prstGeom prst="rect">
            <a:avLst/>
          </a:prstGeom>
          <a:noFill/>
        </p:spPr>
        <p:txBody>
          <a:bodyPr wrap="square" rtlCol="0">
            <a:spAutoFit/>
          </a:bodyPr>
          <a:lstStyle/>
          <a:p>
            <a:pPr>
              <a:buClr>
                <a:srgbClr val="000000"/>
              </a:buClr>
              <a:buFont typeface="Arial"/>
              <a:buNone/>
              <a:defRPr/>
            </a:pPr>
            <a:r>
              <a:rPr lang="en-US" sz="2400" kern="0" dirty="0" err="1">
                <a:solidFill>
                  <a:srgbClr val="002060"/>
                </a:solidFill>
                <a:latin typeface="Century Gothic" panose="020B0502020202020204" pitchFamily="34" charset="0"/>
                <a:cs typeface="Arial"/>
                <a:sym typeface="Arial"/>
              </a:rPr>
              <a:t>wohin</a:t>
            </a:r>
            <a:r>
              <a:rPr lang="en-US" sz="2400" kern="0" dirty="0">
                <a:solidFill>
                  <a:srgbClr val="002060"/>
                </a:solidFill>
                <a:latin typeface="Century Gothic" panose="020B0502020202020204" pitchFamily="34" charset="0"/>
                <a:cs typeface="Arial"/>
                <a:sym typeface="Arial"/>
              </a:rPr>
              <a:t>?</a:t>
            </a:r>
            <a:endParaRPr lang="en-GB" sz="2400" kern="0" dirty="0">
              <a:solidFill>
                <a:srgbClr val="002060"/>
              </a:solidFill>
              <a:latin typeface="Century Gothic" panose="020B0502020202020204" pitchFamily="34" charset="0"/>
              <a:cs typeface="Arial"/>
              <a:sym typeface="Arial"/>
            </a:endParaRPr>
          </a:p>
        </p:txBody>
      </p:sp>
      <p:sp>
        <p:nvSpPr>
          <p:cNvPr id="70" name="TextBox 69">
            <a:extLst>
              <a:ext uri="{FF2B5EF4-FFF2-40B4-BE49-F238E27FC236}">
                <a16:creationId xmlns:a16="http://schemas.microsoft.com/office/drawing/2014/main" id="{3BD33182-986E-45CA-86E6-40DC81B590C8}"/>
              </a:ext>
            </a:extLst>
          </p:cNvPr>
          <p:cNvSpPr txBox="1"/>
          <p:nvPr/>
        </p:nvSpPr>
        <p:spPr>
          <a:xfrm>
            <a:off x="2313279" y="1877910"/>
            <a:ext cx="1899579"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der Abend</a:t>
            </a:r>
          </a:p>
        </p:txBody>
      </p:sp>
      <p:sp>
        <p:nvSpPr>
          <p:cNvPr id="71" name="TextBox 70">
            <a:extLst>
              <a:ext uri="{FF2B5EF4-FFF2-40B4-BE49-F238E27FC236}">
                <a16:creationId xmlns:a16="http://schemas.microsoft.com/office/drawing/2014/main" id="{D4662F6F-BB7A-440E-99DB-3FEB806B34CB}"/>
              </a:ext>
            </a:extLst>
          </p:cNvPr>
          <p:cNvSpPr txBox="1"/>
          <p:nvPr/>
        </p:nvSpPr>
        <p:spPr>
          <a:xfrm>
            <a:off x="4578623" y="1878981"/>
            <a:ext cx="3285331"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die </a:t>
            </a:r>
            <a:r>
              <a:rPr lang="en-GB" sz="2400" kern="0" dirty="0" err="1">
                <a:solidFill>
                  <a:srgbClr val="002060"/>
                </a:solidFill>
                <a:latin typeface="Century Gothic" panose="020B0502020202020204" pitchFamily="34" charset="0"/>
                <a:cs typeface="Arial"/>
                <a:sym typeface="Arial"/>
              </a:rPr>
              <a:t>Hausaufgabe</a:t>
            </a:r>
            <a:r>
              <a:rPr lang="en-GB" sz="2400" kern="0" dirty="0">
                <a:solidFill>
                  <a:srgbClr val="002060"/>
                </a:solidFill>
                <a:latin typeface="Century Gothic" panose="020B0502020202020204" pitchFamily="34" charset="0"/>
                <a:cs typeface="Arial"/>
                <a:sym typeface="Arial"/>
              </a:rPr>
              <a:t>(n)</a:t>
            </a:r>
          </a:p>
        </p:txBody>
      </p:sp>
      <p:sp>
        <p:nvSpPr>
          <p:cNvPr id="72" name="TextBox 71">
            <a:extLst>
              <a:ext uri="{FF2B5EF4-FFF2-40B4-BE49-F238E27FC236}">
                <a16:creationId xmlns:a16="http://schemas.microsoft.com/office/drawing/2014/main" id="{80DD82C3-D3C7-45A3-B5A4-90223E7359A7}"/>
              </a:ext>
            </a:extLst>
          </p:cNvPr>
          <p:cNvSpPr txBox="1"/>
          <p:nvPr/>
        </p:nvSpPr>
        <p:spPr>
          <a:xfrm>
            <a:off x="7666976" y="1877910"/>
            <a:ext cx="3076757"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der </a:t>
            </a:r>
            <a:r>
              <a:rPr lang="en-GB" sz="2400" kern="0" dirty="0" err="1">
                <a:solidFill>
                  <a:srgbClr val="002060"/>
                </a:solidFill>
                <a:latin typeface="Century Gothic" panose="020B0502020202020204" pitchFamily="34" charset="0"/>
                <a:cs typeface="Arial"/>
                <a:sym typeface="Arial"/>
              </a:rPr>
              <a:t>Nachmittag</a:t>
            </a:r>
            <a:endParaRPr lang="en-GB" sz="2400" kern="0" dirty="0">
              <a:solidFill>
                <a:srgbClr val="002060"/>
              </a:solidFill>
              <a:latin typeface="Century Gothic" panose="020B0502020202020204" pitchFamily="34" charset="0"/>
              <a:cs typeface="Arial"/>
              <a:sym typeface="Arial"/>
            </a:endParaRPr>
          </a:p>
        </p:txBody>
      </p:sp>
      <p:sp>
        <p:nvSpPr>
          <p:cNvPr id="73" name="TextBox 72">
            <a:extLst>
              <a:ext uri="{FF2B5EF4-FFF2-40B4-BE49-F238E27FC236}">
                <a16:creationId xmlns:a16="http://schemas.microsoft.com/office/drawing/2014/main" id="{40541C7D-B0CC-4C45-9347-2F6A8921779D}"/>
              </a:ext>
            </a:extLst>
          </p:cNvPr>
          <p:cNvSpPr txBox="1"/>
          <p:nvPr/>
        </p:nvSpPr>
        <p:spPr>
          <a:xfrm>
            <a:off x="2313278" y="1026768"/>
            <a:ext cx="1899579" cy="461665"/>
          </a:xfrm>
          <a:prstGeom prst="rect">
            <a:avLst/>
          </a:prstGeom>
          <a:noFill/>
        </p:spPr>
        <p:txBody>
          <a:bodyPr wrap="square" rtlCol="0">
            <a:spAutoFit/>
          </a:bodyPr>
          <a:lstStyle/>
          <a:p>
            <a:pPr>
              <a:buClr>
                <a:srgbClr val="000000"/>
              </a:buClr>
              <a:buFont typeface="Arial"/>
              <a:buNone/>
              <a:defRPr/>
            </a:pPr>
            <a:r>
              <a:rPr lang="en-GB" sz="2400" kern="0" dirty="0" err="1">
                <a:solidFill>
                  <a:srgbClr val="002060"/>
                </a:solidFill>
                <a:latin typeface="Century Gothic" panose="020B0502020202020204" pitchFamily="34" charset="0"/>
                <a:cs typeface="Arial"/>
                <a:sym typeface="Arial"/>
              </a:rPr>
              <a:t>manchmal</a:t>
            </a:r>
            <a:endParaRPr lang="en-GB" sz="2400" kern="0" dirty="0">
              <a:solidFill>
                <a:srgbClr val="002060"/>
              </a:solidFill>
              <a:latin typeface="Century Gothic" panose="020B0502020202020204" pitchFamily="34" charset="0"/>
              <a:cs typeface="Arial"/>
              <a:sym typeface="Arial"/>
            </a:endParaRPr>
          </a:p>
        </p:txBody>
      </p:sp>
      <p:sp>
        <p:nvSpPr>
          <p:cNvPr id="74" name="TextBox 73">
            <a:extLst>
              <a:ext uri="{FF2B5EF4-FFF2-40B4-BE49-F238E27FC236}">
                <a16:creationId xmlns:a16="http://schemas.microsoft.com/office/drawing/2014/main" id="{85556096-252E-4BFA-8C9B-3147737202F6}"/>
              </a:ext>
            </a:extLst>
          </p:cNvPr>
          <p:cNvSpPr txBox="1"/>
          <p:nvPr/>
        </p:nvSpPr>
        <p:spPr>
          <a:xfrm>
            <a:off x="4693811" y="1042129"/>
            <a:ext cx="1899579" cy="461665"/>
          </a:xfrm>
          <a:prstGeom prst="rect">
            <a:avLst/>
          </a:prstGeom>
          <a:noFill/>
        </p:spPr>
        <p:txBody>
          <a:bodyPr wrap="square" rtlCol="0">
            <a:spAutoFit/>
          </a:bodyPr>
          <a:lstStyle/>
          <a:p>
            <a:pPr>
              <a:buClr>
                <a:srgbClr val="000000"/>
              </a:buClr>
              <a:buFont typeface="Arial"/>
              <a:buNone/>
              <a:defRPr/>
            </a:pPr>
            <a:r>
              <a:rPr lang="en-GB" sz="2400" kern="0" dirty="0" err="1">
                <a:solidFill>
                  <a:srgbClr val="002060"/>
                </a:solidFill>
                <a:latin typeface="Century Gothic" panose="020B0502020202020204" pitchFamily="34" charset="0"/>
                <a:cs typeface="Arial"/>
                <a:sym typeface="Arial"/>
              </a:rPr>
              <a:t>heute</a:t>
            </a:r>
            <a:endParaRPr lang="en-GB" sz="2400" kern="0" dirty="0">
              <a:solidFill>
                <a:srgbClr val="002060"/>
              </a:solidFill>
              <a:latin typeface="Century Gothic" panose="020B0502020202020204" pitchFamily="34" charset="0"/>
              <a:cs typeface="Arial"/>
              <a:sym typeface="Arial"/>
            </a:endParaRPr>
          </a:p>
        </p:txBody>
      </p:sp>
      <p:sp>
        <p:nvSpPr>
          <p:cNvPr id="75" name="TextBox 74">
            <a:extLst>
              <a:ext uri="{FF2B5EF4-FFF2-40B4-BE49-F238E27FC236}">
                <a16:creationId xmlns:a16="http://schemas.microsoft.com/office/drawing/2014/main" id="{B56FCEEC-BBC0-447D-8197-5467071F582A}"/>
              </a:ext>
            </a:extLst>
          </p:cNvPr>
          <p:cNvSpPr txBox="1"/>
          <p:nvPr/>
        </p:nvSpPr>
        <p:spPr>
          <a:xfrm>
            <a:off x="7674848" y="1014799"/>
            <a:ext cx="2873480" cy="461665"/>
          </a:xfrm>
          <a:prstGeom prst="rect">
            <a:avLst/>
          </a:prstGeom>
          <a:noFill/>
        </p:spPr>
        <p:txBody>
          <a:bodyPr wrap="square" rtlCol="0">
            <a:spAutoFit/>
          </a:bodyPr>
          <a:lstStyle/>
          <a:p>
            <a:pPr>
              <a:buClr>
                <a:srgbClr val="000000"/>
              </a:buClr>
              <a:buFont typeface="Arial"/>
              <a:buNone/>
              <a:defRPr/>
            </a:pPr>
            <a:r>
              <a:rPr lang="en-GB" sz="2400" kern="0" dirty="0" err="1">
                <a:solidFill>
                  <a:srgbClr val="002060"/>
                </a:solidFill>
                <a:latin typeface="Century Gothic" panose="020B0502020202020204" pitchFamily="34" charset="0"/>
                <a:cs typeface="Arial"/>
                <a:sym typeface="Arial"/>
              </a:rPr>
              <a:t>nie</a:t>
            </a:r>
            <a:endParaRPr lang="en-GB" sz="2400" kern="0" dirty="0">
              <a:solidFill>
                <a:srgbClr val="002060"/>
              </a:solidFill>
              <a:latin typeface="Century Gothic" panose="020B0502020202020204" pitchFamily="34" charset="0"/>
              <a:cs typeface="Arial"/>
              <a:sym typeface="Arial"/>
            </a:endParaRPr>
          </a:p>
        </p:txBody>
      </p:sp>
      <p:sp>
        <p:nvSpPr>
          <p:cNvPr id="41" name="Google Shape;167;p2">
            <a:extLst>
              <a:ext uri="{FF2B5EF4-FFF2-40B4-BE49-F238E27FC236}">
                <a16:creationId xmlns:a16="http://schemas.microsoft.com/office/drawing/2014/main" id="{CFC78525-ACBC-4B9E-B1B5-57FCF0C8F339}"/>
              </a:ext>
            </a:extLst>
          </p:cNvPr>
          <p:cNvSpPr/>
          <p:nvPr/>
        </p:nvSpPr>
        <p:spPr>
          <a:xfrm>
            <a:off x="123171" y="50139"/>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533562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6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66"/>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67"/>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68"/>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69"/>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70"/>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71"/>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72"/>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73"/>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74"/>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p:bldP spid="56" grpId="0"/>
      <p:bldP spid="57" grpId="0"/>
      <p:bldP spid="58" grpId="0"/>
      <p:bldP spid="59" grpId="0"/>
      <p:bldP spid="60" grpId="0"/>
      <p:bldP spid="61" grpId="0"/>
      <p:bldP spid="62" grpId="0"/>
      <p:bldP spid="63" grpId="0"/>
      <p:bldP spid="64" grpId="0"/>
      <p:bldP spid="65" grpId="0"/>
      <p:bldP spid="66" grpId="0"/>
      <p:bldP spid="67" grpId="0"/>
      <p:bldP spid="68" grpId="0"/>
      <p:bldP spid="69" grpId="0"/>
      <p:bldP spid="70" grpId="0"/>
      <p:bldP spid="71" grpId="0"/>
      <p:bldP spid="72" grpId="0"/>
      <p:bldP spid="73" grpId="0"/>
      <p:bldP spid="74" grpId="0"/>
      <p:bldP spid="7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a:extLst>
              <a:ext uri="{FF2B5EF4-FFF2-40B4-BE49-F238E27FC236}">
                <a16:creationId xmlns:a16="http://schemas.microsoft.com/office/drawing/2014/main" id="{207C148F-45EB-4409-B006-B3FFBC980597}"/>
              </a:ext>
            </a:extLst>
          </p:cNvPr>
          <p:cNvSpPr txBox="1"/>
          <p:nvPr/>
        </p:nvSpPr>
        <p:spPr>
          <a:xfrm>
            <a:off x="3600306" y="128500"/>
            <a:ext cx="6156109"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lang="en-GB" sz="2000" b="1" spc="-1" dirty="0" err="1">
                <a:solidFill>
                  <a:srgbClr val="002060"/>
                </a:solidFill>
                <a:latin typeface="Century Gothic" panose="020B0502020202020204" pitchFamily="34" charset="0"/>
                <a:sym typeface="Arial"/>
              </a:rPr>
              <a:t>Schreib</a:t>
            </a:r>
            <a:r>
              <a:rPr lang="en-GB" sz="2000" b="1" spc="-1" dirty="0">
                <a:solidFill>
                  <a:srgbClr val="002060"/>
                </a:solidFill>
                <a:latin typeface="Century Gothic" panose="020B0502020202020204" pitchFamily="34" charset="0"/>
                <a:sym typeface="Arial"/>
              </a:rPr>
              <a:t> die </a:t>
            </a:r>
            <a:r>
              <a:rPr lang="en-GB" sz="2000" b="1" spc="-1" dirty="0" err="1">
                <a:solidFill>
                  <a:srgbClr val="002060"/>
                </a:solidFill>
                <a:latin typeface="Century Gothic" panose="020B0502020202020204" pitchFamily="34" charset="0"/>
                <a:sym typeface="Arial"/>
              </a:rPr>
              <a:t>Wörter</a:t>
            </a:r>
            <a:r>
              <a:rPr lang="en-GB" sz="2000" b="1" spc="-1" dirty="0">
                <a:solidFill>
                  <a:srgbClr val="002060"/>
                </a:solidFill>
                <a:latin typeface="Century Gothic" panose="020B0502020202020204" pitchFamily="34" charset="0"/>
                <a:sym typeface="Arial"/>
              </a:rPr>
              <a:t> auf Deutsch und auf </a:t>
            </a:r>
            <a:r>
              <a:rPr lang="en-GB" sz="2000" b="1" spc="-1" dirty="0" err="1">
                <a:solidFill>
                  <a:srgbClr val="002060"/>
                </a:solidFill>
                <a:latin typeface="Century Gothic" panose="020B0502020202020204" pitchFamily="34" charset="0"/>
                <a:sym typeface="Arial"/>
              </a:rPr>
              <a:t>Englisch</a:t>
            </a:r>
            <a:r>
              <a:rPr lang="en-GB" sz="2000" b="1" spc="-1" dirty="0">
                <a:solidFill>
                  <a:srgbClr val="002060"/>
                </a:solidFill>
                <a:latin typeface="Century Gothic" panose="020B0502020202020204" pitchFamily="34" charset="0"/>
                <a:sym typeface="Arial"/>
              </a:rPr>
              <a:t>.</a:t>
            </a:r>
            <a:endParaRPr kumimoji="0" lang="en-GB" sz="20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0" y="87041"/>
            <a:ext cx="2303175"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3 </a:t>
            </a:r>
            <a:endParaRPr lang="en-GB" sz="2800" dirty="0">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2661304" y="-400498"/>
            <a:ext cx="10820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graphicFrame>
        <p:nvGraphicFramePr>
          <p:cNvPr id="3" name="Table 3">
            <a:extLst>
              <a:ext uri="{FF2B5EF4-FFF2-40B4-BE49-F238E27FC236}">
                <a16:creationId xmlns:a16="http://schemas.microsoft.com/office/drawing/2014/main" id="{4B8F71B6-F175-4A25-8515-97E5740AE3A5}"/>
              </a:ext>
            </a:extLst>
          </p:cNvPr>
          <p:cNvGraphicFramePr>
            <a:graphicFrameLocks noGrp="1"/>
          </p:cNvGraphicFramePr>
          <p:nvPr>
            <p:extLst>
              <p:ext uri="{D42A27DB-BD31-4B8C-83A1-F6EECF244321}">
                <p14:modId xmlns:p14="http://schemas.microsoft.com/office/powerpoint/2010/main" val="2929074140"/>
              </p:ext>
            </p:extLst>
          </p:nvPr>
        </p:nvGraphicFramePr>
        <p:xfrm>
          <a:off x="123171" y="486291"/>
          <a:ext cx="5831905" cy="6447935"/>
        </p:xfrm>
        <a:graphic>
          <a:graphicData uri="http://schemas.openxmlformats.org/drawingml/2006/table">
            <a:tbl>
              <a:tblPr firstRow="1" bandRow="1">
                <a:tableStyleId>{5940675A-B579-460E-94D1-54222C63F5DA}</a:tableStyleId>
              </a:tblPr>
              <a:tblGrid>
                <a:gridCol w="5831905">
                  <a:extLst>
                    <a:ext uri="{9D8B030D-6E8A-4147-A177-3AD203B41FA5}">
                      <a16:colId xmlns:a16="http://schemas.microsoft.com/office/drawing/2014/main" val="904959870"/>
                    </a:ext>
                  </a:extLst>
                </a:gridCol>
              </a:tblGrid>
              <a:tr h="1095685">
                <a:tc>
                  <a:txBody>
                    <a:bodyPr/>
                    <a:lstStyle/>
                    <a:p>
                      <a:r>
                        <a:rPr lang="en-GB" sz="2400" dirty="0">
                          <a:solidFill>
                            <a:srgbClr val="002060"/>
                          </a:solidFill>
                          <a:latin typeface="Century Gothic" panose="020B0502020202020204" pitchFamily="34" charset="0"/>
                        </a:rPr>
                        <a:t>Heute  ______ ___  </a:t>
                      </a:r>
                      <a:r>
                        <a:rPr lang="en-GB" sz="2400" dirty="0" err="1">
                          <a:solidFill>
                            <a:srgbClr val="002060"/>
                          </a:solidFill>
                          <a:latin typeface="Century Gothic" panose="020B0502020202020204" pitchFamily="34" charset="0"/>
                        </a:rPr>
                        <a:t>viel</a:t>
                      </a:r>
                      <a:r>
                        <a:rPr lang="en-GB" sz="2400" dirty="0">
                          <a:solidFill>
                            <a:srgbClr val="002060"/>
                          </a:solidFill>
                          <a:latin typeface="Century Gothic" panose="020B0502020202020204" pitchFamily="34" charset="0"/>
                        </a:rPr>
                        <a:t> Hunger.</a:t>
                      </a:r>
                    </a:p>
                  </a:txBody>
                  <a:tcPr anchor="ctr">
                    <a:lnL w="12700" cap="flat" cmpd="sng" algn="ctr">
                      <a:solidFill>
                        <a:schemeClr val="accent4">
                          <a:lumMod val="75000"/>
                        </a:schemeClr>
                      </a:solidFill>
                      <a:prstDash val="solid"/>
                      <a:round/>
                      <a:headEnd type="none" w="med" len="med"/>
                      <a:tailEnd type="none" w="med" len="med"/>
                    </a:lnL>
                    <a:lnR w="12700" cap="flat" cmpd="sng" algn="ctr">
                      <a:solidFill>
                        <a:schemeClr val="accent4">
                          <a:lumMod val="75000"/>
                        </a:schemeClr>
                      </a:solidFill>
                      <a:prstDash val="solid"/>
                      <a:round/>
                      <a:headEnd type="none" w="med" len="med"/>
                      <a:tailEnd type="none" w="med" len="med"/>
                    </a:lnR>
                    <a:lnT w="12700" cap="flat" cmpd="sng" algn="ctr">
                      <a:solidFill>
                        <a:schemeClr val="accent4">
                          <a:lumMod val="75000"/>
                        </a:schemeClr>
                      </a:solidFill>
                      <a:prstDash val="solid"/>
                      <a:round/>
                      <a:headEnd type="none" w="med" len="med"/>
                      <a:tailEnd type="none" w="med" len="med"/>
                    </a:lnT>
                    <a:lnB w="12700" cap="flat" cmpd="sng" algn="ctr">
                      <a:solidFill>
                        <a:schemeClr val="accent4">
                          <a:lumMod val="75000"/>
                        </a:schemeClr>
                      </a:solidFill>
                      <a:prstDash val="solid"/>
                      <a:round/>
                      <a:headEnd type="none" w="med" len="med"/>
                      <a:tailEnd type="none" w="med" len="med"/>
                    </a:lnB>
                  </a:tcPr>
                </a:tc>
                <a:extLst>
                  <a:ext uri="{0D108BD9-81ED-4DB2-BD59-A6C34878D82A}">
                    <a16:rowId xmlns:a16="http://schemas.microsoft.com/office/drawing/2014/main" val="1729909940"/>
                  </a:ext>
                </a:extLst>
              </a:tr>
              <a:tr h="1070450">
                <a:tc>
                  <a:txBody>
                    <a:bodyPr/>
                    <a:lstStyle/>
                    <a:p>
                      <a:r>
                        <a:rPr lang="en-GB" sz="2400" dirty="0">
                          <a:solidFill>
                            <a:srgbClr val="002060"/>
                          </a:solidFill>
                          <a:latin typeface="Century Gothic" panose="020B0502020202020204" pitchFamily="34" charset="0"/>
                        </a:rPr>
                        <a:t>Und ___, ____ ___ </a:t>
                      </a:r>
                      <a:r>
                        <a:rPr lang="en-GB" sz="2400" dirty="0" err="1">
                          <a:solidFill>
                            <a:srgbClr val="002060"/>
                          </a:solidFill>
                          <a:latin typeface="Century Gothic" panose="020B0502020202020204" pitchFamily="34" charset="0"/>
                        </a:rPr>
                        <a:t>heute</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viel</a:t>
                      </a:r>
                      <a:r>
                        <a:rPr lang="en-GB" sz="2400" dirty="0">
                          <a:solidFill>
                            <a:srgbClr val="002060"/>
                          </a:solidFill>
                          <a:latin typeface="Century Gothic" panose="020B0502020202020204" pitchFamily="34" charset="0"/>
                        </a:rPr>
                        <a:t> Durst?</a:t>
                      </a:r>
                    </a:p>
                  </a:txBody>
                  <a:tcPr anchor="ctr">
                    <a:lnL w="12700" cap="flat" cmpd="sng" algn="ctr">
                      <a:solidFill>
                        <a:schemeClr val="accent4">
                          <a:lumMod val="75000"/>
                        </a:schemeClr>
                      </a:solidFill>
                      <a:prstDash val="solid"/>
                      <a:round/>
                      <a:headEnd type="none" w="med" len="med"/>
                      <a:tailEnd type="none" w="med" len="med"/>
                    </a:lnL>
                    <a:lnR w="12700" cap="flat" cmpd="sng" algn="ctr">
                      <a:solidFill>
                        <a:schemeClr val="accent4">
                          <a:lumMod val="75000"/>
                        </a:schemeClr>
                      </a:solidFill>
                      <a:prstDash val="solid"/>
                      <a:round/>
                      <a:headEnd type="none" w="med" len="med"/>
                      <a:tailEnd type="none" w="med" len="med"/>
                    </a:lnR>
                    <a:lnT w="12700" cap="flat" cmpd="sng" algn="ctr">
                      <a:solidFill>
                        <a:schemeClr val="accent4">
                          <a:lumMod val="75000"/>
                        </a:schemeClr>
                      </a:solidFill>
                      <a:prstDash val="solid"/>
                      <a:round/>
                      <a:headEnd type="none" w="med" len="med"/>
                      <a:tailEnd type="none" w="med" len="med"/>
                    </a:lnT>
                    <a:lnB w="12700" cap="flat" cmpd="sng" algn="ctr">
                      <a:solidFill>
                        <a:schemeClr val="accent4">
                          <a:lumMod val="75000"/>
                        </a:schemeClr>
                      </a:solidFill>
                      <a:prstDash val="solid"/>
                      <a:round/>
                      <a:headEnd type="none" w="med" len="med"/>
                      <a:tailEnd type="none" w="med" len="med"/>
                    </a:lnB>
                  </a:tcPr>
                </a:tc>
                <a:extLst>
                  <a:ext uri="{0D108BD9-81ED-4DB2-BD59-A6C34878D82A}">
                    <a16:rowId xmlns:a16="http://schemas.microsoft.com/office/drawing/2014/main" val="4043977084"/>
                  </a:ext>
                </a:extLst>
              </a:tr>
              <a:tr h="1070450">
                <a:tc>
                  <a:txBody>
                    <a:bodyPr/>
                    <a:lstStyle/>
                    <a:p>
                      <a:r>
                        <a:rPr lang="en-GB" sz="2400" dirty="0">
                          <a:solidFill>
                            <a:srgbClr val="002060"/>
                          </a:solidFill>
                          <a:latin typeface="Century Gothic" panose="020B0502020202020204" pitchFamily="34" charset="0"/>
                        </a:rPr>
                        <a:t>___ ____ </a:t>
                      </a:r>
                      <a:r>
                        <a:rPr lang="en-GB" sz="2400" dirty="0" err="1">
                          <a:solidFill>
                            <a:srgbClr val="002060"/>
                          </a:solidFill>
                          <a:latin typeface="Century Gothic" panose="020B0502020202020204" pitchFamily="34" charset="0"/>
                        </a:rPr>
                        <a:t>heute</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Nachmittag</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im</a:t>
                      </a:r>
                      <a:r>
                        <a:rPr lang="en-GB" sz="2400" dirty="0">
                          <a:solidFill>
                            <a:srgbClr val="002060"/>
                          </a:solidFill>
                          <a:latin typeface="Century Gothic" panose="020B0502020202020204" pitchFamily="34" charset="0"/>
                        </a:rPr>
                        <a:t> Park.</a:t>
                      </a:r>
                    </a:p>
                  </a:txBody>
                  <a:tcPr anchor="ctr">
                    <a:lnL w="12700" cap="flat" cmpd="sng" algn="ctr">
                      <a:solidFill>
                        <a:schemeClr val="accent4">
                          <a:lumMod val="75000"/>
                        </a:schemeClr>
                      </a:solidFill>
                      <a:prstDash val="solid"/>
                      <a:round/>
                      <a:headEnd type="none" w="med" len="med"/>
                      <a:tailEnd type="none" w="med" len="med"/>
                    </a:lnL>
                    <a:lnR w="12700" cap="flat" cmpd="sng" algn="ctr">
                      <a:solidFill>
                        <a:schemeClr val="accent4">
                          <a:lumMod val="75000"/>
                        </a:schemeClr>
                      </a:solidFill>
                      <a:prstDash val="solid"/>
                      <a:round/>
                      <a:headEnd type="none" w="med" len="med"/>
                      <a:tailEnd type="none" w="med" len="med"/>
                    </a:lnR>
                    <a:lnT w="12700" cap="flat" cmpd="sng" algn="ctr">
                      <a:solidFill>
                        <a:schemeClr val="accent4">
                          <a:lumMod val="75000"/>
                        </a:schemeClr>
                      </a:solidFill>
                      <a:prstDash val="solid"/>
                      <a:round/>
                      <a:headEnd type="none" w="med" len="med"/>
                      <a:tailEnd type="none" w="med" len="med"/>
                    </a:lnT>
                    <a:lnB w="12700" cap="flat" cmpd="sng" algn="ctr">
                      <a:solidFill>
                        <a:schemeClr val="accent4">
                          <a:lumMod val="75000"/>
                        </a:schemeClr>
                      </a:solidFill>
                      <a:prstDash val="solid"/>
                      <a:round/>
                      <a:headEnd type="none" w="med" len="med"/>
                      <a:tailEnd type="none" w="med" len="med"/>
                    </a:lnB>
                  </a:tcPr>
                </a:tc>
                <a:extLst>
                  <a:ext uri="{0D108BD9-81ED-4DB2-BD59-A6C34878D82A}">
                    <a16:rowId xmlns:a16="http://schemas.microsoft.com/office/drawing/2014/main" val="1956761987"/>
                  </a:ext>
                </a:extLst>
              </a:tr>
              <a:tr h="1070450">
                <a:tc>
                  <a:txBody>
                    <a:bodyPr/>
                    <a:lstStyle/>
                    <a:p>
                      <a:r>
                        <a:rPr lang="en-GB" sz="2400" dirty="0">
                          <a:solidFill>
                            <a:srgbClr val="002060"/>
                          </a:solidFill>
                          <a:latin typeface="Century Gothic" panose="020B0502020202020204" pitchFamily="34" charset="0"/>
                        </a:rPr>
                        <a:t>Frau </a:t>
                      </a:r>
                      <a:r>
                        <a:rPr lang="en-GB" sz="2400" dirty="0" err="1">
                          <a:solidFill>
                            <a:srgbClr val="002060"/>
                          </a:solidFill>
                          <a:latin typeface="Century Gothic" panose="020B0502020202020204" pitchFamily="34" charset="0"/>
                        </a:rPr>
                        <a:t>Bahlsen</a:t>
                      </a:r>
                      <a:r>
                        <a:rPr lang="en-GB" sz="2400" dirty="0">
                          <a:solidFill>
                            <a:srgbClr val="002060"/>
                          </a:solidFill>
                          <a:latin typeface="Century Gothic" panose="020B0502020202020204" pitchFamily="34" charset="0"/>
                        </a:rPr>
                        <a:t> und Herr Winter,</a:t>
                      </a:r>
                    </a:p>
                    <a:p>
                      <a:r>
                        <a:rPr lang="en-GB" sz="2400" dirty="0">
                          <a:solidFill>
                            <a:srgbClr val="002060"/>
                          </a:solidFill>
                          <a:latin typeface="Century Gothic" panose="020B0502020202020204" pitchFamily="34" charset="0"/>
                        </a:rPr>
                        <a:t> ____ ____   </a:t>
                      </a:r>
                      <a:r>
                        <a:rPr lang="en-GB" sz="2400" dirty="0" err="1">
                          <a:solidFill>
                            <a:srgbClr val="002060"/>
                          </a:solidFill>
                          <a:latin typeface="Century Gothic" panose="020B0502020202020204" pitchFamily="34" charset="0"/>
                        </a:rPr>
                        <a:t>auch</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im</a:t>
                      </a:r>
                      <a:r>
                        <a:rPr lang="en-GB" sz="2400" dirty="0">
                          <a:solidFill>
                            <a:srgbClr val="002060"/>
                          </a:solidFill>
                          <a:latin typeface="Century Gothic" panose="020B0502020202020204" pitchFamily="34" charset="0"/>
                        </a:rPr>
                        <a:t> Park.</a:t>
                      </a:r>
                    </a:p>
                  </a:txBody>
                  <a:tcPr anchor="ctr">
                    <a:lnL w="12700" cap="flat" cmpd="sng" algn="ctr">
                      <a:solidFill>
                        <a:schemeClr val="accent4">
                          <a:lumMod val="75000"/>
                        </a:schemeClr>
                      </a:solidFill>
                      <a:prstDash val="solid"/>
                      <a:round/>
                      <a:headEnd type="none" w="med" len="med"/>
                      <a:tailEnd type="none" w="med" len="med"/>
                    </a:lnL>
                    <a:lnR w="12700" cap="flat" cmpd="sng" algn="ctr">
                      <a:solidFill>
                        <a:schemeClr val="accent4">
                          <a:lumMod val="75000"/>
                        </a:schemeClr>
                      </a:solidFill>
                      <a:prstDash val="solid"/>
                      <a:round/>
                      <a:headEnd type="none" w="med" len="med"/>
                      <a:tailEnd type="none" w="med" len="med"/>
                    </a:lnR>
                    <a:lnT w="12700" cap="flat" cmpd="sng" algn="ctr">
                      <a:solidFill>
                        <a:schemeClr val="accent4">
                          <a:lumMod val="75000"/>
                        </a:schemeClr>
                      </a:solidFill>
                      <a:prstDash val="solid"/>
                      <a:round/>
                      <a:headEnd type="none" w="med" len="med"/>
                      <a:tailEnd type="none" w="med" len="med"/>
                    </a:lnT>
                    <a:lnB w="12700" cap="flat" cmpd="sng" algn="ctr">
                      <a:solidFill>
                        <a:schemeClr val="accent4">
                          <a:lumMod val="75000"/>
                        </a:schemeClr>
                      </a:solidFill>
                      <a:prstDash val="solid"/>
                      <a:round/>
                      <a:headEnd type="none" w="med" len="med"/>
                      <a:tailEnd type="none" w="med" len="med"/>
                    </a:lnB>
                  </a:tcPr>
                </a:tc>
                <a:extLst>
                  <a:ext uri="{0D108BD9-81ED-4DB2-BD59-A6C34878D82A}">
                    <a16:rowId xmlns:a16="http://schemas.microsoft.com/office/drawing/2014/main" val="163398160"/>
                  </a:ext>
                </a:extLst>
              </a:tr>
              <a:tr h="1070450">
                <a:tc>
                  <a:txBody>
                    <a:bodyPr/>
                    <a:lstStyle/>
                    <a:p>
                      <a:r>
                        <a:rPr lang="en-GB" sz="2400" dirty="0">
                          <a:solidFill>
                            <a:srgbClr val="002060"/>
                          </a:solidFill>
                          <a:latin typeface="Century Gothic" panose="020B0502020202020204" pitchFamily="34" charset="0"/>
                        </a:rPr>
                        <a:t>Herr Winter, _______ ___ Angst </a:t>
                      </a:r>
                      <a:r>
                        <a:rPr lang="en-GB" sz="2400" dirty="0" err="1">
                          <a:solidFill>
                            <a:srgbClr val="002060"/>
                          </a:solidFill>
                          <a:latin typeface="Century Gothic" panose="020B0502020202020204" pitchFamily="34" charset="0"/>
                        </a:rPr>
                        <a:t>vor</a:t>
                      </a:r>
                      <a:r>
                        <a:rPr lang="en-GB" sz="2400" dirty="0">
                          <a:solidFill>
                            <a:srgbClr val="002060"/>
                          </a:solidFill>
                          <a:latin typeface="Century Gothic" panose="020B0502020202020204" pitchFamily="34" charset="0"/>
                        </a:rPr>
                        <a:t>  ________?</a:t>
                      </a:r>
                    </a:p>
                  </a:txBody>
                  <a:tcPr anchor="ctr">
                    <a:lnL w="12700" cap="flat" cmpd="sng" algn="ctr">
                      <a:solidFill>
                        <a:schemeClr val="accent4">
                          <a:lumMod val="75000"/>
                        </a:schemeClr>
                      </a:solidFill>
                      <a:prstDash val="solid"/>
                      <a:round/>
                      <a:headEnd type="none" w="med" len="med"/>
                      <a:tailEnd type="none" w="med" len="med"/>
                    </a:lnL>
                    <a:lnR w="12700" cap="flat" cmpd="sng" algn="ctr">
                      <a:solidFill>
                        <a:schemeClr val="accent4">
                          <a:lumMod val="75000"/>
                        </a:schemeClr>
                      </a:solidFill>
                      <a:prstDash val="solid"/>
                      <a:round/>
                      <a:headEnd type="none" w="med" len="med"/>
                      <a:tailEnd type="none" w="med" len="med"/>
                    </a:lnR>
                    <a:lnT w="12700" cap="flat" cmpd="sng" algn="ctr">
                      <a:solidFill>
                        <a:schemeClr val="accent4">
                          <a:lumMod val="75000"/>
                        </a:schemeClr>
                      </a:solidFill>
                      <a:prstDash val="solid"/>
                      <a:round/>
                      <a:headEnd type="none" w="med" len="med"/>
                      <a:tailEnd type="none" w="med" len="med"/>
                    </a:lnT>
                    <a:lnB w="12700" cap="flat" cmpd="sng" algn="ctr">
                      <a:solidFill>
                        <a:schemeClr val="accent4">
                          <a:lumMod val="75000"/>
                        </a:schemeClr>
                      </a:solidFill>
                      <a:prstDash val="solid"/>
                      <a:round/>
                      <a:headEnd type="none" w="med" len="med"/>
                      <a:tailEnd type="none" w="med" len="med"/>
                    </a:lnB>
                  </a:tcPr>
                </a:tc>
                <a:extLst>
                  <a:ext uri="{0D108BD9-81ED-4DB2-BD59-A6C34878D82A}">
                    <a16:rowId xmlns:a16="http://schemas.microsoft.com/office/drawing/2014/main" val="670821478"/>
                  </a:ext>
                </a:extLst>
              </a:tr>
              <a:tr h="1070450">
                <a:tc>
                  <a:txBody>
                    <a:bodyPr/>
                    <a:lstStyle/>
                    <a:p>
                      <a:r>
                        <a:rPr lang="en-US" sz="2400" dirty="0" err="1">
                          <a:solidFill>
                            <a:srgbClr val="002060"/>
                          </a:solidFill>
                          <a:latin typeface="Century Gothic" panose="020B0502020202020204" pitchFamily="34" charset="0"/>
                        </a:rPr>
                        <a:t>Nein</a:t>
                      </a:r>
                      <a:r>
                        <a:rPr lang="en-US" sz="2400" dirty="0">
                          <a:solidFill>
                            <a:srgbClr val="002060"/>
                          </a:solidFill>
                          <a:latin typeface="Century Gothic" panose="020B0502020202020204" pitchFamily="34" charset="0"/>
                        </a:rPr>
                        <a:t>, die </a:t>
                      </a:r>
                      <a:r>
                        <a:rPr lang="en-US" sz="2400" dirty="0" err="1">
                          <a:solidFill>
                            <a:srgbClr val="002060"/>
                          </a:solidFill>
                          <a:latin typeface="Century Gothic" panose="020B0502020202020204" pitchFamily="34" charset="0"/>
                        </a:rPr>
                        <a:t>Schüler</a:t>
                      </a:r>
                      <a:r>
                        <a:rPr lang="en-US" sz="2400" dirty="0">
                          <a:solidFill>
                            <a:srgbClr val="002060"/>
                          </a:solidFill>
                          <a:latin typeface="Century Gothic" panose="020B0502020202020204" pitchFamily="34" charset="0"/>
                        </a:rPr>
                        <a:t> und die Lehrer, </a:t>
                      </a:r>
                    </a:p>
                    <a:p>
                      <a:r>
                        <a:rPr lang="en-US" sz="2400" dirty="0">
                          <a:solidFill>
                            <a:srgbClr val="002060"/>
                          </a:solidFill>
                          <a:latin typeface="Century Gothic" panose="020B0502020202020204" pitchFamily="34" charset="0"/>
                        </a:rPr>
                        <a:t>___ ______  _____ ______  </a:t>
                      </a:r>
                      <a:r>
                        <a:rPr lang="en-US" sz="2400" dirty="0" err="1">
                          <a:solidFill>
                            <a:srgbClr val="002060"/>
                          </a:solidFill>
                          <a:latin typeface="Century Gothic" panose="020B0502020202020204" pitchFamily="34" charset="0"/>
                        </a:rPr>
                        <a:t>vor</a:t>
                      </a:r>
                      <a:r>
                        <a:rPr lang="en-US" sz="2400" dirty="0">
                          <a:solidFill>
                            <a:srgbClr val="002060"/>
                          </a:solidFill>
                          <a:latin typeface="Century Gothic" panose="020B0502020202020204" pitchFamily="34" charset="0"/>
                        </a:rPr>
                        <a:t> </a:t>
                      </a:r>
                      <a:r>
                        <a:rPr lang="en-US" sz="2400" dirty="0" err="1">
                          <a:solidFill>
                            <a:srgbClr val="002060"/>
                          </a:solidFill>
                          <a:latin typeface="Century Gothic" panose="020B0502020202020204" pitchFamily="34" charset="0"/>
                        </a:rPr>
                        <a:t>Fußball</a:t>
                      </a:r>
                      <a:r>
                        <a:rPr lang="en-US" sz="2400" dirty="0">
                          <a:solidFill>
                            <a:srgbClr val="002060"/>
                          </a:solidFill>
                          <a:latin typeface="Century Gothic" panose="020B0502020202020204" pitchFamily="34" charset="0"/>
                        </a:rPr>
                        <a:t>!</a:t>
                      </a:r>
                      <a:endParaRPr lang="en-GB" sz="2400" dirty="0">
                        <a:solidFill>
                          <a:srgbClr val="002060"/>
                        </a:solidFill>
                        <a:latin typeface="Century Gothic" panose="020B0502020202020204" pitchFamily="34" charset="0"/>
                      </a:endParaRPr>
                    </a:p>
                  </a:txBody>
                  <a:tcPr anchor="ctr">
                    <a:lnL w="12700" cap="flat" cmpd="sng" algn="ctr">
                      <a:solidFill>
                        <a:schemeClr val="accent4">
                          <a:lumMod val="75000"/>
                        </a:schemeClr>
                      </a:solidFill>
                      <a:prstDash val="solid"/>
                      <a:round/>
                      <a:headEnd type="none" w="med" len="med"/>
                      <a:tailEnd type="none" w="med" len="med"/>
                    </a:lnL>
                    <a:lnR w="12700" cap="flat" cmpd="sng" algn="ctr">
                      <a:solidFill>
                        <a:schemeClr val="accent4">
                          <a:lumMod val="75000"/>
                        </a:schemeClr>
                      </a:solidFill>
                      <a:prstDash val="solid"/>
                      <a:round/>
                      <a:headEnd type="none" w="med" len="med"/>
                      <a:tailEnd type="none" w="med" len="med"/>
                    </a:lnR>
                    <a:lnT w="12700" cap="flat" cmpd="sng" algn="ctr">
                      <a:solidFill>
                        <a:schemeClr val="accent4">
                          <a:lumMod val="75000"/>
                        </a:schemeClr>
                      </a:solidFill>
                      <a:prstDash val="solid"/>
                      <a:round/>
                      <a:headEnd type="none" w="med" len="med"/>
                      <a:tailEnd type="none" w="med" len="med"/>
                    </a:lnT>
                    <a:lnB w="12700" cap="flat" cmpd="sng" algn="ctr">
                      <a:solidFill>
                        <a:schemeClr val="accent4">
                          <a:lumMod val="75000"/>
                        </a:schemeClr>
                      </a:solidFill>
                      <a:prstDash val="solid"/>
                      <a:round/>
                      <a:headEnd type="none" w="med" len="med"/>
                      <a:tailEnd type="none" w="med" len="med"/>
                    </a:lnB>
                  </a:tcPr>
                </a:tc>
                <a:extLst>
                  <a:ext uri="{0D108BD9-81ED-4DB2-BD59-A6C34878D82A}">
                    <a16:rowId xmlns:a16="http://schemas.microsoft.com/office/drawing/2014/main" val="3929321598"/>
                  </a:ext>
                </a:extLst>
              </a:tr>
            </a:tbl>
          </a:graphicData>
        </a:graphic>
      </p:graphicFrame>
      <p:graphicFrame>
        <p:nvGraphicFramePr>
          <p:cNvPr id="27" name="Table 3">
            <a:extLst>
              <a:ext uri="{FF2B5EF4-FFF2-40B4-BE49-F238E27FC236}">
                <a16:creationId xmlns:a16="http://schemas.microsoft.com/office/drawing/2014/main" id="{1A154EFE-F915-41CB-822F-11E2A117E0B0}"/>
              </a:ext>
            </a:extLst>
          </p:cNvPr>
          <p:cNvGraphicFramePr>
            <a:graphicFrameLocks noGrp="1"/>
          </p:cNvGraphicFramePr>
          <p:nvPr>
            <p:extLst>
              <p:ext uri="{D42A27DB-BD31-4B8C-83A1-F6EECF244321}">
                <p14:modId xmlns:p14="http://schemas.microsoft.com/office/powerpoint/2010/main" val="82347274"/>
              </p:ext>
            </p:extLst>
          </p:nvPr>
        </p:nvGraphicFramePr>
        <p:xfrm>
          <a:off x="6012342" y="517631"/>
          <a:ext cx="5410948" cy="6422700"/>
        </p:xfrm>
        <a:graphic>
          <a:graphicData uri="http://schemas.openxmlformats.org/drawingml/2006/table">
            <a:tbl>
              <a:tblPr firstRow="1" bandRow="1">
                <a:tableStyleId>{5940675A-B579-460E-94D1-54222C63F5DA}</a:tableStyleId>
              </a:tblPr>
              <a:tblGrid>
                <a:gridCol w="5410948">
                  <a:extLst>
                    <a:ext uri="{9D8B030D-6E8A-4147-A177-3AD203B41FA5}">
                      <a16:colId xmlns:a16="http://schemas.microsoft.com/office/drawing/2014/main" val="904959870"/>
                    </a:ext>
                  </a:extLst>
                </a:gridCol>
              </a:tblGrid>
              <a:tr h="1070450">
                <a:tc>
                  <a:txBody>
                    <a:bodyPr/>
                    <a:lstStyle/>
                    <a:p>
                      <a:r>
                        <a:rPr lang="en-GB" sz="2400" dirty="0">
                          <a:solidFill>
                            <a:srgbClr val="002060"/>
                          </a:solidFill>
                          <a:latin typeface="Century Gothic" panose="020B0502020202020204" pitchFamily="34" charset="0"/>
                        </a:rPr>
                        <a:t>_______ we are very ________.</a:t>
                      </a:r>
                    </a:p>
                  </a:txBody>
                  <a:tcPr anchor="ctr">
                    <a:lnL w="12700" cap="flat" cmpd="sng" algn="ctr">
                      <a:solidFill>
                        <a:schemeClr val="accent4">
                          <a:lumMod val="75000"/>
                        </a:schemeClr>
                      </a:solidFill>
                      <a:prstDash val="solid"/>
                      <a:round/>
                      <a:headEnd type="none" w="med" len="med"/>
                      <a:tailEnd type="none" w="med" len="med"/>
                    </a:lnL>
                    <a:lnR w="12700" cap="flat" cmpd="sng" algn="ctr">
                      <a:solidFill>
                        <a:schemeClr val="accent4">
                          <a:lumMod val="75000"/>
                        </a:schemeClr>
                      </a:solidFill>
                      <a:prstDash val="solid"/>
                      <a:round/>
                      <a:headEnd type="none" w="med" len="med"/>
                      <a:tailEnd type="none" w="med" len="med"/>
                    </a:lnR>
                    <a:lnT w="12700" cap="flat" cmpd="sng" algn="ctr">
                      <a:solidFill>
                        <a:schemeClr val="accent4">
                          <a:lumMod val="75000"/>
                        </a:schemeClr>
                      </a:solidFill>
                      <a:prstDash val="solid"/>
                      <a:round/>
                      <a:headEnd type="none" w="med" len="med"/>
                      <a:tailEnd type="none" w="med" len="med"/>
                    </a:lnT>
                    <a:lnB w="12700" cap="flat" cmpd="sng" algn="ctr">
                      <a:solidFill>
                        <a:schemeClr val="accent4">
                          <a:lumMod val="75000"/>
                        </a:schemeClr>
                      </a:solidFill>
                      <a:prstDash val="solid"/>
                      <a:round/>
                      <a:headEnd type="none" w="med" len="med"/>
                      <a:tailEnd type="none" w="med" len="med"/>
                    </a:lnB>
                  </a:tcPr>
                </a:tc>
                <a:extLst>
                  <a:ext uri="{0D108BD9-81ED-4DB2-BD59-A6C34878D82A}">
                    <a16:rowId xmlns:a16="http://schemas.microsoft.com/office/drawing/2014/main" val="1729909940"/>
                  </a:ext>
                </a:extLst>
              </a:tr>
              <a:tr h="1070450">
                <a:tc>
                  <a:txBody>
                    <a:bodyPr/>
                    <a:lstStyle/>
                    <a:p>
                      <a:r>
                        <a:rPr lang="en-GB" sz="2400" dirty="0">
                          <a:solidFill>
                            <a:srgbClr val="002060"/>
                          </a:solidFill>
                          <a:latin typeface="Century Gothic" panose="020B0502020202020204" pitchFamily="34" charset="0"/>
                        </a:rPr>
                        <a:t>And you, you are all very _______, ?</a:t>
                      </a:r>
                    </a:p>
                  </a:txBody>
                  <a:tcPr anchor="ctr">
                    <a:lnL w="12700" cap="flat" cmpd="sng" algn="ctr">
                      <a:solidFill>
                        <a:schemeClr val="accent4">
                          <a:lumMod val="75000"/>
                        </a:schemeClr>
                      </a:solidFill>
                      <a:prstDash val="solid"/>
                      <a:round/>
                      <a:headEnd type="none" w="med" len="med"/>
                      <a:tailEnd type="none" w="med" len="med"/>
                    </a:lnL>
                    <a:lnR w="12700" cap="flat" cmpd="sng" algn="ctr">
                      <a:solidFill>
                        <a:schemeClr val="accent4">
                          <a:lumMod val="75000"/>
                        </a:schemeClr>
                      </a:solidFill>
                      <a:prstDash val="solid"/>
                      <a:round/>
                      <a:headEnd type="none" w="med" len="med"/>
                      <a:tailEnd type="none" w="med" len="med"/>
                    </a:lnR>
                    <a:lnT w="12700" cap="flat" cmpd="sng" algn="ctr">
                      <a:solidFill>
                        <a:schemeClr val="accent4">
                          <a:lumMod val="75000"/>
                        </a:schemeClr>
                      </a:solidFill>
                      <a:prstDash val="solid"/>
                      <a:round/>
                      <a:headEnd type="none" w="med" len="med"/>
                      <a:tailEnd type="none" w="med" len="med"/>
                    </a:lnT>
                    <a:lnB w="12700" cap="flat" cmpd="sng" algn="ctr">
                      <a:solidFill>
                        <a:schemeClr val="accent4">
                          <a:lumMod val="75000"/>
                        </a:schemeClr>
                      </a:solidFill>
                      <a:prstDash val="solid"/>
                      <a:round/>
                      <a:headEnd type="none" w="med" len="med"/>
                      <a:tailEnd type="none" w="med" len="med"/>
                    </a:lnB>
                  </a:tcPr>
                </a:tc>
                <a:extLst>
                  <a:ext uri="{0D108BD9-81ED-4DB2-BD59-A6C34878D82A}">
                    <a16:rowId xmlns:a16="http://schemas.microsoft.com/office/drawing/2014/main" val="4043977084"/>
                  </a:ext>
                </a:extLst>
              </a:tr>
              <a:tr h="1070450">
                <a:tc>
                  <a:txBody>
                    <a:bodyPr/>
                    <a:lstStyle/>
                    <a:p>
                      <a:r>
                        <a:rPr lang="en-GB" sz="2400" dirty="0">
                          <a:solidFill>
                            <a:srgbClr val="002060"/>
                          </a:solidFill>
                          <a:latin typeface="Century Gothic" panose="020B0502020202020204" pitchFamily="34" charset="0"/>
                        </a:rPr>
                        <a:t>We are in the park ___ __________.</a:t>
                      </a:r>
                    </a:p>
                  </a:txBody>
                  <a:tcPr anchor="ctr">
                    <a:lnL w="12700" cap="flat" cmpd="sng" algn="ctr">
                      <a:solidFill>
                        <a:schemeClr val="accent4">
                          <a:lumMod val="75000"/>
                        </a:schemeClr>
                      </a:solidFill>
                      <a:prstDash val="solid"/>
                      <a:round/>
                      <a:headEnd type="none" w="med" len="med"/>
                      <a:tailEnd type="none" w="med" len="med"/>
                    </a:lnL>
                    <a:lnR w="12700" cap="flat" cmpd="sng" algn="ctr">
                      <a:solidFill>
                        <a:schemeClr val="accent4">
                          <a:lumMod val="75000"/>
                        </a:schemeClr>
                      </a:solidFill>
                      <a:prstDash val="solid"/>
                      <a:round/>
                      <a:headEnd type="none" w="med" len="med"/>
                      <a:tailEnd type="none" w="med" len="med"/>
                    </a:lnR>
                    <a:lnT w="12700" cap="flat" cmpd="sng" algn="ctr">
                      <a:solidFill>
                        <a:schemeClr val="accent4">
                          <a:lumMod val="75000"/>
                        </a:schemeClr>
                      </a:solidFill>
                      <a:prstDash val="solid"/>
                      <a:round/>
                      <a:headEnd type="none" w="med" len="med"/>
                      <a:tailEnd type="none" w="med" len="med"/>
                    </a:lnT>
                    <a:lnB w="12700" cap="flat" cmpd="sng" algn="ctr">
                      <a:solidFill>
                        <a:schemeClr val="accent4">
                          <a:lumMod val="75000"/>
                        </a:schemeClr>
                      </a:solidFill>
                      <a:prstDash val="solid"/>
                      <a:round/>
                      <a:headEnd type="none" w="med" len="med"/>
                      <a:tailEnd type="none" w="med" len="med"/>
                    </a:lnB>
                  </a:tcPr>
                </a:tc>
                <a:extLst>
                  <a:ext uri="{0D108BD9-81ED-4DB2-BD59-A6C34878D82A}">
                    <a16:rowId xmlns:a16="http://schemas.microsoft.com/office/drawing/2014/main" val="1956761987"/>
                  </a:ext>
                </a:extLst>
              </a:tr>
              <a:tr h="1070450">
                <a:tc>
                  <a:txBody>
                    <a:bodyPr/>
                    <a:lstStyle/>
                    <a:p>
                      <a:r>
                        <a:rPr lang="en-GB" sz="2400" dirty="0">
                          <a:solidFill>
                            <a:srgbClr val="002060"/>
                          </a:solidFill>
                          <a:latin typeface="Century Gothic" panose="020B0502020202020204" pitchFamily="34" charset="0"/>
                        </a:rPr>
                        <a:t>Frau </a:t>
                      </a:r>
                      <a:r>
                        <a:rPr lang="en-GB" sz="2400" dirty="0" err="1">
                          <a:solidFill>
                            <a:srgbClr val="002060"/>
                          </a:solidFill>
                          <a:latin typeface="Century Gothic" panose="020B0502020202020204" pitchFamily="34" charset="0"/>
                        </a:rPr>
                        <a:t>Bahlsen</a:t>
                      </a:r>
                      <a:r>
                        <a:rPr lang="en-GB" sz="2400" dirty="0">
                          <a:solidFill>
                            <a:srgbClr val="002060"/>
                          </a:solidFill>
                          <a:latin typeface="Century Gothic" panose="020B0502020202020204" pitchFamily="34" charset="0"/>
                        </a:rPr>
                        <a:t> and Herr Winter, they are _____ __  ____ _____.</a:t>
                      </a:r>
                    </a:p>
                  </a:txBody>
                  <a:tcPr anchor="ctr">
                    <a:lnL w="12700" cap="flat" cmpd="sng" algn="ctr">
                      <a:solidFill>
                        <a:schemeClr val="accent4">
                          <a:lumMod val="75000"/>
                        </a:schemeClr>
                      </a:solidFill>
                      <a:prstDash val="solid"/>
                      <a:round/>
                      <a:headEnd type="none" w="med" len="med"/>
                      <a:tailEnd type="none" w="med" len="med"/>
                    </a:lnL>
                    <a:lnR w="12700" cap="flat" cmpd="sng" algn="ctr">
                      <a:solidFill>
                        <a:schemeClr val="accent4">
                          <a:lumMod val="75000"/>
                        </a:schemeClr>
                      </a:solidFill>
                      <a:prstDash val="solid"/>
                      <a:round/>
                      <a:headEnd type="none" w="med" len="med"/>
                      <a:tailEnd type="none" w="med" len="med"/>
                    </a:lnR>
                    <a:lnT w="12700" cap="flat" cmpd="sng" algn="ctr">
                      <a:solidFill>
                        <a:schemeClr val="accent4">
                          <a:lumMod val="75000"/>
                        </a:schemeClr>
                      </a:solidFill>
                      <a:prstDash val="solid"/>
                      <a:round/>
                      <a:headEnd type="none" w="med" len="med"/>
                      <a:tailEnd type="none" w="med" len="med"/>
                    </a:lnT>
                    <a:lnB w="12700" cap="flat" cmpd="sng" algn="ctr">
                      <a:solidFill>
                        <a:schemeClr val="accent4">
                          <a:lumMod val="75000"/>
                        </a:schemeClr>
                      </a:solidFill>
                      <a:prstDash val="solid"/>
                      <a:round/>
                      <a:headEnd type="none" w="med" len="med"/>
                      <a:tailEnd type="none" w="med" len="med"/>
                    </a:lnB>
                  </a:tcPr>
                </a:tc>
                <a:extLst>
                  <a:ext uri="{0D108BD9-81ED-4DB2-BD59-A6C34878D82A}">
                    <a16:rowId xmlns:a16="http://schemas.microsoft.com/office/drawing/2014/main" val="163398160"/>
                  </a:ext>
                </a:extLst>
              </a:tr>
              <a:tr h="1070450">
                <a:tc>
                  <a:txBody>
                    <a:bodyPr/>
                    <a:lstStyle/>
                    <a:p>
                      <a:r>
                        <a:rPr lang="en-GB" sz="2400" dirty="0">
                          <a:solidFill>
                            <a:srgbClr val="002060"/>
                          </a:solidFill>
                          <a:latin typeface="Century Gothic" panose="020B0502020202020204" pitchFamily="34" charset="0"/>
                        </a:rPr>
                        <a:t>Herr Winter, are you _______ ___ football? </a:t>
                      </a:r>
                    </a:p>
                  </a:txBody>
                  <a:tcPr anchor="ctr">
                    <a:lnL w="12700" cap="flat" cmpd="sng" algn="ctr">
                      <a:solidFill>
                        <a:schemeClr val="accent4">
                          <a:lumMod val="75000"/>
                        </a:schemeClr>
                      </a:solidFill>
                      <a:prstDash val="solid"/>
                      <a:round/>
                      <a:headEnd type="none" w="med" len="med"/>
                      <a:tailEnd type="none" w="med" len="med"/>
                    </a:lnL>
                    <a:lnR w="12700" cap="flat" cmpd="sng" algn="ctr">
                      <a:solidFill>
                        <a:schemeClr val="accent4">
                          <a:lumMod val="75000"/>
                        </a:schemeClr>
                      </a:solidFill>
                      <a:prstDash val="solid"/>
                      <a:round/>
                      <a:headEnd type="none" w="med" len="med"/>
                      <a:tailEnd type="none" w="med" len="med"/>
                    </a:lnR>
                    <a:lnT w="12700" cap="flat" cmpd="sng" algn="ctr">
                      <a:solidFill>
                        <a:schemeClr val="accent4">
                          <a:lumMod val="75000"/>
                        </a:schemeClr>
                      </a:solidFill>
                      <a:prstDash val="solid"/>
                      <a:round/>
                      <a:headEnd type="none" w="med" len="med"/>
                      <a:tailEnd type="none" w="med" len="med"/>
                    </a:lnT>
                    <a:lnB w="12700" cap="flat" cmpd="sng" algn="ctr">
                      <a:solidFill>
                        <a:schemeClr val="accent4">
                          <a:lumMod val="75000"/>
                        </a:schemeClr>
                      </a:solidFill>
                      <a:prstDash val="solid"/>
                      <a:round/>
                      <a:headEnd type="none" w="med" len="med"/>
                      <a:tailEnd type="none" w="med" len="med"/>
                    </a:lnB>
                  </a:tcPr>
                </a:tc>
                <a:extLst>
                  <a:ext uri="{0D108BD9-81ED-4DB2-BD59-A6C34878D82A}">
                    <a16:rowId xmlns:a16="http://schemas.microsoft.com/office/drawing/2014/main" val="670821478"/>
                  </a:ext>
                </a:extLst>
              </a:tr>
              <a:tr h="1070450">
                <a:tc>
                  <a:txBody>
                    <a:bodyPr/>
                    <a:lstStyle/>
                    <a:p>
                      <a:r>
                        <a:rPr lang="en-US" sz="2400" dirty="0">
                          <a:solidFill>
                            <a:srgbClr val="002060"/>
                          </a:solidFill>
                          <a:latin typeface="Century Gothic"/>
                        </a:rPr>
                        <a:t>No, the students and the_________, they are not scared __ ________ !</a:t>
                      </a:r>
                      <a:endParaRPr lang="en-GB" sz="2400" dirty="0">
                        <a:solidFill>
                          <a:srgbClr val="002060"/>
                        </a:solidFill>
                        <a:latin typeface="Century Gothic"/>
                      </a:endParaRPr>
                    </a:p>
                  </a:txBody>
                  <a:tcPr anchor="ctr">
                    <a:lnL w="12700" cap="flat" cmpd="sng" algn="ctr">
                      <a:solidFill>
                        <a:schemeClr val="accent4">
                          <a:lumMod val="75000"/>
                        </a:schemeClr>
                      </a:solidFill>
                      <a:prstDash val="solid"/>
                      <a:round/>
                      <a:headEnd type="none" w="med" len="med"/>
                      <a:tailEnd type="none" w="med" len="med"/>
                    </a:lnL>
                    <a:lnR w="12700" cap="flat" cmpd="sng" algn="ctr">
                      <a:solidFill>
                        <a:schemeClr val="accent4">
                          <a:lumMod val="75000"/>
                        </a:schemeClr>
                      </a:solidFill>
                      <a:prstDash val="solid"/>
                      <a:round/>
                      <a:headEnd type="none" w="med" len="med"/>
                      <a:tailEnd type="none" w="med" len="med"/>
                    </a:lnR>
                    <a:lnT w="12700" cap="flat" cmpd="sng" algn="ctr">
                      <a:solidFill>
                        <a:schemeClr val="accent4">
                          <a:lumMod val="75000"/>
                        </a:schemeClr>
                      </a:solidFill>
                      <a:prstDash val="solid"/>
                      <a:round/>
                      <a:headEnd type="none" w="med" len="med"/>
                      <a:tailEnd type="none" w="med" len="med"/>
                    </a:lnT>
                    <a:lnB w="12700" cap="flat" cmpd="sng" algn="ctr">
                      <a:solidFill>
                        <a:schemeClr val="accent4">
                          <a:lumMod val="75000"/>
                        </a:schemeClr>
                      </a:solidFill>
                      <a:prstDash val="solid"/>
                      <a:round/>
                      <a:headEnd type="none" w="med" len="med"/>
                      <a:tailEnd type="none" w="med" len="med"/>
                    </a:lnB>
                  </a:tcPr>
                </a:tc>
                <a:extLst>
                  <a:ext uri="{0D108BD9-81ED-4DB2-BD59-A6C34878D82A}">
                    <a16:rowId xmlns:a16="http://schemas.microsoft.com/office/drawing/2014/main" val="3062578031"/>
                  </a:ext>
                </a:extLst>
              </a:tr>
            </a:tbl>
          </a:graphicData>
        </a:graphic>
      </p:graphicFrame>
      <p:pic>
        <p:nvPicPr>
          <p:cNvPr id="6" name="Picture 5" descr="Shape&#10;&#10;Description automatically generated">
            <a:extLst>
              <a:ext uri="{FF2B5EF4-FFF2-40B4-BE49-F238E27FC236}">
                <a16:creationId xmlns:a16="http://schemas.microsoft.com/office/drawing/2014/main" id="{48E1FD55-E5DA-4902-9872-B04573E2BBF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10065286" y="3250"/>
            <a:ext cx="934094" cy="934094"/>
          </a:xfrm>
          <a:prstGeom prst="rect">
            <a:avLst/>
          </a:prstGeom>
        </p:spPr>
      </p:pic>
      <p:sp>
        <p:nvSpPr>
          <p:cNvPr id="7" name="TextBox 6">
            <a:extLst>
              <a:ext uri="{FF2B5EF4-FFF2-40B4-BE49-F238E27FC236}">
                <a16:creationId xmlns:a16="http://schemas.microsoft.com/office/drawing/2014/main" id="{AAED0365-53F8-4ACA-9B62-F28EDE880429}"/>
              </a:ext>
            </a:extLst>
          </p:cNvPr>
          <p:cNvSpPr txBox="1"/>
          <p:nvPr/>
        </p:nvSpPr>
        <p:spPr>
          <a:xfrm>
            <a:off x="1120743" y="771596"/>
            <a:ext cx="218223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92D050"/>
                </a:solidFill>
                <a:effectLst/>
                <a:uLnTx/>
                <a:uFillTx/>
                <a:latin typeface="Century Gothic" panose="020B0502020202020204" pitchFamily="34" charset="0"/>
                <a:ea typeface="+mn-ea"/>
                <a:cs typeface="+mn-cs"/>
              </a:rPr>
              <a:t>haben</a:t>
            </a:r>
            <a:r>
              <a:rPr kumimoji="0" lang="en-GB" sz="24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srgbClr val="92D050"/>
                </a:solidFill>
                <a:effectLst/>
                <a:uLnTx/>
                <a:uFillTx/>
                <a:latin typeface="Century Gothic" panose="020B0502020202020204" pitchFamily="34" charset="0"/>
                <a:ea typeface="+mn-ea"/>
                <a:cs typeface="+mn-cs"/>
              </a:rPr>
              <a:t>wir</a:t>
            </a:r>
            <a:endParaRPr kumimoji="0" lang="en-GB" sz="24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endParaRPr>
          </a:p>
        </p:txBody>
      </p:sp>
      <p:sp>
        <p:nvSpPr>
          <p:cNvPr id="53" name="TextBox 52">
            <a:extLst>
              <a:ext uri="{FF2B5EF4-FFF2-40B4-BE49-F238E27FC236}">
                <a16:creationId xmlns:a16="http://schemas.microsoft.com/office/drawing/2014/main" id="{778B8611-47CA-4F12-BFAC-3256F89220BF}"/>
              </a:ext>
            </a:extLst>
          </p:cNvPr>
          <p:cNvSpPr txBox="1"/>
          <p:nvPr/>
        </p:nvSpPr>
        <p:spPr>
          <a:xfrm>
            <a:off x="6181457" y="786401"/>
            <a:ext cx="115203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dirty="0">
                <a:solidFill>
                  <a:srgbClr val="92D050"/>
                </a:solidFill>
                <a:latin typeface="Century Gothic" panose="020B0502020202020204" pitchFamily="34" charset="0"/>
              </a:rPr>
              <a:t>Today</a:t>
            </a:r>
            <a:endParaRPr kumimoji="0" lang="en-GB" sz="24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endParaRPr>
          </a:p>
        </p:txBody>
      </p:sp>
      <p:sp>
        <p:nvSpPr>
          <p:cNvPr id="54" name="TextBox 53">
            <a:extLst>
              <a:ext uri="{FF2B5EF4-FFF2-40B4-BE49-F238E27FC236}">
                <a16:creationId xmlns:a16="http://schemas.microsoft.com/office/drawing/2014/main" id="{11FAC20A-6512-49B8-A73A-52D66C3E428C}"/>
              </a:ext>
            </a:extLst>
          </p:cNvPr>
          <p:cNvSpPr txBox="1"/>
          <p:nvPr/>
        </p:nvSpPr>
        <p:spPr>
          <a:xfrm>
            <a:off x="9144678" y="773188"/>
            <a:ext cx="195356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hungry</a:t>
            </a:r>
          </a:p>
        </p:txBody>
      </p:sp>
      <p:sp>
        <p:nvSpPr>
          <p:cNvPr id="55" name="TextBox 54">
            <a:extLst>
              <a:ext uri="{FF2B5EF4-FFF2-40B4-BE49-F238E27FC236}">
                <a16:creationId xmlns:a16="http://schemas.microsoft.com/office/drawing/2014/main" id="{A7E7CB1B-02FE-4E63-8854-4E43A202870E}"/>
              </a:ext>
            </a:extLst>
          </p:cNvPr>
          <p:cNvSpPr txBox="1"/>
          <p:nvPr/>
        </p:nvSpPr>
        <p:spPr>
          <a:xfrm>
            <a:off x="856885" y="1833683"/>
            <a:ext cx="218223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dirty="0" err="1">
                <a:solidFill>
                  <a:srgbClr val="92D050"/>
                </a:solidFill>
                <a:latin typeface="Century Gothic" panose="020B0502020202020204" pitchFamily="34" charset="0"/>
              </a:rPr>
              <a:t>ihr</a:t>
            </a:r>
            <a:r>
              <a:rPr lang="en-US" sz="2400" b="1" dirty="0">
                <a:solidFill>
                  <a:srgbClr val="92D050"/>
                </a:solidFill>
                <a:latin typeface="Century Gothic" panose="020B0502020202020204" pitchFamily="34" charset="0"/>
              </a:rPr>
              <a:t>  </a:t>
            </a:r>
            <a:r>
              <a:rPr lang="en-US" sz="2400" b="1" dirty="0" err="1">
                <a:solidFill>
                  <a:srgbClr val="92D050"/>
                </a:solidFill>
                <a:latin typeface="Century Gothic" panose="020B0502020202020204" pitchFamily="34" charset="0"/>
              </a:rPr>
              <a:t>habt</a:t>
            </a:r>
            <a:r>
              <a:rPr lang="en-US" sz="2400" b="1" dirty="0">
                <a:solidFill>
                  <a:srgbClr val="92D050"/>
                </a:solidFill>
                <a:latin typeface="Century Gothic" panose="020B0502020202020204" pitchFamily="34" charset="0"/>
              </a:rPr>
              <a:t> </a:t>
            </a:r>
            <a:r>
              <a:rPr lang="en-US" sz="2400" b="1" dirty="0" err="1">
                <a:solidFill>
                  <a:srgbClr val="92D050"/>
                </a:solidFill>
                <a:latin typeface="Century Gothic" panose="020B0502020202020204" pitchFamily="34" charset="0"/>
              </a:rPr>
              <a:t>ihr</a:t>
            </a:r>
            <a:endParaRPr kumimoji="0" lang="en-GB" sz="24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endParaRPr>
          </a:p>
        </p:txBody>
      </p:sp>
      <p:sp>
        <p:nvSpPr>
          <p:cNvPr id="56" name="TextBox 55">
            <a:extLst>
              <a:ext uri="{FF2B5EF4-FFF2-40B4-BE49-F238E27FC236}">
                <a16:creationId xmlns:a16="http://schemas.microsoft.com/office/drawing/2014/main" id="{C331501D-2141-46C1-B8AC-AAC51F8CA384}"/>
              </a:ext>
            </a:extLst>
          </p:cNvPr>
          <p:cNvSpPr txBox="1"/>
          <p:nvPr/>
        </p:nvSpPr>
        <p:spPr>
          <a:xfrm>
            <a:off x="9858089" y="1836300"/>
            <a:ext cx="195356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thirsty</a:t>
            </a:r>
          </a:p>
        </p:txBody>
      </p:sp>
      <p:sp>
        <p:nvSpPr>
          <p:cNvPr id="57" name="TextBox 56">
            <a:extLst>
              <a:ext uri="{FF2B5EF4-FFF2-40B4-BE49-F238E27FC236}">
                <a16:creationId xmlns:a16="http://schemas.microsoft.com/office/drawing/2014/main" id="{116D372E-7610-4831-90BE-D51E643AA992}"/>
              </a:ext>
            </a:extLst>
          </p:cNvPr>
          <p:cNvSpPr txBox="1"/>
          <p:nvPr/>
        </p:nvSpPr>
        <p:spPr>
          <a:xfrm>
            <a:off x="132752" y="2912456"/>
            <a:ext cx="197598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dirty="0" err="1">
                <a:solidFill>
                  <a:srgbClr val="92D050"/>
                </a:solidFill>
                <a:latin typeface="Century Gothic" panose="020B0502020202020204" pitchFamily="34" charset="0"/>
              </a:rPr>
              <a:t>Wir</a:t>
            </a:r>
            <a:r>
              <a:rPr lang="en-US" sz="2400" b="1" dirty="0">
                <a:solidFill>
                  <a:srgbClr val="92D050"/>
                </a:solidFill>
                <a:latin typeface="Century Gothic" panose="020B0502020202020204" pitchFamily="34" charset="0"/>
              </a:rPr>
              <a:t> </a:t>
            </a:r>
            <a:r>
              <a:rPr lang="en-US" sz="2400" b="1" dirty="0" err="1">
                <a:solidFill>
                  <a:srgbClr val="92D050"/>
                </a:solidFill>
                <a:latin typeface="Century Gothic" panose="020B0502020202020204" pitchFamily="34" charset="0"/>
              </a:rPr>
              <a:t>sind</a:t>
            </a:r>
            <a:r>
              <a:rPr lang="en-US" sz="2400" b="1" dirty="0">
                <a:solidFill>
                  <a:srgbClr val="92D050"/>
                </a:solidFill>
                <a:latin typeface="Century Gothic" panose="020B0502020202020204" pitchFamily="34" charset="0"/>
              </a:rPr>
              <a:t> </a:t>
            </a:r>
            <a:endParaRPr kumimoji="0" lang="en-GB" sz="24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endParaRPr>
          </a:p>
        </p:txBody>
      </p:sp>
      <p:sp>
        <p:nvSpPr>
          <p:cNvPr id="58" name="TextBox 57">
            <a:extLst>
              <a:ext uri="{FF2B5EF4-FFF2-40B4-BE49-F238E27FC236}">
                <a16:creationId xmlns:a16="http://schemas.microsoft.com/office/drawing/2014/main" id="{348F370C-0BF4-4F56-B3FC-F96ABDC60B11}"/>
              </a:ext>
            </a:extLst>
          </p:cNvPr>
          <p:cNvSpPr txBox="1"/>
          <p:nvPr/>
        </p:nvSpPr>
        <p:spPr>
          <a:xfrm>
            <a:off x="8832022" y="2933429"/>
            <a:ext cx="246652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this afternoon</a:t>
            </a:r>
          </a:p>
        </p:txBody>
      </p:sp>
      <p:sp>
        <p:nvSpPr>
          <p:cNvPr id="60" name="TextBox 59">
            <a:extLst>
              <a:ext uri="{FF2B5EF4-FFF2-40B4-BE49-F238E27FC236}">
                <a16:creationId xmlns:a16="http://schemas.microsoft.com/office/drawing/2014/main" id="{23B09676-EC42-4171-8FB9-B5746FF4C8B2}"/>
              </a:ext>
            </a:extLst>
          </p:cNvPr>
          <p:cNvSpPr txBox="1"/>
          <p:nvPr/>
        </p:nvSpPr>
        <p:spPr>
          <a:xfrm>
            <a:off x="383856" y="4219504"/>
            <a:ext cx="197598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92D050"/>
                </a:solidFill>
                <a:effectLst/>
                <a:uLnTx/>
                <a:uFillTx/>
                <a:latin typeface="Century Gothic" panose="020B0502020202020204" pitchFamily="34" charset="0"/>
                <a:ea typeface="+mn-ea"/>
                <a:cs typeface="+mn-cs"/>
              </a:rPr>
              <a:t>sie</a:t>
            </a:r>
            <a:r>
              <a:rPr kumimoji="0" lang="en-GB" sz="2400" b="1" i="0" u="none" strike="noStrike" kern="1200" cap="none" spc="0" normalizeH="0" noProof="0" dirty="0">
                <a:ln>
                  <a:noFill/>
                </a:ln>
                <a:solidFill>
                  <a:srgbClr val="92D050"/>
                </a:solidFill>
                <a:effectLst/>
                <a:uLnTx/>
                <a:uFillTx/>
                <a:latin typeface="Century Gothic" panose="020B0502020202020204" pitchFamily="34" charset="0"/>
                <a:ea typeface="+mn-ea"/>
                <a:cs typeface="+mn-cs"/>
              </a:rPr>
              <a:t> </a:t>
            </a:r>
            <a:r>
              <a:rPr kumimoji="0" lang="en-GB" sz="2400" b="1" i="0" u="none" strike="noStrike" kern="1200" cap="none" spc="0" normalizeH="0" noProof="0" dirty="0" err="1">
                <a:ln>
                  <a:noFill/>
                </a:ln>
                <a:solidFill>
                  <a:srgbClr val="92D050"/>
                </a:solidFill>
                <a:effectLst/>
                <a:uLnTx/>
                <a:uFillTx/>
                <a:latin typeface="Century Gothic" panose="020B0502020202020204" pitchFamily="34" charset="0"/>
                <a:ea typeface="+mn-ea"/>
                <a:cs typeface="+mn-cs"/>
              </a:rPr>
              <a:t>sind</a:t>
            </a:r>
            <a:endParaRPr kumimoji="0" lang="en-GB" sz="24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endParaRPr>
          </a:p>
        </p:txBody>
      </p:sp>
      <p:sp>
        <p:nvSpPr>
          <p:cNvPr id="61" name="TextBox 60">
            <a:extLst>
              <a:ext uri="{FF2B5EF4-FFF2-40B4-BE49-F238E27FC236}">
                <a16:creationId xmlns:a16="http://schemas.microsoft.com/office/drawing/2014/main" id="{3DB081DC-F7F5-4E71-A071-9F192D0AB529}"/>
              </a:ext>
            </a:extLst>
          </p:cNvPr>
          <p:cNvSpPr txBox="1"/>
          <p:nvPr/>
        </p:nvSpPr>
        <p:spPr>
          <a:xfrm>
            <a:off x="6673148" y="4204358"/>
            <a:ext cx="356513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also  in   the  park</a:t>
            </a:r>
          </a:p>
        </p:txBody>
      </p:sp>
      <p:sp>
        <p:nvSpPr>
          <p:cNvPr id="63" name="TextBox 62">
            <a:extLst>
              <a:ext uri="{FF2B5EF4-FFF2-40B4-BE49-F238E27FC236}">
                <a16:creationId xmlns:a16="http://schemas.microsoft.com/office/drawing/2014/main" id="{10C7E0B1-ECD5-4503-8935-E45D7EAA8064}"/>
              </a:ext>
            </a:extLst>
          </p:cNvPr>
          <p:cNvSpPr txBox="1"/>
          <p:nvPr/>
        </p:nvSpPr>
        <p:spPr>
          <a:xfrm>
            <a:off x="1920905" y="4880794"/>
            <a:ext cx="197598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92D050"/>
                </a:solidFill>
                <a:effectLst/>
                <a:uLnTx/>
                <a:uFillTx/>
                <a:latin typeface="Century Gothic" panose="020B0502020202020204" pitchFamily="34" charset="0"/>
                <a:ea typeface="+mn-ea"/>
                <a:cs typeface="+mn-cs"/>
              </a:rPr>
              <a:t>haben</a:t>
            </a:r>
            <a:r>
              <a:rPr kumimoji="0" lang="en-GB" sz="24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 Sie</a:t>
            </a:r>
          </a:p>
        </p:txBody>
      </p:sp>
      <p:sp>
        <p:nvSpPr>
          <p:cNvPr id="65" name="TextBox 64">
            <a:extLst>
              <a:ext uri="{FF2B5EF4-FFF2-40B4-BE49-F238E27FC236}">
                <a16:creationId xmlns:a16="http://schemas.microsoft.com/office/drawing/2014/main" id="{3EADDBD3-93BE-434C-965F-84C367E16F89}"/>
              </a:ext>
            </a:extLst>
          </p:cNvPr>
          <p:cNvSpPr txBox="1"/>
          <p:nvPr/>
        </p:nvSpPr>
        <p:spPr>
          <a:xfrm>
            <a:off x="9008269" y="4899282"/>
            <a:ext cx="197598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scared of</a:t>
            </a:r>
          </a:p>
        </p:txBody>
      </p:sp>
      <p:sp>
        <p:nvSpPr>
          <p:cNvPr id="66" name="TextBox 65">
            <a:extLst>
              <a:ext uri="{FF2B5EF4-FFF2-40B4-BE49-F238E27FC236}">
                <a16:creationId xmlns:a16="http://schemas.microsoft.com/office/drawing/2014/main" id="{F45878ED-15DF-4D53-8C4B-0E8238C89C8C}"/>
              </a:ext>
            </a:extLst>
          </p:cNvPr>
          <p:cNvSpPr txBox="1"/>
          <p:nvPr/>
        </p:nvSpPr>
        <p:spPr>
          <a:xfrm>
            <a:off x="283465" y="5245314"/>
            <a:ext cx="197598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92D050"/>
                </a:solidFill>
                <a:effectLst/>
                <a:uLnTx/>
                <a:uFillTx/>
                <a:latin typeface="Century Gothic" panose="020B0502020202020204" pitchFamily="34" charset="0"/>
                <a:ea typeface="+mn-ea"/>
                <a:cs typeface="+mn-cs"/>
              </a:rPr>
              <a:t>Fußball</a:t>
            </a:r>
            <a:endParaRPr kumimoji="0" lang="en-GB" sz="24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endParaRPr>
          </a:p>
        </p:txBody>
      </p:sp>
      <p:sp>
        <p:nvSpPr>
          <p:cNvPr id="35" name="Title 2">
            <a:extLst>
              <a:ext uri="{FF2B5EF4-FFF2-40B4-BE49-F238E27FC236}">
                <a16:creationId xmlns:a16="http://schemas.microsoft.com/office/drawing/2014/main" id="{C74BD455-DFF4-4DAC-9AAE-B797AD719538}"/>
              </a:ext>
            </a:extLst>
          </p:cNvPr>
          <p:cNvSpPr txBox="1">
            <a:spLocks/>
          </p:cNvSpPr>
          <p:nvPr/>
        </p:nvSpPr>
        <p:spPr>
          <a:xfrm>
            <a:off x="10623839" y="975542"/>
            <a:ext cx="1552414" cy="408523"/>
          </a:xfrm>
          <a:prstGeom prst="rect">
            <a:avLst/>
          </a:prstGeom>
          <a:solidFill>
            <a:srgbClr val="FF0000"/>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kern="0" dirty="0" err="1">
                <a:solidFill>
                  <a:schemeClr val="bg1"/>
                </a:solidFill>
                <a:latin typeface="Century Gothic" panose="020B0502020202020204" pitchFamily="34" charset="0"/>
              </a:rPr>
              <a:t>schreiben</a:t>
            </a:r>
            <a:endParaRPr lang="en-GB" sz="2000" b="1" kern="0" dirty="0">
              <a:solidFill>
                <a:schemeClr val="bg1"/>
              </a:solidFill>
              <a:latin typeface="Century Gothic" panose="020B0502020202020204" pitchFamily="34" charset="0"/>
            </a:endParaRPr>
          </a:p>
        </p:txBody>
      </p:sp>
      <p:pic>
        <p:nvPicPr>
          <p:cNvPr id="36" name="Graphic 35" descr="Blackboard">
            <a:extLst>
              <a:ext uri="{FF2B5EF4-FFF2-40B4-BE49-F238E27FC236}">
                <a16:creationId xmlns:a16="http://schemas.microsoft.com/office/drawing/2014/main" id="{0D5644D5-B692-47C1-8975-B05460A66E3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919121" y="-110706"/>
            <a:ext cx="1256675" cy="1256675"/>
          </a:xfrm>
          <a:prstGeom prst="rect">
            <a:avLst/>
          </a:prstGeom>
        </p:spPr>
      </p:pic>
      <p:sp>
        <p:nvSpPr>
          <p:cNvPr id="26" name="Google Shape;167;p2">
            <a:extLst>
              <a:ext uri="{FF2B5EF4-FFF2-40B4-BE49-F238E27FC236}">
                <a16:creationId xmlns:a16="http://schemas.microsoft.com/office/drawing/2014/main" id="{4769D688-9F9B-47BF-A9A8-B46895C87A4C}"/>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4" name="TextBox 3">
            <a:extLst>
              <a:ext uri="{FF2B5EF4-FFF2-40B4-BE49-F238E27FC236}">
                <a16:creationId xmlns:a16="http://schemas.microsoft.com/office/drawing/2014/main" id="{A3D3783B-A6EF-5925-F5EC-8141F4C70311}"/>
              </a:ext>
            </a:extLst>
          </p:cNvPr>
          <p:cNvSpPr txBox="1"/>
          <p:nvPr/>
        </p:nvSpPr>
        <p:spPr>
          <a:xfrm>
            <a:off x="9681141" y="5948342"/>
            <a:ext cx="1975982" cy="461665"/>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92D050"/>
                </a:solidFill>
                <a:latin typeface="Century Gothic"/>
              </a:rPr>
              <a:t>teachers</a:t>
            </a:r>
            <a:endParaRPr lang="en-GB" sz="2400" b="1" i="0" u="none" strike="noStrike" kern="1200" cap="none" spc="0" normalizeH="0" baseline="0" noProof="0" dirty="0">
              <a:ln>
                <a:noFill/>
              </a:ln>
              <a:solidFill>
                <a:srgbClr val="92D050"/>
              </a:solidFill>
              <a:effectLst/>
              <a:uLnTx/>
              <a:uFillTx/>
              <a:latin typeface="Century Gothic"/>
            </a:endParaRPr>
          </a:p>
        </p:txBody>
      </p:sp>
      <p:sp>
        <p:nvSpPr>
          <p:cNvPr id="5" name="TextBox 4">
            <a:extLst>
              <a:ext uri="{FF2B5EF4-FFF2-40B4-BE49-F238E27FC236}">
                <a16:creationId xmlns:a16="http://schemas.microsoft.com/office/drawing/2014/main" id="{062909BD-4392-4DCA-8ABF-23E248300F3C}"/>
              </a:ext>
            </a:extLst>
          </p:cNvPr>
          <p:cNvSpPr txBox="1"/>
          <p:nvPr/>
        </p:nvSpPr>
        <p:spPr>
          <a:xfrm>
            <a:off x="132752" y="6336120"/>
            <a:ext cx="383887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92D050"/>
                </a:solidFill>
                <a:effectLst/>
                <a:uLnTx/>
                <a:uFillTx/>
                <a:latin typeface="Century Gothic" panose="020B0502020202020204" pitchFamily="34" charset="0"/>
                <a:ea typeface="+mn-ea"/>
                <a:cs typeface="+mn-cs"/>
              </a:rPr>
              <a:t>sie</a:t>
            </a:r>
            <a:r>
              <a:rPr kumimoji="0" lang="en-GB" sz="24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srgbClr val="92D050"/>
                </a:solidFill>
                <a:effectLst/>
                <a:uLnTx/>
                <a:uFillTx/>
                <a:latin typeface="Century Gothic" panose="020B0502020202020204" pitchFamily="34" charset="0"/>
                <a:ea typeface="+mn-ea"/>
                <a:cs typeface="+mn-cs"/>
              </a:rPr>
              <a:t>haben</a:t>
            </a:r>
            <a:r>
              <a:rPr kumimoji="0" lang="en-GB" sz="24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srgbClr val="92D050"/>
                </a:solidFill>
                <a:effectLst/>
                <a:uLnTx/>
                <a:uFillTx/>
                <a:latin typeface="Century Gothic" panose="020B0502020202020204" pitchFamily="34" charset="0"/>
                <a:ea typeface="+mn-ea"/>
                <a:cs typeface="+mn-cs"/>
              </a:rPr>
              <a:t>keine</a:t>
            </a:r>
            <a:r>
              <a:rPr kumimoji="0" lang="en-GB" sz="24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 Angst </a:t>
            </a:r>
          </a:p>
        </p:txBody>
      </p:sp>
      <p:sp>
        <p:nvSpPr>
          <p:cNvPr id="8" name="TextBox 7">
            <a:extLst>
              <a:ext uri="{FF2B5EF4-FFF2-40B4-BE49-F238E27FC236}">
                <a16:creationId xmlns:a16="http://schemas.microsoft.com/office/drawing/2014/main" id="{4DA2F418-3D88-CB04-6469-2A27D9431DCF}"/>
              </a:ext>
            </a:extLst>
          </p:cNvPr>
          <p:cNvSpPr txBox="1"/>
          <p:nvPr/>
        </p:nvSpPr>
        <p:spPr>
          <a:xfrm>
            <a:off x="8999738" y="6339669"/>
            <a:ext cx="197598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of football</a:t>
            </a:r>
          </a:p>
        </p:txBody>
      </p:sp>
    </p:spTree>
    <p:extLst>
      <p:ext uri="{BB962C8B-B14F-4D97-AF65-F5344CB8AC3E}">
        <p14:creationId xmlns:p14="http://schemas.microsoft.com/office/powerpoint/2010/main" val="3748802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63"/>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65"/>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66"/>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4"/>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5"/>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7" grpId="0"/>
      <p:bldP spid="53" grpId="0"/>
      <p:bldP spid="54" grpId="0"/>
      <p:bldP spid="55" grpId="0"/>
      <p:bldP spid="56" grpId="0"/>
      <p:bldP spid="57" grpId="0"/>
      <p:bldP spid="58" grpId="0"/>
      <p:bldP spid="60" grpId="0"/>
      <p:bldP spid="61" grpId="0"/>
      <p:bldP spid="63" grpId="0"/>
      <p:bldP spid="65" grpId="0"/>
      <p:bldP spid="66" grpId="0"/>
      <p:bldP spid="4" grpId="0"/>
      <p:bldP spid="5" grpId="0"/>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 name="Google Shape;170;p8"/>
          <p:cNvPicPr/>
          <p:nvPr/>
        </p:nvPicPr>
        <p:blipFill>
          <a:blip r:embed="rId3"/>
          <a:stretch/>
        </p:blipFill>
        <p:spPr>
          <a:xfrm>
            <a:off x="10909270" y="86527"/>
            <a:ext cx="1190434" cy="1088269"/>
          </a:xfrm>
          <a:prstGeom prst="rect">
            <a:avLst/>
          </a:prstGeom>
          <a:ln>
            <a:noFill/>
          </a:ln>
        </p:spPr>
      </p:pic>
      <p:sp>
        <p:nvSpPr>
          <p:cNvPr id="2" name="Title 1">
            <a:extLst>
              <a:ext uri="{FF2B5EF4-FFF2-40B4-BE49-F238E27FC236}">
                <a16:creationId xmlns:a16="http://schemas.microsoft.com/office/drawing/2014/main" id="{695DE2CF-C479-4832-BEE8-6FF1D832AF36}"/>
              </a:ext>
            </a:extLst>
          </p:cNvPr>
          <p:cNvSpPr>
            <a:spLocks noGrp="1"/>
          </p:cNvSpPr>
          <p:nvPr>
            <p:ph type="title"/>
          </p:nvPr>
        </p:nvSpPr>
        <p:spPr>
          <a:xfrm>
            <a:off x="92294" y="-134180"/>
            <a:ext cx="10816975" cy="1144800"/>
          </a:xfrm>
        </p:spPr>
        <p:txBody>
          <a:bodyPr/>
          <a:lstStyle/>
          <a:p>
            <a:r>
              <a:rPr lang="en-GB" sz="3600" b="1" dirty="0"/>
              <a:t>Yes / no questions</a:t>
            </a:r>
          </a:p>
        </p:txBody>
      </p:sp>
      <p:sp>
        <p:nvSpPr>
          <p:cNvPr id="23" name="TextBox 22">
            <a:extLst>
              <a:ext uri="{FF2B5EF4-FFF2-40B4-BE49-F238E27FC236}">
                <a16:creationId xmlns:a16="http://schemas.microsoft.com/office/drawing/2014/main" id="{78C2EBFC-C217-4F47-9070-34F2DEFF8932}"/>
              </a:ext>
            </a:extLst>
          </p:cNvPr>
          <p:cNvSpPr txBox="1"/>
          <p:nvPr/>
        </p:nvSpPr>
        <p:spPr>
          <a:xfrm>
            <a:off x="92293" y="876876"/>
            <a:ext cx="10252710"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mn-cs"/>
              </a:rPr>
              <a:t>You know to swap verb and subject to make a yes/no question:</a:t>
            </a:r>
          </a:p>
        </p:txBody>
      </p:sp>
      <p:sp>
        <p:nvSpPr>
          <p:cNvPr id="29" name="Rectangle 28">
            <a:extLst>
              <a:ext uri="{FF2B5EF4-FFF2-40B4-BE49-F238E27FC236}">
                <a16:creationId xmlns:a16="http://schemas.microsoft.com/office/drawing/2014/main" id="{AFAB2A04-4300-4905-A52E-76ECA5032263}"/>
              </a:ext>
            </a:extLst>
          </p:cNvPr>
          <p:cNvSpPr/>
          <p:nvPr/>
        </p:nvSpPr>
        <p:spPr>
          <a:xfrm>
            <a:off x="185262" y="3460764"/>
            <a:ext cx="2080747" cy="587274"/>
          </a:xfrm>
          <a:prstGeom prst="rect">
            <a:avLst/>
          </a:prstGeom>
          <a:solidFill>
            <a:srgbClr val="002060"/>
          </a:solidFill>
          <a:ln w="28575">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Question</a:t>
            </a:r>
          </a:p>
        </p:txBody>
      </p:sp>
      <p:sp>
        <p:nvSpPr>
          <p:cNvPr id="38" name="TextBox 37">
            <a:extLst>
              <a:ext uri="{FF2B5EF4-FFF2-40B4-BE49-F238E27FC236}">
                <a16:creationId xmlns:a16="http://schemas.microsoft.com/office/drawing/2014/main" id="{D910A4B7-02A4-44ED-A960-D8B499FA0092}"/>
              </a:ext>
            </a:extLst>
          </p:cNvPr>
          <p:cNvSpPr txBox="1"/>
          <p:nvPr/>
        </p:nvSpPr>
        <p:spPr>
          <a:xfrm>
            <a:off x="6426352" y="2124428"/>
            <a:ext cx="3971735" cy="591829"/>
          </a:xfrm>
          <a:prstGeom prst="rect">
            <a:avLst/>
          </a:prstGeom>
          <a:noFill/>
        </p:spPr>
        <p:txBody>
          <a:bodyPr wrap="square" rtlCol="0">
            <a:spAutoFit/>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Wingdings" panose="05000000000000000000" pitchFamily="2" charset="2"/>
              </a:rPr>
              <a:t> = </a:t>
            </a:r>
            <a:r>
              <a:rPr kumimoji="0" lang="en-GB" sz="28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You</a:t>
            </a:r>
            <a:r>
              <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sing the song.</a:t>
            </a:r>
          </a:p>
        </p:txBody>
      </p:sp>
      <p:sp>
        <p:nvSpPr>
          <p:cNvPr id="39" name="Rectangle 38">
            <a:extLst>
              <a:ext uri="{FF2B5EF4-FFF2-40B4-BE49-F238E27FC236}">
                <a16:creationId xmlns:a16="http://schemas.microsoft.com/office/drawing/2014/main" id="{F8A653FA-7FA3-468F-A787-3D39FAB09D4B}"/>
              </a:ext>
            </a:extLst>
          </p:cNvPr>
          <p:cNvSpPr/>
          <p:nvPr/>
        </p:nvSpPr>
        <p:spPr>
          <a:xfrm>
            <a:off x="2266012" y="2077643"/>
            <a:ext cx="3971736" cy="559512"/>
          </a:xfrm>
          <a:prstGeom prst="rect">
            <a:avLst/>
          </a:prstGeom>
        </p:spPr>
        <p:txBody>
          <a:bodyPr wrap="square">
            <a:spAutoFit/>
          </a:bodyPr>
          <a:lstStyle/>
          <a:p>
            <a:pPr marL="0" marR="0" lvl="0" indent="0" algn="l" defTabSz="914400" rtl="0" eaLnBrk="1" fontAlgn="auto" latinLnBrk="0" hangingPunct="1">
              <a:lnSpc>
                <a:spcPct val="120000"/>
              </a:lnSpc>
              <a:spcBef>
                <a:spcPts val="0"/>
              </a:spcBef>
              <a:spcAft>
                <a:spcPts val="80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mn-cs"/>
              </a:rPr>
              <a:t>Du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Calibri" panose="020F0502020204030204" pitchFamily="34" charset="0"/>
                <a:cs typeface="+mn-cs"/>
              </a:rPr>
              <a:t>sing</a:t>
            </a:r>
            <a:r>
              <a:rPr kumimoji="0" lang="en-GB" sz="2800" b="1" i="0" u="none" strike="noStrike" kern="1200" cap="none" spc="0" normalizeH="0" baseline="0" noProof="0" dirty="0" err="1">
                <a:ln>
                  <a:noFill/>
                </a:ln>
                <a:solidFill>
                  <a:srgbClr val="92D050"/>
                </a:solidFill>
                <a:effectLst/>
                <a:uLnTx/>
                <a:uFillTx/>
                <a:latin typeface="Century Gothic" panose="020B0502020202020204" pitchFamily="34" charset="0"/>
                <a:ea typeface="Calibri" panose="020F0502020204030204" pitchFamily="34" charset="0"/>
                <a:cs typeface="+mn-cs"/>
              </a:rPr>
              <a:t>st</a:t>
            </a:r>
            <a:r>
              <a:rPr kumimoji="0" lang="en-GB" sz="2800" b="1" i="0" u="none" strike="noStrike" kern="1200" cap="none" spc="0" normalizeH="0" baseline="0" noProof="0" dirty="0">
                <a:ln>
                  <a:noFill/>
                </a:ln>
                <a:solidFill>
                  <a:srgbClr val="8BC145"/>
                </a:solidFill>
                <a:effectLst/>
                <a:uLnTx/>
                <a:uFillTx/>
                <a:latin typeface="Century Gothic" panose="020B0502020202020204" pitchFamily="34" charset="0"/>
                <a:ea typeface="Calibri" panose="020F0502020204030204" pitchFamily="34" charset="0"/>
                <a:cs typeface="+mn-cs"/>
              </a:rPr>
              <a:t> </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mn-cs"/>
              </a:rPr>
              <a:t>das Lied.</a:t>
            </a:r>
            <a:endParaRPr kumimoji="0" lang="en-GB" sz="2800" b="0" i="0" u="none" strike="noStrike" kern="1200" cap="none" spc="0" normalizeH="0" baseline="0" noProof="0" dirty="0">
              <a:ln>
                <a:noFill/>
              </a:ln>
              <a:solidFill>
                <a:srgbClr val="8BC145"/>
              </a:solidFill>
              <a:effectLst/>
              <a:uLnTx/>
              <a:uFillTx/>
              <a:latin typeface="Century Gothic" panose="020B0502020202020204" pitchFamily="34" charset="0"/>
              <a:ea typeface="Calibri" panose="020F0502020204030204" pitchFamily="34" charset="0"/>
              <a:cs typeface="+mn-cs"/>
            </a:endParaRPr>
          </a:p>
        </p:txBody>
      </p:sp>
      <p:sp>
        <p:nvSpPr>
          <p:cNvPr id="30" name="Rectangle 29">
            <a:extLst>
              <a:ext uri="{FF2B5EF4-FFF2-40B4-BE49-F238E27FC236}">
                <a16:creationId xmlns:a16="http://schemas.microsoft.com/office/drawing/2014/main" id="{2BD30D94-7B23-45C4-A5E9-C8975CEB7AAD}"/>
              </a:ext>
            </a:extLst>
          </p:cNvPr>
          <p:cNvSpPr/>
          <p:nvPr/>
        </p:nvSpPr>
        <p:spPr>
          <a:xfrm>
            <a:off x="138891" y="2071904"/>
            <a:ext cx="2127119" cy="587274"/>
          </a:xfrm>
          <a:prstGeom prst="rect">
            <a:avLst/>
          </a:prstGeom>
          <a:solidFill>
            <a:srgbClr val="002060"/>
          </a:solidFill>
          <a:ln w="28575">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Statement</a:t>
            </a:r>
          </a:p>
        </p:txBody>
      </p:sp>
      <p:sp>
        <p:nvSpPr>
          <p:cNvPr id="22" name="Rectangle 21">
            <a:extLst>
              <a:ext uri="{FF2B5EF4-FFF2-40B4-BE49-F238E27FC236}">
                <a16:creationId xmlns:a16="http://schemas.microsoft.com/office/drawing/2014/main" id="{B5F27D6F-8C6E-4A3D-B9B0-27BEFC4A4BEA}"/>
              </a:ext>
            </a:extLst>
          </p:cNvPr>
          <p:cNvSpPr/>
          <p:nvPr/>
        </p:nvSpPr>
        <p:spPr>
          <a:xfrm>
            <a:off x="2284988" y="3455163"/>
            <a:ext cx="3971736" cy="559512"/>
          </a:xfrm>
          <a:prstGeom prst="rect">
            <a:avLst/>
          </a:prstGeom>
        </p:spPr>
        <p:txBody>
          <a:bodyPr wrap="square">
            <a:spAutoFit/>
          </a:bodyPr>
          <a:lstStyle/>
          <a:p>
            <a:pPr marL="0" marR="0" lvl="0" indent="0" algn="l" defTabSz="914400" rtl="0" eaLnBrk="1" fontAlgn="auto" latinLnBrk="0" hangingPunct="1">
              <a:lnSpc>
                <a:spcPct val="120000"/>
              </a:lnSpc>
              <a:spcBef>
                <a:spcPts val="0"/>
              </a:spcBef>
              <a:spcAft>
                <a:spcPts val="800"/>
              </a:spcAft>
              <a:buClrTx/>
              <a:buSzTx/>
              <a:buFontTx/>
              <a:buNone/>
              <a:tabLst/>
              <a:defRPr/>
            </a:pP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Calibri" panose="020F0502020204030204" pitchFamily="34" charset="0"/>
                <a:cs typeface="+mn-cs"/>
              </a:rPr>
              <a:t>Sing</a:t>
            </a:r>
            <a:r>
              <a:rPr kumimoji="0" lang="en-GB" sz="2800" b="1" i="0" u="none" strike="noStrike" kern="1200" cap="none" spc="0" normalizeH="0" baseline="0" noProof="0" dirty="0" err="1">
                <a:ln>
                  <a:noFill/>
                </a:ln>
                <a:solidFill>
                  <a:srgbClr val="8BC145"/>
                </a:solidFill>
                <a:effectLst/>
                <a:uLnTx/>
                <a:uFillTx/>
                <a:latin typeface="Century Gothic" panose="020B0502020202020204" pitchFamily="34" charset="0"/>
                <a:ea typeface="Calibri" panose="020F0502020204030204" pitchFamily="34" charset="0"/>
                <a:cs typeface="+mn-cs"/>
              </a:rPr>
              <a:t>st</a:t>
            </a:r>
            <a:r>
              <a:rPr kumimoji="0" lang="en-GB" sz="2800" b="1" i="0" u="none" strike="noStrike" kern="1200" cap="none" spc="0" normalizeH="0" baseline="0" noProof="0" dirty="0">
                <a:ln>
                  <a:noFill/>
                </a:ln>
                <a:solidFill>
                  <a:srgbClr val="8BC145"/>
                </a:solidFill>
                <a:effectLst/>
                <a:uLnTx/>
                <a:uFillTx/>
                <a:latin typeface="Century Gothic" panose="020B0502020202020204" pitchFamily="34" charset="0"/>
                <a:ea typeface="Calibri" panose="020F0502020204030204" pitchFamily="34" charset="0"/>
                <a:cs typeface="+mn-cs"/>
              </a:rPr>
              <a:t> </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mn-cs"/>
              </a:rPr>
              <a:t>du das Lied?</a:t>
            </a:r>
            <a:endParaRPr kumimoji="0" lang="en-GB" sz="2800" b="0" i="0" u="none" strike="noStrike" kern="1200" cap="none" spc="0" normalizeH="0" baseline="0" noProof="0" dirty="0">
              <a:ln>
                <a:noFill/>
              </a:ln>
              <a:solidFill>
                <a:srgbClr val="8BC145"/>
              </a:solidFill>
              <a:effectLst/>
              <a:uLnTx/>
              <a:uFillTx/>
              <a:latin typeface="Century Gothic" panose="020B0502020202020204" pitchFamily="34" charset="0"/>
              <a:ea typeface="Calibri" panose="020F0502020204030204" pitchFamily="34" charset="0"/>
              <a:cs typeface="+mn-cs"/>
            </a:endParaRPr>
          </a:p>
        </p:txBody>
      </p:sp>
      <p:sp>
        <p:nvSpPr>
          <p:cNvPr id="24" name="TextBox 23">
            <a:extLst>
              <a:ext uri="{FF2B5EF4-FFF2-40B4-BE49-F238E27FC236}">
                <a16:creationId xmlns:a16="http://schemas.microsoft.com/office/drawing/2014/main" id="{48AC346A-2BE8-4A9F-8D61-682461D00A3B}"/>
              </a:ext>
            </a:extLst>
          </p:cNvPr>
          <p:cNvSpPr txBox="1"/>
          <p:nvPr/>
        </p:nvSpPr>
        <p:spPr>
          <a:xfrm>
            <a:off x="6426352" y="3359106"/>
            <a:ext cx="5918048" cy="591829"/>
          </a:xfrm>
          <a:prstGeom prst="rect">
            <a:avLst/>
          </a:prstGeom>
          <a:noFill/>
        </p:spPr>
        <p:txBody>
          <a:bodyPr wrap="square" rtlCol="0">
            <a:spAutoFit/>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Wingdings" panose="05000000000000000000" pitchFamily="2" charset="2"/>
              </a:rPr>
              <a:t> = </a:t>
            </a:r>
            <a:r>
              <a:rPr kumimoji="0" lang="en-GB" sz="28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Do you </a:t>
            </a:r>
            <a:r>
              <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sing the song?</a:t>
            </a:r>
          </a:p>
        </p:txBody>
      </p:sp>
      <p:sp>
        <p:nvSpPr>
          <p:cNvPr id="25" name="Rounded Rectangular Callout 4">
            <a:extLst>
              <a:ext uri="{FF2B5EF4-FFF2-40B4-BE49-F238E27FC236}">
                <a16:creationId xmlns:a16="http://schemas.microsoft.com/office/drawing/2014/main" id="{875BF86A-85A9-4E20-8877-E1EEECB47D53}"/>
              </a:ext>
            </a:extLst>
          </p:cNvPr>
          <p:cNvSpPr/>
          <p:nvPr/>
        </p:nvSpPr>
        <p:spPr>
          <a:xfrm>
            <a:off x="508304" y="4949994"/>
            <a:ext cx="5918048" cy="1600476"/>
          </a:xfrm>
          <a:prstGeom prst="wedgeRoundRectCallout">
            <a:avLst/>
          </a:prstGeom>
          <a:solidFill>
            <a:srgbClr val="002060"/>
          </a:solidFill>
          <a:ln w="3810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Note that when you </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hear </a:t>
            </a: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questions, you get an extra clue from the </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intonation</a:t>
            </a: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and when you </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read</a:t>
            </a: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you see the </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question mark</a:t>
            </a: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p>
        </p:txBody>
      </p:sp>
      <p:sp>
        <p:nvSpPr>
          <p:cNvPr id="26" name="Rounded Rectangular Callout 4">
            <a:extLst>
              <a:ext uri="{FF2B5EF4-FFF2-40B4-BE49-F238E27FC236}">
                <a16:creationId xmlns:a16="http://schemas.microsoft.com/office/drawing/2014/main" id="{EA57A737-B66A-4F77-B7C9-9AD6A84019F8}"/>
              </a:ext>
            </a:extLst>
          </p:cNvPr>
          <p:cNvSpPr/>
          <p:nvPr/>
        </p:nvSpPr>
        <p:spPr>
          <a:xfrm>
            <a:off x="8933936" y="4698945"/>
            <a:ext cx="2873366" cy="1600476"/>
          </a:xfrm>
          <a:prstGeom prst="wedgeRoundRectCallout">
            <a:avLst>
              <a:gd name="adj1" fmla="val -105889"/>
              <a:gd name="adj2" fmla="val -101178"/>
              <a:gd name="adj3" fmla="val 16667"/>
            </a:avLst>
          </a:prstGeom>
          <a:solidFill>
            <a:srgbClr val="002060"/>
          </a:solidFill>
          <a:ln w="3810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Remember! German has no word for ‘do’ in questions.</a:t>
            </a:r>
          </a:p>
        </p:txBody>
      </p:sp>
    </p:spTree>
    <p:extLst>
      <p:ext uri="{BB962C8B-B14F-4D97-AF65-F5344CB8AC3E}">
        <p14:creationId xmlns:p14="http://schemas.microsoft.com/office/powerpoint/2010/main" val="1135762388"/>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30"/>
                                        </p:tgtEl>
                                        <p:attrNameLst>
                                          <p:attrName>style.visibility</p:attrName>
                                        </p:attrNameLst>
                                      </p:cBhvr>
                                      <p:to>
                                        <p:strVal val="visible"/>
                                      </p:to>
                                    </p:set>
                                    <p:animEffect transition="in" filter="fade">
                                      <p:cBhvr>
                                        <p:cTn id="11" dur="500"/>
                                        <p:tgtEl>
                                          <p:spTgt spid="30"/>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39"/>
                                        </p:tgtEl>
                                        <p:attrNameLst>
                                          <p:attrName>style.visibility</p:attrName>
                                        </p:attrNameLst>
                                      </p:cBhvr>
                                      <p:to>
                                        <p:strVal val="visible"/>
                                      </p:to>
                                    </p:set>
                                    <p:animEffect transition="in" filter="fade">
                                      <p:cBhvr>
                                        <p:cTn id="16" dur="500"/>
                                        <p:tgtEl>
                                          <p:spTgt spid="39"/>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8">
                                            <p:txEl>
                                              <p:pRg st="0" end="0"/>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9"/>
                                        </p:tgtEl>
                                        <p:attrNameLst>
                                          <p:attrName>style.visibility</p:attrName>
                                        </p:attrNameLst>
                                      </p:cBhvr>
                                      <p:to>
                                        <p:strVal val="visible"/>
                                      </p:to>
                                    </p:set>
                                    <p:animEffect transition="in" filter="fade">
                                      <p:cBhvr>
                                        <p:cTn id="25" dur="500"/>
                                        <p:tgtEl>
                                          <p:spTgt spid="29"/>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22"/>
                                        </p:tgtEl>
                                        <p:attrNameLst>
                                          <p:attrName>style.visibility</p:attrName>
                                        </p:attrNameLst>
                                      </p:cBhvr>
                                      <p:to>
                                        <p:strVal val="visible"/>
                                      </p:to>
                                    </p:set>
                                    <p:animEffect transition="in" filter="fade">
                                      <p:cBhvr>
                                        <p:cTn id="30" dur="500"/>
                                        <p:tgtEl>
                                          <p:spTgt spid="22"/>
                                        </p:tgtEl>
                                      </p:cBhvr>
                                    </p:animEffec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4">
                                            <p:txEl>
                                              <p:pRg st="0" end="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9" grpId="0" animBg="1"/>
      <p:bldP spid="39" grpId="0"/>
      <p:bldP spid="30" grpId="0" animBg="1"/>
      <p:bldP spid="22" grpId="0"/>
      <p:bldP spid="25" grpId="0" animBg="1"/>
      <p:bldP spid="2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Graphic 13" descr="Teacher">
            <a:extLst>
              <a:ext uri="{FF2B5EF4-FFF2-40B4-BE49-F238E27FC236}">
                <a16:creationId xmlns:a16="http://schemas.microsoft.com/office/drawing/2014/main" id="{A903092D-7AEB-486D-9C47-589589CDA0D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5264" y="560688"/>
            <a:ext cx="914400" cy="914400"/>
          </a:xfrm>
          <a:prstGeom prst="rect">
            <a:avLst/>
          </a:prstGeom>
        </p:spPr>
      </p:pic>
      <p:sp>
        <p:nvSpPr>
          <p:cNvPr id="5" name="Title 4">
            <a:extLst>
              <a:ext uri="{FF2B5EF4-FFF2-40B4-BE49-F238E27FC236}">
                <a16:creationId xmlns:a16="http://schemas.microsoft.com/office/drawing/2014/main" id="{7E031832-ABD9-475E-93D8-98F704ADE523}"/>
              </a:ext>
            </a:extLst>
          </p:cNvPr>
          <p:cNvSpPr>
            <a:spLocks noGrp="1"/>
          </p:cNvSpPr>
          <p:nvPr>
            <p:ph type="title"/>
          </p:nvPr>
        </p:nvSpPr>
        <p:spPr>
          <a:xfrm>
            <a:off x="434287" y="67623"/>
            <a:ext cx="2869907" cy="523220"/>
          </a:xfrm>
        </p:spPr>
        <p:txBody>
          <a:bodyPr>
            <a:noAutofit/>
          </a:bodyPr>
          <a:lstStyle/>
          <a:p>
            <a:r>
              <a:rPr lang="es-AR" sz="3200" b="1" dirty="0" err="1">
                <a:solidFill>
                  <a:srgbClr val="002060"/>
                </a:solidFill>
                <a:latin typeface="Century Gothic" panose="020B0502020202020204" pitchFamily="34" charset="0"/>
                <a:cs typeface="Arial"/>
                <a:sym typeface="Arial"/>
              </a:rPr>
              <a:t>Follow</a:t>
            </a:r>
            <a:r>
              <a:rPr lang="es-AR" sz="3200" b="1" dirty="0">
                <a:solidFill>
                  <a:srgbClr val="002060"/>
                </a:solidFill>
                <a:latin typeface="Century Gothic" panose="020B0502020202020204" pitchFamily="34" charset="0"/>
                <a:cs typeface="Arial"/>
                <a:sym typeface="Arial"/>
              </a:rPr>
              <a:t> up 4</a:t>
            </a:r>
            <a:endParaRPr lang="en-GB" sz="3200" dirty="0"/>
          </a:p>
        </p:txBody>
      </p:sp>
      <p:sp>
        <p:nvSpPr>
          <p:cNvPr id="8" name="Title 1">
            <a:extLst>
              <a:ext uri="{FF2B5EF4-FFF2-40B4-BE49-F238E27FC236}">
                <a16:creationId xmlns:a16="http://schemas.microsoft.com/office/drawing/2014/main" id="{3B87C8E3-AC18-4D34-BA56-AA2D96EC25CE}"/>
              </a:ext>
            </a:extLst>
          </p:cNvPr>
          <p:cNvSpPr txBox="1">
            <a:spLocks/>
          </p:cNvSpPr>
          <p:nvPr/>
        </p:nvSpPr>
        <p:spPr>
          <a:xfrm>
            <a:off x="11000461" y="1135481"/>
            <a:ext cx="1241424" cy="424815"/>
          </a:xfrm>
          <a:prstGeom prst="rect">
            <a:avLst/>
          </a:prstGeom>
          <a:solidFill>
            <a:schemeClr val="accent6">
              <a:lumMod val="40000"/>
              <a:lumOff val="60000"/>
            </a:schemeClr>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kern="0">
                <a:solidFill>
                  <a:srgbClr val="002060"/>
                </a:solidFill>
                <a:latin typeface="Century Gothic" panose="020B0502020202020204" pitchFamily="34" charset="0"/>
              </a:rPr>
              <a:t>hören</a:t>
            </a:r>
            <a:endParaRPr lang="en-GB" sz="2000" b="1" kern="0" dirty="0">
              <a:solidFill>
                <a:srgbClr val="002060"/>
              </a:solidFill>
              <a:latin typeface="Century Gothic" panose="020B0502020202020204" pitchFamily="34" charset="0"/>
            </a:endParaRPr>
          </a:p>
        </p:txBody>
      </p:sp>
      <p:pic>
        <p:nvPicPr>
          <p:cNvPr id="9" name="Picture 8" descr="A picture containing text, clipart&#10;&#10;Description automatically generated">
            <a:extLst>
              <a:ext uri="{FF2B5EF4-FFF2-40B4-BE49-F238E27FC236}">
                <a16:creationId xmlns:a16="http://schemas.microsoft.com/office/drawing/2014/main" id="{2C155046-F919-4205-A1F6-043CF3CB95B2}"/>
              </a:ext>
            </a:extLst>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246050" y="-162482"/>
            <a:ext cx="1097375" cy="1402202"/>
          </a:xfrm>
          <a:prstGeom prst="rect">
            <a:avLst/>
          </a:prstGeom>
        </p:spPr>
      </p:pic>
      <p:sp>
        <p:nvSpPr>
          <p:cNvPr id="10" name="Google Shape;167;p2">
            <a:extLst>
              <a:ext uri="{FF2B5EF4-FFF2-40B4-BE49-F238E27FC236}">
                <a16:creationId xmlns:a16="http://schemas.microsoft.com/office/drawing/2014/main" id="{305D15AF-F509-4D67-8F4B-D87C446BE113}"/>
              </a:ext>
            </a:extLst>
          </p:cNvPr>
          <p:cNvSpPr/>
          <p:nvPr/>
        </p:nvSpPr>
        <p:spPr>
          <a:xfrm>
            <a:off x="-5888" y="60148"/>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1" name="Speech Bubble: Rectangle with Corners Rounded 10">
            <a:extLst>
              <a:ext uri="{FF2B5EF4-FFF2-40B4-BE49-F238E27FC236}">
                <a16:creationId xmlns:a16="http://schemas.microsoft.com/office/drawing/2014/main" id="{AE72919F-D2BF-4BD7-9511-291252EB6C8A}"/>
              </a:ext>
            </a:extLst>
          </p:cNvPr>
          <p:cNvSpPr/>
          <p:nvPr/>
        </p:nvSpPr>
        <p:spPr>
          <a:xfrm>
            <a:off x="868132" y="713240"/>
            <a:ext cx="4091326" cy="836616"/>
          </a:xfrm>
          <a:prstGeom prst="wedgeRoundRectCallout">
            <a:avLst>
              <a:gd name="adj1" fmla="val -53637"/>
              <a:gd name="adj2" fmla="val -23145"/>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13" name="CustomShape 7">
            <a:hlinkClick r:id="" action="ppaction://noaction">
              <a:snd r:embed="rId6" name="T3_W1F_9.2.wav"/>
            </a:hlinkClick>
            <a:extLst>
              <a:ext uri="{FF2B5EF4-FFF2-40B4-BE49-F238E27FC236}">
                <a16:creationId xmlns:a16="http://schemas.microsoft.com/office/drawing/2014/main" id="{38196040-56EA-44D9-A41C-E07A8EA7DA81}"/>
              </a:ext>
            </a:extLst>
          </p:cNvPr>
          <p:cNvSpPr/>
          <p:nvPr/>
        </p:nvSpPr>
        <p:spPr>
          <a:xfrm>
            <a:off x="1210241" y="689022"/>
            <a:ext cx="3613569" cy="645295"/>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err="1">
                <a:ln>
                  <a:noFill/>
                </a:ln>
                <a:solidFill>
                  <a:srgbClr val="002060"/>
                </a:solidFill>
                <a:effectLst/>
                <a:uLnTx/>
                <a:uFillTx/>
                <a:latin typeface="Century Gothic"/>
                <a:ea typeface="Century Gothic"/>
              </a:rPr>
              <a:t>Hör</a:t>
            </a:r>
            <a:r>
              <a:rPr kumimoji="0" lang="en-GB" sz="2400" b="1" i="0" u="none" strike="noStrike" kern="1200" cap="none" spc="-1" normalizeH="0" baseline="0" noProof="0" dirty="0">
                <a:ln>
                  <a:noFill/>
                </a:ln>
                <a:solidFill>
                  <a:srgbClr val="002060"/>
                </a:solidFill>
                <a:effectLst/>
                <a:uLnTx/>
                <a:uFillTx/>
                <a:latin typeface="Century Gothic"/>
                <a:ea typeface="Century Gothic"/>
              </a:rPr>
              <a:t> </a:t>
            </a:r>
            <a:r>
              <a:rPr kumimoji="0" lang="en-GB" sz="2400" b="1" i="0" u="none" strike="noStrike" kern="1200" cap="none" spc="-1" normalizeH="0" baseline="0" noProof="0" dirty="0" err="1">
                <a:ln>
                  <a:noFill/>
                </a:ln>
                <a:solidFill>
                  <a:srgbClr val="002060"/>
                </a:solidFill>
                <a:effectLst/>
                <a:uLnTx/>
                <a:uFillTx/>
                <a:latin typeface="Century Gothic"/>
                <a:ea typeface="Century Gothic"/>
              </a:rPr>
              <a:t>zu</a:t>
            </a:r>
            <a:r>
              <a:rPr kumimoji="0" lang="en-GB" sz="2400" b="1" i="0" u="none" strike="noStrike" kern="1200" cap="none" spc="-1" normalizeH="0" baseline="0" noProof="0" dirty="0">
                <a:ln>
                  <a:noFill/>
                </a:ln>
                <a:solidFill>
                  <a:srgbClr val="002060"/>
                </a:solidFill>
                <a:effectLst/>
                <a:uLnTx/>
                <a:uFillTx/>
                <a:latin typeface="Century Gothic"/>
                <a:ea typeface="Century Gothic"/>
              </a:rPr>
              <a:t>. </a:t>
            </a:r>
            <a:r>
              <a:rPr kumimoji="0" lang="en-GB" sz="2400" b="1" i="0" u="none" strike="noStrike" kern="1200" cap="none" spc="-1" normalizeH="0" baseline="0" noProof="0" dirty="0" err="1">
                <a:ln>
                  <a:noFill/>
                </a:ln>
                <a:solidFill>
                  <a:srgbClr val="002060"/>
                </a:solidFill>
                <a:effectLst/>
                <a:uLnTx/>
                <a:uFillTx/>
                <a:latin typeface="Century Gothic"/>
                <a:ea typeface="Century Gothic"/>
              </a:rPr>
              <a:t>Frage</a:t>
            </a:r>
            <a:r>
              <a:rPr kumimoji="0" lang="en-GB" sz="2400" b="1" i="0" u="none" strike="noStrike" kern="1200" cap="none" spc="-1" normalizeH="0" baseline="0" noProof="0" dirty="0">
                <a:ln>
                  <a:noFill/>
                </a:ln>
                <a:solidFill>
                  <a:srgbClr val="002060"/>
                </a:solidFill>
                <a:effectLst/>
                <a:uLnTx/>
                <a:uFillTx/>
                <a:latin typeface="Century Gothic"/>
                <a:ea typeface="Century Gothic"/>
              </a:rPr>
              <a:t> (?) </a:t>
            </a:r>
            <a:r>
              <a:rPr kumimoji="0" lang="en-GB" sz="2400" b="1" i="0" u="none" strike="noStrike" kern="1200" cap="none" spc="-1" normalizeH="0" baseline="0" noProof="0" dirty="0" err="1">
                <a:ln>
                  <a:noFill/>
                </a:ln>
                <a:solidFill>
                  <a:srgbClr val="002060"/>
                </a:solidFill>
                <a:effectLst/>
                <a:uLnTx/>
                <a:uFillTx/>
                <a:latin typeface="Century Gothic"/>
                <a:ea typeface="Century Gothic"/>
              </a:rPr>
              <a:t>oder</a:t>
            </a:r>
            <a:r>
              <a:rPr kumimoji="0" lang="en-GB" sz="2400" b="1" i="0" u="none" strike="noStrike" kern="1200" cap="none" spc="-1" normalizeH="0" baseline="0" noProof="0" dirty="0">
                <a:ln>
                  <a:noFill/>
                </a:ln>
                <a:solidFill>
                  <a:srgbClr val="002060"/>
                </a:solidFill>
                <a:effectLst/>
                <a:uLnTx/>
                <a:uFillTx/>
                <a:latin typeface="Century Gothic"/>
                <a:ea typeface="Century Gothic"/>
              </a:rPr>
              <a:t> </a:t>
            </a:r>
            <a:r>
              <a:rPr kumimoji="0" lang="en-GB" sz="2400" b="1" i="0" u="none" strike="noStrike" kern="1200" cap="none" spc="-1" normalizeH="0" baseline="0" noProof="0" dirty="0" err="1">
                <a:ln>
                  <a:noFill/>
                </a:ln>
                <a:solidFill>
                  <a:srgbClr val="002060"/>
                </a:solidFill>
                <a:effectLst/>
                <a:uLnTx/>
                <a:uFillTx/>
                <a:latin typeface="Century Gothic"/>
                <a:ea typeface="Century Gothic"/>
              </a:rPr>
              <a:t>Satz</a:t>
            </a:r>
            <a:r>
              <a:rPr kumimoji="0" lang="en-GB" sz="2400" b="1" i="0" u="none" strike="noStrike" kern="1200" cap="none" spc="-1" normalizeH="0" noProof="0" dirty="0">
                <a:ln>
                  <a:noFill/>
                </a:ln>
                <a:solidFill>
                  <a:srgbClr val="002060"/>
                </a:solidFill>
                <a:effectLst/>
                <a:uLnTx/>
                <a:uFillTx/>
                <a:latin typeface="Century Gothic"/>
                <a:ea typeface="Century Gothic"/>
              </a:rPr>
              <a:t> (.) ? </a:t>
            </a:r>
            <a:r>
              <a:rPr kumimoji="0" lang="en-GB" sz="2400" b="1" i="0" u="none" strike="noStrike" kern="1200" cap="none" spc="-1" normalizeH="0" baseline="0" noProof="0" dirty="0">
                <a:ln>
                  <a:noFill/>
                </a:ln>
                <a:solidFill>
                  <a:srgbClr val="002060"/>
                </a:solidFill>
                <a:effectLst/>
                <a:uLnTx/>
                <a:uFillTx/>
                <a:latin typeface="Century Gothic"/>
                <a:ea typeface="Century Gothic"/>
              </a:rPr>
              <a:t> </a:t>
            </a:r>
            <a:endParaRPr kumimoji="0" lang="en-GB" sz="2400" b="1" i="0" u="none" strike="noStrike" kern="1200" cap="none" spc="-1" normalizeH="0" baseline="0" noProof="0" dirty="0">
              <a:ln>
                <a:noFill/>
              </a:ln>
              <a:solidFill>
                <a:prstClr val="black"/>
              </a:solidFill>
              <a:effectLst/>
              <a:uLnTx/>
              <a:uFillTx/>
              <a:latin typeface="Arial"/>
            </a:endParaRPr>
          </a:p>
        </p:txBody>
      </p:sp>
      <p:sp>
        <p:nvSpPr>
          <p:cNvPr id="2" name="TextBox 1">
            <a:hlinkClick r:id="" action="ppaction://noaction">
              <a:snd r:embed="rId7" name="T3_W1F_9.1.wav"/>
            </a:hlinkClick>
            <a:extLst>
              <a:ext uri="{FF2B5EF4-FFF2-40B4-BE49-F238E27FC236}">
                <a16:creationId xmlns:a16="http://schemas.microsoft.com/office/drawing/2014/main" id="{D2F8542C-D236-3EAE-6CC8-0B7F884F6121}"/>
              </a:ext>
            </a:extLst>
          </p:cNvPr>
          <p:cNvSpPr txBox="1"/>
          <p:nvPr/>
        </p:nvSpPr>
        <p:spPr>
          <a:xfrm>
            <a:off x="2678367" y="27926"/>
            <a:ext cx="959866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002060"/>
                </a:solidFill>
                <a:latin typeface="Century Gothic" panose="020B0502020202020204" pitchFamily="34" charset="0"/>
              </a:rPr>
              <a:t>Johanna und Aisha </a:t>
            </a:r>
            <a:r>
              <a:rPr lang="en-GB" sz="2400" b="1" dirty="0" err="1">
                <a:solidFill>
                  <a:srgbClr val="002060"/>
                </a:solidFill>
                <a:latin typeface="Century Gothic" panose="020B0502020202020204" pitchFamily="34" charset="0"/>
              </a:rPr>
              <a:t>üben</a:t>
            </a:r>
            <a:r>
              <a:rPr lang="en-GB" sz="2400" b="1">
                <a:solidFill>
                  <a:srgbClr val="002060"/>
                </a:solidFill>
                <a:latin typeface="Century Gothic" panose="020B0502020202020204" pitchFamily="34" charset="0"/>
              </a:rPr>
              <a:t>* </a:t>
            </a:r>
            <a:r>
              <a:rPr lang="en-GB" sz="2400" b="1" dirty="0">
                <a:solidFill>
                  <a:srgbClr val="002060"/>
                </a:solidFill>
                <a:latin typeface="Century Gothic" panose="020B0502020202020204" pitchFamily="34" charset="0"/>
              </a:rPr>
              <a:t>Deutsch </a:t>
            </a:r>
            <a:r>
              <a:rPr lang="en-GB" sz="2400" b="1" dirty="0" err="1">
                <a:solidFill>
                  <a:srgbClr val="002060"/>
                </a:solidFill>
                <a:latin typeface="Century Gothic" panose="020B0502020202020204" pitchFamily="34" charset="0"/>
              </a:rPr>
              <a:t>mit</a:t>
            </a:r>
            <a:r>
              <a:rPr lang="en-GB" sz="2400" b="1" dirty="0">
                <a:solidFill>
                  <a:srgbClr val="002060"/>
                </a:solidFill>
                <a:latin typeface="Century Gothic" panose="020B0502020202020204" pitchFamily="34" charset="0"/>
              </a:rPr>
              <a:t> der </a:t>
            </a:r>
            <a:r>
              <a:rPr lang="en-GB" sz="2400" b="1" dirty="0" err="1">
                <a:solidFill>
                  <a:srgbClr val="002060"/>
                </a:solidFill>
                <a:latin typeface="Century Gothic" panose="020B0502020202020204" pitchFamily="34" charset="0"/>
              </a:rPr>
              <a:t>Klasse</a:t>
            </a:r>
            <a:r>
              <a:rPr lang="en-GB" sz="2400" b="1" dirty="0">
                <a:solidFill>
                  <a:srgbClr val="002060"/>
                </a:solidFill>
                <a:latin typeface="Century Gothic" panose="020B0502020202020204" pitchFamily="34" charset="0"/>
              </a:rPr>
              <a:t> </a:t>
            </a:r>
            <a:r>
              <a:rPr lang="en-GB" sz="2400" b="1" dirty="0" err="1">
                <a:solidFill>
                  <a:srgbClr val="002060"/>
                </a:solidFill>
                <a:latin typeface="Century Gothic" panose="020B0502020202020204" pitchFamily="34" charset="0"/>
              </a:rPr>
              <a:t>mit</a:t>
            </a:r>
            <a:r>
              <a:rPr lang="en-GB" sz="2400" b="1" dirty="0">
                <a:solidFill>
                  <a:srgbClr val="002060"/>
                </a:solidFill>
                <a:latin typeface="Century Gothic" panose="020B0502020202020204" pitchFamily="34" charset="0"/>
              </a:rPr>
              <a:t> Zoom. </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 name="AutoShape 2">
            <a:extLst>
              <a:ext uri="{FF2B5EF4-FFF2-40B4-BE49-F238E27FC236}">
                <a16:creationId xmlns:a16="http://schemas.microsoft.com/office/drawing/2014/main" id="{8E4721D4-3BF9-7FC1-0616-56039162D726}"/>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4" name="Picture 3">
            <a:extLst>
              <a:ext uri="{FF2B5EF4-FFF2-40B4-BE49-F238E27FC236}">
                <a16:creationId xmlns:a16="http://schemas.microsoft.com/office/drawing/2014/main" id="{1DB322BA-8B79-B337-EE5B-F48B73CADC87}"/>
              </a:ext>
            </a:extLst>
          </p:cNvPr>
          <p:cNvPicPr>
            <a:picLocks noChangeAspect="1"/>
          </p:cNvPicPr>
          <p:nvPr/>
        </p:nvPicPr>
        <p:blipFill>
          <a:blip r:embed="rId8"/>
          <a:stretch>
            <a:fillRect/>
          </a:stretch>
        </p:blipFill>
        <p:spPr>
          <a:xfrm>
            <a:off x="9217316" y="467121"/>
            <a:ext cx="956459" cy="1071797"/>
          </a:xfrm>
          <a:prstGeom prst="rect">
            <a:avLst/>
          </a:prstGeom>
        </p:spPr>
      </p:pic>
      <p:pic>
        <p:nvPicPr>
          <p:cNvPr id="7" name="Picture 6">
            <a:extLst>
              <a:ext uri="{FF2B5EF4-FFF2-40B4-BE49-F238E27FC236}">
                <a16:creationId xmlns:a16="http://schemas.microsoft.com/office/drawing/2014/main" id="{E2F49AA7-CD60-547A-4E61-F7DEE81B6818}"/>
              </a:ext>
            </a:extLst>
          </p:cNvPr>
          <p:cNvPicPr>
            <a:picLocks noChangeAspect="1"/>
          </p:cNvPicPr>
          <p:nvPr/>
        </p:nvPicPr>
        <p:blipFill>
          <a:blip r:embed="rId9"/>
          <a:stretch>
            <a:fillRect/>
          </a:stretch>
        </p:blipFill>
        <p:spPr>
          <a:xfrm>
            <a:off x="8294338" y="479977"/>
            <a:ext cx="1095232" cy="1046087"/>
          </a:xfrm>
          <a:prstGeom prst="rect">
            <a:avLst/>
          </a:prstGeom>
        </p:spPr>
      </p:pic>
      <p:sp>
        <p:nvSpPr>
          <p:cNvPr id="15" name="Speech Bubble: Oval 14">
            <a:extLst>
              <a:ext uri="{FF2B5EF4-FFF2-40B4-BE49-F238E27FC236}">
                <a16:creationId xmlns:a16="http://schemas.microsoft.com/office/drawing/2014/main" id="{EEB32CCF-F938-0D21-C31F-9DA9A969572D}"/>
              </a:ext>
            </a:extLst>
          </p:cNvPr>
          <p:cNvSpPr/>
          <p:nvPr/>
        </p:nvSpPr>
        <p:spPr>
          <a:xfrm>
            <a:off x="5608015" y="461687"/>
            <a:ext cx="2584783" cy="1212752"/>
          </a:xfrm>
          <a:prstGeom prst="wedgeEllipseCallout">
            <a:avLst>
              <a:gd name="adj1" fmla="val 64549"/>
              <a:gd name="adj2" fmla="val -1315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002060"/>
                </a:solidFill>
                <a:latin typeface="Century Gothic" panose="020B0502020202020204" pitchFamily="34" charset="0"/>
              </a:rPr>
              <a:t>‘?’ </a:t>
            </a:r>
            <a:r>
              <a:rPr lang="en-US" sz="2000" b="1" dirty="0" err="1">
                <a:solidFill>
                  <a:srgbClr val="002060"/>
                </a:solidFill>
                <a:latin typeface="Century Gothic" panose="020B0502020202020204" pitchFamily="34" charset="0"/>
              </a:rPr>
              <a:t>oder</a:t>
            </a:r>
            <a:r>
              <a:rPr lang="en-US" sz="2000" b="1" dirty="0">
                <a:solidFill>
                  <a:srgbClr val="002060"/>
                </a:solidFill>
                <a:latin typeface="Century Gothic" panose="020B0502020202020204" pitchFamily="34" charset="0"/>
              </a:rPr>
              <a:t> ‘.’ ? </a:t>
            </a:r>
            <a:endParaRPr lang="en-GB" sz="2000" b="1" dirty="0">
              <a:solidFill>
                <a:srgbClr val="002060"/>
              </a:solidFill>
              <a:latin typeface="Century Gothic" panose="020B0502020202020204" pitchFamily="34" charset="0"/>
            </a:endParaRPr>
          </a:p>
        </p:txBody>
      </p:sp>
      <p:graphicFrame>
        <p:nvGraphicFramePr>
          <p:cNvPr id="16" name="Table 3">
            <a:extLst>
              <a:ext uri="{FF2B5EF4-FFF2-40B4-BE49-F238E27FC236}">
                <a16:creationId xmlns:a16="http://schemas.microsoft.com/office/drawing/2014/main" id="{89CDCCEB-23A8-A00B-B1C8-5D0057792425}"/>
              </a:ext>
            </a:extLst>
          </p:cNvPr>
          <p:cNvGraphicFramePr>
            <a:graphicFrameLocks noGrp="1"/>
          </p:cNvGraphicFramePr>
          <p:nvPr/>
        </p:nvGraphicFramePr>
        <p:xfrm>
          <a:off x="991402" y="1835602"/>
          <a:ext cx="9214440" cy="4419600"/>
        </p:xfrm>
        <a:graphic>
          <a:graphicData uri="http://schemas.openxmlformats.org/drawingml/2006/table">
            <a:tbl>
              <a:tblPr firstRow="1" bandRow="1">
                <a:tableStyleId>{ED083AE6-46FA-4A59-8FB0-9F97EB10719F}</a:tableStyleId>
              </a:tblPr>
              <a:tblGrid>
                <a:gridCol w="1291382">
                  <a:extLst>
                    <a:ext uri="{9D8B030D-6E8A-4147-A177-3AD203B41FA5}">
                      <a16:colId xmlns:a16="http://schemas.microsoft.com/office/drawing/2014/main" val="1145626229"/>
                    </a:ext>
                  </a:extLst>
                </a:gridCol>
                <a:gridCol w="2475196">
                  <a:extLst>
                    <a:ext uri="{9D8B030D-6E8A-4147-A177-3AD203B41FA5}">
                      <a16:colId xmlns:a16="http://schemas.microsoft.com/office/drawing/2014/main" val="1705934930"/>
                    </a:ext>
                  </a:extLst>
                </a:gridCol>
                <a:gridCol w="5447862">
                  <a:extLst>
                    <a:ext uri="{9D8B030D-6E8A-4147-A177-3AD203B41FA5}">
                      <a16:colId xmlns:a16="http://schemas.microsoft.com/office/drawing/2014/main" val="1155273963"/>
                    </a:ext>
                  </a:extLst>
                </a:gridCol>
              </a:tblGrid>
              <a:tr h="386991">
                <a:tc>
                  <a:txBody>
                    <a:bodyPr/>
                    <a:lstStyle/>
                    <a:p>
                      <a:endParaRPr lang="en-GB">
                        <a:latin typeface="Century Gothic" panose="020B0502020202020204" pitchFamily="34" charset="0"/>
                      </a:endParaRPr>
                    </a:p>
                  </a:txBody>
                  <a:tcPr/>
                </a:tc>
                <a:tc>
                  <a:txBody>
                    <a:bodyPr/>
                    <a:lstStyle/>
                    <a:p>
                      <a:r>
                        <a:rPr lang="en-GB" sz="3200" dirty="0">
                          <a:solidFill>
                            <a:srgbClr val="002060"/>
                          </a:solidFill>
                          <a:latin typeface="Century Gothic" panose="020B0502020202020204" pitchFamily="34" charset="0"/>
                        </a:rPr>
                        <a:t>? </a:t>
                      </a:r>
                      <a:r>
                        <a:rPr lang="en-GB" sz="3200" dirty="0" err="1">
                          <a:solidFill>
                            <a:srgbClr val="002060"/>
                          </a:solidFill>
                          <a:latin typeface="Century Gothic" panose="020B0502020202020204" pitchFamily="34" charset="0"/>
                        </a:rPr>
                        <a:t>oder</a:t>
                      </a:r>
                      <a:r>
                        <a:rPr lang="en-GB" sz="3200" dirty="0">
                          <a:solidFill>
                            <a:srgbClr val="002060"/>
                          </a:solidFill>
                          <a:latin typeface="Century Gothic" panose="020B0502020202020204" pitchFamily="34" charset="0"/>
                        </a:rPr>
                        <a:t> .</a:t>
                      </a:r>
                    </a:p>
                  </a:txBody>
                  <a:tcPr/>
                </a:tc>
                <a:tc>
                  <a:txBody>
                    <a:bodyPr/>
                    <a:lstStyle/>
                    <a:p>
                      <a:pPr algn="ctr"/>
                      <a:r>
                        <a:rPr lang="en-US" sz="3200" dirty="0" err="1">
                          <a:solidFill>
                            <a:srgbClr val="002060"/>
                          </a:solidFill>
                          <a:latin typeface="Century Gothic" panose="020B0502020202020204" pitchFamily="34" charset="0"/>
                        </a:rPr>
                        <a:t>Englisch</a:t>
                      </a:r>
                      <a:r>
                        <a:rPr lang="en-US" sz="3200" dirty="0">
                          <a:solidFill>
                            <a:srgbClr val="002060"/>
                          </a:solidFill>
                          <a:latin typeface="Century Gothic" panose="020B0502020202020204" pitchFamily="34" charset="0"/>
                        </a:rPr>
                        <a:t>? </a:t>
                      </a:r>
                      <a:endParaRPr lang="en-GB" sz="3200" dirty="0">
                        <a:solidFill>
                          <a:srgbClr val="002060"/>
                        </a:solidFill>
                        <a:latin typeface="Century Gothic" panose="020B0502020202020204" pitchFamily="34" charset="0"/>
                      </a:endParaRPr>
                    </a:p>
                  </a:txBody>
                  <a:tcPr/>
                </a:tc>
                <a:extLst>
                  <a:ext uri="{0D108BD9-81ED-4DB2-BD59-A6C34878D82A}">
                    <a16:rowId xmlns:a16="http://schemas.microsoft.com/office/drawing/2014/main" val="2051877970"/>
                  </a:ext>
                </a:extLst>
              </a:tr>
              <a:tr h="370840">
                <a:tc>
                  <a:txBody>
                    <a:bodyPr/>
                    <a:lstStyle/>
                    <a:p>
                      <a:endParaRPr lang="en-GB" dirty="0">
                        <a:latin typeface="Century Gothic" panose="020B0502020202020204" pitchFamily="34" charset="0"/>
                      </a:endParaRPr>
                    </a:p>
                  </a:txBody>
                  <a:tcPr/>
                </a:tc>
                <a:tc>
                  <a:txBody>
                    <a:bodyPr/>
                    <a:lstStyle/>
                    <a:p>
                      <a:endParaRPr lang="en-GB" dirty="0">
                        <a:latin typeface="Century Gothic" panose="020B0502020202020204" pitchFamily="34" charset="0"/>
                      </a:endParaRPr>
                    </a:p>
                    <a:p>
                      <a:endParaRPr lang="en-GB" dirty="0">
                        <a:latin typeface="Century Gothic" panose="020B0502020202020204" pitchFamily="34" charset="0"/>
                      </a:endParaRPr>
                    </a:p>
                  </a:txBody>
                  <a:tcPr/>
                </a:tc>
                <a:tc>
                  <a:txBody>
                    <a:bodyPr/>
                    <a:lstStyle/>
                    <a:p>
                      <a:r>
                        <a:rPr lang="en-GB" sz="2000" dirty="0">
                          <a:solidFill>
                            <a:srgbClr val="002060"/>
                          </a:solidFill>
                          <a:latin typeface="Century Gothic" panose="020B0502020202020204" pitchFamily="34" charset="0"/>
                        </a:rPr>
                        <a:t>You (all) are hungry.</a:t>
                      </a:r>
                    </a:p>
                  </a:txBody>
                  <a:tcPr/>
                </a:tc>
                <a:extLst>
                  <a:ext uri="{0D108BD9-81ED-4DB2-BD59-A6C34878D82A}">
                    <a16:rowId xmlns:a16="http://schemas.microsoft.com/office/drawing/2014/main" val="3914117829"/>
                  </a:ext>
                </a:extLst>
              </a:tr>
              <a:tr h="370840">
                <a:tc>
                  <a:txBody>
                    <a:bodyPr/>
                    <a:lstStyle/>
                    <a:p>
                      <a:endParaRPr lang="en-GB">
                        <a:latin typeface="Century Gothic" panose="020B0502020202020204" pitchFamily="34" charset="0"/>
                      </a:endParaRPr>
                    </a:p>
                  </a:txBody>
                  <a:tcPr/>
                </a:tc>
                <a:tc>
                  <a:txBody>
                    <a:bodyPr/>
                    <a:lstStyle/>
                    <a:p>
                      <a:endParaRPr lang="en-GB" dirty="0">
                        <a:latin typeface="Century Gothic" panose="020B0502020202020204" pitchFamily="34" charset="0"/>
                      </a:endParaRPr>
                    </a:p>
                    <a:p>
                      <a:endParaRPr lang="en-GB" dirty="0">
                        <a:latin typeface="Century Gothic" panose="020B0502020202020204" pitchFamily="34" charset="0"/>
                      </a:endParaRPr>
                    </a:p>
                  </a:txBody>
                  <a:tcPr/>
                </a:tc>
                <a:tc>
                  <a:txBody>
                    <a:bodyPr/>
                    <a:lstStyle/>
                    <a:p>
                      <a:r>
                        <a:rPr lang="en-US" sz="2000" dirty="0">
                          <a:solidFill>
                            <a:srgbClr val="002060"/>
                          </a:solidFill>
                          <a:latin typeface="Century Gothic" panose="020B0502020202020204" pitchFamily="34" charset="0"/>
                        </a:rPr>
                        <a:t>A</a:t>
                      </a:r>
                      <a:r>
                        <a:rPr lang="en-GB" sz="2000" dirty="0">
                          <a:solidFill>
                            <a:srgbClr val="002060"/>
                          </a:solidFill>
                          <a:latin typeface="Century Gothic" panose="020B0502020202020204" pitchFamily="34" charset="0"/>
                        </a:rPr>
                        <a:t>re we scared?</a:t>
                      </a:r>
                    </a:p>
                  </a:txBody>
                  <a:tcPr/>
                </a:tc>
                <a:extLst>
                  <a:ext uri="{0D108BD9-81ED-4DB2-BD59-A6C34878D82A}">
                    <a16:rowId xmlns:a16="http://schemas.microsoft.com/office/drawing/2014/main" val="3235816001"/>
                  </a:ext>
                </a:extLst>
              </a:tr>
              <a:tr h="370840">
                <a:tc>
                  <a:txBody>
                    <a:bodyPr/>
                    <a:lstStyle/>
                    <a:p>
                      <a:endParaRPr lang="en-GB" dirty="0">
                        <a:latin typeface="Century Gothic" panose="020B0502020202020204" pitchFamily="34" charset="0"/>
                      </a:endParaRPr>
                    </a:p>
                  </a:txBody>
                  <a:tcPr/>
                </a:tc>
                <a:tc>
                  <a:txBody>
                    <a:bodyPr/>
                    <a:lstStyle/>
                    <a:p>
                      <a:endParaRPr lang="en-GB" dirty="0">
                        <a:latin typeface="Century Gothic" panose="020B0502020202020204" pitchFamily="34" charset="0"/>
                      </a:endParaRPr>
                    </a:p>
                    <a:p>
                      <a:endParaRPr lang="en-GB" dirty="0">
                        <a:latin typeface="Century Gothic" panose="020B0502020202020204" pitchFamily="34" charset="0"/>
                      </a:endParaRPr>
                    </a:p>
                  </a:txBody>
                  <a:tcPr/>
                </a:tc>
                <a:tc>
                  <a:txBody>
                    <a:bodyPr/>
                    <a:lstStyle/>
                    <a:p>
                      <a:r>
                        <a:rPr lang="en-GB" sz="2000" dirty="0">
                          <a:solidFill>
                            <a:srgbClr val="002060"/>
                          </a:solidFill>
                          <a:latin typeface="Century Gothic" panose="020B0502020202020204" pitchFamily="34" charset="0"/>
                        </a:rPr>
                        <a:t>They are happy.</a:t>
                      </a:r>
                    </a:p>
                  </a:txBody>
                  <a:tcPr/>
                </a:tc>
                <a:extLst>
                  <a:ext uri="{0D108BD9-81ED-4DB2-BD59-A6C34878D82A}">
                    <a16:rowId xmlns:a16="http://schemas.microsoft.com/office/drawing/2014/main" val="2839964079"/>
                  </a:ext>
                </a:extLst>
              </a:tr>
              <a:tr h="370840">
                <a:tc>
                  <a:txBody>
                    <a:bodyPr/>
                    <a:lstStyle/>
                    <a:p>
                      <a:endParaRPr lang="en-GB" dirty="0">
                        <a:latin typeface="Century Gothic" panose="020B0502020202020204" pitchFamily="34" charset="0"/>
                      </a:endParaRPr>
                    </a:p>
                  </a:txBody>
                  <a:tcPr/>
                </a:tc>
                <a:tc>
                  <a:txBody>
                    <a:bodyPr/>
                    <a:lstStyle/>
                    <a:p>
                      <a:endParaRPr lang="en-GB" dirty="0">
                        <a:latin typeface="Century Gothic" panose="020B0502020202020204" pitchFamily="34" charset="0"/>
                      </a:endParaRPr>
                    </a:p>
                    <a:p>
                      <a:endParaRPr lang="en-GB" dirty="0">
                        <a:latin typeface="Century Gothic" panose="020B0502020202020204" pitchFamily="34" charset="0"/>
                      </a:endParaRPr>
                    </a:p>
                  </a:txBody>
                  <a:tcPr/>
                </a:tc>
                <a:tc>
                  <a:txBody>
                    <a:bodyPr/>
                    <a:lstStyle/>
                    <a:p>
                      <a:r>
                        <a:rPr lang="en-GB" sz="2000" dirty="0">
                          <a:solidFill>
                            <a:srgbClr val="002060"/>
                          </a:solidFill>
                          <a:latin typeface="Century Gothic" panose="020B0502020202020204" pitchFamily="34" charset="0"/>
                        </a:rPr>
                        <a:t>Are you thirsty, Frau </a:t>
                      </a:r>
                      <a:r>
                        <a:rPr lang="en-GB" sz="2000" dirty="0" err="1">
                          <a:solidFill>
                            <a:srgbClr val="002060"/>
                          </a:solidFill>
                          <a:latin typeface="Century Gothic" panose="020B0502020202020204" pitchFamily="34" charset="0"/>
                        </a:rPr>
                        <a:t>Bahlsen</a:t>
                      </a:r>
                      <a:r>
                        <a:rPr lang="en-GB" sz="2000" dirty="0">
                          <a:solidFill>
                            <a:srgbClr val="002060"/>
                          </a:solidFill>
                          <a:latin typeface="Century Gothic" panose="020B0502020202020204" pitchFamily="34" charset="0"/>
                        </a:rPr>
                        <a:t>? </a:t>
                      </a:r>
                    </a:p>
                  </a:txBody>
                  <a:tcPr/>
                </a:tc>
                <a:extLst>
                  <a:ext uri="{0D108BD9-81ED-4DB2-BD59-A6C34878D82A}">
                    <a16:rowId xmlns:a16="http://schemas.microsoft.com/office/drawing/2014/main" val="4151966941"/>
                  </a:ext>
                </a:extLst>
              </a:tr>
              <a:tr h="0">
                <a:tc>
                  <a:txBody>
                    <a:bodyPr/>
                    <a:lstStyle/>
                    <a:p>
                      <a:endParaRPr lang="en-GB" dirty="0">
                        <a:latin typeface="Century Gothic" panose="020B0502020202020204" pitchFamily="34" charset="0"/>
                      </a:endParaRPr>
                    </a:p>
                  </a:txBody>
                  <a:tcPr/>
                </a:tc>
                <a:tc>
                  <a:txBody>
                    <a:bodyPr/>
                    <a:lstStyle/>
                    <a:p>
                      <a:endParaRPr lang="en-GB" dirty="0">
                        <a:latin typeface="Century Gothic" panose="020B0502020202020204" pitchFamily="34" charset="0"/>
                      </a:endParaRPr>
                    </a:p>
                    <a:p>
                      <a:endParaRPr lang="en-GB" dirty="0">
                        <a:latin typeface="Century Gothic" panose="020B0502020202020204" pitchFamily="34" charset="0"/>
                      </a:endParaRPr>
                    </a:p>
                  </a:txBody>
                  <a:tcPr/>
                </a:tc>
                <a:tc>
                  <a:txBody>
                    <a:bodyPr/>
                    <a:lstStyle/>
                    <a:p>
                      <a:r>
                        <a:rPr lang="en-GB" sz="2000" dirty="0">
                          <a:solidFill>
                            <a:srgbClr val="002060"/>
                          </a:solidFill>
                          <a:latin typeface="Century Gothic" panose="020B0502020202020204" pitchFamily="34" charset="0"/>
                        </a:rPr>
                        <a:t>You (all) are tired.</a:t>
                      </a:r>
                    </a:p>
                  </a:txBody>
                  <a:tcPr/>
                </a:tc>
                <a:extLst>
                  <a:ext uri="{0D108BD9-81ED-4DB2-BD59-A6C34878D82A}">
                    <a16:rowId xmlns:a16="http://schemas.microsoft.com/office/drawing/2014/main" val="1853646284"/>
                  </a:ext>
                </a:extLst>
              </a:tr>
              <a:tr h="0">
                <a:tc>
                  <a:txBody>
                    <a:bodyPr/>
                    <a:lstStyle/>
                    <a:p>
                      <a:endParaRPr lang="en-GB" dirty="0">
                        <a:latin typeface="Century Gothic" panose="020B0502020202020204" pitchFamily="34" charset="0"/>
                      </a:endParaRPr>
                    </a:p>
                  </a:txBody>
                  <a:tcPr/>
                </a:tc>
                <a:tc>
                  <a:txBody>
                    <a:bodyPr/>
                    <a:lstStyle/>
                    <a:p>
                      <a:endParaRPr lang="en-US" dirty="0">
                        <a:latin typeface="Century Gothic" panose="020B0502020202020204" pitchFamily="34" charset="0"/>
                      </a:endParaRPr>
                    </a:p>
                    <a:p>
                      <a:endParaRPr lang="en-GB" dirty="0">
                        <a:latin typeface="Century Gothic" panose="020B0502020202020204" pitchFamily="34" charset="0"/>
                      </a:endParaRPr>
                    </a:p>
                  </a:txBody>
                  <a:tcPr/>
                </a:tc>
                <a:tc>
                  <a:txBody>
                    <a:bodyPr/>
                    <a:lstStyle/>
                    <a:p>
                      <a:r>
                        <a:rPr lang="en-US" sz="2000" dirty="0">
                          <a:solidFill>
                            <a:srgbClr val="002060"/>
                          </a:solidFill>
                          <a:latin typeface="Century Gothic" panose="020B0502020202020204" pitchFamily="34" charset="0"/>
                        </a:rPr>
                        <a:t>We are here in the school.</a:t>
                      </a:r>
                      <a:endParaRPr lang="en-GB" sz="2000" dirty="0">
                        <a:solidFill>
                          <a:srgbClr val="002060"/>
                        </a:solidFill>
                        <a:latin typeface="Century Gothic" panose="020B0502020202020204" pitchFamily="34" charset="0"/>
                      </a:endParaRPr>
                    </a:p>
                  </a:txBody>
                  <a:tcPr/>
                </a:tc>
                <a:extLst>
                  <a:ext uri="{0D108BD9-81ED-4DB2-BD59-A6C34878D82A}">
                    <a16:rowId xmlns:a16="http://schemas.microsoft.com/office/drawing/2014/main" val="646691893"/>
                  </a:ext>
                </a:extLst>
              </a:tr>
            </a:tbl>
          </a:graphicData>
        </a:graphic>
      </p:graphicFrame>
      <p:sp>
        <p:nvSpPr>
          <p:cNvPr id="17" name="Action Button: Custom 16">
            <a:hlinkClick r:id="" action="ppaction://noaction" highlightClick="1">
              <a:snd r:embed="rId10" name="T3_W1F_9.3.wav"/>
            </a:hlinkClick>
            <a:extLst>
              <a:ext uri="{FF2B5EF4-FFF2-40B4-BE49-F238E27FC236}">
                <a16:creationId xmlns:a16="http://schemas.microsoft.com/office/drawing/2014/main" id="{9A82E6E6-E0A5-0874-3B20-43FC1B50234A}"/>
              </a:ext>
            </a:extLst>
          </p:cNvPr>
          <p:cNvSpPr/>
          <p:nvPr/>
        </p:nvSpPr>
        <p:spPr>
          <a:xfrm>
            <a:off x="1075332" y="2526528"/>
            <a:ext cx="393922" cy="357939"/>
          </a:xfrm>
          <a:prstGeom prst="actionButtonBlank">
            <a:avLst/>
          </a:prstGeom>
          <a:solidFill>
            <a:srgbClr val="002060"/>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18" name="Action Button: Custom 16">
            <a:hlinkClick r:id="" action="ppaction://noaction" highlightClick="1">
              <a:snd r:embed="rId11" name="T3_W1F_9.4.wav"/>
            </a:hlinkClick>
            <a:extLst>
              <a:ext uri="{FF2B5EF4-FFF2-40B4-BE49-F238E27FC236}">
                <a16:creationId xmlns:a16="http://schemas.microsoft.com/office/drawing/2014/main" id="{7AF239C0-DDFC-2517-6403-A66DE0C78F4C}"/>
              </a:ext>
            </a:extLst>
          </p:cNvPr>
          <p:cNvSpPr/>
          <p:nvPr/>
        </p:nvSpPr>
        <p:spPr>
          <a:xfrm>
            <a:off x="1073254" y="3219925"/>
            <a:ext cx="396000" cy="396000"/>
          </a:xfrm>
          <a:prstGeom prst="actionButtonBlank">
            <a:avLst/>
          </a:prstGeom>
          <a:solidFill>
            <a:srgbClr val="002060"/>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19" name="Action Button: Custom 16">
            <a:hlinkClick r:id="" action="ppaction://noaction" highlightClick="1">
              <a:snd r:embed="rId12" name="T3_W1F_9.5.wav"/>
            </a:hlinkClick>
            <a:extLst>
              <a:ext uri="{FF2B5EF4-FFF2-40B4-BE49-F238E27FC236}">
                <a16:creationId xmlns:a16="http://schemas.microsoft.com/office/drawing/2014/main" id="{8BF5A32F-F5BF-1EB4-BC64-227583134711}"/>
              </a:ext>
            </a:extLst>
          </p:cNvPr>
          <p:cNvSpPr/>
          <p:nvPr/>
        </p:nvSpPr>
        <p:spPr>
          <a:xfrm>
            <a:off x="1073254" y="3827135"/>
            <a:ext cx="396000" cy="396000"/>
          </a:xfrm>
          <a:prstGeom prst="actionButtonBlank">
            <a:avLst/>
          </a:prstGeom>
          <a:solidFill>
            <a:srgbClr val="002060"/>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20" name="Action Button: Custom 16">
            <a:hlinkClick r:id="" action="ppaction://noaction" highlightClick="1">
              <a:snd r:embed="rId13" name="T3_W1F_9.6.wav"/>
            </a:hlinkClick>
            <a:extLst>
              <a:ext uri="{FF2B5EF4-FFF2-40B4-BE49-F238E27FC236}">
                <a16:creationId xmlns:a16="http://schemas.microsoft.com/office/drawing/2014/main" id="{DE198412-3282-082A-6C43-F8FAFCD5D3C8}"/>
              </a:ext>
            </a:extLst>
          </p:cNvPr>
          <p:cNvSpPr/>
          <p:nvPr/>
        </p:nvSpPr>
        <p:spPr>
          <a:xfrm>
            <a:off x="1059488" y="4462337"/>
            <a:ext cx="396000" cy="396000"/>
          </a:xfrm>
          <a:prstGeom prst="actionButtonBlank">
            <a:avLst/>
          </a:prstGeom>
          <a:solidFill>
            <a:srgbClr val="002060"/>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21" name="Action Button: Custom 16">
            <a:hlinkClick r:id="" action="ppaction://noaction" highlightClick="1">
              <a:snd r:embed="rId14" name="T3_W1F_9.7.wav"/>
            </a:hlinkClick>
            <a:extLst>
              <a:ext uri="{FF2B5EF4-FFF2-40B4-BE49-F238E27FC236}">
                <a16:creationId xmlns:a16="http://schemas.microsoft.com/office/drawing/2014/main" id="{2CF53085-0A10-2DF4-28ED-DB14E5BC3236}"/>
              </a:ext>
            </a:extLst>
          </p:cNvPr>
          <p:cNvSpPr/>
          <p:nvPr/>
        </p:nvSpPr>
        <p:spPr>
          <a:xfrm>
            <a:off x="1073254" y="5122449"/>
            <a:ext cx="396000" cy="396000"/>
          </a:xfrm>
          <a:prstGeom prst="actionButtonBlank">
            <a:avLst/>
          </a:prstGeom>
          <a:solidFill>
            <a:srgbClr val="002060"/>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22" name="TextBox 21">
            <a:extLst>
              <a:ext uri="{FF2B5EF4-FFF2-40B4-BE49-F238E27FC236}">
                <a16:creationId xmlns:a16="http://schemas.microsoft.com/office/drawing/2014/main" id="{DD82A660-1A4C-2A2A-5ACC-8F2DC729FA34}"/>
              </a:ext>
            </a:extLst>
          </p:cNvPr>
          <p:cNvSpPr txBox="1"/>
          <p:nvPr/>
        </p:nvSpPr>
        <p:spPr>
          <a:xfrm>
            <a:off x="3072364" y="2286389"/>
            <a:ext cx="57650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000" b="1" dirty="0">
                <a:solidFill>
                  <a:srgbClr val="002060"/>
                </a:solidFill>
                <a:latin typeface="Century Gothic" panose="020B0502020202020204" pitchFamily="34" charset="0"/>
              </a:rPr>
              <a:t>.</a:t>
            </a:r>
            <a:endParaRPr kumimoji="0" lang="en-US" sz="4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3" name="TextBox 22">
            <a:extLst>
              <a:ext uri="{FF2B5EF4-FFF2-40B4-BE49-F238E27FC236}">
                <a16:creationId xmlns:a16="http://schemas.microsoft.com/office/drawing/2014/main" id="{FA2E3690-C25A-E3AF-58E6-750A994241E3}"/>
              </a:ext>
            </a:extLst>
          </p:cNvPr>
          <p:cNvSpPr txBox="1"/>
          <p:nvPr/>
        </p:nvSpPr>
        <p:spPr>
          <a:xfrm>
            <a:off x="2997888" y="3063982"/>
            <a:ext cx="57650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000" b="1" dirty="0">
                <a:solidFill>
                  <a:srgbClr val="002060"/>
                </a:solidFill>
                <a:latin typeface="Century Gothic" panose="020B0502020202020204" pitchFamily="34" charset="0"/>
              </a:rPr>
              <a:t>?</a:t>
            </a:r>
            <a:endParaRPr kumimoji="0" lang="en-US" sz="4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4" name="TextBox 23">
            <a:extLst>
              <a:ext uri="{FF2B5EF4-FFF2-40B4-BE49-F238E27FC236}">
                <a16:creationId xmlns:a16="http://schemas.microsoft.com/office/drawing/2014/main" id="{B6C02B75-ED6F-C36A-97DC-7484F4CA8BB6}"/>
              </a:ext>
            </a:extLst>
          </p:cNvPr>
          <p:cNvSpPr txBox="1"/>
          <p:nvPr/>
        </p:nvSpPr>
        <p:spPr>
          <a:xfrm flipH="1">
            <a:off x="3090611" y="3632400"/>
            <a:ext cx="732615"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000" b="1" dirty="0">
                <a:solidFill>
                  <a:srgbClr val="002060"/>
                </a:solidFill>
                <a:latin typeface="Century Gothic" panose="020B0502020202020204" pitchFamily="34" charset="0"/>
              </a:rPr>
              <a:t>.</a:t>
            </a:r>
            <a:endParaRPr kumimoji="0" lang="en-US" sz="4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5" name="TextBox 24">
            <a:extLst>
              <a:ext uri="{FF2B5EF4-FFF2-40B4-BE49-F238E27FC236}">
                <a16:creationId xmlns:a16="http://schemas.microsoft.com/office/drawing/2014/main" id="{CC934D56-4A25-EB3E-DC75-9FD49B741B84}"/>
              </a:ext>
            </a:extLst>
          </p:cNvPr>
          <p:cNvSpPr txBox="1"/>
          <p:nvPr/>
        </p:nvSpPr>
        <p:spPr>
          <a:xfrm>
            <a:off x="3071162" y="4295881"/>
            <a:ext cx="57650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26" name="TextBox 25">
            <a:extLst>
              <a:ext uri="{FF2B5EF4-FFF2-40B4-BE49-F238E27FC236}">
                <a16:creationId xmlns:a16="http://schemas.microsoft.com/office/drawing/2014/main" id="{D7609AF3-9992-9B1E-6FE5-093949994281}"/>
              </a:ext>
            </a:extLst>
          </p:cNvPr>
          <p:cNvSpPr txBox="1"/>
          <p:nvPr/>
        </p:nvSpPr>
        <p:spPr>
          <a:xfrm>
            <a:off x="3071162" y="4801319"/>
            <a:ext cx="57650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27" name="TextBox 26">
            <a:extLst>
              <a:ext uri="{FF2B5EF4-FFF2-40B4-BE49-F238E27FC236}">
                <a16:creationId xmlns:a16="http://schemas.microsoft.com/office/drawing/2014/main" id="{492B02AB-DD95-F760-EAA2-6110C82C1DB4}"/>
              </a:ext>
            </a:extLst>
          </p:cNvPr>
          <p:cNvSpPr txBox="1"/>
          <p:nvPr/>
        </p:nvSpPr>
        <p:spPr>
          <a:xfrm>
            <a:off x="4867850" y="2449296"/>
            <a:ext cx="2609850" cy="423665"/>
          </a:xfrm>
          <a:prstGeom prst="rect">
            <a:avLst/>
          </a:prstGeom>
          <a:solidFill>
            <a:srgbClr val="D2E2EE"/>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28" name="TextBox 27">
            <a:extLst>
              <a:ext uri="{FF2B5EF4-FFF2-40B4-BE49-F238E27FC236}">
                <a16:creationId xmlns:a16="http://schemas.microsoft.com/office/drawing/2014/main" id="{E4F2FD65-BC68-1CF9-7F1D-AD4215D875B8}"/>
              </a:ext>
            </a:extLst>
          </p:cNvPr>
          <p:cNvSpPr txBox="1"/>
          <p:nvPr/>
        </p:nvSpPr>
        <p:spPr>
          <a:xfrm>
            <a:off x="4806162" y="3124021"/>
            <a:ext cx="2834091" cy="394876"/>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29" name="TextBox 28">
            <a:extLst>
              <a:ext uri="{FF2B5EF4-FFF2-40B4-BE49-F238E27FC236}">
                <a16:creationId xmlns:a16="http://schemas.microsoft.com/office/drawing/2014/main" id="{3FA62498-816F-7372-17D5-EF08C934189B}"/>
              </a:ext>
            </a:extLst>
          </p:cNvPr>
          <p:cNvSpPr txBox="1"/>
          <p:nvPr/>
        </p:nvSpPr>
        <p:spPr>
          <a:xfrm>
            <a:off x="4772234" y="3802849"/>
            <a:ext cx="2342731" cy="400110"/>
          </a:xfrm>
          <a:prstGeom prst="rect">
            <a:avLst/>
          </a:prstGeom>
          <a:solidFill>
            <a:srgbClr val="D2E2EE"/>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dirty="0">
              <a:ln>
                <a:noFill/>
              </a:ln>
              <a:solidFill>
                <a:prstClr val="black"/>
              </a:solidFill>
              <a:effectLst/>
              <a:uLnTx/>
              <a:uFillTx/>
              <a:latin typeface="Century Gothic"/>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30" name="TextBox 29">
            <a:extLst>
              <a:ext uri="{FF2B5EF4-FFF2-40B4-BE49-F238E27FC236}">
                <a16:creationId xmlns:a16="http://schemas.microsoft.com/office/drawing/2014/main" id="{C421A10D-2105-D06B-B7F2-8BECEC5D61AC}"/>
              </a:ext>
            </a:extLst>
          </p:cNvPr>
          <p:cNvSpPr txBox="1"/>
          <p:nvPr/>
        </p:nvSpPr>
        <p:spPr>
          <a:xfrm>
            <a:off x="4823810" y="4433793"/>
            <a:ext cx="4205890" cy="351194"/>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31" name="TextBox 30">
            <a:extLst>
              <a:ext uri="{FF2B5EF4-FFF2-40B4-BE49-F238E27FC236}">
                <a16:creationId xmlns:a16="http://schemas.microsoft.com/office/drawing/2014/main" id="{C74C9D18-243B-5ADA-C6FF-73E3C05B9960}"/>
              </a:ext>
            </a:extLst>
          </p:cNvPr>
          <p:cNvSpPr txBox="1"/>
          <p:nvPr/>
        </p:nvSpPr>
        <p:spPr>
          <a:xfrm>
            <a:off x="4823810" y="5016297"/>
            <a:ext cx="2798797" cy="461665"/>
          </a:xfrm>
          <a:prstGeom prst="rect">
            <a:avLst/>
          </a:prstGeom>
          <a:solidFill>
            <a:srgbClr val="D2E2EE"/>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Century Gothic"/>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32" name="Action Button: Custom 16">
            <a:hlinkClick r:id="" action="ppaction://noaction" highlightClick="1">
              <a:snd r:embed="rId15" name="T3_W1F_9.8.wav"/>
            </a:hlinkClick>
            <a:extLst>
              <a:ext uri="{FF2B5EF4-FFF2-40B4-BE49-F238E27FC236}">
                <a16:creationId xmlns:a16="http://schemas.microsoft.com/office/drawing/2014/main" id="{8C5BA35F-EE74-C861-DAA6-131ECB798085}"/>
              </a:ext>
            </a:extLst>
          </p:cNvPr>
          <p:cNvSpPr/>
          <p:nvPr/>
        </p:nvSpPr>
        <p:spPr>
          <a:xfrm>
            <a:off x="1073254" y="5765469"/>
            <a:ext cx="396000" cy="396000"/>
          </a:xfrm>
          <a:prstGeom prst="actionButtonBlank">
            <a:avLst/>
          </a:prstGeom>
          <a:solidFill>
            <a:srgbClr val="002060"/>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3" name="TextBox 32">
            <a:extLst>
              <a:ext uri="{FF2B5EF4-FFF2-40B4-BE49-F238E27FC236}">
                <a16:creationId xmlns:a16="http://schemas.microsoft.com/office/drawing/2014/main" id="{F939B3D7-2623-BE24-BDFE-A8A0E0F532CA}"/>
              </a:ext>
            </a:extLst>
          </p:cNvPr>
          <p:cNvSpPr txBox="1"/>
          <p:nvPr/>
        </p:nvSpPr>
        <p:spPr>
          <a:xfrm>
            <a:off x="3072364" y="5373230"/>
            <a:ext cx="57650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34" name="TextBox 33">
            <a:extLst>
              <a:ext uri="{FF2B5EF4-FFF2-40B4-BE49-F238E27FC236}">
                <a16:creationId xmlns:a16="http://schemas.microsoft.com/office/drawing/2014/main" id="{E7435E5C-210F-48A7-7296-FCB6B888E790}"/>
              </a:ext>
            </a:extLst>
          </p:cNvPr>
          <p:cNvSpPr txBox="1"/>
          <p:nvPr/>
        </p:nvSpPr>
        <p:spPr>
          <a:xfrm>
            <a:off x="9166331" y="6484272"/>
            <a:ext cx="2933206" cy="369332"/>
          </a:xfrm>
          <a:prstGeom prst="rect">
            <a:avLst/>
          </a:prstGeom>
          <a:solidFill>
            <a:srgbClr val="92D050"/>
          </a:solidFill>
        </p:spPr>
        <p:txBody>
          <a:bodyPr wrap="square" rtlCol="0">
            <a:spAutoFit/>
          </a:bodyPr>
          <a:lstStyle/>
          <a:p>
            <a:pPr algn="ctr"/>
            <a:r>
              <a:rPr lang="en-GB" dirty="0" err="1">
                <a:solidFill>
                  <a:srgbClr val="002060"/>
                </a:solidFill>
                <a:latin typeface="Century Gothic" panose="020B0502020202020204" pitchFamily="34" charset="0"/>
              </a:rPr>
              <a:t>üben</a:t>
            </a:r>
            <a:r>
              <a:rPr lang="en-GB" dirty="0">
                <a:solidFill>
                  <a:srgbClr val="002060"/>
                </a:solidFill>
                <a:latin typeface="Century Gothic" panose="020B0502020202020204" pitchFamily="34" charset="0"/>
              </a:rPr>
              <a:t> = to practise</a:t>
            </a:r>
          </a:p>
        </p:txBody>
      </p:sp>
      <p:sp>
        <p:nvSpPr>
          <p:cNvPr id="36" name="TextBox 35">
            <a:extLst>
              <a:ext uri="{FF2B5EF4-FFF2-40B4-BE49-F238E27FC236}">
                <a16:creationId xmlns:a16="http://schemas.microsoft.com/office/drawing/2014/main" id="{5675B2B1-2A64-6B89-A0EC-08965451726F}"/>
              </a:ext>
            </a:extLst>
          </p:cNvPr>
          <p:cNvSpPr txBox="1"/>
          <p:nvPr/>
        </p:nvSpPr>
        <p:spPr>
          <a:xfrm>
            <a:off x="4823810" y="5709272"/>
            <a:ext cx="3826584" cy="270045"/>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Tree>
    <p:extLst>
      <p:ext uri="{BB962C8B-B14F-4D97-AF65-F5344CB8AC3E}">
        <p14:creationId xmlns:p14="http://schemas.microsoft.com/office/powerpoint/2010/main" val="3198131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27"/>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28"/>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29"/>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30"/>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31"/>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0" nodeType="clickEffect">
                                  <p:stCondLst>
                                    <p:cond delay="0"/>
                                  </p:stCondLst>
                                  <p:childTnLst>
                                    <p:set>
                                      <p:cBhvr>
                                        <p:cTn id="50" dur="1" fill="hold">
                                          <p:stCondLst>
                                            <p:cond delay="0"/>
                                          </p:stCondLst>
                                        </p:cTn>
                                        <p:tgtEl>
                                          <p:spTgt spid="3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P spid="24" grpId="0"/>
      <p:bldP spid="25" grpId="0"/>
      <p:bldP spid="26" grpId="0"/>
      <p:bldP spid="27" grpId="0" animBg="1"/>
      <p:bldP spid="28" grpId="0" animBg="1"/>
      <p:bldP spid="29" grpId="0" animBg="1"/>
      <p:bldP spid="30" grpId="0" animBg="1"/>
      <p:bldP spid="31" grpId="0" animBg="1"/>
      <p:bldP spid="33" grpId="0"/>
      <p:bldP spid="36" grpId="0" animBg="1"/>
    </p:bldLst>
  </p:timing>
</p:sld>
</file>

<file path=ppt/theme/theme1.xml><?xml version="1.0" encoding="utf-8"?>
<a:theme xmlns:a="http://schemas.openxmlformats.org/drawingml/2006/main" name="1_Office Theme">
  <a:themeElements>
    <a:clrScheme name="Office Theme">
      <a:dk1>
        <a:srgbClr val="000000"/>
      </a:dk1>
      <a:lt1>
        <a:srgbClr val="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Custom 2">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1517</TotalTime>
  <Words>2686</Words>
  <Application>Microsoft Macintosh PowerPoint</Application>
  <PresentationFormat>Widescreen</PresentationFormat>
  <Paragraphs>433</Paragraphs>
  <Slides>13</Slides>
  <Notes>13</Notes>
  <HiddenSlides>0</HiddenSlides>
  <MMClips>0</MMClips>
  <ScaleCrop>false</ScaleCrop>
  <HeadingPairs>
    <vt:vector size="6" baseType="variant">
      <vt:variant>
        <vt:lpstr>Fonts Used</vt:lpstr>
      </vt:variant>
      <vt:variant>
        <vt:i4>8</vt:i4>
      </vt:variant>
      <vt:variant>
        <vt:lpstr>Theme</vt:lpstr>
      </vt:variant>
      <vt:variant>
        <vt:i4>4</vt:i4>
      </vt:variant>
      <vt:variant>
        <vt:lpstr>Slide Titles</vt:lpstr>
      </vt:variant>
      <vt:variant>
        <vt:i4>13</vt:i4>
      </vt:variant>
    </vt:vector>
  </HeadingPairs>
  <TitlesOfParts>
    <vt:vector size="25" baseType="lpstr">
      <vt:lpstr>Arial</vt:lpstr>
      <vt:lpstr>Calibri</vt:lpstr>
      <vt:lpstr>Calibri Light</vt:lpstr>
      <vt:lpstr>Century Gothic</vt:lpstr>
      <vt:lpstr>Modern Love</vt:lpstr>
      <vt:lpstr>Segoe Print</vt:lpstr>
      <vt:lpstr>Symbol</vt:lpstr>
      <vt:lpstr>Wingdings</vt:lpstr>
      <vt:lpstr>1_Office Theme</vt:lpstr>
      <vt:lpstr>2_Office Theme</vt:lpstr>
      <vt:lpstr>3_Office Theme</vt:lpstr>
      <vt:lpstr>Office Theme</vt:lpstr>
      <vt:lpstr>Experiences at home and away </vt:lpstr>
      <vt:lpstr>aussprechen</vt:lpstr>
      <vt:lpstr>aussprechen</vt:lpstr>
      <vt:lpstr>PowerPoint Presentation</vt:lpstr>
      <vt:lpstr>Follow up 2: </vt:lpstr>
      <vt:lpstr>Follow up 2: </vt:lpstr>
      <vt:lpstr>Follow up 3 </vt:lpstr>
      <vt:lpstr>Yes / no questions</vt:lpstr>
      <vt:lpstr>Follow up 4</vt:lpstr>
      <vt:lpstr>Follow up 5: </vt:lpstr>
      <vt:lpstr>Tschüss!</vt:lpstr>
      <vt:lpstr>Follow up 2: </vt:lpstr>
      <vt:lpstr>Follow up 2: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Rachel Hawkes</dc:creator>
  <cp:lastModifiedBy>Jasmin Silver</cp:lastModifiedBy>
  <cp:revision>64</cp:revision>
  <dcterms:created xsi:type="dcterms:W3CDTF">2021-06-12T06:20:35Z</dcterms:created>
  <dcterms:modified xsi:type="dcterms:W3CDTF">2023-10-06T14:19:38Z</dcterms:modified>
</cp:coreProperties>
</file>