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7" r:id="rId4"/>
    <p:sldId id="925" r:id="rId5"/>
    <p:sldId id="926" r:id="rId6"/>
    <p:sldId id="927" r:id="rId7"/>
    <p:sldId id="928" r:id="rId8"/>
    <p:sldId id="299" r:id="rId9"/>
    <p:sldId id="929" r:id="rId10"/>
    <p:sldId id="312" r:id="rId11"/>
    <p:sldId id="1008" r:id="rId12"/>
    <p:sldId id="1009" r:id="rId13"/>
    <p:sldId id="1017" r:id="rId14"/>
    <p:sldId id="1018" r:id="rId15"/>
    <p:sldId id="290" r:id="rId16"/>
    <p:sldId id="1011" r:id="rId17"/>
    <p:sldId id="1020" r:id="rId18"/>
    <p:sldId id="10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6EA6-C2AE-ED41-A9BF-828F04280A5A}" v="7" dt="2023-10-09T11:14:34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80" autoAdjust="0"/>
    <p:restoredTop sz="93792" autoAdjust="0"/>
  </p:normalViewPr>
  <p:slideViewPr>
    <p:cSldViewPr snapToGrid="0">
      <p:cViewPr varScale="1">
        <p:scale>
          <a:sx n="58" d="100"/>
          <a:sy n="58" d="100"/>
        </p:scale>
        <p:origin x="72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S::bv929433@reading.ac.uk::2d507aff-3db3-468e-9a53-e6204b33d4b5" providerId="AD" clId="Web-{FDA4C7EA-08E1-444C-BCA0-C61AEEA6A658}"/>
    <pc:docChg chg="modSld">
      <pc:chgData name="Jasmin Silver" userId="S::bv929433@reading.ac.uk::2d507aff-3db3-468e-9a53-e6204b33d4b5" providerId="AD" clId="Web-{FDA4C7EA-08E1-444C-BCA0-C61AEEA6A658}" dt="2023-12-15T10:31:39.611" v="24"/>
      <pc:docMkLst>
        <pc:docMk/>
      </pc:docMkLst>
      <pc:sldChg chg="modNotes">
        <pc:chgData name="Jasmin Silver" userId="S::bv929433@reading.ac.uk::2d507aff-3db3-468e-9a53-e6204b33d4b5" providerId="AD" clId="Web-{FDA4C7EA-08E1-444C-BCA0-C61AEEA6A658}" dt="2023-12-15T10:31:39.611" v="24"/>
        <pc:sldMkLst>
          <pc:docMk/>
          <pc:sldMk cId="1834379481" sldId="1009"/>
        </pc:sldMkLst>
      </pc:sldChg>
    </pc:docChg>
  </pc:docChgLst>
  <pc:docChgLst>
    <pc:chgData name="Jasmin Silver" userId="f1ad1a87-e10a-4dd0-87b2-6c2654730cf8" providerId="ADAL" clId="{37B46EA6-C2AE-ED41-A9BF-828F04280A5A}"/>
    <pc:docChg chg="undo custSel modSld">
      <pc:chgData name="Jasmin Silver" userId="f1ad1a87-e10a-4dd0-87b2-6c2654730cf8" providerId="ADAL" clId="{37B46EA6-C2AE-ED41-A9BF-828F04280A5A}" dt="2023-10-09T12:51:37.936" v="1209" actId="20577"/>
      <pc:docMkLst>
        <pc:docMk/>
      </pc:docMkLst>
      <pc:sldChg chg="modSp mod modNotesTx">
        <pc:chgData name="Jasmin Silver" userId="f1ad1a87-e10a-4dd0-87b2-6c2654730cf8" providerId="ADAL" clId="{37B46EA6-C2AE-ED41-A9BF-828F04280A5A}" dt="2023-10-09T11:00:40.492" v="287" actId="20577"/>
        <pc:sldMkLst>
          <pc:docMk/>
          <pc:sldMk cId="2572313773" sldId="312"/>
        </pc:sldMkLst>
        <pc:spChg chg="mod">
          <ac:chgData name="Jasmin Silver" userId="f1ad1a87-e10a-4dd0-87b2-6c2654730cf8" providerId="ADAL" clId="{37B46EA6-C2AE-ED41-A9BF-828F04280A5A}" dt="2023-10-09T11:00:40.492" v="287" actId="20577"/>
          <ac:spMkLst>
            <pc:docMk/>
            <pc:sldMk cId="2572313773" sldId="312"/>
            <ac:spMk id="90" creationId="{195FA3F2-3E2D-4B41-90A3-B919A05E701B}"/>
          </ac:spMkLst>
        </pc:spChg>
        <pc:spChg chg="mod">
          <ac:chgData name="Jasmin Silver" userId="f1ad1a87-e10a-4dd0-87b2-6c2654730cf8" providerId="ADAL" clId="{37B46EA6-C2AE-ED41-A9BF-828F04280A5A}" dt="2023-10-09T10:52:14.442" v="26" actId="167"/>
          <ac:spMkLst>
            <pc:docMk/>
            <pc:sldMk cId="2572313773" sldId="312"/>
            <ac:spMk id="98" creationId="{7D5ECE89-6783-49E3-A1EC-BE4C42B5DF4D}"/>
          </ac:spMkLst>
        </pc:spChg>
        <pc:picChg chg="mod">
          <ac:chgData name="Jasmin Silver" userId="f1ad1a87-e10a-4dd0-87b2-6c2654730cf8" providerId="ADAL" clId="{37B46EA6-C2AE-ED41-A9BF-828F04280A5A}" dt="2023-10-09T10:51:29.512" v="15" actId="1076"/>
          <ac:picMkLst>
            <pc:docMk/>
            <pc:sldMk cId="2572313773" sldId="312"/>
            <ac:picMk id="91" creationId="{79F7DA2F-D595-4FD6-839A-32DA4DB3809A}"/>
          </ac:picMkLst>
        </pc:picChg>
        <pc:picChg chg="mod">
          <ac:chgData name="Jasmin Silver" userId="f1ad1a87-e10a-4dd0-87b2-6c2654730cf8" providerId="ADAL" clId="{37B46EA6-C2AE-ED41-A9BF-828F04280A5A}" dt="2023-10-09T10:51:33.332" v="16" actId="1076"/>
          <ac:picMkLst>
            <pc:docMk/>
            <pc:sldMk cId="2572313773" sldId="312"/>
            <ac:picMk id="92" creationId="{6B41F7F1-C2EB-4A02-AEE8-EF34A1DC4F77}"/>
          </ac:picMkLst>
        </pc:picChg>
        <pc:picChg chg="mod">
          <ac:chgData name="Jasmin Silver" userId="f1ad1a87-e10a-4dd0-87b2-6c2654730cf8" providerId="ADAL" clId="{37B46EA6-C2AE-ED41-A9BF-828F04280A5A}" dt="2023-10-09T10:51:36.836" v="17" actId="1076"/>
          <ac:picMkLst>
            <pc:docMk/>
            <pc:sldMk cId="2572313773" sldId="312"/>
            <ac:picMk id="93" creationId="{81568983-D59D-42DB-9B8B-89F88F12B7CE}"/>
          </ac:picMkLst>
        </pc:picChg>
        <pc:picChg chg="mod">
          <ac:chgData name="Jasmin Silver" userId="f1ad1a87-e10a-4dd0-87b2-6c2654730cf8" providerId="ADAL" clId="{37B46EA6-C2AE-ED41-A9BF-828F04280A5A}" dt="2023-10-09T10:51:38.257" v="18" actId="1076"/>
          <ac:picMkLst>
            <pc:docMk/>
            <pc:sldMk cId="2572313773" sldId="312"/>
            <ac:picMk id="94" creationId="{FF59906B-5CDD-4E80-9F32-91974C532921}"/>
          </ac:picMkLst>
        </pc:picChg>
        <pc:picChg chg="mod">
          <ac:chgData name="Jasmin Silver" userId="f1ad1a87-e10a-4dd0-87b2-6c2654730cf8" providerId="ADAL" clId="{37B46EA6-C2AE-ED41-A9BF-828F04280A5A}" dt="2023-10-09T10:52:17.983" v="27" actId="1076"/>
          <ac:picMkLst>
            <pc:docMk/>
            <pc:sldMk cId="2572313773" sldId="312"/>
            <ac:picMk id="95" creationId="{D75A95F0-0D69-4D88-9F32-B33887CA1E52}"/>
          </ac:picMkLst>
        </pc:picChg>
        <pc:picChg chg="mod">
          <ac:chgData name="Jasmin Silver" userId="f1ad1a87-e10a-4dd0-87b2-6c2654730cf8" providerId="ADAL" clId="{37B46EA6-C2AE-ED41-A9BF-828F04280A5A}" dt="2023-10-09T10:52:24.881" v="28" actId="1076"/>
          <ac:picMkLst>
            <pc:docMk/>
            <pc:sldMk cId="2572313773" sldId="312"/>
            <ac:picMk id="96" creationId="{BD6DAC51-5D44-467D-9CE5-3F57D9B1C621}"/>
          </ac:picMkLst>
        </pc:picChg>
        <pc:picChg chg="mod">
          <ac:chgData name="Jasmin Silver" userId="f1ad1a87-e10a-4dd0-87b2-6c2654730cf8" providerId="ADAL" clId="{37B46EA6-C2AE-ED41-A9BF-828F04280A5A}" dt="2023-10-09T10:51:48.656" v="21" actId="1076"/>
          <ac:picMkLst>
            <pc:docMk/>
            <pc:sldMk cId="2572313773" sldId="312"/>
            <ac:picMk id="97" creationId="{9F0864C3-FD96-4BF8-85A4-EF3581C04226}"/>
          </ac:picMkLst>
        </pc:picChg>
        <pc:picChg chg="mod">
          <ac:chgData name="Jasmin Silver" userId="f1ad1a87-e10a-4dd0-87b2-6c2654730cf8" providerId="ADAL" clId="{37B46EA6-C2AE-ED41-A9BF-828F04280A5A}" dt="2023-10-09T10:51:54.197" v="22" actId="1076"/>
          <ac:picMkLst>
            <pc:docMk/>
            <pc:sldMk cId="2572313773" sldId="312"/>
            <ac:picMk id="99" creationId="{9BA39C36-7A96-469F-A38D-F02CC7A3BAAC}"/>
          </ac:picMkLst>
        </pc:picChg>
        <pc:picChg chg="mod">
          <ac:chgData name="Jasmin Silver" userId="f1ad1a87-e10a-4dd0-87b2-6c2654730cf8" providerId="ADAL" clId="{37B46EA6-C2AE-ED41-A9BF-828F04280A5A}" dt="2023-10-09T10:51:59.607" v="23" actId="1076"/>
          <ac:picMkLst>
            <pc:docMk/>
            <pc:sldMk cId="2572313773" sldId="312"/>
            <ac:picMk id="100" creationId="{F43758E1-3BEF-4668-A7D3-9CA20B451443}"/>
          </ac:picMkLst>
        </pc:picChg>
        <pc:picChg chg="mod">
          <ac:chgData name="Jasmin Silver" userId="f1ad1a87-e10a-4dd0-87b2-6c2654730cf8" providerId="ADAL" clId="{37B46EA6-C2AE-ED41-A9BF-828F04280A5A}" dt="2023-10-09T10:52:02.340" v="24" actId="1076"/>
          <ac:picMkLst>
            <pc:docMk/>
            <pc:sldMk cId="2572313773" sldId="312"/>
            <ac:picMk id="101" creationId="{6943EFDB-F844-4C1D-B8EB-801E6E852857}"/>
          </ac:picMkLst>
        </pc:picChg>
        <pc:picChg chg="mod">
          <ac:chgData name="Jasmin Silver" userId="f1ad1a87-e10a-4dd0-87b2-6c2654730cf8" providerId="ADAL" clId="{37B46EA6-C2AE-ED41-A9BF-828F04280A5A}" dt="2023-10-09T10:52:05.058" v="25" actId="1076"/>
          <ac:picMkLst>
            <pc:docMk/>
            <pc:sldMk cId="2572313773" sldId="312"/>
            <ac:picMk id="102" creationId="{3ACA9077-A0AD-4413-B535-82B5DF7E2370}"/>
          </ac:picMkLst>
        </pc:picChg>
        <pc:picChg chg="mod">
          <ac:chgData name="Jasmin Silver" userId="f1ad1a87-e10a-4dd0-87b2-6c2654730cf8" providerId="ADAL" clId="{37B46EA6-C2AE-ED41-A9BF-828F04280A5A}" dt="2023-10-09T10:51:42.362" v="19" actId="1076"/>
          <ac:picMkLst>
            <pc:docMk/>
            <pc:sldMk cId="2572313773" sldId="312"/>
            <ac:picMk id="103" creationId="{DF718824-0453-4F73-8C4D-854CD26C5AFC}"/>
          </ac:picMkLst>
        </pc:picChg>
        <pc:picChg chg="mod">
          <ac:chgData name="Jasmin Silver" userId="f1ad1a87-e10a-4dd0-87b2-6c2654730cf8" providerId="ADAL" clId="{37B46EA6-C2AE-ED41-A9BF-828F04280A5A}" dt="2023-10-09T10:51:46.039" v="20" actId="1076"/>
          <ac:picMkLst>
            <pc:docMk/>
            <pc:sldMk cId="2572313773" sldId="312"/>
            <ac:picMk id="104" creationId="{0AB69C67-EB0D-4006-8922-83A02A2400FB}"/>
          </ac:picMkLst>
        </pc:picChg>
      </pc:sldChg>
      <pc:sldChg chg="modAnim">
        <pc:chgData name="Jasmin Silver" userId="f1ad1a87-e10a-4dd0-87b2-6c2654730cf8" providerId="ADAL" clId="{37B46EA6-C2AE-ED41-A9BF-828F04280A5A}" dt="2023-10-09T10:45:42.564" v="14"/>
        <pc:sldMkLst>
          <pc:docMk/>
          <pc:sldMk cId="1646770466" sldId="929"/>
        </pc:sldMkLst>
      </pc:sldChg>
      <pc:sldChg chg="modNotesTx">
        <pc:chgData name="Jasmin Silver" userId="f1ad1a87-e10a-4dd0-87b2-6c2654730cf8" providerId="ADAL" clId="{37B46EA6-C2AE-ED41-A9BF-828F04280A5A}" dt="2023-10-09T12:51:37.936" v="1209" actId="20577"/>
        <pc:sldMkLst>
          <pc:docMk/>
          <pc:sldMk cId="1834379481" sldId="1009"/>
        </pc:sldMkLst>
      </pc:sldChg>
      <pc:sldChg chg="modSp mod">
        <pc:chgData name="Jasmin Silver" userId="f1ad1a87-e10a-4dd0-87b2-6c2654730cf8" providerId="ADAL" clId="{37B46EA6-C2AE-ED41-A9BF-828F04280A5A}" dt="2023-10-09T12:34:12.676" v="1198" actId="255"/>
        <pc:sldMkLst>
          <pc:docMk/>
          <pc:sldMk cId="2355799823" sldId="1017"/>
        </pc:sldMkLst>
        <pc:graphicFrameChg chg="modGraphic">
          <ac:chgData name="Jasmin Silver" userId="f1ad1a87-e10a-4dd0-87b2-6c2654730cf8" providerId="ADAL" clId="{37B46EA6-C2AE-ED41-A9BF-828F04280A5A}" dt="2023-10-09T12:34:12.676" v="1198" actId="255"/>
          <ac:graphicFrameMkLst>
            <pc:docMk/>
            <pc:sldMk cId="2355799823" sldId="1017"/>
            <ac:graphicFrameMk id="48" creationId="{E6F5C010-FCBF-483C-895E-1E56C0C2FA24}"/>
          </ac:graphicFrameMkLst>
        </pc:graphicFrameChg>
      </pc:sldChg>
      <pc:sldChg chg="modSp mod">
        <pc:chgData name="Jasmin Silver" userId="f1ad1a87-e10a-4dd0-87b2-6c2654730cf8" providerId="ADAL" clId="{37B46EA6-C2AE-ED41-A9BF-828F04280A5A}" dt="2023-10-09T12:32:12.446" v="1192" actId="403"/>
        <pc:sldMkLst>
          <pc:docMk/>
          <pc:sldMk cId="3782961500" sldId="1018"/>
        </pc:sldMkLst>
        <pc:graphicFrameChg chg="modGraphic">
          <ac:chgData name="Jasmin Silver" userId="f1ad1a87-e10a-4dd0-87b2-6c2654730cf8" providerId="ADAL" clId="{37B46EA6-C2AE-ED41-A9BF-828F04280A5A}" dt="2023-10-09T12:32:12.446" v="1192" actId="403"/>
          <ac:graphicFrameMkLst>
            <pc:docMk/>
            <pc:sldMk cId="3782961500" sldId="1018"/>
            <ac:graphicFrameMk id="48" creationId="{E6F5C010-FCBF-483C-895E-1E56C0C2FA24}"/>
          </ac:graphicFrameMkLst>
        </pc:graphicFrameChg>
      </pc:sldChg>
      <pc:sldChg chg="modSp mod modNotesTx">
        <pc:chgData name="Jasmin Silver" userId="f1ad1a87-e10a-4dd0-87b2-6c2654730cf8" providerId="ADAL" clId="{37B46EA6-C2AE-ED41-A9BF-828F04280A5A}" dt="2023-10-09T12:33:40.567" v="1196" actId="403"/>
        <pc:sldMkLst>
          <pc:docMk/>
          <pc:sldMk cId="1504769047" sldId="1019"/>
        </pc:sldMkLst>
        <pc:graphicFrameChg chg="modGraphic">
          <ac:chgData name="Jasmin Silver" userId="f1ad1a87-e10a-4dd0-87b2-6c2654730cf8" providerId="ADAL" clId="{37B46EA6-C2AE-ED41-A9BF-828F04280A5A}" dt="2023-10-09T12:33:40.567" v="1196" actId="403"/>
          <ac:graphicFrameMkLst>
            <pc:docMk/>
            <pc:sldMk cId="1504769047" sldId="1019"/>
            <ac:graphicFrameMk id="48" creationId="{E6F5C010-FCBF-483C-895E-1E56C0C2FA24}"/>
          </ac:graphicFrameMkLst>
        </pc:graphicFrameChg>
      </pc:sldChg>
      <pc:sldChg chg="delSp modSp mod delAnim modNotesTx">
        <pc:chgData name="Jasmin Silver" userId="f1ad1a87-e10a-4dd0-87b2-6c2654730cf8" providerId="ADAL" clId="{37B46EA6-C2AE-ED41-A9BF-828F04280A5A}" dt="2023-10-09T12:33:55.176" v="1197" actId="255"/>
        <pc:sldMkLst>
          <pc:docMk/>
          <pc:sldMk cId="56252250" sldId="1020"/>
        </pc:sldMkLst>
        <pc:spChg chg="del">
          <ac:chgData name="Jasmin Silver" userId="f1ad1a87-e10a-4dd0-87b2-6c2654730cf8" providerId="ADAL" clId="{37B46EA6-C2AE-ED41-A9BF-828F04280A5A}" dt="2023-10-09T12:33:14.294" v="1193" actId="478"/>
          <ac:spMkLst>
            <pc:docMk/>
            <pc:sldMk cId="56252250" sldId="1020"/>
            <ac:spMk id="58" creationId="{EF239C35-C144-491F-AEA8-CD145B46436E}"/>
          </ac:spMkLst>
        </pc:spChg>
        <pc:graphicFrameChg chg="modGraphic">
          <ac:chgData name="Jasmin Silver" userId="f1ad1a87-e10a-4dd0-87b2-6c2654730cf8" providerId="ADAL" clId="{37B46EA6-C2AE-ED41-A9BF-828F04280A5A}" dt="2023-10-09T12:33:55.176" v="1197" actId="255"/>
          <ac:graphicFrameMkLst>
            <pc:docMk/>
            <pc:sldMk cId="56252250" sldId="1020"/>
            <ac:graphicFrameMk id="48" creationId="{E6F5C010-FCBF-483C-895E-1E56C0C2FA2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[r] consonantal [r] rot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Frage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warum?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vocalic [r] Ort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lernen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Antwort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Farbe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[1079]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werden, werde, wirst, wird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Frühstück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Frohe Ostern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Appetit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 Nacht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 Spaß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gehen [66]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kommen [62] 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sein [3] tanzen [1497]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Fest [2089] Platz [326] Straße [391] auf [16]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en-US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language from Term 1 &amp; Term 2 Week 2 :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bekommen [212] bleiben [113] lesen [305] machen [58] schreiben [184] sein [3] spielen [205]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Abend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[342] Essen [323] Film [505] Geschichte [262]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Hausaufgabe(n)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[n/a] Morgen [621]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Nachmittag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[1464] Schule [359] heute [116] manchmal [382] oft [223] nie [196]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jeden Tag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out handouts to pupils. Both face the board.  Display this slide.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 A translates English prompts into German questions, working in numerical order from 1 – 9.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B identifies the correct letter according to his/her understanding of what A says.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After all nine questions have been asked by Pupil A, Pupil B reads aloud the sentence/message produced by the answer letters.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It should read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tanzen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swap roles and repeat the activity. Pupil A’s sentence should read: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Spaß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!’.</a:t>
            </a:r>
          </a:p>
          <a:p>
            <a:pPr marL="228600" indent="-228600"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Click to hear each of the sentences by clicking on the letters in the circles below each picture</a:t>
            </a:r>
            <a:r>
              <a:rPr lang="en-GB" spc="-1">
                <a:solidFill>
                  <a:srgbClr val="000000"/>
                </a:solidFill>
                <a:latin typeface="Calibri"/>
                <a:ea typeface="Calibri"/>
              </a:rPr>
              <a:t> in the audio version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. Answers are also included below.</a:t>
            </a:r>
            <a:endParaRPr lang="en-GB" sz="12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Frühstück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(W)</a:t>
            </a:r>
          </a:p>
          <a:p>
            <a:pPr marL="228600" indent="-228600">
              <a:buFont typeface="+mj-lt"/>
              <a:buAutoNum type="arabicPeriod"/>
            </a:pPr>
            <a:r>
              <a:rPr lang="en-GB" spc="-1">
                <a:solidFill>
                  <a:srgbClr val="000000"/>
                </a:solidFill>
                <a:latin typeface="Calibri"/>
                <a:ea typeface="Calibri"/>
              </a:rPr>
              <a:t>Liest du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Geschichten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Werdet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(R)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(T)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auf den Platz? (A)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Werdet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Tag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froh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Siehst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Film am Abend? (Z)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Bekommst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Hausaufgaben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Nachmittag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Seid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der Schule? (N)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Frühstück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(V)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Lest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Geschicten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(I)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groß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(E)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(L)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auf den Platz?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(S)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jeden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Tag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froh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(P)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Film am Abend? (A)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Bekommt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Hausaufgaben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Nachmittag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?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ß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du in der Schule? (!)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89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26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0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83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8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rot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hold</a:t>
            </a:r>
            <a:r>
              <a:rPr lang="fr-FR" baseline="0" dirty="0"/>
              <a:t> up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red</a:t>
            </a:r>
            <a:r>
              <a:rPr lang="fr-FR" baseline="0" dirty="0"/>
              <a:t> </a:t>
            </a:r>
            <a:r>
              <a:rPr lang="fr-FR" baseline="0" dirty="0" err="1"/>
              <a:t>classroom</a:t>
            </a:r>
            <a:r>
              <a:rPr lang="fr-FR" baseline="0" dirty="0"/>
              <a:t> tems e.g. a </a:t>
            </a:r>
            <a:r>
              <a:rPr lang="fr-FR" baseline="0" dirty="0" err="1"/>
              <a:t>pen</a:t>
            </a:r>
            <a:r>
              <a:rPr lang="fr-FR" baseline="0" dirty="0"/>
              <a:t>/book/flag/</a:t>
            </a:r>
            <a:r>
              <a:rPr lang="fr-FR" baseline="0" dirty="0" err="1"/>
              <a:t>clothing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8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before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‘rot’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rot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[477]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b="1" dirty="0" err="1"/>
              <a:t>drei</a:t>
            </a:r>
            <a:r>
              <a:rPr lang="en-GB" dirty="0"/>
              <a:t> [106] </a:t>
            </a:r>
            <a:r>
              <a:rPr lang="en-GB" b="1" dirty="0" err="1"/>
              <a:t>rechts</a:t>
            </a:r>
            <a:r>
              <a:rPr lang="en-GB" dirty="0"/>
              <a:t> [829]  </a:t>
            </a:r>
            <a:r>
              <a:rPr lang="en-GB" b="1" dirty="0" err="1"/>
              <a:t>Frage</a:t>
            </a:r>
            <a:r>
              <a:rPr lang="en-GB" dirty="0"/>
              <a:t> [157] </a:t>
            </a:r>
            <a:r>
              <a:rPr lang="en-GB" b="1" dirty="0" err="1"/>
              <a:t>warum</a:t>
            </a:r>
            <a:r>
              <a:rPr lang="en-GB" b="1" dirty="0"/>
              <a:t>? </a:t>
            </a:r>
            <a:r>
              <a:rPr lang="en-GB" dirty="0"/>
              <a:t>[192]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Jones, R.L &amp; </a:t>
            </a:r>
            <a:r>
              <a:rPr lang="en-GB" sz="1200" b="0" strike="noStrike" spc="-1" dirty="0" err="1">
                <a:latin typeface="Arial"/>
              </a:rPr>
              <a:t>Tschirner</a:t>
            </a:r>
            <a:r>
              <a:rPr lang="en-GB" sz="1200" b="0" strike="noStrike" spc="-1" dirty="0">
                <a:latin typeface="Arial"/>
              </a:rPr>
              <a:t>, E. (2019). A frequency dictionary of German: Core vocabulary for learners. 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Ort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a </a:t>
            </a:r>
            <a:r>
              <a:rPr lang="fr-FR" baseline="0" dirty="0" err="1"/>
              <a:t>particular</a:t>
            </a:r>
            <a:r>
              <a:rPr lang="fr-FR" baseline="0" dirty="0"/>
              <a:t> place on a </a:t>
            </a:r>
            <a:r>
              <a:rPr lang="fr-FR" baseline="0" dirty="0" err="1"/>
              <a:t>map</a:t>
            </a:r>
            <a:r>
              <a:rPr lang="fr-FR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[r] after a vowel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‘Ort’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Note: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Uhr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’ is a slight exception as the ‘r’ does not directly follow the vowel. However, ‘h’ following a vowel makes a long vowel sound, so the ‘r’ sound here is the same as after a vowel.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Word frequency: Ort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[348]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Tier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[614]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lernen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[288]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Farbe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[1079]</a:t>
            </a: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dirty="0"/>
              <a:t>Jones, R.L &amp; </a:t>
            </a:r>
            <a:r>
              <a:rPr lang="en-GB" dirty="0" err="1"/>
              <a:t>Tschirner</a:t>
            </a:r>
            <a:r>
              <a:rPr lang="en-GB" dirty="0"/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6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pronunciation of [r] before a vowel and [r] after a vowel.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the audio button to play the recording of the first tongue twister, without revealing the written form.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count how many [r]’s they hear and what type (before or after a vowel). NB each tongue twister only contains one type of [r].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for 2 and 3.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Then click to reveal the written forms of the tongue twisters, and the English translations.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practise the tongue twisters themselves, in pairs.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</a:t>
            </a:r>
            <a:r>
              <a:rPr lang="en-GB" b="1" baseline="0" dirty="0"/>
              <a:t>questions</a:t>
            </a:r>
            <a:r>
              <a:rPr lang="en-GB" b="0" baseline="0" dirty="0"/>
              <a:t> and differentiating between the </a:t>
            </a:r>
            <a:r>
              <a:rPr lang="en-GB" b="1" baseline="0" dirty="0" err="1"/>
              <a:t>ihr</a:t>
            </a:r>
            <a:r>
              <a:rPr lang="en-GB" b="1" baseline="0" dirty="0"/>
              <a:t> </a:t>
            </a:r>
            <a:r>
              <a:rPr lang="en-GB" b="0" baseline="0" dirty="0"/>
              <a:t>and </a:t>
            </a:r>
            <a:r>
              <a:rPr lang="en-GB" b="1" baseline="0" dirty="0"/>
              <a:t>du</a:t>
            </a:r>
            <a:r>
              <a:rPr lang="en-GB" b="0" baseline="0" dirty="0"/>
              <a:t> forms of strong and weak verbs.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</a:p>
          <a:p>
            <a:r>
              <a:rPr lang="en-GB" b="0" dirty="0"/>
              <a:t>1. Pupils write down 1-6. </a:t>
            </a:r>
            <a:br>
              <a:rPr lang="en-GB" dirty="0"/>
            </a:br>
            <a:r>
              <a:rPr lang="en-GB" dirty="0"/>
              <a:t>2. Click on the audio buttons</a:t>
            </a:r>
            <a:r>
              <a:rPr lang="en-GB" baseline="0" dirty="0"/>
              <a:t> to play each item 1-6. </a:t>
            </a:r>
            <a:endParaRPr lang="en-GB" dirty="0"/>
          </a:p>
          <a:p>
            <a:r>
              <a:rPr lang="en-GB" dirty="0"/>
              <a:t>3. Pupils write down </a:t>
            </a:r>
            <a:r>
              <a:rPr lang="en-GB" b="1" dirty="0"/>
              <a:t>you (all) </a:t>
            </a:r>
            <a:r>
              <a:rPr lang="en-GB" dirty="0"/>
              <a:t>or </a:t>
            </a:r>
            <a:r>
              <a:rPr lang="en-GB" b="1" dirty="0"/>
              <a:t>you</a:t>
            </a:r>
            <a:r>
              <a:rPr lang="en-GB" dirty="0"/>
              <a:t>, depending on which pronoun and verb form they hear. </a:t>
            </a:r>
          </a:p>
          <a:p>
            <a:r>
              <a:rPr lang="en-GB" dirty="0"/>
              <a:t>4. Pupils listen again to each question and try to translate the question into English.</a:t>
            </a:r>
            <a:br>
              <a:rPr lang="en-GB" dirty="0"/>
            </a:br>
            <a:r>
              <a:rPr lang="en-GB" dirty="0"/>
              <a:t>5. Elicit answers and click to display answers. 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Bekommt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jeden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Tag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Hausaufgaben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Kommt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am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Nachmittag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nach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Hause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Spielst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auf der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Straße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Liest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am Abend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Geschichten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Frühstück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!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Esst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ihr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Eier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?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Bist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[du] auf dem Fest?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vocabulary; written comprehension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A: Click to listen. Pupils write down 1,2 or 3 to correspond to which answer they think is correct. Click for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B: Pupils refer to their listening table, and write the corresponding numbers into the gaps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C: Pupils take turn to pronounce the words. Click to remove the green splats and hear the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D: Pupils take turns translating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Beispiel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Sie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tanzen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Fest.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Er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kommt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spät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Essen.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 Abend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Hausaufgaben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Seid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ihr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 Morgen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Platz?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bleiben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oft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auf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Fest.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Frühstück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essen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Ostereier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questions using </a:t>
            </a:r>
            <a:r>
              <a:rPr lang="en-GB" b="1" i="1" dirty="0"/>
              <a:t>du </a:t>
            </a:r>
            <a:r>
              <a:rPr lang="en-GB" b="0" i="0" dirty="0"/>
              <a:t>and </a:t>
            </a:r>
            <a:r>
              <a:rPr lang="en-GB" b="1" i="1" dirty="0" err="1"/>
              <a:t>ihr</a:t>
            </a:r>
            <a:r>
              <a:rPr lang="en-GB" b="1" i="1" dirty="0"/>
              <a:t> </a:t>
            </a:r>
            <a:r>
              <a:rPr lang="en-GB" b="0" i="0" dirty="0"/>
              <a:t>forms of you.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Siehst</a:t>
            </a:r>
            <a:r>
              <a:rPr lang="en-GB" b="0" dirty="0"/>
              <a:t> du?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letter from two and writes down the letter.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Person A  continues to ask the remaining eight questions in Round 1.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At the end, Person B will have a nine-letter phrase to read out to Person A who should recognise and translate it.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b="0" dirty="0"/>
              <a:t>Then pupils swap and repeat the task. Person B will now make the questions using Round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414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8.wav"/><Relationship Id="rId18" Type="http://schemas.openxmlformats.org/officeDocument/2006/relationships/audio" Target="../media/audio53.wav"/><Relationship Id="rId26" Type="http://schemas.openxmlformats.org/officeDocument/2006/relationships/audio" Target="../media/audio61.wav"/><Relationship Id="rId3" Type="http://schemas.openxmlformats.org/officeDocument/2006/relationships/image" Target="../media/image17.png"/><Relationship Id="rId21" Type="http://schemas.openxmlformats.org/officeDocument/2006/relationships/audio" Target="../media/audio56.wav"/><Relationship Id="rId34" Type="http://schemas.openxmlformats.org/officeDocument/2006/relationships/image" Target="../media/image48.png"/><Relationship Id="rId7" Type="http://schemas.openxmlformats.org/officeDocument/2006/relationships/image" Target="../media/image38.png"/><Relationship Id="rId12" Type="http://schemas.openxmlformats.org/officeDocument/2006/relationships/audio" Target="../media/audio47.wav"/><Relationship Id="rId17" Type="http://schemas.openxmlformats.org/officeDocument/2006/relationships/audio" Target="../media/audio52.wav"/><Relationship Id="rId25" Type="http://schemas.openxmlformats.org/officeDocument/2006/relationships/audio" Target="../media/audio60.wav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1.wav"/><Relationship Id="rId20" Type="http://schemas.openxmlformats.org/officeDocument/2006/relationships/audio" Target="../media/audio55.wav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openxmlformats.org/officeDocument/2006/relationships/audio" Target="../media/audio46.wav"/><Relationship Id="rId24" Type="http://schemas.openxmlformats.org/officeDocument/2006/relationships/audio" Target="../media/audio59.wav"/><Relationship Id="rId32" Type="http://schemas.openxmlformats.org/officeDocument/2006/relationships/image" Target="../media/image46.png"/><Relationship Id="rId5" Type="http://schemas.openxmlformats.org/officeDocument/2006/relationships/image" Target="../media/image34.png"/><Relationship Id="rId15" Type="http://schemas.openxmlformats.org/officeDocument/2006/relationships/audio" Target="../media/audio50.wav"/><Relationship Id="rId23" Type="http://schemas.openxmlformats.org/officeDocument/2006/relationships/audio" Target="../media/audio58.wav"/><Relationship Id="rId28" Type="http://schemas.openxmlformats.org/officeDocument/2006/relationships/audio" Target="../media/audio63.wav"/><Relationship Id="rId36" Type="http://schemas.openxmlformats.org/officeDocument/2006/relationships/image" Target="../media/image50.png"/><Relationship Id="rId10" Type="http://schemas.openxmlformats.org/officeDocument/2006/relationships/image" Target="../media/image43.png"/><Relationship Id="rId19" Type="http://schemas.openxmlformats.org/officeDocument/2006/relationships/audio" Target="../media/audio54.wav"/><Relationship Id="rId31" Type="http://schemas.openxmlformats.org/officeDocument/2006/relationships/image" Target="../media/image45.png"/><Relationship Id="rId4" Type="http://schemas.openxmlformats.org/officeDocument/2006/relationships/image" Target="../media/image18.svg"/><Relationship Id="rId9" Type="http://schemas.openxmlformats.org/officeDocument/2006/relationships/image" Target="../media/image42.png"/><Relationship Id="rId14" Type="http://schemas.openxmlformats.org/officeDocument/2006/relationships/audio" Target="../media/audio49.wav"/><Relationship Id="rId22" Type="http://schemas.openxmlformats.org/officeDocument/2006/relationships/audio" Target="../media/audio57.wav"/><Relationship Id="rId27" Type="http://schemas.openxmlformats.org/officeDocument/2006/relationships/audio" Target="../media/audio62.wav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8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13" Type="http://schemas.openxmlformats.org/officeDocument/2006/relationships/audio" Target="../media/audio72.wav"/><Relationship Id="rId18" Type="http://schemas.openxmlformats.org/officeDocument/2006/relationships/audio" Target="../media/audio77.wav"/><Relationship Id="rId26" Type="http://schemas.openxmlformats.org/officeDocument/2006/relationships/audio" Target="../media/audio85.wav"/><Relationship Id="rId3" Type="http://schemas.openxmlformats.org/officeDocument/2006/relationships/audio" Target="../media/audio65.wav"/><Relationship Id="rId21" Type="http://schemas.openxmlformats.org/officeDocument/2006/relationships/audio" Target="../media/audio80.wav"/><Relationship Id="rId7" Type="http://schemas.openxmlformats.org/officeDocument/2006/relationships/audio" Target="../media/audio66.wav"/><Relationship Id="rId12" Type="http://schemas.openxmlformats.org/officeDocument/2006/relationships/audio" Target="../media/audio71.wav"/><Relationship Id="rId17" Type="http://schemas.openxmlformats.org/officeDocument/2006/relationships/audio" Target="../media/audio76.wav"/><Relationship Id="rId25" Type="http://schemas.openxmlformats.org/officeDocument/2006/relationships/audio" Target="../media/audio84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75.wav"/><Relationship Id="rId20" Type="http://schemas.openxmlformats.org/officeDocument/2006/relationships/audio" Target="../media/audio7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audio" Target="../media/audio70.wav"/><Relationship Id="rId24" Type="http://schemas.openxmlformats.org/officeDocument/2006/relationships/audio" Target="../media/audio83.wav"/><Relationship Id="rId5" Type="http://schemas.openxmlformats.org/officeDocument/2006/relationships/image" Target="../media/image52.png"/><Relationship Id="rId15" Type="http://schemas.openxmlformats.org/officeDocument/2006/relationships/audio" Target="../media/audio74.wav"/><Relationship Id="rId23" Type="http://schemas.openxmlformats.org/officeDocument/2006/relationships/audio" Target="../media/audio82.wav"/><Relationship Id="rId10" Type="http://schemas.openxmlformats.org/officeDocument/2006/relationships/audio" Target="../media/audio69.wav"/><Relationship Id="rId19" Type="http://schemas.openxmlformats.org/officeDocument/2006/relationships/audio" Target="../media/audio78.wav"/><Relationship Id="rId4" Type="http://schemas.openxmlformats.org/officeDocument/2006/relationships/image" Target="../media/image51.png"/><Relationship Id="rId9" Type="http://schemas.openxmlformats.org/officeDocument/2006/relationships/audio" Target="../media/audio68.wav"/><Relationship Id="rId14" Type="http://schemas.openxmlformats.org/officeDocument/2006/relationships/audio" Target="../media/audio73.wav"/><Relationship Id="rId22" Type="http://schemas.openxmlformats.org/officeDocument/2006/relationships/audio" Target="../media/audio81.wav"/><Relationship Id="rId27" Type="http://schemas.openxmlformats.org/officeDocument/2006/relationships/audio" Target="../media/audio8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4.png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4.png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2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11" Type="http://schemas.openxmlformats.org/officeDocument/2006/relationships/image" Target="../media/image10.png"/><Relationship Id="rId5" Type="http://schemas.openxmlformats.org/officeDocument/2006/relationships/audio" Target="../media/audio13.wav"/><Relationship Id="rId1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audio" Target="../media/audio12.wav"/><Relationship Id="rId9" Type="http://schemas.openxmlformats.org/officeDocument/2006/relationships/image" Target="../media/image8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audio" Target="../media/audio20.wav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audio" Target="../media/audio19.wav"/><Relationship Id="rId5" Type="http://schemas.openxmlformats.org/officeDocument/2006/relationships/audio" Target="../media/audio17.wav"/><Relationship Id="rId15" Type="http://schemas.openxmlformats.org/officeDocument/2006/relationships/image" Target="../media/image21.png"/><Relationship Id="rId10" Type="http://schemas.openxmlformats.org/officeDocument/2006/relationships/audio" Target="../media/audio18.wav"/><Relationship Id="rId19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29.wav"/><Relationship Id="rId18" Type="http://schemas.openxmlformats.org/officeDocument/2006/relationships/audio" Target="../media/audio33.wav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audio" Target="../media/audio28.wav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32.wav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audio" Target="../media/audio27.wav"/><Relationship Id="rId5" Type="http://schemas.openxmlformats.org/officeDocument/2006/relationships/audio" Target="../media/audio23.wav"/><Relationship Id="rId15" Type="http://schemas.openxmlformats.org/officeDocument/2006/relationships/audio" Target="../media/audio31.wav"/><Relationship Id="rId10" Type="http://schemas.openxmlformats.org/officeDocument/2006/relationships/image" Target="../media/image18.svg"/><Relationship Id="rId19" Type="http://schemas.openxmlformats.org/officeDocument/2006/relationships/image" Target="../media/image28.png"/><Relationship Id="rId4" Type="http://schemas.openxmlformats.org/officeDocument/2006/relationships/audio" Target="../media/audio22.wav"/><Relationship Id="rId9" Type="http://schemas.openxmlformats.org/officeDocument/2006/relationships/image" Target="../media/image17.png"/><Relationship Id="rId14" Type="http://schemas.openxmlformats.org/officeDocument/2006/relationships/audio" Target="../media/audio3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32.png"/><Relationship Id="rId18" Type="http://schemas.openxmlformats.org/officeDocument/2006/relationships/image" Target="../media/image18.svg"/><Relationship Id="rId3" Type="http://schemas.openxmlformats.org/officeDocument/2006/relationships/audio" Target="../media/audio34.wav"/><Relationship Id="rId7" Type="http://schemas.openxmlformats.org/officeDocument/2006/relationships/audio" Target="../media/audio37.wav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audio" Target="../media/audio41.wav"/><Relationship Id="rId5" Type="http://schemas.openxmlformats.org/officeDocument/2006/relationships/audio" Target="../media/audio36.wav"/><Relationship Id="rId15" Type="http://schemas.openxmlformats.org/officeDocument/2006/relationships/image" Target="../media/image33.png"/><Relationship Id="rId10" Type="http://schemas.openxmlformats.org/officeDocument/2006/relationships/audio" Target="../media/audio40.wav"/><Relationship Id="rId4" Type="http://schemas.openxmlformats.org/officeDocument/2006/relationships/audio" Target="../media/audio35.wav"/><Relationship Id="rId9" Type="http://schemas.openxmlformats.org/officeDocument/2006/relationships/audio" Target="../media/audio39.wav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39.png"/><Relationship Id="rId3" Type="http://schemas.openxmlformats.org/officeDocument/2006/relationships/audio" Target="../media/audio43.wav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11" Type="http://schemas.openxmlformats.org/officeDocument/2006/relationships/image" Target="../media/image37.png"/><Relationship Id="rId5" Type="http://schemas.openxmlformats.org/officeDocument/2006/relationships/image" Target="../media/image17.png"/><Relationship Id="rId15" Type="http://schemas.openxmlformats.org/officeDocument/2006/relationships/image" Target="../media/image41.svg"/><Relationship Id="rId10" Type="http://schemas.openxmlformats.org/officeDocument/2006/relationships/image" Target="../media/image36.svg"/><Relationship Id="rId4" Type="http://schemas.openxmlformats.org/officeDocument/2006/relationships/audio" Target="../media/audio44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3969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Experiences at home and away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9944F0-A287-47D6-9779-29190D0E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90" y="2543017"/>
            <a:ext cx="2120603" cy="21235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F32C34-1217-45DE-9804-26D735799CDA}"/>
              </a:ext>
            </a:extLst>
          </p:cNvPr>
          <p:cNvGrpSpPr/>
          <p:nvPr/>
        </p:nvGrpSpPr>
        <p:grpSpPr>
          <a:xfrm>
            <a:off x="10721009" y="25405"/>
            <a:ext cx="1583382" cy="1001482"/>
            <a:chOff x="10717846" y="65350"/>
            <a:chExt cx="1585097" cy="1419041"/>
          </a:xfrm>
        </p:grpSpPr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EADAB38A-6BFC-437B-A4D2-C13463AD3429}"/>
                </a:ext>
              </a:extLst>
            </p:cNvPr>
            <p:cNvSpPr txBox="1">
              <a:spLocks/>
            </p:cNvSpPr>
            <p:nvPr/>
          </p:nvSpPr>
          <p:spPr>
            <a:xfrm>
              <a:off x="10717846" y="1024626"/>
              <a:ext cx="1442000" cy="459765"/>
            </a:xfrm>
            <a:prstGeom prst="rect">
              <a:avLst/>
            </a:prstGeom>
            <a:solidFill>
              <a:srgbClr val="FFD1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1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sprechen</a:t>
              </a:r>
              <a:endPara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2B7C4E-AD73-42BA-9719-8F782430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976" y="65350"/>
              <a:ext cx="1279967" cy="1066891"/>
            </a:xfrm>
            <a:prstGeom prst="rect">
              <a:avLst/>
            </a:prstGeom>
          </p:spPr>
        </p:pic>
      </p:grp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2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5318" y="125870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3_W2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6792" y="139470"/>
            <a:ext cx="6471189" cy="458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FC995FA6-B8C1-4D2D-9DE0-2C4802FB1B2C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107227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FAAA1041-8BAD-4391-8BEB-9320DF5643AA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1066198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0" name="Table 16">
            <a:extLst>
              <a:ext uri="{FF2B5EF4-FFF2-40B4-BE49-F238E27FC236}">
                <a16:creationId xmlns:a16="http://schemas.microsoft.com/office/drawing/2014/main" id="{04955E46-26E6-4346-A6A8-F3CBB2AE587A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1063186"/>
          <a:ext cx="3547166" cy="1308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30895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1" name="Table 16">
            <a:extLst>
              <a:ext uri="{FF2B5EF4-FFF2-40B4-BE49-F238E27FC236}">
                <a16:creationId xmlns:a16="http://schemas.microsoft.com/office/drawing/2014/main" id="{5EB2E6B5-CEA8-4E61-A8E3-02AEF13A21FD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304022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2" name="Table 16">
            <a:extLst>
              <a:ext uri="{FF2B5EF4-FFF2-40B4-BE49-F238E27FC236}">
                <a16:creationId xmlns:a16="http://schemas.microsoft.com/office/drawing/2014/main" id="{D624EA42-805A-4BF3-9911-6C99322F9F22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3034146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3" name="Table 16">
            <a:extLst>
              <a:ext uri="{FF2B5EF4-FFF2-40B4-BE49-F238E27FC236}">
                <a16:creationId xmlns:a16="http://schemas.microsoft.com/office/drawing/2014/main" id="{E6AA98FF-EEF7-44C5-8864-A5D6538596A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3031134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4" name="Table 16">
            <a:extLst>
              <a:ext uri="{FF2B5EF4-FFF2-40B4-BE49-F238E27FC236}">
                <a16:creationId xmlns:a16="http://schemas.microsoft.com/office/drawing/2014/main" id="{D7C30312-E762-4566-A1C8-07A9F2CA21F4}"/>
              </a:ext>
            </a:extLst>
          </p:cNvPr>
          <p:cNvGraphicFramePr>
            <a:graphicFrameLocks noGrp="1"/>
          </p:cNvGraphicFramePr>
          <p:nvPr/>
        </p:nvGraphicFramePr>
        <p:xfrm>
          <a:off x="123171" y="499908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5" name="Table 16">
            <a:extLst>
              <a:ext uri="{FF2B5EF4-FFF2-40B4-BE49-F238E27FC236}">
                <a16:creationId xmlns:a16="http://schemas.microsoft.com/office/drawing/2014/main" id="{0E79877F-458C-4187-BD91-564A2447838D}"/>
              </a:ext>
            </a:extLst>
          </p:cNvPr>
          <p:cNvGraphicFramePr>
            <a:graphicFrameLocks noGrp="1"/>
          </p:cNvGraphicFramePr>
          <p:nvPr/>
        </p:nvGraphicFramePr>
        <p:xfrm>
          <a:off x="4294991" y="4993002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graphicFrame>
        <p:nvGraphicFramePr>
          <p:cNvPr id="46" name="Table 16">
            <a:extLst>
              <a:ext uri="{FF2B5EF4-FFF2-40B4-BE49-F238E27FC236}">
                <a16:creationId xmlns:a16="http://schemas.microsoft.com/office/drawing/2014/main" id="{6C176B57-445E-465F-A9CD-A8FD15B439F5}"/>
              </a:ext>
            </a:extLst>
          </p:cNvPr>
          <p:cNvGraphicFramePr>
            <a:graphicFrameLocks noGrp="1"/>
          </p:cNvGraphicFramePr>
          <p:nvPr/>
        </p:nvGraphicFramePr>
        <p:xfrm>
          <a:off x="8466811" y="4989990"/>
          <a:ext cx="3547166" cy="1281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3583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1773583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12814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D769C04-C1CA-44E1-B821-B0F49031F5E3}"/>
              </a:ext>
            </a:extLst>
          </p:cNvPr>
          <p:cNvSpPr txBox="1"/>
          <p:nvPr/>
        </p:nvSpPr>
        <p:spPr>
          <a:xfrm>
            <a:off x="123171" y="663869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D8AA16-E5F4-40EC-A812-8DA0285091FE}"/>
              </a:ext>
            </a:extLst>
          </p:cNvPr>
          <p:cNvSpPr txBox="1"/>
          <p:nvPr/>
        </p:nvSpPr>
        <p:spPr>
          <a:xfrm>
            <a:off x="4274609" y="663076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A44B43-2FE5-4FDE-A630-400788E3003E}"/>
              </a:ext>
            </a:extLst>
          </p:cNvPr>
          <p:cNvSpPr txBox="1"/>
          <p:nvPr/>
        </p:nvSpPr>
        <p:spPr>
          <a:xfrm>
            <a:off x="8453559" y="65394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828F9-9F80-40FB-AC4E-59901F715367}"/>
              </a:ext>
            </a:extLst>
          </p:cNvPr>
          <p:cNvSpPr txBox="1"/>
          <p:nvPr/>
        </p:nvSpPr>
        <p:spPr>
          <a:xfrm>
            <a:off x="123171" y="263099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BE9BCF-5362-4CC3-AB97-09D77C686834}"/>
              </a:ext>
            </a:extLst>
          </p:cNvPr>
          <p:cNvSpPr txBox="1"/>
          <p:nvPr/>
        </p:nvSpPr>
        <p:spPr>
          <a:xfrm>
            <a:off x="4274609" y="262591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BB5053-2670-49AA-9093-977DA1F29A96}"/>
              </a:ext>
            </a:extLst>
          </p:cNvPr>
          <p:cNvSpPr txBox="1"/>
          <p:nvPr/>
        </p:nvSpPr>
        <p:spPr>
          <a:xfrm>
            <a:off x="8453559" y="262106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AC0F41-3BD0-4653-8666-75762734F3B6}"/>
              </a:ext>
            </a:extLst>
          </p:cNvPr>
          <p:cNvSpPr txBox="1"/>
          <p:nvPr/>
        </p:nvSpPr>
        <p:spPr>
          <a:xfrm>
            <a:off x="123171" y="4597322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16C314-940C-47CA-AAD7-6FF84C1C87D6}"/>
              </a:ext>
            </a:extLst>
          </p:cNvPr>
          <p:cNvSpPr txBox="1"/>
          <p:nvPr/>
        </p:nvSpPr>
        <p:spPr>
          <a:xfrm>
            <a:off x="4274609" y="4583277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EAC953-D3E8-4EC7-80E1-329A07EABD7B}"/>
              </a:ext>
            </a:extLst>
          </p:cNvPr>
          <p:cNvSpPr txBox="1"/>
          <p:nvPr/>
        </p:nvSpPr>
        <p:spPr>
          <a:xfrm>
            <a:off x="8453559" y="4587395"/>
            <a:ext cx="4201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80AF96FE-A42D-4418-A19D-DB1C5127C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68" y="1591544"/>
            <a:ext cx="771727" cy="572077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D996B2A5-5567-41FC-84F8-5A98C9EB2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" y="1529286"/>
            <a:ext cx="964955" cy="696595"/>
          </a:xfrm>
          <a:prstGeom prst="rect">
            <a:avLst/>
          </a:prstGeom>
        </p:spPr>
      </p:pic>
      <p:pic>
        <p:nvPicPr>
          <p:cNvPr id="82" name="Picture 2" descr="Free vector graphics of Restaurant">
            <a:extLst>
              <a:ext uri="{FF2B5EF4-FFF2-40B4-BE49-F238E27FC236}">
                <a16:creationId xmlns:a16="http://schemas.microsoft.com/office/drawing/2014/main" id="{5DC414D8-B54F-4F78-95DE-F5F423BE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01" y="1416005"/>
            <a:ext cx="771727" cy="77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A picture containing shape&#10;&#10;Description automatically generated">
            <a:extLst>
              <a:ext uri="{FF2B5EF4-FFF2-40B4-BE49-F238E27FC236}">
                <a16:creationId xmlns:a16="http://schemas.microsoft.com/office/drawing/2014/main" id="{29FCC9FD-E367-4F6E-A8B0-744B9C53ED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56" y="1484833"/>
            <a:ext cx="912011" cy="727471"/>
          </a:xfrm>
          <a:prstGeom prst="rect">
            <a:avLst/>
          </a:prstGeom>
        </p:spPr>
      </p:pic>
      <p:pic>
        <p:nvPicPr>
          <p:cNvPr id="90" name="Picture 2" descr="Free vector graphics of Restaurant">
            <a:extLst>
              <a:ext uri="{FF2B5EF4-FFF2-40B4-BE49-F238E27FC236}">
                <a16:creationId xmlns:a16="http://schemas.microsoft.com/office/drawing/2014/main" id="{E5693487-8649-41F7-A39F-61D90DC8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95" y="1454154"/>
            <a:ext cx="771727" cy="77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A picture containing text&#10;&#10;Description automatically generated">
            <a:extLst>
              <a:ext uri="{FF2B5EF4-FFF2-40B4-BE49-F238E27FC236}">
                <a16:creationId xmlns:a16="http://schemas.microsoft.com/office/drawing/2014/main" id="{85B13EAA-A5BD-4938-AFEE-0016BA7D3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65" y="1507848"/>
            <a:ext cx="771727" cy="572077"/>
          </a:xfrm>
          <a:prstGeom prst="rect">
            <a:avLst/>
          </a:prstGeom>
        </p:spPr>
      </p:pic>
      <p:pic>
        <p:nvPicPr>
          <p:cNvPr id="92" name="Picture 91" descr="A picture containing icon&#10;&#10;Description automatically generated">
            <a:extLst>
              <a:ext uri="{FF2B5EF4-FFF2-40B4-BE49-F238E27FC236}">
                <a16:creationId xmlns:a16="http://schemas.microsoft.com/office/drawing/2014/main" id="{A968F10A-911D-439D-B762-38FD2CF9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75" y="1415196"/>
            <a:ext cx="964955" cy="696595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3047E1A5-9241-4866-98A9-F398F3057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05" y="1562529"/>
            <a:ext cx="771727" cy="572077"/>
          </a:xfrm>
          <a:prstGeom prst="rect">
            <a:avLst/>
          </a:prstGeom>
        </p:spPr>
      </p:pic>
      <p:pic>
        <p:nvPicPr>
          <p:cNvPr id="94" name="Picture 93" descr="A picture containing icon&#10;&#10;Description automatically generated">
            <a:extLst>
              <a:ext uri="{FF2B5EF4-FFF2-40B4-BE49-F238E27FC236}">
                <a16:creationId xmlns:a16="http://schemas.microsoft.com/office/drawing/2014/main" id="{00AB523F-1232-4910-8A37-380EB33FF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81" y="1445999"/>
            <a:ext cx="964955" cy="696595"/>
          </a:xfrm>
          <a:prstGeom prst="rect">
            <a:avLst/>
          </a:prstGeom>
        </p:spPr>
      </p:pic>
      <p:pic>
        <p:nvPicPr>
          <p:cNvPr id="95" name="Picture 94" descr="A picture containing shape&#10;&#10;Description automatically generated">
            <a:extLst>
              <a:ext uri="{FF2B5EF4-FFF2-40B4-BE49-F238E27FC236}">
                <a16:creationId xmlns:a16="http://schemas.microsoft.com/office/drawing/2014/main" id="{7587204A-4F41-4996-AE98-B9C0587993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32" y="1450694"/>
            <a:ext cx="912011" cy="727471"/>
          </a:xfrm>
          <a:prstGeom prst="rect">
            <a:avLst/>
          </a:prstGeom>
        </p:spPr>
      </p:pic>
      <p:pic>
        <p:nvPicPr>
          <p:cNvPr id="96" name="Picture 95" descr="A picture containing text&#10;&#10;Description automatically generated">
            <a:extLst>
              <a:ext uri="{FF2B5EF4-FFF2-40B4-BE49-F238E27FC236}">
                <a16:creationId xmlns:a16="http://schemas.microsoft.com/office/drawing/2014/main" id="{89211A72-4528-4D0E-B371-E7A8C9390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2" y="3488691"/>
            <a:ext cx="771727" cy="572077"/>
          </a:xfrm>
          <a:prstGeom prst="rect">
            <a:avLst/>
          </a:prstGeom>
        </p:spPr>
      </p:pic>
      <p:pic>
        <p:nvPicPr>
          <p:cNvPr id="97" name="Picture 96" descr="A picture containing icon&#10;&#10;Description automatically generated">
            <a:extLst>
              <a:ext uri="{FF2B5EF4-FFF2-40B4-BE49-F238E27FC236}">
                <a16:creationId xmlns:a16="http://schemas.microsoft.com/office/drawing/2014/main" id="{68C9B7B4-984D-4118-96B0-299AA5C64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18" y="3372161"/>
            <a:ext cx="964955" cy="696595"/>
          </a:xfrm>
          <a:prstGeom prst="rect">
            <a:avLst/>
          </a:prstGeom>
        </p:spPr>
      </p:pic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AA31ACE6-EFC8-4206-A78E-69BA18C2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29" y="3665552"/>
            <a:ext cx="771727" cy="572077"/>
          </a:xfrm>
          <a:prstGeom prst="rect">
            <a:avLst/>
          </a:prstGeom>
        </p:spPr>
      </p:pic>
      <p:pic>
        <p:nvPicPr>
          <p:cNvPr id="99" name="Picture 98" descr="A picture containing icon&#10;&#10;Description automatically generated">
            <a:extLst>
              <a:ext uri="{FF2B5EF4-FFF2-40B4-BE49-F238E27FC236}">
                <a16:creationId xmlns:a16="http://schemas.microsoft.com/office/drawing/2014/main" id="{E0A13A49-8361-4D96-B9EB-6E2B818DB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71" y="3588453"/>
            <a:ext cx="964955" cy="696595"/>
          </a:xfrm>
          <a:prstGeom prst="rect">
            <a:avLst/>
          </a:prstGeom>
        </p:spPr>
      </p:pic>
      <p:pic>
        <p:nvPicPr>
          <p:cNvPr id="105" name="Picture 104" descr="A picture containing text&#10;&#10;Description automatically generated">
            <a:extLst>
              <a:ext uri="{FF2B5EF4-FFF2-40B4-BE49-F238E27FC236}">
                <a16:creationId xmlns:a16="http://schemas.microsoft.com/office/drawing/2014/main" id="{74C5E36E-79BC-41BD-8C04-428ABCA78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680" y="3684808"/>
            <a:ext cx="771727" cy="572077"/>
          </a:xfrm>
          <a:prstGeom prst="rect">
            <a:avLst/>
          </a:prstGeom>
        </p:spPr>
      </p:pic>
      <p:pic>
        <p:nvPicPr>
          <p:cNvPr id="106" name="Picture 105" descr="A picture containing icon&#10;&#10;Description automatically generated">
            <a:extLst>
              <a:ext uri="{FF2B5EF4-FFF2-40B4-BE49-F238E27FC236}">
                <a16:creationId xmlns:a16="http://schemas.microsoft.com/office/drawing/2014/main" id="{F4C13FDA-B81C-4C12-9D31-8A7B95355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62" y="3622548"/>
            <a:ext cx="964955" cy="696595"/>
          </a:xfrm>
          <a:prstGeom prst="rect">
            <a:avLst/>
          </a:prstGeom>
        </p:spPr>
      </p:pic>
      <p:sp>
        <p:nvSpPr>
          <p:cNvPr id="108" name="Oval 107">
            <a:hlinkClick r:id="" action="ppaction://noaction">
              <a:snd r:embed="rId11" name="T3E_W2F_10.1.wav"/>
            </a:hlinkClick>
            <a:extLst>
              <a:ext uri="{FF2B5EF4-FFF2-40B4-BE49-F238E27FC236}">
                <a16:creationId xmlns:a16="http://schemas.microsoft.com/office/drawing/2014/main" id="{311184B3-CBE3-4F5F-8523-B843FA6F5B80}"/>
              </a:ext>
            </a:extLst>
          </p:cNvPr>
          <p:cNvSpPr/>
          <p:nvPr/>
        </p:nvSpPr>
        <p:spPr>
          <a:xfrm>
            <a:off x="878042" y="238695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09" name="Oval 108">
            <a:hlinkClick r:id="" action="ppaction://noaction">
              <a:snd r:embed="rId12" name="T3E_W2F_10.10.wav"/>
            </a:hlinkClick>
            <a:extLst>
              <a:ext uri="{FF2B5EF4-FFF2-40B4-BE49-F238E27FC236}">
                <a16:creationId xmlns:a16="http://schemas.microsoft.com/office/drawing/2014/main" id="{CF91C7D4-6C80-40B9-98E1-9F5FA89CC4DB}"/>
              </a:ext>
            </a:extLst>
          </p:cNvPr>
          <p:cNvSpPr/>
          <p:nvPr/>
        </p:nvSpPr>
        <p:spPr>
          <a:xfrm>
            <a:off x="2628831" y="238137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Oval 109">
            <a:hlinkClick r:id="" action="ppaction://noaction">
              <a:snd r:embed="rId13" name="T3E_W2F_10.11.wav"/>
            </a:hlinkClick>
            <a:extLst>
              <a:ext uri="{FF2B5EF4-FFF2-40B4-BE49-F238E27FC236}">
                <a16:creationId xmlns:a16="http://schemas.microsoft.com/office/drawing/2014/main" id="{B2EA2C5D-8D34-4766-8DD8-3B86F3046620}"/>
              </a:ext>
            </a:extLst>
          </p:cNvPr>
          <p:cNvSpPr/>
          <p:nvPr/>
        </p:nvSpPr>
        <p:spPr>
          <a:xfrm>
            <a:off x="5119607" y="239387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Oval 110">
            <a:hlinkClick r:id="" action="ppaction://noaction">
              <a:snd r:embed="rId14" name="T3E_W2F_10.2.wav"/>
            </a:hlinkClick>
            <a:extLst>
              <a:ext uri="{FF2B5EF4-FFF2-40B4-BE49-F238E27FC236}">
                <a16:creationId xmlns:a16="http://schemas.microsoft.com/office/drawing/2014/main" id="{9129E11F-547D-4937-9F22-41E01A363032}"/>
              </a:ext>
            </a:extLst>
          </p:cNvPr>
          <p:cNvSpPr/>
          <p:nvPr/>
        </p:nvSpPr>
        <p:spPr>
          <a:xfrm>
            <a:off x="6870396" y="238830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2" name="Oval 111">
            <a:hlinkClick r:id="" action="ppaction://noaction">
              <a:snd r:embed="rId15" name="T3E_W2F_10.12.wav"/>
            </a:hlinkClick>
            <a:extLst>
              <a:ext uri="{FF2B5EF4-FFF2-40B4-BE49-F238E27FC236}">
                <a16:creationId xmlns:a16="http://schemas.microsoft.com/office/drawing/2014/main" id="{45F20940-962B-4E63-8C43-026DC1CDFFA7}"/>
              </a:ext>
            </a:extLst>
          </p:cNvPr>
          <p:cNvSpPr/>
          <p:nvPr/>
        </p:nvSpPr>
        <p:spPr>
          <a:xfrm>
            <a:off x="9272063" y="240749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Oval 112">
            <a:hlinkClick r:id="" action="ppaction://noaction">
              <a:snd r:embed="rId16" name="T3E_W2F_10.3.wav"/>
            </a:hlinkClick>
            <a:extLst>
              <a:ext uri="{FF2B5EF4-FFF2-40B4-BE49-F238E27FC236}">
                <a16:creationId xmlns:a16="http://schemas.microsoft.com/office/drawing/2014/main" id="{B52E4C39-0B37-4952-B975-FD66F2AD6D63}"/>
              </a:ext>
            </a:extLst>
          </p:cNvPr>
          <p:cNvSpPr/>
          <p:nvPr/>
        </p:nvSpPr>
        <p:spPr>
          <a:xfrm>
            <a:off x="11027540" y="240299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4" name="Oval 113">
            <a:hlinkClick r:id="" action="ppaction://noaction">
              <a:snd r:embed="rId17" name="T3E_W2F_10.4.wav"/>
            </a:hlinkClick>
            <a:extLst>
              <a:ext uri="{FF2B5EF4-FFF2-40B4-BE49-F238E27FC236}">
                <a16:creationId xmlns:a16="http://schemas.microsoft.com/office/drawing/2014/main" id="{9EDF711A-09E2-4719-8234-7843EE8A9650}"/>
              </a:ext>
            </a:extLst>
          </p:cNvPr>
          <p:cNvSpPr/>
          <p:nvPr/>
        </p:nvSpPr>
        <p:spPr>
          <a:xfrm>
            <a:off x="873354" y="435504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Oval 114">
            <a:hlinkClick r:id="" action="ppaction://noaction">
              <a:snd r:embed="rId18" name="T3E_W2F_10.13.wav"/>
            </a:hlinkClick>
            <a:extLst>
              <a:ext uri="{FF2B5EF4-FFF2-40B4-BE49-F238E27FC236}">
                <a16:creationId xmlns:a16="http://schemas.microsoft.com/office/drawing/2014/main" id="{A752CF52-4E4D-4231-98AF-E89C5070C126}"/>
              </a:ext>
            </a:extLst>
          </p:cNvPr>
          <p:cNvSpPr/>
          <p:nvPr/>
        </p:nvSpPr>
        <p:spPr>
          <a:xfrm>
            <a:off x="2668896" y="436197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6" name="Oval 115">
            <a:hlinkClick r:id="" action="ppaction://noaction">
              <a:snd r:embed="rId19" name="T3E_W2F_10.14.wav"/>
            </a:hlinkClick>
            <a:extLst>
              <a:ext uri="{FF2B5EF4-FFF2-40B4-BE49-F238E27FC236}">
                <a16:creationId xmlns:a16="http://schemas.microsoft.com/office/drawing/2014/main" id="{B53CAC1F-56C0-4695-AD51-FEB864C28C33}"/>
              </a:ext>
            </a:extLst>
          </p:cNvPr>
          <p:cNvSpPr/>
          <p:nvPr/>
        </p:nvSpPr>
        <p:spPr>
          <a:xfrm>
            <a:off x="5114919" y="4361974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Oval 116">
            <a:hlinkClick r:id="" action="ppaction://noaction">
              <a:snd r:embed="rId20" name="T3E_W2F_10.5.wav"/>
            </a:hlinkClick>
            <a:extLst>
              <a:ext uri="{FF2B5EF4-FFF2-40B4-BE49-F238E27FC236}">
                <a16:creationId xmlns:a16="http://schemas.microsoft.com/office/drawing/2014/main" id="{62E96806-DEE2-4E76-906F-B03D12A493B3}"/>
              </a:ext>
            </a:extLst>
          </p:cNvPr>
          <p:cNvSpPr/>
          <p:nvPr/>
        </p:nvSpPr>
        <p:spPr>
          <a:xfrm>
            <a:off x="6865708" y="435639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8" name="Oval 117">
            <a:hlinkClick r:id="" action="ppaction://noaction">
              <a:snd r:embed="rId21" name="T3E_W2F_10.15.wav"/>
            </a:hlinkClick>
            <a:extLst>
              <a:ext uri="{FF2B5EF4-FFF2-40B4-BE49-F238E27FC236}">
                <a16:creationId xmlns:a16="http://schemas.microsoft.com/office/drawing/2014/main" id="{3113A1AA-AE8A-43C7-97BF-C758B1B541BF}"/>
              </a:ext>
            </a:extLst>
          </p:cNvPr>
          <p:cNvSpPr/>
          <p:nvPr/>
        </p:nvSpPr>
        <p:spPr>
          <a:xfrm>
            <a:off x="9267375" y="437558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9" name="Oval 118">
            <a:hlinkClick r:id="" action="ppaction://noaction">
              <a:snd r:embed="rId22" name="T3E_W2F_10.6.wav"/>
            </a:hlinkClick>
            <a:extLst>
              <a:ext uri="{FF2B5EF4-FFF2-40B4-BE49-F238E27FC236}">
                <a16:creationId xmlns:a16="http://schemas.microsoft.com/office/drawing/2014/main" id="{87C75DFE-256B-46B7-B9A7-D785C9B54F95}"/>
              </a:ext>
            </a:extLst>
          </p:cNvPr>
          <p:cNvSpPr/>
          <p:nvPr/>
        </p:nvSpPr>
        <p:spPr>
          <a:xfrm>
            <a:off x="11022852" y="437108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0" name="Oval 119">
            <a:hlinkClick r:id="" action="ppaction://noaction">
              <a:snd r:embed="rId23" name="T3E_W2F_10.16.wav"/>
            </a:hlinkClick>
            <a:extLst>
              <a:ext uri="{FF2B5EF4-FFF2-40B4-BE49-F238E27FC236}">
                <a16:creationId xmlns:a16="http://schemas.microsoft.com/office/drawing/2014/main" id="{F51044F4-D2D8-41B2-A780-2A6EDCF8D3DD}"/>
              </a:ext>
            </a:extLst>
          </p:cNvPr>
          <p:cNvSpPr/>
          <p:nvPr/>
        </p:nvSpPr>
        <p:spPr>
          <a:xfrm>
            <a:off x="873354" y="6316277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1" name="Oval 120">
            <a:hlinkClick r:id="" action="ppaction://noaction">
              <a:snd r:embed="rId24" name="T3E_W2F_10.7.wav"/>
            </a:hlinkClick>
            <a:extLst>
              <a:ext uri="{FF2B5EF4-FFF2-40B4-BE49-F238E27FC236}">
                <a16:creationId xmlns:a16="http://schemas.microsoft.com/office/drawing/2014/main" id="{5D87725C-0665-4491-999E-36D780FA3F67}"/>
              </a:ext>
            </a:extLst>
          </p:cNvPr>
          <p:cNvSpPr/>
          <p:nvPr/>
        </p:nvSpPr>
        <p:spPr>
          <a:xfrm>
            <a:off x="2624143" y="6307719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Z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2" name="Oval 121">
            <a:hlinkClick r:id="" action="ppaction://noaction">
              <a:snd r:embed="rId25" name="T3E_W2F_10.17.wav"/>
            </a:hlinkClick>
            <a:extLst>
              <a:ext uri="{FF2B5EF4-FFF2-40B4-BE49-F238E27FC236}">
                <a16:creationId xmlns:a16="http://schemas.microsoft.com/office/drawing/2014/main" id="{F2A248B6-0E72-4374-AD4D-5ED0575A8BC7}"/>
              </a:ext>
            </a:extLst>
          </p:cNvPr>
          <p:cNvSpPr/>
          <p:nvPr/>
        </p:nvSpPr>
        <p:spPr>
          <a:xfrm>
            <a:off x="5114919" y="632320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3" name="Oval 122">
            <a:hlinkClick r:id="" action="ppaction://noaction">
              <a:snd r:embed="rId26" name="T3E_W2F_10.8.wav"/>
            </a:hlinkClick>
            <a:extLst>
              <a:ext uri="{FF2B5EF4-FFF2-40B4-BE49-F238E27FC236}">
                <a16:creationId xmlns:a16="http://schemas.microsoft.com/office/drawing/2014/main" id="{22F9A32F-D726-4633-A3C9-D7C34D2DF14C}"/>
              </a:ext>
            </a:extLst>
          </p:cNvPr>
          <p:cNvSpPr/>
          <p:nvPr/>
        </p:nvSpPr>
        <p:spPr>
          <a:xfrm>
            <a:off x="6865708" y="631762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4" name="Oval 123">
            <a:hlinkClick r:id="" action="ppaction://noaction">
              <a:snd r:embed="rId27" name="T3E_W2F_10.9.wav"/>
            </a:hlinkClick>
            <a:extLst>
              <a:ext uri="{FF2B5EF4-FFF2-40B4-BE49-F238E27FC236}">
                <a16:creationId xmlns:a16="http://schemas.microsoft.com/office/drawing/2014/main" id="{F62F4988-52CD-435E-8061-B3705B913260}"/>
              </a:ext>
            </a:extLst>
          </p:cNvPr>
          <p:cNvSpPr/>
          <p:nvPr/>
        </p:nvSpPr>
        <p:spPr>
          <a:xfrm>
            <a:off x="9267375" y="6336818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25" name="Oval 124">
            <a:hlinkClick r:id="" action="ppaction://noaction">
              <a:snd r:embed="rId28" name="T3E_W2F_10.18.wav"/>
            </a:hlinkClick>
            <a:extLst>
              <a:ext uri="{FF2B5EF4-FFF2-40B4-BE49-F238E27FC236}">
                <a16:creationId xmlns:a16="http://schemas.microsoft.com/office/drawing/2014/main" id="{6B94C278-052D-46BE-B5F4-725A5FF68E9F}"/>
              </a:ext>
            </a:extLst>
          </p:cNvPr>
          <p:cNvSpPr/>
          <p:nvPr/>
        </p:nvSpPr>
        <p:spPr>
          <a:xfrm>
            <a:off x="11022852" y="6332317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7" name="Picture 126" descr="A picture containing text&#10;&#10;Description automatically generated">
            <a:extLst>
              <a:ext uri="{FF2B5EF4-FFF2-40B4-BE49-F238E27FC236}">
                <a16:creationId xmlns:a16="http://schemas.microsoft.com/office/drawing/2014/main" id="{9F6EE29B-33D9-41A2-9132-1D9203DDE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94" y="5311881"/>
            <a:ext cx="771727" cy="572077"/>
          </a:xfrm>
          <a:prstGeom prst="rect">
            <a:avLst/>
          </a:prstGeom>
        </p:spPr>
      </p:pic>
      <p:pic>
        <p:nvPicPr>
          <p:cNvPr id="128" name="Picture 127" descr="A picture containing icon&#10;&#10;Description automatically generated">
            <a:extLst>
              <a:ext uri="{FF2B5EF4-FFF2-40B4-BE49-F238E27FC236}">
                <a16:creationId xmlns:a16="http://schemas.microsoft.com/office/drawing/2014/main" id="{D897CB29-8DBE-4277-8333-30CCD2392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" y="5300107"/>
            <a:ext cx="964955" cy="696595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5EBF3EFC-630A-44B7-B937-21C38CCC63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3" y="5222810"/>
            <a:ext cx="929887" cy="929887"/>
          </a:xfrm>
          <a:prstGeom prst="rect">
            <a:avLst/>
          </a:prstGeom>
        </p:spPr>
      </p:pic>
      <p:pic>
        <p:nvPicPr>
          <p:cNvPr id="131" name="Picture 130" descr="A picture containing text&#10;&#10;Description automatically generated">
            <a:extLst>
              <a:ext uri="{FF2B5EF4-FFF2-40B4-BE49-F238E27FC236}">
                <a16:creationId xmlns:a16="http://schemas.microsoft.com/office/drawing/2014/main" id="{243D9A5E-251B-4034-9D28-EDA3E3E62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49" y="5548755"/>
            <a:ext cx="771727" cy="572077"/>
          </a:xfrm>
          <a:prstGeom prst="rect">
            <a:avLst/>
          </a:prstGeom>
        </p:spPr>
      </p:pic>
      <p:pic>
        <p:nvPicPr>
          <p:cNvPr id="132" name="Picture 131" descr="A picture containing icon&#10;&#10;Description automatically generated">
            <a:extLst>
              <a:ext uri="{FF2B5EF4-FFF2-40B4-BE49-F238E27FC236}">
                <a16:creationId xmlns:a16="http://schemas.microsoft.com/office/drawing/2014/main" id="{3832F0A3-0C88-4040-AE5F-1F915E78D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59" y="5456103"/>
            <a:ext cx="964955" cy="696595"/>
          </a:xfrm>
          <a:prstGeom prst="rect">
            <a:avLst/>
          </a:prstGeom>
        </p:spPr>
      </p:pic>
      <p:pic>
        <p:nvPicPr>
          <p:cNvPr id="133" name="Picture 132" descr="Icon&#10;&#10;Description automatically generated">
            <a:extLst>
              <a:ext uri="{FF2B5EF4-FFF2-40B4-BE49-F238E27FC236}">
                <a16:creationId xmlns:a16="http://schemas.microsoft.com/office/drawing/2014/main" id="{6412A3C4-CA2B-4B06-B650-9C30E809CC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7" y="5284656"/>
            <a:ext cx="929887" cy="929887"/>
          </a:xfrm>
          <a:prstGeom prst="rect">
            <a:avLst/>
          </a:prstGeom>
        </p:spPr>
      </p:pic>
      <p:pic>
        <p:nvPicPr>
          <p:cNvPr id="134" name="Picture 133" descr="A picture containing text&#10;&#10;Description automatically generated">
            <a:extLst>
              <a:ext uri="{FF2B5EF4-FFF2-40B4-BE49-F238E27FC236}">
                <a16:creationId xmlns:a16="http://schemas.microsoft.com/office/drawing/2014/main" id="{1EF2F530-B98A-48D9-99C5-0339EF07A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99" y="5367208"/>
            <a:ext cx="771727" cy="572077"/>
          </a:xfrm>
          <a:prstGeom prst="rect">
            <a:avLst/>
          </a:prstGeom>
        </p:spPr>
      </p:pic>
      <p:pic>
        <p:nvPicPr>
          <p:cNvPr id="135" name="Picture 134" descr="A picture containing icon&#10;&#10;Description automatically generated">
            <a:extLst>
              <a:ext uri="{FF2B5EF4-FFF2-40B4-BE49-F238E27FC236}">
                <a16:creationId xmlns:a16="http://schemas.microsoft.com/office/drawing/2014/main" id="{205D025C-E715-4F2E-99B7-421687475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50" y="5265615"/>
            <a:ext cx="964955" cy="6965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61286E1-510D-A43E-B6B1-149C80CEFB0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329936" y="3162293"/>
            <a:ext cx="802702" cy="51255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E624EC9-BA08-2D48-7593-F7CF88F3EA9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022852" y="3209355"/>
            <a:ext cx="874918" cy="558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123BA8-05BF-2198-EF3C-70A4B7F089C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209611" y="3424583"/>
            <a:ext cx="664522" cy="664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ED7DEC-9D88-CD65-EBFB-F513FAC8844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03933" y="3396246"/>
            <a:ext cx="664522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6C55FF-48A7-8A39-6222-A9BB89AC52E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44377" y="3349366"/>
            <a:ext cx="725487" cy="719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07287-AD7C-A5AA-30B8-86EB943C397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16812" y="3368812"/>
            <a:ext cx="725487" cy="7193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6D14ED-1050-8E7C-2117-76634A14322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382716" y="1219181"/>
            <a:ext cx="609653" cy="975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79CA7-95A2-91B7-5528-9EBD9C08293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200297" y="1171194"/>
            <a:ext cx="609653" cy="975445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85E224FA-47EF-A6BA-1270-948AC114228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256237" y="5284655"/>
            <a:ext cx="644170" cy="624229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BDA9202D-1459-8D25-D46A-657439F476A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16488" y="5284655"/>
            <a:ext cx="609932" cy="591051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785C55DC-364E-0F25-1180-0E00768909D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443613" y="5557833"/>
            <a:ext cx="684978" cy="351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4CC40C-7C64-0DAC-3776-CCCF6E94E18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118774" y="5609877"/>
            <a:ext cx="688908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79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982795"/>
              </p:ext>
            </p:extLst>
          </p:nvPr>
        </p:nvGraphicFramePr>
        <p:xfrm>
          <a:off x="167661" y="746639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Abend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ekommen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uf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erden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uten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2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27619" y="166774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455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949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875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35691" y="6194829"/>
            <a:ext cx="273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breakfast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29710" y="6228798"/>
            <a:ext cx="278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Easter!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19828" y="62383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Have fun!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37489" y="5353578"/>
            <a:ext cx="365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becomes, gets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18348" y="5368408"/>
            <a:ext cx="30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egg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19828" y="5316632"/>
            <a:ext cx="284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Good night!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35691" y="4494118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become, 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87327" y="4494117"/>
            <a:ext cx="330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become, to get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00987" y="4494116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Enjoy your meal!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3023122" y="3228830"/>
            <a:ext cx="246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square, place, room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06672" y="36129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(to) home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19828" y="3642886"/>
            <a:ext cx="302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come, coming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819896" y="2408209"/>
            <a:ext cx="310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festival, celebration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76226" y="27849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on, to,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54899" y="27677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43894" y="1930333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afternoon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51070" y="1912195"/>
            <a:ext cx="391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read, reading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35472" y="1891181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receive, receiving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27478" y="1066046"/>
            <a:ext cx="333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evening	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369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76226" y="110432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afternoon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00987" y="107346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stay, staying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7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785974"/>
              </p:ext>
            </p:extLst>
          </p:nvPr>
        </p:nvGraphicFramePr>
        <p:xfrm>
          <a:off x="174542" y="718847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stay,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Good night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njoy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Have fun!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become, to get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become, you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becomes, she gets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2F_12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70558" y="109009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9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0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0741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5682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4948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2F_12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1696674" y="61835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werden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3_W2F_12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991727" y="6215615"/>
            <a:ext cx="2787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2F_12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458422" y="620347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3_W2F_12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666285" y="5332131"/>
            <a:ext cx="2255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Nacht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2F_12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21306" y="5328584"/>
            <a:ext cx="30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Guten Appetit!</a:t>
            </a:r>
          </a:p>
        </p:txBody>
      </p:sp>
      <p:sp>
        <p:nvSpPr>
          <p:cNvPr id="60" name="TextBox 59">
            <a:hlinkClick r:id="" action="ppaction://noaction">
              <a:snd r:embed="rId12" name="T3_W2F_12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510450" y="53001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Spaß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3" name="T3_W2F_12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1696674" y="4455932"/>
            <a:ext cx="293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Frohe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Ostern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3_W2F_12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49203" y="44585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3_W2F_12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510450" y="4494118"/>
            <a:ext cx="331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Frühstück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3_W2F_12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676710" y="3586654"/>
            <a:ext cx="216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kommen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7" name="T3_W2F_12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975127" y="35663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Fest</a:t>
            </a:r>
          </a:p>
        </p:txBody>
      </p:sp>
      <p:sp>
        <p:nvSpPr>
          <p:cNvPr id="66" name="TextBox 65">
            <a:hlinkClick r:id="" action="ppaction://noaction">
              <a:snd r:embed="rId18" name="T3_W2F_12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693130" y="35496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Platz</a:t>
            </a:r>
          </a:p>
        </p:txBody>
      </p:sp>
      <p:sp>
        <p:nvSpPr>
          <p:cNvPr id="67" name="TextBox 66">
            <a:hlinkClick r:id="" action="ppaction://noaction">
              <a:snd r:embed="rId19" name="T3_W2F_12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630189" y="27922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Straße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3_W2F_12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54443" y="278817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</a:p>
        </p:txBody>
      </p:sp>
      <p:sp>
        <p:nvSpPr>
          <p:cNvPr id="69" name="TextBox 68">
            <a:hlinkClick r:id="" action="ppaction://noaction">
              <a:snd r:embed="rId21" name="T3_W2F_12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92571" y="277088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3_W2F_12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696674" y="1878532"/>
            <a:ext cx="277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bleiben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3_W2F_12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69438" y="19011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Abend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3_W2F_12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492571" y="1870174"/>
            <a:ext cx="357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Nachmittag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5" name="T3_W2F_12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664965" y="1063395"/>
            <a:ext cx="333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Hausaufgaben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98845" y="10118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6" name="T3_W2F_12.22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4969438" y="103688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bekommen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hlinkClick r:id="" action="ppaction://noaction">
              <a:snd r:embed="rId27" name="T3_W2F_12.23.wav"/>
            </a:hlinkClick>
            <a:extLst>
              <a:ext uri="{FF2B5EF4-FFF2-40B4-BE49-F238E27FC236}">
                <a16:creationId xmlns:a16="http://schemas.microsoft.com/office/drawing/2014/main" id="{EB23E633-819F-A62A-55A8-338DBC05210B}"/>
              </a:ext>
            </a:extLst>
          </p:cNvPr>
          <p:cNvSpPr txBox="1"/>
          <p:nvPr/>
        </p:nvSpPr>
        <p:spPr>
          <a:xfrm>
            <a:off x="8489251" y="101312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lesen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9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C900CB-6146-30C3-D4C3-A6065F8CE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025" y="4619058"/>
            <a:ext cx="412125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715342" cy="459765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683E28E4-9F98-4197-8CCA-3E4D7B3A9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69257"/>
              </p:ext>
            </p:extLst>
          </p:nvPr>
        </p:nvGraphicFramePr>
        <p:xfrm>
          <a:off x="107884" y="1477769"/>
          <a:ext cx="5231514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eat breakfast?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eating breakfast?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read stories?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reading stories?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tall?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tall?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 to the square?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going to the square?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happy every day?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happy every day?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watch a film in the evening? 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watching a film in the evening?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homework in the afternoon?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homework in the afternoon?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in the school?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719C52F2-EF3A-454B-B156-70399F263F00}"/>
              </a:ext>
            </a:extLst>
          </p:cNvPr>
          <p:cNvSpPr txBox="1"/>
          <p:nvPr/>
        </p:nvSpPr>
        <p:spPr>
          <a:xfrm>
            <a:off x="2283536" y="723541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0A1332-1C29-41A7-9D58-45B58B342D39}"/>
              </a:ext>
            </a:extLst>
          </p:cNvPr>
          <p:cNvSpPr txBox="1"/>
          <p:nvPr/>
        </p:nvSpPr>
        <p:spPr>
          <a:xfrm>
            <a:off x="8506300" y="710874"/>
            <a:ext cx="1914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7C239C-E181-44C7-86D1-2977A13EB5AE}"/>
              </a:ext>
            </a:extLst>
          </p:cNvPr>
          <p:cNvGrpSpPr/>
          <p:nvPr/>
        </p:nvGrpSpPr>
        <p:grpSpPr>
          <a:xfrm>
            <a:off x="6119653" y="606971"/>
            <a:ext cx="914400" cy="914400"/>
            <a:chOff x="1313307" y="1338805"/>
            <a:chExt cx="914400" cy="914400"/>
          </a:xfrm>
        </p:grpSpPr>
        <p:pic>
          <p:nvPicPr>
            <p:cNvPr id="43" name="Graphic 42" descr="User">
              <a:extLst>
                <a:ext uri="{FF2B5EF4-FFF2-40B4-BE49-F238E27FC236}">
                  <a16:creationId xmlns:a16="http://schemas.microsoft.com/office/drawing/2014/main" id="{1DE74C7E-71E5-4F5F-B7F7-8EEC09C7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9DEA88-72EE-4D25-BE9F-25ECFBF39C82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25B88A-571B-486B-8847-6686A2F5E7C3}"/>
              </a:ext>
            </a:extLst>
          </p:cNvPr>
          <p:cNvGrpSpPr/>
          <p:nvPr/>
        </p:nvGrpSpPr>
        <p:grpSpPr>
          <a:xfrm>
            <a:off x="7347728" y="904480"/>
            <a:ext cx="1051189" cy="479324"/>
            <a:chOff x="8175220" y="2196772"/>
            <a:chExt cx="2966869" cy="1631005"/>
          </a:xfrm>
        </p:grpSpPr>
        <p:sp>
          <p:nvSpPr>
            <p:cNvPr id="23" name="Oval Callout 13">
              <a:extLst>
                <a:ext uri="{FF2B5EF4-FFF2-40B4-BE49-F238E27FC236}">
                  <a16:creationId xmlns:a16="http://schemas.microsoft.com/office/drawing/2014/main" id="{1278A38B-9E0C-4876-8438-821E8D70EF47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BE9A3E-6830-4CDC-8762-673F7BFD9648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…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5C80613C-64E0-458D-B61D-9ED120AE733A}"/>
              </a:ext>
            </a:extLst>
          </p:cNvPr>
          <p:cNvSpPr txBox="1">
            <a:spLocks/>
          </p:cNvSpPr>
          <p:nvPr/>
        </p:nvSpPr>
        <p:spPr>
          <a:xfrm>
            <a:off x="6370434" y="128500"/>
            <a:ext cx="2715342" cy="4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5DE7407D-0CFE-4676-9F20-3A5A17A2444D}"/>
              </a:ext>
            </a:extLst>
          </p:cNvPr>
          <p:cNvSpPr/>
          <p:nvPr/>
        </p:nvSpPr>
        <p:spPr>
          <a:xfrm>
            <a:off x="5829643" y="9912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0" name="Table 16">
            <a:extLst>
              <a:ext uri="{FF2B5EF4-FFF2-40B4-BE49-F238E27FC236}">
                <a16:creationId xmlns:a16="http://schemas.microsoft.com/office/drawing/2014/main" id="{BE87C5A3-C732-4335-B90D-3DB524064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397534"/>
              </p:ext>
            </p:extLst>
          </p:nvPr>
        </p:nvGraphicFramePr>
        <p:xfrm>
          <a:off x="6090327" y="1488657"/>
          <a:ext cx="5766889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2383">
                  <a:extLst>
                    <a:ext uri="{9D8B030D-6E8A-4147-A177-3AD203B41FA5}">
                      <a16:colId xmlns:a16="http://schemas.microsoft.com/office/drawing/2014/main" val="33465338"/>
                    </a:ext>
                  </a:extLst>
                </a:gridCol>
                <a:gridCol w="5274506">
                  <a:extLst>
                    <a:ext uri="{9D8B030D-6E8A-4147-A177-3AD203B41FA5}">
                      <a16:colId xmlns:a16="http://schemas.microsoft.com/office/drawing/2014/main" val="3754867228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eat breakfast?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eating breakfast?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522473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read stories?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reading stories?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702844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tall?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tall?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39323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come home?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coming home?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373961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go to the square?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going to the square?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70828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get happy every day?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getting happy every day?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19160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watch a film in the evening?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watching a film in the evening?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281037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(all) get homework in the afternoon?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(all) getting homework in the afternoon?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220352"/>
                  </a:ext>
                </a:extLst>
              </a:tr>
              <a:tr h="27293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in the school?</a:t>
                      </a: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036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47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8793"/>
              </p:ext>
            </p:extLst>
          </p:nvPr>
        </p:nvGraphicFramePr>
        <p:xfrm>
          <a:off x="148611" y="746639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Abend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Fest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Platz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4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5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92646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07587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16853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D36BD-8969-1A36-3DFB-825132ACDB4F}"/>
              </a:ext>
            </a:extLst>
          </p:cNvPr>
          <p:cNvSpPr txBox="1"/>
          <p:nvPr/>
        </p:nvSpPr>
        <p:spPr>
          <a:xfrm>
            <a:off x="3492311" y="160361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EA412-4C57-9F72-C286-14E9D9453F44}"/>
              </a:ext>
            </a:extLst>
          </p:cNvPr>
          <p:cNvSpPr txBox="1"/>
          <p:nvPr/>
        </p:nvSpPr>
        <p:spPr>
          <a:xfrm>
            <a:off x="6814789" y="191138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5625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705071"/>
              </p:ext>
            </p:extLst>
          </p:nvPr>
        </p:nvGraphicFramePr>
        <p:xfrm>
          <a:off x="115602" y="734687"/>
          <a:ext cx="11847798" cy="5926335"/>
        </p:xfrm>
        <a:graphic>
          <a:graphicData uri="http://schemas.openxmlformats.org/drawingml/2006/table">
            <a:tbl>
              <a:tblPr firstRow="1" bandRow="1"/>
              <a:tblGrid>
                <a:gridCol w="1498652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9674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081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8158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5794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stay,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square, place,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night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njoy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fun!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become, to get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become, you get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becomes, she gets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1040847" y="33535"/>
            <a:ext cx="1240568" cy="1016501"/>
            <a:chOff x="11009062" y="2248536"/>
            <a:chExt cx="1240568" cy="101650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1115297" y="2248536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1009062" y="2256406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1034621" y="2267785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1068026" y="2568148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1" y="263802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3" y="92329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6" y="468196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812162" y="576425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961573" y="34763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054233" y="18035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76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EB238E39-B2F0-493F-ABCA-90CA2404E47D}"/>
              </a:ext>
            </a:extLst>
          </p:cNvPr>
          <p:cNvSpPr/>
          <p:nvPr/>
        </p:nvSpPr>
        <p:spPr>
          <a:xfrm>
            <a:off x="2878414" y="1335143"/>
            <a:ext cx="4646092" cy="432507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231202" y="381629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3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</a:t>
            </a:r>
            <a:endParaRPr kumimoji="0" lang="en-GB" sz="13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2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5D9B7D9-C244-4166-83B1-C87283F6638C}"/>
              </a:ext>
            </a:extLst>
          </p:cNvPr>
          <p:cNvSpPr/>
          <p:nvPr/>
        </p:nvSpPr>
        <p:spPr>
          <a:xfrm>
            <a:off x="8067222" y="2033964"/>
            <a:ext cx="3787151" cy="3158032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[r] before a vowel is a roll from the back of your throat.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Open your mouth, tongue flat, lips still and growl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rrrr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Touch your throat and feel the vibration!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AEA0B-A4B4-4BD3-BA9F-44500613C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642" y="1412611"/>
            <a:ext cx="3111577" cy="29298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7CD656-D052-BE7E-DFDA-34E7D11C937C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8C84F6B0-54F0-1C41-09B1-CC4164763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C3D192F8-93FD-0E8F-8CF1-389E4733B623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1493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56D53237-5238-434D-A466-FA4388BADFAD}"/>
              </a:ext>
            </a:extLst>
          </p:cNvPr>
          <p:cNvSpPr/>
          <p:nvPr/>
        </p:nvSpPr>
        <p:spPr>
          <a:xfrm>
            <a:off x="3682011" y="1660099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15501" y="340503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3_W2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2045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6E7ED6EE-AF0A-457F-9278-55BFAFFD4F93}"/>
              </a:ext>
            </a:extLst>
          </p:cNvPr>
          <p:cNvSpPr/>
          <p:nvPr/>
        </p:nvSpPr>
        <p:spPr>
          <a:xfrm>
            <a:off x="6575913" y="511859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echts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70FAEFD0-E692-4B85-91F3-E6B8373281DC}"/>
              </a:ext>
            </a:extLst>
          </p:cNvPr>
          <p:cNvSpPr/>
          <p:nvPr/>
        </p:nvSpPr>
        <p:spPr>
          <a:xfrm>
            <a:off x="-1070158" y="517046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age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0B8CBF43-6F19-4792-BE85-EFBE2F79AF26}"/>
              </a:ext>
            </a:extLst>
          </p:cNvPr>
          <p:cNvSpPr/>
          <p:nvPr/>
        </p:nvSpPr>
        <p:spPr>
          <a:xfrm>
            <a:off x="6415711" y="23247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C6DA9177-43F9-411A-8F69-89D1781359EC}"/>
              </a:ext>
            </a:extLst>
          </p:cNvPr>
          <p:cNvSpPr/>
          <p:nvPr/>
        </p:nvSpPr>
        <p:spPr>
          <a:xfrm>
            <a:off x="-1330598" y="247283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2C685-B080-4A61-9FC3-114560BA0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7102" y="4069448"/>
            <a:ext cx="1804572" cy="12802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AB0B31-CE03-4107-9A3F-5F65D23AA0F6}"/>
              </a:ext>
            </a:extLst>
          </p:cNvPr>
          <p:cNvSpPr/>
          <p:nvPr/>
        </p:nvSpPr>
        <p:spPr>
          <a:xfrm>
            <a:off x="1285319" y="3682447"/>
            <a:ext cx="926413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63D6D-4BA7-4A27-80E9-C459CC0FEA34}"/>
              </a:ext>
            </a:extLst>
          </p:cNvPr>
          <p:cNvSpPr/>
          <p:nvPr/>
        </p:nvSpPr>
        <p:spPr>
          <a:xfrm>
            <a:off x="8382744" y="1507744"/>
            <a:ext cx="2013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108554-0918-4662-9604-E47861B993F5}"/>
              </a:ext>
            </a:extLst>
          </p:cNvPr>
          <p:cNvSpPr/>
          <p:nvPr/>
        </p:nvSpPr>
        <p:spPr>
          <a:xfrm>
            <a:off x="1261051" y="1063807"/>
            <a:ext cx="974947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60D5B-775E-45AC-A62B-DA1CF3784EB9}"/>
              </a:ext>
            </a:extLst>
          </p:cNvPr>
          <p:cNvSpPr txBox="1"/>
          <p:nvPr/>
        </p:nvSpPr>
        <p:spPr>
          <a:xfrm>
            <a:off x="850015" y="6109264"/>
            <a:ext cx="210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[question]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C16AA2-E78E-4258-9138-B3C796B66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4008" y="1861163"/>
            <a:ext cx="2131905" cy="2007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4A45B6-8434-D293-4AD9-73E939B6F510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16036072-8D30-BC2F-248C-54746D257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DF967CED-5965-BC08-DEA7-58D2C63FF865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9" grpId="0"/>
      <p:bldP spid="1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1D87A5-8626-40F1-BD07-16D835D2E709}"/>
              </a:ext>
            </a:extLst>
          </p:cNvPr>
          <p:cNvSpPr/>
          <p:nvPr/>
        </p:nvSpPr>
        <p:spPr>
          <a:xfrm>
            <a:off x="3423232" y="822518"/>
            <a:ext cx="4646092" cy="47761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645803" y="298505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2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86DBC5F-454A-4469-934A-A78EC1D23183}"/>
              </a:ext>
            </a:extLst>
          </p:cNvPr>
          <p:cNvSpPr/>
          <p:nvPr/>
        </p:nvSpPr>
        <p:spPr>
          <a:xfrm>
            <a:off x="8254121" y="2572767"/>
            <a:ext cx="3787151" cy="1431988"/>
          </a:xfrm>
          <a:prstGeom prst="wedgeRoundRectCallout">
            <a:avLst>
              <a:gd name="adj1" fmla="val -49743"/>
              <a:gd name="adj2" fmla="val -1724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[r] after a vowel sounds like ‘uh’!</a:t>
            </a:r>
          </a:p>
        </p:txBody>
      </p:sp>
      <p:pic>
        <p:nvPicPr>
          <p:cNvPr id="13" name="Graphic 12" descr="Map with pin with solid fill">
            <a:extLst>
              <a:ext uri="{FF2B5EF4-FFF2-40B4-BE49-F238E27FC236}">
                <a16:creationId xmlns:a16="http://schemas.microsoft.com/office/drawing/2014/main" id="{B2D27264-5D57-4141-B068-1FE75BF7D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9239" y="873764"/>
            <a:ext cx="2613642" cy="2613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A27DA-1E09-4204-8DE3-FA2485AA773B}"/>
              </a:ext>
            </a:extLst>
          </p:cNvPr>
          <p:cNvSpPr txBox="1"/>
          <p:nvPr/>
        </p:nvSpPr>
        <p:spPr>
          <a:xfrm>
            <a:off x="4789179" y="4679275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[place]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135CD-B758-33DA-1E13-5E908E8C5880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CD28A10F-310F-15F1-5C6B-A0CEF8FB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D3A2C27F-7998-AD97-AAFD-ED2109AF667F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31302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75E3D9E7-F9ED-4B0B-96E9-4C482E1DF56F}"/>
              </a:ext>
            </a:extLst>
          </p:cNvPr>
          <p:cNvSpPr/>
          <p:nvPr/>
        </p:nvSpPr>
        <p:spPr>
          <a:xfrm>
            <a:off x="3802423" y="1050839"/>
            <a:ext cx="4147387" cy="38922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804900" y="2805445"/>
            <a:ext cx="5940513" cy="2001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3_W2_5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[r]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47AA550-4D53-4CAA-B4B8-AB58D7B48915}"/>
              </a:ext>
            </a:extLst>
          </p:cNvPr>
          <p:cNvSpPr/>
          <p:nvPr/>
        </p:nvSpPr>
        <p:spPr>
          <a:xfrm>
            <a:off x="6384354" y="5422828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173DD87F-FB3E-47CB-BA8E-2B71E25F682D}"/>
              </a:ext>
            </a:extLst>
          </p:cNvPr>
          <p:cNvSpPr/>
          <p:nvPr/>
        </p:nvSpPr>
        <p:spPr>
          <a:xfrm>
            <a:off x="-849206" y="53886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13044F9-4867-4707-B4D1-F881A04E65CC}"/>
              </a:ext>
            </a:extLst>
          </p:cNvPr>
          <p:cNvSpPr/>
          <p:nvPr/>
        </p:nvSpPr>
        <p:spPr>
          <a:xfrm>
            <a:off x="6446496" y="241476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nen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13D8B973-5DBD-4983-A8B7-04C036EE9CF9}"/>
              </a:ext>
            </a:extLst>
          </p:cNvPr>
          <p:cNvSpPr/>
          <p:nvPr/>
        </p:nvSpPr>
        <p:spPr>
          <a:xfrm>
            <a:off x="-577957" y="235911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81C37BA-501C-4FD7-8B2A-DD2A22016B48}"/>
              </a:ext>
            </a:extLst>
          </p:cNvPr>
          <p:cNvSpPr/>
          <p:nvPr/>
        </p:nvSpPr>
        <p:spPr>
          <a:xfrm>
            <a:off x="4082185" y="5187583"/>
            <a:ext cx="3787151" cy="1431988"/>
          </a:xfrm>
          <a:prstGeom prst="wedgeRoundRectCallout">
            <a:avLst>
              <a:gd name="adj1" fmla="val -64992"/>
              <a:gd name="adj2" fmla="val 85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When ‘h’ follows a vowel, it makes a long vowel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102C8-BF2D-490D-8610-AE6563DE9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641" y="3996088"/>
            <a:ext cx="1442787" cy="1442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5E604-F1EB-46D5-8528-0A2C2E26B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7608" y="3578645"/>
            <a:ext cx="954004" cy="19080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022917-49A1-4254-8DA6-B6805FC3FA58}"/>
              </a:ext>
            </a:extLst>
          </p:cNvPr>
          <p:cNvGrpSpPr/>
          <p:nvPr/>
        </p:nvGrpSpPr>
        <p:grpSpPr>
          <a:xfrm>
            <a:off x="8745413" y="1236682"/>
            <a:ext cx="1227525" cy="1161011"/>
            <a:chOff x="6896100" y="1604401"/>
            <a:chExt cx="1227525" cy="1161011"/>
          </a:xfrm>
        </p:grpSpPr>
        <p:pic>
          <p:nvPicPr>
            <p:cNvPr id="18" name="Graphic 17" descr="Classroom with solid fill">
              <a:extLst>
                <a:ext uri="{FF2B5EF4-FFF2-40B4-BE49-F238E27FC236}">
                  <a16:creationId xmlns:a16="http://schemas.microsoft.com/office/drawing/2014/main" id="{B52F2BFC-0EBC-4A30-9650-EEC83987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52663" y="1703766"/>
              <a:ext cx="914400" cy="914400"/>
            </a:xfrm>
            <a:prstGeom prst="rect">
              <a:avLst/>
            </a:prstGeom>
          </p:spPr>
        </p:pic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E0CBDB2-125C-435B-85A6-B3AFDAEB277A}"/>
                </a:ext>
              </a:extLst>
            </p:cNvPr>
            <p:cNvSpPr/>
            <p:nvPr/>
          </p:nvSpPr>
          <p:spPr>
            <a:xfrm>
              <a:off x="6896100" y="1604401"/>
              <a:ext cx="1227525" cy="1161011"/>
            </a:xfrm>
            <a:prstGeom prst="flowChartConnector">
              <a:avLst/>
            </a:prstGeom>
            <a:noFill/>
            <a:ln w="825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9AFE977-6B5B-4F3E-AFCC-6426D90E7A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1771" y="1129615"/>
            <a:ext cx="1304657" cy="1268078"/>
          </a:xfrm>
          <a:prstGeom prst="rect">
            <a:avLst/>
          </a:prstGeom>
        </p:spPr>
      </p:pic>
      <p:pic>
        <p:nvPicPr>
          <p:cNvPr id="24" name="Graphic 23" descr="Map with pin with solid fill">
            <a:extLst>
              <a:ext uri="{FF2B5EF4-FFF2-40B4-BE49-F238E27FC236}">
                <a16:creationId xmlns:a16="http://schemas.microsoft.com/office/drawing/2014/main" id="{8214C689-D94E-4852-AE88-25A16D4A3B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16526" y="733522"/>
            <a:ext cx="2613642" cy="2613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438F7C-E397-4D9C-AEC6-7709D60933CE}"/>
              </a:ext>
            </a:extLst>
          </p:cNvPr>
          <p:cNvSpPr txBox="1"/>
          <p:nvPr/>
        </p:nvSpPr>
        <p:spPr>
          <a:xfrm>
            <a:off x="4951566" y="4262276"/>
            <a:ext cx="261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[place]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D99EAD-93AA-4FD4-8C16-82DD62E3F390}"/>
              </a:ext>
            </a:extLst>
          </p:cNvPr>
          <p:cNvSpPr txBox="1"/>
          <p:nvPr/>
        </p:nvSpPr>
        <p:spPr>
          <a:xfrm>
            <a:off x="452360" y="6359007"/>
            <a:ext cx="370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[clock, watch, o’clock]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520EE-E41D-80B6-E035-E2F88FB94743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61C82AB1-6671-91C5-9A39-D414DDDB7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014A4B24-E59F-700B-0509-3E12F79B9D96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4470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19863" y="3719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aussprechen</a:t>
            </a:r>
            <a:endParaRPr lang="en-GB" sz="20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68961-F8BE-5134-5D37-F0508DAEF204}"/>
              </a:ext>
            </a:extLst>
          </p:cNvPr>
          <p:cNvSpPr txBox="1"/>
          <p:nvPr/>
        </p:nvSpPr>
        <p:spPr>
          <a:xfrm>
            <a:off x="534723" y="2870043"/>
            <a:ext cx="8119309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thild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spielt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gel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ganisiert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bsen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fü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ih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chester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8C15B-4D5D-960F-D9F9-49003FBD3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213" b="36535"/>
          <a:stretch/>
        </p:blipFill>
        <p:spPr>
          <a:xfrm rot="9127799">
            <a:off x="5464786" y="2096750"/>
            <a:ext cx="419265" cy="494944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5" name="T3_W2F_6.1.wav"/>
            </a:hlinkClick>
            <a:extLst>
              <a:ext uri="{FF2B5EF4-FFF2-40B4-BE49-F238E27FC236}">
                <a16:creationId xmlns:a16="http://schemas.microsoft.com/office/drawing/2014/main" id="{D68A3B5B-9A1F-DD46-73AF-721480C06489}"/>
              </a:ext>
            </a:extLst>
          </p:cNvPr>
          <p:cNvSpPr/>
          <p:nvPr/>
        </p:nvSpPr>
        <p:spPr>
          <a:xfrm>
            <a:off x="4418627" y="299357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FF8650-67D0-2C22-7D55-42496FD20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8242" y="-38188"/>
            <a:ext cx="1579001" cy="14204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AE4225-5310-BE90-63AC-FA841AF16285}"/>
              </a:ext>
            </a:extLst>
          </p:cNvPr>
          <p:cNvSpPr txBox="1"/>
          <p:nvPr/>
        </p:nvSpPr>
        <p:spPr>
          <a:xfrm>
            <a:off x="629280" y="1055604"/>
            <a:ext cx="785438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obin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östet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eizehn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osskastanien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655B1-B89E-E31D-EAB3-213840B12CBE}"/>
              </a:ext>
            </a:extLst>
          </p:cNvPr>
          <p:cNvSpPr txBox="1"/>
          <p:nvPr/>
        </p:nvSpPr>
        <p:spPr>
          <a:xfrm>
            <a:off x="305316" y="1575751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Robin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roasting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thirteen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round horse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chestnuts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38C71-D3D8-19A6-C6C6-78F82CF53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5595" y="2240816"/>
            <a:ext cx="1112598" cy="5806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975598-61A0-096E-9779-CE8BD7338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38" y="2125474"/>
            <a:ext cx="838530" cy="74536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F573BD12-F144-EEC6-37C3-7DF18772B8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5713" y="106268"/>
            <a:ext cx="914400" cy="914400"/>
          </a:xfrm>
          <a:prstGeom prst="rect">
            <a:avLst/>
          </a:prstGeom>
        </p:spPr>
      </p:pic>
      <p:sp>
        <p:nvSpPr>
          <p:cNvPr id="19" name="Google Shape;108;p3">
            <a:hlinkClick r:id="" action="ppaction://noaction">
              <a:snd r:embed="rId5" name="T3_W2F_6.1.wav"/>
            </a:hlinkClick>
            <a:extLst>
              <a:ext uri="{FF2B5EF4-FFF2-40B4-BE49-F238E27FC236}">
                <a16:creationId xmlns:a16="http://schemas.microsoft.com/office/drawing/2014/main" id="{27D96C51-D488-BDB0-F2F6-E5F952184536}"/>
              </a:ext>
            </a:extLst>
          </p:cNvPr>
          <p:cNvSpPr txBox="1"/>
          <p:nvPr/>
        </p:nvSpPr>
        <p:spPr>
          <a:xfrm>
            <a:off x="4490319" y="350362"/>
            <a:ext cx="33552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Wie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viele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[r]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hörst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du?</a:t>
            </a:r>
            <a:endParaRPr sz="2400" b="1" dirty="0">
              <a:solidFill>
                <a:prstClr val="white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CustomShape 23">
            <a:hlinkClick r:id="" action="ppaction://noaction">
              <a:snd r:embed="rId10" name="T3_W2F_6.2.wav"/>
            </a:hlinkClick>
            <a:extLst>
              <a:ext uri="{FF2B5EF4-FFF2-40B4-BE49-F238E27FC236}">
                <a16:creationId xmlns:a16="http://schemas.microsoft.com/office/drawing/2014/main" id="{BC896F12-1F73-F469-92D0-EB0A044470CE}"/>
              </a:ext>
            </a:extLst>
          </p:cNvPr>
          <p:cNvSpPr/>
          <p:nvPr/>
        </p:nvSpPr>
        <p:spPr>
          <a:xfrm>
            <a:off x="73296" y="111743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4">
            <a:hlinkClick r:id="" action="ppaction://noaction">
              <a:snd r:embed="rId11" name="T3_W2F_6.3.wav"/>
            </a:hlinkClick>
            <a:extLst>
              <a:ext uri="{FF2B5EF4-FFF2-40B4-BE49-F238E27FC236}">
                <a16:creationId xmlns:a16="http://schemas.microsoft.com/office/drawing/2014/main" id="{5676E663-CFA1-971F-FAD0-AC9810464267}"/>
              </a:ext>
            </a:extLst>
          </p:cNvPr>
          <p:cNvSpPr/>
          <p:nvPr/>
        </p:nvSpPr>
        <p:spPr>
          <a:xfrm>
            <a:off x="70683" y="295073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5">
            <a:hlinkClick r:id="" action="ppaction://noaction">
              <a:snd r:embed="rId12" name="T3_W2F_6.4.wav"/>
            </a:hlinkClick>
            <a:extLst>
              <a:ext uri="{FF2B5EF4-FFF2-40B4-BE49-F238E27FC236}">
                <a16:creationId xmlns:a16="http://schemas.microsoft.com/office/drawing/2014/main" id="{3B2FB642-3A3D-ED38-E5C6-133453A214AA}"/>
              </a:ext>
            </a:extLst>
          </p:cNvPr>
          <p:cNvSpPr/>
          <p:nvPr/>
        </p:nvSpPr>
        <p:spPr>
          <a:xfrm>
            <a:off x="70683" y="5062909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65F80D11-42E6-2B70-0A79-2FB3D24647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7180837"/>
              </p:ext>
            </p:extLst>
          </p:nvPr>
        </p:nvGraphicFramePr>
        <p:xfrm>
          <a:off x="8489354" y="1891268"/>
          <a:ext cx="3599220" cy="2914092"/>
        </p:xfrm>
        <a:graphic>
          <a:graphicData uri="http://schemas.openxmlformats.org/drawingml/2006/table">
            <a:tbl>
              <a:tblPr/>
              <a:tblGrid>
                <a:gridCol w="495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096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530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before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[r] </a:t>
                      </a:r>
                      <a:b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</a:b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after vowel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7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6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AB032D1-DEA6-62BB-7DBF-BB44E248F240}"/>
              </a:ext>
            </a:extLst>
          </p:cNvPr>
          <p:cNvSpPr txBox="1"/>
          <p:nvPr/>
        </p:nvSpPr>
        <p:spPr>
          <a:xfrm>
            <a:off x="9261328" y="3222409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B76DFB-A44E-5F78-A192-1294C4C2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476225" y="2065964"/>
            <a:ext cx="838530" cy="745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3D1BEF-AC76-8278-0A7F-C89668D71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848" y="2099304"/>
            <a:ext cx="838530" cy="745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032D1E-9A67-4DC6-A55A-69A59E3AA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11611">
            <a:off x="4810808" y="2132556"/>
            <a:ext cx="838530" cy="7453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483B2D-5EAC-713D-16D6-55A6D2BCDC7C}"/>
              </a:ext>
            </a:extLst>
          </p:cNvPr>
          <p:cNvSpPr txBox="1"/>
          <p:nvPr/>
        </p:nvSpPr>
        <p:spPr>
          <a:xfrm>
            <a:off x="-30478" y="4141113"/>
            <a:ext cx="8937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Orthild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plays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the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organ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organising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peas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for </a:t>
            </a:r>
            <a:r>
              <a:rPr lang="fr-FR" sz="2400" i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</a:t>
            </a: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orchestra. 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050911-AB22-8752-6B60-C3B8407195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38753" y="1955895"/>
            <a:ext cx="666462" cy="9654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2905B5-579E-EA7D-1288-326DC2E375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9814" y="3458872"/>
            <a:ext cx="598507" cy="4521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CDF3EA-335B-DD9A-C3D8-019CC6692A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0868" y="3347098"/>
            <a:ext cx="385531" cy="7710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07261E5-91A1-3494-DDED-427BD7F52A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63602" y="3352964"/>
            <a:ext cx="616962" cy="5094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1E346C6-C208-001E-92F3-78BCB0E14D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8276" y="3383563"/>
            <a:ext cx="613537" cy="59695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FA7C332-8C41-7E6F-7F32-CB3B255B0EFC}"/>
              </a:ext>
            </a:extLst>
          </p:cNvPr>
          <p:cNvSpPr txBox="1"/>
          <p:nvPr/>
        </p:nvSpPr>
        <p:spPr>
          <a:xfrm>
            <a:off x="10958706" y="3818806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3103B0-F0C4-B7ED-41B1-6ABEA1D97E2C}"/>
              </a:ext>
            </a:extLst>
          </p:cNvPr>
          <p:cNvSpPr txBox="1"/>
          <p:nvPr/>
        </p:nvSpPr>
        <p:spPr>
          <a:xfrm>
            <a:off x="611075" y="4982215"/>
            <a:ext cx="8119309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iesige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ehe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eisen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mit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ichtigen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eisepässen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umänien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D33576E-A28A-D127-BD9A-C107707CA9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13561" y="5927848"/>
            <a:ext cx="316890" cy="41559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2B777D8-56DB-B673-7DAA-EDF0A0C954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34475" y="5720051"/>
            <a:ext cx="316890" cy="41559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F379B8-D3FF-4D66-9B0C-3EE1551031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7745" y="6247343"/>
            <a:ext cx="317019" cy="420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998FFC-BEAB-1E34-CB7A-A1ACF8146D5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34645" y="5778493"/>
            <a:ext cx="1028479" cy="72743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CECB23B-8EFC-CA28-88EF-EE6E77C07175}"/>
              </a:ext>
            </a:extLst>
          </p:cNvPr>
          <p:cNvSpPr txBox="1"/>
          <p:nvPr/>
        </p:nvSpPr>
        <p:spPr>
          <a:xfrm>
            <a:off x="5819060" y="5810566"/>
            <a:ext cx="5448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fr-FR" sz="2400" i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Huge deer are travelling with real passports to Romania . 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988F3D-CB9E-9668-314D-93C5FEA798BF}"/>
              </a:ext>
            </a:extLst>
          </p:cNvPr>
          <p:cNvSpPr txBox="1"/>
          <p:nvPr/>
        </p:nvSpPr>
        <p:spPr>
          <a:xfrm>
            <a:off x="9388197" y="4346385"/>
            <a:ext cx="1075851" cy="3223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/>
      <p:bldP spid="24" grpId="0" animBg="1"/>
      <p:bldP spid="29" grpId="0"/>
      <p:bldP spid="37" grpId="0" animBg="1"/>
      <p:bldP spid="40" grpId="0" animBg="1"/>
      <p:bldP spid="45" grpId="0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95613"/>
              </p:ext>
            </p:extLst>
          </p:nvPr>
        </p:nvGraphicFramePr>
        <p:xfrm>
          <a:off x="123171" y="1687239"/>
          <a:ext cx="11926445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959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765903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334124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  <a:gridCol w="7717459">
                  <a:extLst>
                    <a:ext uri="{9D8B030D-6E8A-4147-A177-3AD203B41FA5}">
                      <a16:colId xmlns:a16="http://schemas.microsoft.com/office/drawing/2014/main" val="3321312966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English?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71" name="Action Button: Blank 70">
            <a:hlinkClick r:id="" action="ppaction://noaction" highlightClick="1">
              <a:snd r:embed="rId11" name="T3_W2F_7.2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367375" y="251021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2" name="T3_W2F_7.3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373155" y="324271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13" name="T3_W2F_7.4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365711" y="394964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14" name="T3_W2F_7.5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365711" y="46565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15" name="T3_W2F_7.6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365710" y="529043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16" name="T3_W2F_7.7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365710" y="602489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640B397B-D2E0-4C5E-B6A9-63A377FB82A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peech Bubble: Rectangle with Corners Rounded 33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stomShape 7">
            <a:hlinkClick r:id="" action="ppaction://noaction">
              <a:snd r:embed="rId18" name="T3_W2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130693" cy="4374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 (all)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you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5399-3C85-4F89-90B3-AB97522C5679}"/>
              </a:ext>
            </a:extLst>
          </p:cNvPr>
          <p:cNvSpPr txBox="1"/>
          <p:nvPr/>
        </p:nvSpPr>
        <p:spPr>
          <a:xfrm>
            <a:off x="2907816" y="-22023"/>
            <a:ext cx="8042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Laura’s German is improving, but she finds it difficult to hear the difference between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 all)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help?</a:t>
            </a: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4476173" y="2526775"/>
            <a:ext cx="6618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Are you (all) getting homework every day?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2384702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3128326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3736535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2177" y="4491416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9429" y="5212162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351" y="5770203"/>
            <a:ext cx="594672" cy="551001"/>
          </a:xfrm>
          <a:prstGeom prst="rect">
            <a:avLst/>
          </a:prstGeom>
        </p:spPr>
      </p:pic>
      <p:sp>
        <p:nvSpPr>
          <p:cNvPr id="62" name="CustomShape 7">
            <a:extLst>
              <a:ext uri="{FF2B5EF4-FFF2-40B4-BE49-F238E27FC236}">
                <a16:creationId xmlns:a16="http://schemas.microsoft.com/office/drawing/2014/main" id="{6AEC0E6A-ED3E-45F9-8DC7-CABF2ADC1BE1}"/>
              </a:ext>
            </a:extLst>
          </p:cNvPr>
          <p:cNvSpPr/>
          <p:nvPr/>
        </p:nvSpPr>
        <p:spPr>
          <a:xfrm>
            <a:off x="4476173" y="3183513"/>
            <a:ext cx="729240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(all) coming home in the afternoon?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CustomShape 7">
            <a:extLst>
              <a:ext uri="{FF2B5EF4-FFF2-40B4-BE49-F238E27FC236}">
                <a16:creationId xmlns:a16="http://schemas.microsoft.com/office/drawing/2014/main" id="{3663C5AE-6B97-4669-A731-9621C6847541}"/>
              </a:ext>
            </a:extLst>
          </p:cNvPr>
          <p:cNvSpPr/>
          <p:nvPr/>
        </p:nvSpPr>
        <p:spPr>
          <a:xfrm>
            <a:off x="4544719" y="3857056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playing in the street?</a:t>
            </a:r>
          </a:p>
        </p:txBody>
      </p:sp>
      <p:sp>
        <p:nvSpPr>
          <p:cNvPr id="65" name="CustomShape 7">
            <a:extLst>
              <a:ext uri="{FF2B5EF4-FFF2-40B4-BE49-F238E27FC236}">
                <a16:creationId xmlns:a16="http://schemas.microsoft.com/office/drawing/2014/main" id="{6F107C93-9179-4DE6-8885-2B8636828560}"/>
              </a:ext>
            </a:extLst>
          </p:cNvPr>
          <p:cNvSpPr/>
          <p:nvPr/>
        </p:nvSpPr>
        <p:spPr>
          <a:xfrm>
            <a:off x="4512596" y="4594550"/>
            <a:ext cx="70586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reading stories in the evening?</a:t>
            </a:r>
          </a:p>
        </p:txBody>
      </p:sp>
      <p:sp>
        <p:nvSpPr>
          <p:cNvPr id="66" name="CustomShape 7">
            <a:extLst>
              <a:ext uri="{FF2B5EF4-FFF2-40B4-BE49-F238E27FC236}">
                <a16:creationId xmlns:a16="http://schemas.microsoft.com/office/drawing/2014/main" id="{E98DA10C-1B82-4744-AB6B-4A00B56DAE7E}"/>
              </a:ext>
            </a:extLst>
          </p:cNvPr>
          <p:cNvSpPr/>
          <p:nvPr/>
        </p:nvSpPr>
        <p:spPr>
          <a:xfrm>
            <a:off x="4476173" y="5272526"/>
            <a:ext cx="603341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Breakfast! Are you (all) eating eggs? </a:t>
            </a:r>
          </a:p>
        </p:txBody>
      </p:sp>
      <p:sp>
        <p:nvSpPr>
          <p:cNvPr id="67" name="CustomShape 7">
            <a:extLst>
              <a:ext uri="{FF2B5EF4-FFF2-40B4-BE49-F238E27FC236}">
                <a16:creationId xmlns:a16="http://schemas.microsoft.com/office/drawing/2014/main" id="{3D7BCFDE-86CC-49EF-BF60-E3768E0FEDC8}"/>
              </a:ext>
            </a:extLst>
          </p:cNvPr>
          <p:cNvSpPr/>
          <p:nvPr/>
        </p:nvSpPr>
        <p:spPr>
          <a:xfrm>
            <a:off x="4476173" y="6017705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at the festival?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631C6A-D588-4789-B088-F70B8041EF99}"/>
              </a:ext>
            </a:extLst>
          </p:cNvPr>
          <p:cNvSpPr/>
          <p:nvPr/>
        </p:nvSpPr>
        <p:spPr>
          <a:xfrm>
            <a:off x="9331973" y="516270"/>
            <a:ext cx="103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36AFCE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F0000"/>
                  </a:fgClr>
                  <a:bgClr>
                    <a:srgbClr val="36AFCE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6AFCE">
                      <a:lumMod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8A8BF-2D62-ACA4-BFA9-351CAD7394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00373" y="635519"/>
            <a:ext cx="963251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F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F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62" grpId="0"/>
      <p:bldP spid="64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372;p8">
            <a:extLst>
              <a:ext uri="{FF2B5EF4-FFF2-40B4-BE49-F238E27FC236}">
                <a16:creationId xmlns:a16="http://schemas.microsoft.com/office/drawing/2014/main" id="{7D5ECE89-6783-49E3-A1EC-BE4C42B5DF4D}"/>
              </a:ext>
            </a:extLst>
          </p:cNvPr>
          <p:cNvSpPr txBox="1"/>
          <p:nvPr/>
        </p:nvSpPr>
        <p:spPr>
          <a:xfrm>
            <a:off x="8963824" y="1411935"/>
            <a:ext cx="313963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B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Frohe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Ostern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Nacht!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wird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bekommen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 Abend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5" name="T3_W2F_8.2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125370"/>
              </p:ext>
            </p:extLst>
          </p:nvPr>
        </p:nvGraphicFramePr>
        <p:xfrm>
          <a:off x="1266504" y="120439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ance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7" name="T3_W2F_8.3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16755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466973"/>
              </p:ext>
            </p:extLst>
          </p:nvPr>
        </p:nvGraphicFramePr>
        <p:xfrm>
          <a:off x="1282169" y="1764422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meal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esson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school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8" name="T3_W2F_8.4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22986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531878"/>
              </p:ext>
            </p:extLst>
          </p:nvPr>
        </p:nvGraphicFramePr>
        <p:xfrm>
          <a:off x="1282169" y="2387564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stories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breakfast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homework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9" name="T3_W2F_8.5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29599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961828"/>
              </p:ext>
            </p:extLst>
          </p:nvPr>
        </p:nvGraphicFramePr>
        <p:xfrm>
          <a:off x="1282169" y="3048806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street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square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festival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10" name="T3_W2F_8.6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359574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144643"/>
              </p:ext>
            </p:extLst>
          </p:nvPr>
        </p:nvGraphicFramePr>
        <p:xfrm>
          <a:off x="1282169" y="3684648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enjoy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dance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11" name="T3_W2F_8.7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69" y="428239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8126865"/>
              </p:ext>
            </p:extLst>
          </p:nvPr>
        </p:nvGraphicFramePr>
        <p:xfrm>
          <a:off x="1282169" y="4371290"/>
          <a:ext cx="4496325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dinner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lunch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breakfast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88546" y="114128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101246" y="173707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9376" y="233901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9376" y="303641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9376" y="367752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9376" y="431142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4246769" y="1170619"/>
            <a:ext cx="1557131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269470" y="1739376"/>
            <a:ext cx="1531730" cy="4154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4262617" y="2394492"/>
            <a:ext cx="1515878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2751765" y="3036413"/>
            <a:ext cx="1557131" cy="3542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2751765" y="3659979"/>
            <a:ext cx="1557131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4280639" y="4371290"/>
            <a:ext cx="1497861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Listen. Write the word that is mentioned.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170760" y="4898908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the number of the matching word.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356;p8">
            <a:extLst>
              <a:ext uri="{FF2B5EF4-FFF2-40B4-BE49-F238E27FC236}">
                <a16:creationId xmlns:a16="http://schemas.microsoft.com/office/drawing/2014/main" id="{46FF06B1-B982-48F1-AAD1-86CC7322040C}"/>
              </a:ext>
            </a:extLst>
          </p:cNvPr>
          <p:cNvSpPr txBox="1"/>
          <p:nvPr/>
        </p:nvSpPr>
        <p:spPr>
          <a:xfrm>
            <a:off x="191547" y="5300932"/>
            <a:ext cx="582825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bleiben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4.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Straße</a:t>
            </a:r>
            <a:r>
              <a:rPr lang="en-GB" sz="21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Essen____             5. </a:t>
            </a:r>
            <a:r>
              <a:rPr lang="en-GB" sz="21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Frühstück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Calibri"/>
              <a:buAutoNum type="arabicPeriod"/>
              <a:tabLst/>
              <a:defRPr/>
            </a:pP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spielen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         6.Geschichte</a:t>
            </a:r>
            <a:r>
              <a:rPr kumimoji="0" lang="en-GB" sz="21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363;p8">
            <a:extLst>
              <a:ext uri="{FF2B5EF4-FFF2-40B4-BE49-F238E27FC236}">
                <a16:creationId xmlns:a16="http://schemas.microsoft.com/office/drawing/2014/main" id="{5D08122A-45E3-41DC-8D66-F9D154F22F91}"/>
              </a:ext>
            </a:extLst>
          </p:cNvPr>
          <p:cNvSpPr txBox="1"/>
          <p:nvPr/>
        </p:nvSpPr>
        <p:spPr>
          <a:xfrm>
            <a:off x="1727210" y="5216180"/>
            <a:ext cx="4443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64;p8">
            <a:extLst>
              <a:ext uri="{FF2B5EF4-FFF2-40B4-BE49-F238E27FC236}">
                <a16:creationId xmlns:a16="http://schemas.microsoft.com/office/drawing/2014/main" id="{48B44E3A-6652-45C4-A1C9-4488356BFF3A}"/>
              </a:ext>
            </a:extLst>
          </p:cNvPr>
          <p:cNvSpPr txBox="1"/>
          <p:nvPr/>
        </p:nvSpPr>
        <p:spPr>
          <a:xfrm>
            <a:off x="1345083" y="5580494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365;p8">
            <a:extLst>
              <a:ext uri="{FF2B5EF4-FFF2-40B4-BE49-F238E27FC236}">
                <a16:creationId xmlns:a16="http://schemas.microsoft.com/office/drawing/2014/main" id="{0311D703-518F-4B15-873A-A101581CDFCF}"/>
              </a:ext>
            </a:extLst>
          </p:cNvPr>
          <p:cNvSpPr txBox="1"/>
          <p:nvPr/>
        </p:nvSpPr>
        <p:spPr>
          <a:xfrm>
            <a:off x="1756301" y="5888988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366;p8">
            <a:extLst>
              <a:ext uri="{FF2B5EF4-FFF2-40B4-BE49-F238E27FC236}">
                <a16:creationId xmlns:a16="http://schemas.microsoft.com/office/drawing/2014/main" id="{875A5F99-EB66-42EA-A3B5-D368AC2F7376}"/>
              </a:ext>
            </a:extLst>
          </p:cNvPr>
          <p:cNvSpPr txBox="1"/>
          <p:nvPr/>
        </p:nvSpPr>
        <p:spPr>
          <a:xfrm>
            <a:off x="3924893" y="5186869"/>
            <a:ext cx="5858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367;p8">
            <a:extLst>
              <a:ext uri="{FF2B5EF4-FFF2-40B4-BE49-F238E27FC236}">
                <a16:creationId xmlns:a16="http://schemas.microsoft.com/office/drawing/2014/main" id="{9E43DD0F-D883-48DF-8E85-D2ABEBCD6F9A}"/>
              </a:ext>
            </a:extLst>
          </p:cNvPr>
          <p:cNvSpPr txBox="1"/>
          <p:nvPr/>
        </p:nvSpPr>
        <p:spPr>
          <a:xfrm>
            <a:off x="4499706" y="5533954"/>
            <a:ext cx="3577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368;p8">
            <a:extLst>
              <a:ext uri="{FF2B5EF4-FFF2-40B4-BE49-F238E27FC236}">
                <a16:creationId xmlns:a16="http://schemas.microsoft.com/office/drawing/2014/main" id="{998368C4-8AD8-4BC5-A54B-DC7102D7299B}"/>
              </a:ext>
            </a:extLst>
          </p:cNvPr>
          <p:cNvSpPr txBox="1"/>
          <p:nvPr/>
        </p:nvSpPr>
        <p:spPr>
          <a:xfrm>
            <a:off x="4744099" y="5888989"/>
            <a:ext cx="5638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371;p8"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5935265" y="247291"/>
            <a:ext cx="5749265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Take turns to say the following German words out loud.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GB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Partner 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werden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Frühstück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Guten Appetit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viel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Spaß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wirst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jeden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Tag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schreiben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373;p8" descr="A picture containing icon&#10;&#10;Description automatically generated">
            <a:extLst>
              <a:ext uri="{FF2B5EF4-FFF2-40B4-BE49-F238E27FC236}">
                <a16:creationId xmlns:a16="http://schemas.microsoft.com/office/drawing/2014/main" id="{79F7DA2F-D595-4FD6-839A-32DA4DB3809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75914" y="2099126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374;p8" descr="A picture containing icon&#10;&#10;Description automatically generated">
            <a:extLst>
              <a:ext uri="{FF2B5EF4-FFF2-40B4-BE49-F238E27FC236}">
                <a16:creationId xmlns:a16="http://schemas.microsoft.com/office/drawing/2014/main" id="{6B41F7F1-C2EB-4A02-AEE8-EF34A1DC4F7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16594" y="2394492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75;p8" descr="A picture containing icon&#10;&#10;Description automatically generated">
            <a:extLst>
              <a:ext uri="{FF2B5EF4-FFF2-40B4-BE49-F238E27FC236}">
                <a16:creationId xmlns:a16="http://schemas.microsoft.com/office/drawing/2014/main" id="{81568983-D59D-42DB-9B8B-89F88F12B7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30952" y="267972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376;p8" descr="A picture containing icon&#10;&#10;Description automatically generated">
            <a:extLst>
              <a:ext uri="{FF2B5EF4-FFF2-40B4-BE49-F238E27FC236}">
                <a16:creationId xmlns:a16="http://schemas.microsoft.com/office/drawing/2014/main" id="{FF59906B-5CDD-4E80-9F32-91974C5329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22460" y="299166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77;p8" descr="A picture containing icon&#10;&#10;Description automatically generated">
            <a:extLst>
              <a:ext uri="{FF2B5EF4-FFF2-40B4-BE49-F238E27FC236}">
                <a16:creationId xmlns:a16="http://schemas.microsoft.com/office/drawing/2014/main" id="{D75A95F0-0D69-4D88-9F32-B33887CA1E5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81294" y="3377164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78;p8" descr="A picture containing icon&#10;&#10;Description automatically generated">
            <a:extLst>
              <a:ext uri="{FF2B5EF4-FFF2-40B4-BE49-F238E27FC236}">
                <a16:creationId xmlns:a16="http://schemas.microsoft.com/office/drawing/2014/main" id="{BD6DAC51-5D44-467D-9CE5-3F57D9B1C62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88674" y="4004633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79;p8" descr="A picture containing icon&#10;&#10;Description automatically generated">
            <a:extLst>
              <a:ext uri="{FF2B5EF4-FFF2-40B4-BE49-F238E27FC236}">
                <a16:creationId xmlns:a16="http://schemas.microsoft.com/office/drawing/2014/main" id="{9F0864C3-FD96-4BF8-85A4-EF3581C0422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2409" y="3908358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380;p8" descr="A picture containing icon&#10;&#10;Description automatically generated">
            <a:extLst>
              <a:ext uri="{FF2B5EF4-FFF2-40B4-BE49-F238E27FC236}">
                <a16:creationId xmlns:a16="http://schemas.microsoft.com/office/drawing/2014/main" id="{9BA39C36-7A96-469F-A38D-F02CC7A3BAA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071444" y="206646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81;p8" descr="A picture containing icon&#10;&#10;Description automatically generated">
            <a:extLst>
              <a:ext uri="{FF2B5EF4-FFF2-40B4-BE49-F238E27FC236}">
                <a16:creationId xmlns:a16="http://schemas.microsoft.com/office/drawing/2014/main" id="{F43758E1-3BEF-4668-A7D3-9CA20B45144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36027" y="2406307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82;p8" descr="A picture containing icon&#10;&#10;Description automatically generated">
            <a:extLst>
              <a:ext uri="{FF2B5EF4-FFF2-40B4-BE49-F238E27FC236}">
                <a16:creationId xmlns:a16="http://schemas.microsoft.com/office/drawing/2014/main" id="{6943EFDB-F844-4C1D-B8EB-801E6E85285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68112" y="272526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83;p8" descr="A picture containing icon&#10;&#10;Description automatically generated">
            <a:extLst>
              <a:ext uri="{FF2B5EF4-FFF2-40B4-BE49-F238E27FC236}">
                <a16:creationId xmlns:a16="http://schemas.microsoft.com/office/drawing/2014/main" id="{3ACA9077-A0AD-4413-B535-82B5DF7E237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09184" y="3048661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84;p8" descr="A picture containing icon&#10;&#10;Description automatically generated">
            <a:extLst>
              <a:ext uri="{FF2B5EF4-FFF2-40B4-BE49-F238E27FC236}">
                <a16:creationId xmlns:a16="http://schemas.microsoft.com/office/drawing/2014/main" id="{DF718824-0453-4F73-8C4D-854CD26C5AF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6747" y="3307775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85;p8" descr="A picture containing icon&#10;&#10;Description automatically generated">
            <a:extLst>
              <a:ext uri="{FF2B5EF4-FFF2-40B4-BE49-F238E27FC236}">
                <a16:creationId xmlns:a16="http://schemas.microsoft.com/office/drawing/2014/main" id="{0AB69C67-EB0D-4006-8922-83A02A2400F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0378" y="3621139"/>
            <a:ext cx="462076" cy="43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86;p8" descr="A picture containing icon&#10;&#10;Description automatically generated">
            <a:extLst>
              <a:ext uri="{FF2B5EF4-FFF2-40B4-BE49-F238E27FC236}">
                <a16:creationId xmlns:a16="http://schemas.microsoft.com/office/drawing/2014/main" id="{21A1B835-ADC4-4FD5-9E1B-85F9EA688B0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42363" y="3669852"/>
            <a:ext cx="462076" cy="43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387;p8">
            <a:extLst>
              <a:ext uri="{FF2B5EF4-FFF2-40B4-BE49-F238E27FC236}">
                <a16:creationId xmlns:a16="http://schemas.microsoft.com/office/drawing/2014/main" id="{49DE952B-AD77-4E33-AF8B-01DF57600257}"/>
              </a:ext>
            </a:extLst>
          </p:cNvPr>
          <p:cNvSpPr txBox="1"/>
          <p:nvPr/>
        </p:nvSpPr>
        <p:spPr>
          <a:xfrm>
            <a:off x="6390236" y="4825295"/>
            <a:ext cx="557649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Ping Pong translation in pairs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Challenge each other by testing whether you can translate the new German words into English.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Now challenge your partner by asking for the German words.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" name="Google Shape;388;p8" descr="Chat, Multiple, Icon, Symbol, Message, Bubble, Talk">
            <a:extLst>
              <a:ext uri="{FF2B5EF4-FFF2-40B4-BE49-F238E27FC236}">
                <a16:creationId xmlns:a16="http://schemas.microsoft.com/office/drawing/2014/main" id="{09B6E963-EC43-418F-8FE7-6CD1372B4B0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95439" y="4472844"/>
            <a:ext cx="886540" cy="7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12" name="Title 2">
            <a:extLst>
              <a:ext uri="{FF2B5EF4-FFF2-40B4-BE49-F238E27FC236}">
                <a16:creationId xmlns:a16="http://schemas.microsoft.com/office/drawing/2014/main" id="{F26FC2F6-2F0A-4E35-A971-9D3970B6EB66}"/>
              </a:ext>
            </a:extLst>
          </p:cNvPr>
          <p:cNvSpPr txBox="1">
            <a:spLocks/>
          </p:cNvSpPr>
          <p:nvPr/>
        </p:nvSpPr>
        <p:spPr>
          <a:xfrm>
            <a:off x="10886163" y="2818677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1874D1-A8E5-4A65-9AEE-DD9007B99258}"/>
              </a:ext>
            </a:extLst>
          </p:cNvPr>
          <p:cNvGrpSpPr/>
          <p:nvPr/>
        </p:nvGrpSpPr>
        <p:grpSpPr>
          <a:xfrm>
            <a:off x="10787168" y="1841116"/>
            <a:ext cx="1316286" cy="754334"/>
            <a:chOff x="10714104" y="160499"/>
            <a:chExt cx="1316286" cy="754334"/>
          </a:xfrm>
        </p:grpSpPr>
        <p:sp>
          <p:nvSpPr>
            <p:cNvPr id="114" name="Speech Bubble: Rectangle with Corners Rounded 113">
              <a:extLst>
                <a:ext uri="{FF2B5EF4-FFF2-40B4-BE49-F238E27FC236}">
                  <a16:creationId xmlns:a16="http://schemas.microsoft.com/office/drawing/2014/main" id="{C9FE4A47-2D9E-439C-AEF7-29C96824EFB0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5" name="Speech Bubble: Rectangle with Corners Rounded 114">
              <a:extLst>
                <a:ext uri="{FF2B5EF4-FFF2-40B4-BE49-F238E27FC236}">
                  <a16:creationId xmlns:a16="http://schemas.microsoft.com/office/drawing/2014/main" id="{41E84F81-B2E8-4517-B78A-B11FEC71EA5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16" name="Picture 115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7DC414E8-6AC4-4429-83F4-BC8D988C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6E76DE7-FDC0-40D7-8575-466965DC986D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108" name="Google Shape;167;p2">
            <a:extLst>
              <a:ext uri="{FF2B5EF4-FFF2-40B4-BE49-F238E27FC236}">
                <a16:creationId xmlns:a16="http://schemas.microsoft.com/office/drawing/2014/main" id="{B0EDF649-98E7-4236-93C6-A5F56999958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peech Bubble: Rectangle with Corners Rounded 108">
            <a:hlinkClick r:id="" action="ppaction://noaction">
              <a:snd r:embed="rId16" name="T3_W2F_8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CustomShape 7">
            <a:hlinkClick r:id="" action="ppaction://noaction">
              <a:snd r:embed="rId16" name="T3_W2F_8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966385" y="191761"/>
            <a:ext cx="1198995" cy="3478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E_W2F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E_W2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8" name="T3_W2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8" name="T3_W2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30" y="164830"/>
            <a:ext cx="6427446" cy="473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Beispiel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6341337" y="1169698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241455" y="2590525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Siehst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du?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544F977-D491-4C3E-AA38-D446348A5C59}"/>
              </a:ext>
            </a:extLst>
          </p:cNvPr>
          <p:cNvGraphicFramePr>
            <a:graphicFrameLocks noGrp="1"/>
          </p:cNvGraphicFramePr>
          <p:nvPr/>
        </p:nvGraphicFramePr>
        <p:xfrm>
          <a:off x="332170" y="4648045"/>
          <a:ext cx="5231514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672">
                  <a:extLst>
                    <a:ext uri="{9D8B030D-6E8A-4147-A177-3AD203B41FA5}">
                      <a16:colId xmlns:a16="http://schemas.microsoft.com/office/drawing/2014/main" val="1443742376"/>
                    </a:ext>
                  </a:extLst>
                </a:gridCol>
                <a:gridCol w="4784842">
                  <a:extLst>
                    <a:ext uri="{9D8B030D-6E8A-4147-A177-3AD203B41FA5}">
                      <a16:colId xmlns:a16="http://schemas.microsoft.com/office/drawing/2014/main" val="1747687455"/>
                    </a:ext>
                  </a:extLst>
                </a:gridCol>
              </a:tblGrid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see?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 seeing?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850885"/>
                  </a:ext>
                </a:extLst>
              </a:tr>
              <a:tr h="41849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………..</a:t>
                      </a:r>
                    </a:p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862647"/>
                  </a:ext>
                </a:extLst>
              </a:tr>
            </a:tbl>
          </a:graphicData>
        </a:graphic>
      </p:graphicFrame>
      <p:graphicFrame>
        <p:nvGraphicFramePr>
          <p:cNvPr id="28" name="Table 16">
            <a:extLst>
              <a:ext uri="{FF2B5EF4-FFF2-40B4-BE49-F238E27FC236}">
                <a16:creationId xmlns:a16="http://schemas.microsoft.com/office/drawing/2014/main" id="{0C059B28-9A94-4F0B-BBA7-CE43F26FE4F5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2443667"/>
          <a:ext cx="5698436" cy="2022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9218">
                  <a:extLst>
                    <a:ext uri="{9D8B030D-6E8A-4147-A177-3AD203B41FA5}">
                      <a16:colId xmlns:a16="http://schemas.microsoft.com/office/drawing/2014/main" val="1207894091"/>
                    </a:ext>
                  </a:extLst>
                </a:gridCol>
                <a:gridCol w="2849218">
                  <a:extLst>
                    <a:ext uri="{9D8B030D-6E8A-4147-A177-3AD203B41FA5}">
                      <a16:colId xmlns:a16="http://schemas.microsoft.com/office/drawing/2014/main" val="2551986672"/>
                    </a:ext>
                  </a:extLst>
                </a:gridCol>
              </a:tblGrid>
              <a:tr h="20223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123536"/>
                  </a:ext>
                </a:extLst>
              </a:tr>
            </a:tbl>
          </a:graphicData>
        </a:graphic>
      </p:graphicFrame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1EBBD1-9FD3-4762-A883-FD007A1B45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60" y="3208786"/>
            <a:ext cx="929887" cy="9298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B2FAAC5C-C581-4EF0-AEC6-5E4374EEF2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44" y="3201410"/>
            <a:ext cx="1490516" cy="1104911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B2A41366-6F5D-496E-95DE-32B31D82BF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7" y="3175373"/>
            <a:ext cx="1720593" cy="124208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A61A0A0-A248-422A-9375-E89AF46F3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03" y="3175373"/>
            <a:ext cx="929887" cy="92988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05D9FD5-4D3A-4B99-8889-7949F5915523}"/>
              </a:ext>
            </a:extLst>
          </p:cNvPr>
          <p:cNvSpPr/>
          <p:nvPr/>
        </p:nvSpPr>
        <p:spPr>
          <a:xfrm>
            <a:off x="7398822" y="4642470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5F27A0-2F5C-4CC7-9CF9-455E73A4F4CC}"/>
              </a:ext>
            </a:extLst>
          </p:cNvPr>
          <p:cNvSpPr/>
          <p:nvPr/>
        </p:nvSpPr>
        <p:spPr>
          <a:xfrm>
            <a:off x="9800908" y="4674423"/>
            <a:ext cx="420168" cy="392403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2C0E91-F06F-4908-A220-C1E553146F1A}"/>
              </a:ext>
            </a:extLst>
          </p:cNvPr>
          <p:cNvSpPr/>
          <p:nvPr/>
        </p:nvSpPr>
        <p:spPr>
          <a:xfrm>
            <a:off x="7100240" y="4473359"/>
            <a:ext cx="1017331" cy="757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phic 36" descr="Scribble with solid fill">
            <a:extLst>
              <a:ext uri="{FF2B5EF4-FFF2-40B4-BE49-F238E27FC236}">
                <a16:creationId xmlns:a16="http://schemas.microsoft.com/office/drawing/2014/main" id="{B56082E3-2600-4EA0-9A0D-0A9799B045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61790" y="1169697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0AA932-5FE9-4331-BF1A-8E398ABD1FA1}"/>
              </a:ext>
            </a:extLst>
          </p:cNvPr>
          <p:cNvSpPr txBox="1"/>
          <p:nvPr/>
        </p:nvSpPr>
        <p:spPr>
          <a:xfrm>
            <a:off x="8117571" y="1247031"/>
            <a:ext cx="29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  <p:bldP spid="3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3238</Words>
  <Application>Microsoft Office PowerPoint</Application>
  <PresentationFormat>Widescreen</PresentationFormat>
  <Paragraphs>566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16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Experiences at home and away</vt:lpstr>
      <vt:lpstr>aussprechen</vt:lpstr>
      <vt:lpstr>aussprechen</vt:lpstr>
      <vt:lpstr>aussprechen</vt:lpstr>
      <vt:lpstr>aussprechen</vt:lpstr>
      <vt:lpstr>Follow up 1 </vt:lpstr>
      <vt:lpstr>Follow up 2</vt:lpstr>
      <vt:lpstr>Follow up 3</vt:lpstr>
      <vt:lpstr>Follow up 4</vt:lpstr>
      <vt:lpstr>Follow up 4</vt:lpstr>
      <vt:lpstr>Follow up 5: </vt:lpstr>
      <vt:lpstr>Follow up 5: </vt:lpstr>
      <vt:lpstr>Tschüss!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66</cp:revision>
  <dcterms:created xsi:type="dcterms:W3CDTF">2021-06-12T06:20:35Z</dcterms:created>
  <dcterms:modified xsi:type="dcterms:W3CDTF">2024-02-15T09:21:43Z</dcterms:modified>
</cp:coreProperties>
</file>