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8"/>
  </p:notesMasterIdLst>
  <p:sldIdLst>
    <p:sldId id="275" r:id="rId3"/>
    <p:sldId id="925" r:id="rId4"/>
    <p:sldId id="926" r:id="rId5"/>
    <p:sldId id="927" r:id="rId6"/>
    <p:sldId id="928" r:id="rId7"/>
    <p:sldId id="944" r:id="rId8"/>
    <p:sldId id="294" r:id="rId9"/>
    <p:sldId id="337" r:id="rId10"/>
    <p:sldId id="300" r:id="rId11"/>
    <p:sldId id="939" r:id="rId12"/>
    <p:sldId id="931" r:id="rId13"/>
    <p:sldId id="943" r:id="rId14"/>
    <p:sldId id="945" r:id="rId15"/>
    <p:sldId id="281"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FF0066"/>
    <a:srgbClr val="FFFFCC"/>
    <a:srgbClr val="0070C0"/>
    <a:srgbClr val="FFD10D"/>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188CC0-20CF-6247-B90B-0CDD8883919E}" v="21" dt="2023-10-10T07:53:25.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68435" autoAdjust="0"/>
  </p:normalViewPr>
  <p:slideViewPr>
    <p:cSldViewPr snapToGrid="0">
      <p:cViewPr varScale="1">
        <p:scale>
          <a:sx n="45" d="100"/>
          <a:sy n="45" d="100"/>
        </p:scale>
        <p:origin x="1544" y="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DE188CC0-20CF-6247-B90B-0CDD8883919E}"/>
    <pc:docChg chg="undo custSel modSld">
      <pc:chgData name="Jasmin Silver" userId="f1ad1a87-e10a-4dd0-87b2-6c2654730cf8" providerId="ADAL" clId="{DE188CC0-20CF-6247-B90B-0CDD8883919E}" dt="2023-10-10T07:54:14.847" v="57" actId="20577"/>
      <pc:docMkLst>
        <pc:docMk/>
      </pc:docMkLst>
      <pc:sldChg chg="delSp modSp mod modAnim modNotesTx">
        <pc:chgData name="Jasmin Silver" userId="f1ad1a87-e10a-4dd0-87b2-6c2654730cf8" providerId="ADAL" clId="{DE188CC0-20CF-6247-B90B-0CDD8883919E}" dt="2023-10-10T07:54:14.847" v="57" actId="20577"/>
        <pc:sldMkLst>
          <pc:docMk/>
          <pc:sldMk cId="0" sldId="281"/>
        </pc:sldMkLst>
        <pc:spChg chg="mod">
          <ac:chgData name="Jasmin Silver" userId="f1ad1a87-e10a-4dd0-87b2-6c2654730cf8" providerId="ADAL" clId="{DE188CC0-20CF-6247-B90B-0CDD8883919E}" dt="2023-10-10T07:51:42.590" v="3" actId="1076"/>
          <ac:spMkLst>
            <pc:docMk/>
            <pc:sldMk cId="0" sldId="281"/>
            <ac:spMk id="5" creationId="{DAE3D5F4-DCAC-49F3-BD2A-AC9A303F538D}"/>
          </ac:spMkLst>
        </pc:spChg>
        <pc:spChg chg="mod">
          <ac:chgData name="Jasmin Silver" userId="f1ad1a87-e10a-4dd0-87b2-6c2654730cf8" providerId="ADAL" clId="{DE188CC0-20CF-6247-B90B-0CDD8883919E}" dt="2023-10-10T07:52:44.211" v="13" actId="1035"/>
          <ac:spMkLst>
            <pc:docMk/>
            <pc:sldMk cId="0" sldId="281"/>
            <ac:spMk id="24" creationId="{BED34272-FF85-E890-A654-B1CFB09A1BD3}"/>
          </ac:spMkLst>
        </pc:spChg>
        <pc:spChg chg="mod">
          <ac:chgData name="Jasmin Silver" userId="f1ad1a87-e10a-4dd0-87b2-6c2654730cf8" providerId="ADAL" clId="{DE188CC0-20CF-6247-B90B-0CDD8883919E}" dt="2023-10-10T07:52:40.535" v="12" actId="1035"/>
          <ac:spMkLst>
            <pc:docMk/>
            <pc:sldMk cId="0" sldId="281"/>
            <ac:spMk id="25" creationId="{EF26B150-F612-4D17-1675-3BCCBA929527}"/>
          </ac:spMkLst>
        </pc:spChg>
        <pc:spChg chg="del">
          <ac:chgData name="Jasmin Silver" userId="f1ad1a87-e10a-4dd0-87b2-6c2654730cf8" providerId="ADAL" clId="{DE188CC0-20CF-6247-B90B-0CDD8883919E}" dt="2023-10-10T07:51:15.763" v="0" actId="478"/>
          <ac:spMkLst>
            <pc:docMk/>
            <pc:sldMk cId="0" sldId="281"/>
            <ac:spMk id="35" creationId="{303554D0-A7DF-492E-BC34-9460A95DCB0A}"/>
          </ac:spMkLst>
        </pc:spChg>
        <pc:spChg chg="mod">
          <ac:chgData name="Jasmin Silver" userId="f1ad1a87-e10a-4dd0-87b2-6c2654730cf8" providerId="ADAL" clId="{DE188CC0-20CF-6247-B90B-0CDD8883919E}" dt="2023-10-10T07:52:37.175" v="11" actId="1036"/>
          <ac:spMkLst>
            <pc:docMk/>
            <pc:sldMk cId="0" sldId="281"/>
            <ac:spMk id="37" creationId="{0BE84815-13BC-19F9-E9C7-E9A45E1CB2DF}"/>
          </ac:spMkLst>
        </pc:spChg>
        <pc:spChg chg="mod">
          <ac:chgData name="Jasmin Silver" userId="f1ad1a87-e10a-4dd0-87b2-6c2654730cf8" providerId="ADAL" clId="{DE188CC0-20CF-6247-B90B-0CDD8883919E}" dt="2023-10-10T07:51:17.954" v="1" actId="6549"/>
          <ac:spMkLst>
            <pc:docMk/>
            <pc:sldMk cId="0" sldId="281"/>
            <ac:spMk id="1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[r] consonantal [r] rot </a:t>
            </a:r>
            <a:r>
              <a:rPr lang="de-DE" sz="1200" b="0" i="0" strike="noStrike" spc="-1" dirty="0">
                <a:solidFill>
                  <a:srgbClr val="002060"/>
                </a:solidFill>
                <a:latin typeface="Century Gothic"/>
                <a:ea typeface="Century Gothic"/>
              </a:rPr>
              <a:t>[477] </a:t>
            </a:r>
            <a:r>
              <a:rPr lang="de-DE" sz="1200" b="1" i="0" strike="noStrike" spc="-1" dirty="0">
                <a:solidFill>
                  <a:srgbClr val="002060"/>
                </a:solidFill>
                <a:latin typeface="Century Gothic"/>
                <a:ea typeface="Century Gothic"/>
              </a:rPr>
              <a:t>drei </a:t>
            </a:r>
            <a:r>
              <a:rPr lang="de-DE" sz="1200" b="0" i="0" strike="noStrike" spc="-1" dirty="0">
                <a:solidFill>
                  <a:srgbClr val="002060"/>
                </a:solidFill>
                <a:latin typeface="Century Gothic"/>
                <a:ea typeface="Century Gothic"/>
              </a:rPr>
              <a:t>[106] </a:t>
            </a:r>
            <a:r>
              <a:rPr lang="de-DE" sz="1200" b="1" i="0" strike="noStrike" spc="-1" dirty="0">
                <a:solidFill>
                  <a:srgbClr val="002060"/>
                </a:solidFill>
                <a:latin typeface="Century Gothic"/>
                <a:ea typeface="Century Gothic"/>
              </a:rPr>
              <a:t>rechts </a:t>
            </a:r>
            <a:r>
              <a:rPr lang="de-DE" sz="1200" b="0" i="0" strike="noStrike" spc="-1" dirty="0">
                <a:solidFill>
                  <a:srgbClr val="002060"/>
                </a:solidFill>
                <a:latin typeface="Century Gothic"/>
                <a:ea typeface="Century Gothic"/>
              </a:rPr>
              <a:t>[829] </a:t>
            </a:r>
            <a:r>
              <a:rPr lang="de-DE" sz="1200" b="1" i="0" strike="noStrike" spc="-1" dirty="0">
                <a:solidFill>
                  <a:srgbClr val="002060"/>
                </a:solidFill>
                <a:latin typeface="Century Gothic"/>
                <a:ea typeface="Century Gothic"/>
              </a:rPr>
              <a:t>Frage </a:t>
            </a:r>
            <a:r>
              <a:rPr lang="de-DE" sz="1200" b="0" i="0" strike="noStrike" spc="-1" dirty="0">
                <a:solidFill>
                  <a:srgbClr val="002060"/>
                </a:solidFill>
                <a:latin typeface="Century Gothic"/>
                <a:ea typeface="Century Gothic"/>
              </a:rPr>
              <a:t>[157] </a:t>
            </a:r>
            <a:r>
              <a:rPr lang="de-DE" sz="1200" b="1" i="0" strike="noStrike" spc="-1" dirty="0">
                <a:solidFill>
                  <a:srgbClr val="002060"/>
                </a:solidFill>
                <a:latin typeface="Century Gothic"/>
                <a:ea typeface="Century Gothic"/>
              </a:rPr>
              <a:t>warum? </a:t>
            </a:r>
            <a:r>
              <a:rPr lang="de-DE" sz="1200" b="0" i="0" strike="noStrike" spc="-1" dirty="0">
                <a:solidFill>
                  <a:srgbClr val="002060"/>
                </a:solidFill>
                <a:latin typeface="Century Gothic"/>
                <a:ea typeface="Century Gothic"/>
              </a:rPr>
              <a:t>[192]</a:t>
            </a:r>
          </a:p>
          <a:p>
            <a:pPr marL="216000" indent="-216000">
              <a:lnSpc>
                <a:spcPct val="100000"/>
              </a:lnSpc>
            </a:pPr>
            <a:r>
              <a:rPr lang="de-DE" sz="1200" b="1" i="0" strike="noStrike" spc="-1" dirty="0">
                <a:solidFill>
                  <a:srgbClr val="002060"/>
                </a:solidFill>
                <a:latin typeface="Century Gothic"/>
                <a:ea typeface="Century Gothic"/>
              </a:rPr>
              <a:t>vocalic [r] Ort </a:t>
            </a:r>
            <a:r>
              <a:rPr lang="de-DE" sz="1200" b="0" i="0" strike="noStrike" spc="-1" dirty="0">
                <a:solidFill>
                  <a:srgbClr val="002060"/>
                </a:solidFill>
                <a:latin typeface="Century Gothic"/>
                <a:ea typeface="Century Gothic"/>
              </a:rPr>
              <a:t>[341] </a:t>
            </a:r>
            <a:r>
              <a:rPr lang="de-DE" sz="1200" b="1" i="0" strike="noStrike" spc="-1" dirty="0">
                <a:solidFill>
                  <a:srgbClr val="002060"/>
                </a:solidFill>
                <a:latin typeface="Century Gothic"/>
                <a:ea typeface="Century Gothic"/>
              </a:rPr>
              <a:t>Uhr </a:t>
            </a:r>
            <a:r>
              <a:rPr lang="de-DE" sz="1200" b="0" i="0" strike="noStrike" spc="-1" dirty="0">
                <a:solidFill>
                  <a:srgbClr val="002060"/>
                </a:solidFill>
                <a:latin typeface="Century Gothic"/>
                <a:ea typeface="Century Gothic"/>
              </a:rPr>
              <a:t>[348] </a:t>
            </a:r>
            <a:r>
              <a:rPr lang="de-DE" sz="1200" b="1" i="0" strike="noStrike" spc="-1" dirty="0">
                <a:solidFill>
                  <a:srgbClr val="002060"/>
                </a:solidFill>
                <a:latin typeface="Century Gothic"/>
                <a:ea typeface="Century Gothic"/>
              </a:rPr>
              <a:t>lernen </a:t>
            </a:r>
            <a:r>
              <a:rPr lang="de-DE" sz="1200" b="0" i="0" strike="noStrike" spc="-1" dirty="0">
                <a:solidFill>
                  <a:srgbClr val="002060"/>
                </a:solidFill>
                <a:latin typeface="Century Gothic"/>
                <a:ea typeface="Century Gothic"/>
              </a:rPr>
              <a:t>[288] </a:t>
            </a:r>
            <a:r>
              <a:rPr lang="de-DE" sz="1200" b="1" i="0" strike="noStrike" spc="-1" dirty="0">
                <a:solidFill>
                  <a:srgbClr val="002060"/>
                </a:solidFill>
                <a:latin typeface="Century Gothic"/>
                <a:ea typeface="Century Gothic"/>
              </a:rPr>
              <a:t>Antwort </a:t>
            </a:r>
            <a:r>
              <a:rPr lang="de-DE" sz="1200" b="0" i="0" strike="noStrike" spc="-1" dirty="0">
                <a:solidFill>
                  <a:srgbClr val="002060"/>
                </a:solidFill>
                <a:latin typeface="Century Gothic"/>
                <a:ea typeface="Century Gothic"/>
              </a:rPr>
              <a:t>[522] </a:t>
            </a:r>
            <a:r>
              <a:rPr lang="de-DE" sz="1200" b="1" i="0" strike="noStrike" spc="-1" dirty="0">
                <a:solidFill>
                  <a:srgbClr val="002060"/>
                </a:solidFill>
                <a:latin typeface="Century Gothic"/>
                <a:ea typeface="Century Gothic"/>
              </a:rPr>
              <a:t>Farbe </a:t>
            </a:r>
            <a:r>
              <a:rPr lang="de-DE" sz="1200" b="0" i="0" strike="noStrike" spc="-1" dirty="0">
                <a:solidFill>
                  <a:srgbClr val="002060"/>
                </a:solidFill>
                <a:latin typeface="Century Gothic"/>
                <a:ea typeface="Century Gothic"/>
              </a:rPr>
              <a:t>[1079]</a:t>
            </a:r>
            <a:endParaRPr lang="en-GB" sz="1200" b="0" i="0" strike="noStrike" spc="-1" dirty="0">
              <a:solidFill>
                <a:srgbClr val="002060"/>
              </a:solidFill>
              <a:latin typeface="Century Gothic"/>
              <a:ea typeface="Century Gothic"/>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werden, werde, wirst, wird </a:t>
            </a:r>
            <a:r>
              <a:rPr lang="de-DE" sz="1200" b="0" i="0" strike="noStrike" spc="-1" dirty="0">
                <a:solidFill>
                  <a:srgbClr val="002060"/>
                </a:solidFill>
                <a:latin typeface="Century Gothic"/>
                <a:ea typeface="Century Gothic"/>
              </a:rPr>
              <a:t>[8] </a:t>
            </a:r>
            <a:r>
              <a:rPr lang="de-DE" sz="1200" b="1" i="0" strike="noStrike" spc="-1" dirty="0">
                <a:solidFill>
                  <a:srgbClr val="002060"/>
                </a:solidFill>
                <a:latin typeface="Century Gothic"/>
                <a:ea typeface="Century Gothic"/>
              </a:rPr>
              <a:t>Ei </a:t>
            </a:r>
            <a:r>
              <a:rPr lang="de-DE" sz="1200" b="0" i="0" strike="noStrike" spc="-1" dirty="0">
                <a:solidFill>
                  <a:srgbClr val="002060"/>
                </a:solidFill>
                <a:latin typeface="Century Gothic"/>
                <a:ea typeface="Century Gothic"/>
              </a:rPr>
              <a:t>[1999] </a:t>
            </a:r>
            <a:r>
              <a:rPr lang="de-DE" sz="1200" b="1" i="0" strike="noStrike" spc="-1" dirty="0">
                <a:solidFill>
                  <a:srgbClr val="002060"/>
                </a:solidFill>
                <a:latin typeface="Century Gothic"/>
                <a:ea typeface="Century Gothic"/>
              </a:rPr>
              <a:t>Frühstück </a:t>
            </a:r>
            <a:r>
              <a:rPr lang="de-DE" sz="1200" b="0" i="0" strike="noStrike" spc="-1" dirty="0">
                <a:solidFill>
                  <a:srgbClr val="002060"/>
                </a:solidFill>
                <a:latin typeface="Century Gothic"/>
                <a:ea typeface="Century Gothic"/>
              </a:rPr>
              <a:t>[2600] </a:t>
            </a:r>
            <a:r>
              <a:rPr lang="de-DE" sz="1200" b="1" i="0" strike="noStrike" spc="-1" dirty="0">
                <a:solidFill>
                  <a:srgbClr val="002060"/>
                </a:solidFill>
                <a:latin typeface="Century Gothic"/>
                <a:ea typeface="Century Gothic"/>
              </a:rPr>
              <a:t>Frohe Ostern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Guten Appetit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Gute Nacht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viel Spaß </a:t>
            </a:r>
            <a:r>
              <a:rPr lang="de-DE" sz="1200" b="0" i="0" strike="noStrike" spc="-1" dirty="0">
                <a:solidFill>
                  <a:srgbClr val="002060"/>
                </a:solidFill>
                <a:latin typeface="Century Gothic"/>
                <a:ea typeface="Century Gothic"/>
              </a:rPr>
              <a:t>[n/a]</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gehen [66] </a:t>
            </a:r>
            <a:r>
              <a:rPr lang="de-DE" sz="1200" b="1" i="0" strike="noStrike" spc="-1" dirty="0">
                <a:solidFill>
                  <a:srgbClr val="002060"/>
                </a:solidFill>
                <a:effectLst/>
                <a:latin typeface="Century Gothic"/>
                <a:ea typeface="+mn-ea"/>
                <a:cs typeface="+mn-cs"/>
              </a:rPr>
              <a:t>kommen [62]  </a:t>
            </a:r>
            <a:r>
              <a:rPr lang="de-DE" sz="1200" b="0" i="0" strike="noStrike" spc="-1" dirty="0">
                <a:solidFill>
                  <a:srgbClr val="002060"/>
                </a:solidFill>
                <a:effectLst/>
                <a:latin typeface="Century Gothic"/>
                <a:ea typeface="+mn-ea"/>
                <a:cs typeface="+mn-cs"/>
              </a:rPr>
              <a:t>sein [3] tanzen [1497] </a:t>
            </a:r>
            <a:r>
              <a:rPr lang="de-DE" sz="1200" b="1" i="0" strike="noStrike" spc="-1" dirty="0">
                <a:solidFill>
                  <a:srgbClr val="002060"/>
                </a:solidFill>
                <a:effectLst/>
                <a:latin typeface="Century Gothic"/>
                <a:ea typeface="+mn-ea"/>
                <a:cs typeface="+mn-cs"/>
              </a:rPr>
              <a:t>Fest [2089] Platz [326] Straße [391] auf [16] nach Hause [n/a]</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en-US" sz="1200" b="0" i="0" strike="noStrike" spc="-1" dirty="0">
                <a:solidFill>
                  <a:srgbClr val="002060"/>
                </a:solidFill>
                <a:effectLst/>
                <a:latin typeface="Century Gothic"/>
                <a:ea typeface="+mn-ea"/>
                <a:cs typeface="+mn-cs"/>
              </a:rPr>
              <a:t>Revisit language from Term 1 &amp; Term 2 Week 2 :</a:t>
            </a:r>
            <a:r>
              <a:rPr lang="de-DE" sz="1200" b="0" i="0" strike="noStrike" spc="-1" dirty="0">
                <a:solidFill>
                  <a:srgbClr val="002060"/>
                </a:solidFill>
                <a:effectLst/>
                <a:latin typeface="Century Gothic"/>
                <a:ea typeface="+mn-ea"/>
                <a:cs typeface="+mn-cs"/>
              </a:rPr>
              <a:t>bekommen [212] bleiben [113] lesen [305] machen [58] schreiben [184] sein [3] spielen [205] </a:t>
            </a:r>
            <a:r>
              <a:rPr lang="de-DE" sz="1200" b="1" i="0" strike="noStrike" spc="-1" dirty="0">
                <a:solidFill>
                  <a:srgbClr val="002060"/>
                </a:solidFill>
                <a:effectLst/>
                <a:latin typeface="Century Gothic"/>
                <a:ea typeface="+mn-ea"/>
                <a:cs typeface="+mn-cs"/>
              </a:rPr>
              <a:t>Abend</a:t>
            </a:r>
            <a:r>
              <a:rPr lang="de-DE" sz="1200" b="0" i="0" strike="noStrike" spc="-1" dirty="0">
                <a:solidFill>
                  <a:srgbClr val="002060"/>
                </a:solidFill>
                <a:effectLst/>
                <a:latin typeface="Century Gothic"/>
                <a:ea typeface="+mn-ea"/>
                <a:cs typeface="+mn-cs"/>
              </a:rPr>
              <a:t> [342] Essen [323] Film [505] Geschichte [262] </a:t>
            </a:r>
            <a:r>
              <a:rPr lang="de-DE" sz="1200" b="1" i="0" strike="noStrike" spc="-1" dirty="0">
                <a:solidFill>
                  <a:srgbClr val="002060"/>
                </a:solidFill>
                <a:effectLst/>
                <a:latin typeface="Century Gothic"/>
                <a:ea typeface="+mn-ea"/>
                <a:cs typeface="+mn-cs"/>
              </a:rPr>
              <a:t>Hausaufgabe(n)</a:t>
            </a:r>
            <a:r>
              <a:rPr lang="de-DE" sz="1200" b="0" i="0" strike="noStrike" spc="-1" dirty="0">
                <a:solidFill>
                  <a:srgbClr val="002060"/>
                </a:solidFill>
                <a:effectLst/>
                <a:latin typeface="Century Gothic"/>
                <a:ea typeface="+mn-ea"/>
                <a:cs typeface="+mn-cs"/>
              </a:rPr>
              <a:t> [n/a] Morgen [621]</a:t>
            </a:r>
          </a:p>
          <a:p>
            <a:pPr marL="216000" indent="-216000">
              <a:lnSpc>
                <a:spcPct val="100000"/>
              </a:lnSpc>
            </a:pPr>
            <a:r>
              <a:rPr lang="de-DE" sz="1200" b="1" i="0" strike="noStrike" spc="-1" dirty="0">
                <a:solidFill>
                  <a:srgbClr val="002060"/>
                </a:solidFill>
                <a:effectLst/>
                <a:latin typeface="Century Gothic"/>
                <a:ea typeface="+mn-ea"/>
                <a:cs typeface="+mn-cs"/>
              </a:rPr>
              <a:t>Nachmittag</a:t>
            </a:r>
            <a:r>
              <a:rPr lang="de-DE" sz="1200" b="0" i="0" strike="noStrike" spc="-1" dirty="0">
                <a:solidFill>
                  <a:srgbClr val="002060"/>
                </a:solidFill>
                <a:effectLst/>
                <a:latin typeface="Century Gothic"/>
                <a:ea typeface="+mn-ea"/>
                <a:cs typeface="+mn-cs"/>
              </a:rPr>
              <a:t> [1464] Schule [359] heute [116] manchmal [382] oft [223] nie [196] </a:t>
            </a:r>
            <a:r>
              <a:rPr lang="de-DE" sz="1200" b="1" i="0" strike="noStrike" spc="-1" dirty="0">
                <a:solidFill>
                  <a:srgbClr val="002060"/>
                </a:solidFill>
                <a:effectLst/>
                <a:latin typeface="Century Gothic"/>
                <a:ea typeface="+mn-ea"/>
                <a:cs typeface="+mn-cs"/>
              </a:rPr>
              <a:t>jeden Tag </a:t>
            </a:r>
            <a:r>
              <a:rPr lang="de-DE" sz="1200" b="0" i="0" strike="noStrike" spc="-1" dirty="0">
                <a:solidFill>
                  <a:srgbClr val="002060"/>
                </a:solidFill>
                <a:effectLst/>
                <a:latin typeface="Century Gothic"/>
                <a:ea typeface="+mn-ea"/>
                <a:cs typeface="+mn-cs"/>
              </a:rPr>
              <a:t>[n/a]</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a:t>
            </a:r>
            <a:r>
              <a:rPr lang="en-GB" sz="1200" b="0" strike="noStrike" spc="-1" dirty="0">
                <a:solidFill>
                  <a:srgbClr val="000000"/>
                </a:solidFill>
                <a:latin typeface="Calibri"/>
                <a:sym typeface="Wingdings" panose="05000000000000000000" pitchFamily="2" charset="2"/>
              </a:rPr>
              <a:t>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explain vowel change in </a:t>
            </a:r>
            <a:r>
              <a:rPr lang="en-GB" sz="1200" b="0" strike="noStrike" spc="-1" dirty="0" err="1">
                <a:solidFill>
                  <a:srgbClr val="000000"/>
                </a:solidFill>
                <a:latin typeface="Calibri"/>
              </a:rPr>
              <a:t>werden</a:t>
            </a:r>
            <a:r>
              <a:rPr lang="en-GB" sz="1200" b="0" strike="noStrike" spc="-1" dirty="0">
                <a:solidFill>
                  <a:srgbClr val="000000"/>
                </a:solidFill>
                <a:latin typeface="Calibri"/>
              </a:rPr>
              <a:t>, and to showcase use of </a:t>
            </a:r>
            <a:r>
              <a:rPr lang="en-GB" sz="1200" b="0" strike="noStrike" spc="-1" dirty="0" err="1">
                <a:solidFill>
                  <a:srgbClr val="000000"/>
                </a:solidFill>
                <a:latin typeface="Calibri"/>
              </a:rPr>
              <a:t>werden</a:t>
            </a:r>
            <a:r>
              <a:rPr lang="en-GB" sz="1200" b="0" strike="noStrike" spc="-1" dirty="0">
                <a:solidFill>
                  <a:srgbClr val="000000"/>
                </a:solidFill>
                <a:latin typeface="Calibri"/>
              </a:rPr>
              <a:t>. </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After the grammar examples, click for mini (grammar) dialogue and translations to appear in turn. </a:t>
            </a:r>
          </a:p>
          <a:p>
            <a:pPr marL="228600" indent="-227880">
              <a:lnSpc>
                <a:spcPct val="100000"/>
              </a:lnSpc>
              <a:buClr>
                <a:srgbClr val="000000"/>
              </a:buClr>
              <a:buFont typeface="Calibri"/>
              <a:buAutoNum type="arabicPeriod"/>
            </a:pPr>
            <a:endParaRPr lang="en-GB" sz="1200" b="0" strike="noStrike" spc="-1" dirty="0">
              <a:solidFill>
                <a:srgbClr val="000000"/>
              </a:solidFill>
              <a:latin typeface="Calibri"/>
              <a:ea typeface="Calibri"/>
            </a:endParaRPr>
          </a:p>
          <a:p>
            <a:pPr marL="228600" indent="-227880">
              <a:lnSpc>
                <a:spcPct val="100000"/>
              </a:lnSpc>
              <a:buClr>
                <a:srgbClr val="000000"/>
              </a:buClr>
              <a:buFont typeface="Calibri"/>
              <a:buAutoNum type="arabicPeriod"/>
            </a:pPr>
            <a:endParaRPr lang="en-GB" sz="1200" b="0" strike="noStrike" spc="-1" dirty="0">
              <a:solidFill>
                <a:srgbClr val="000000"/>
              </a:solidFill>
              <a:latin typeface="Arial"/>
              <a:ea typeface="Calibri"/>
            </a:endParaRPr>
          </a:p>
          <a:p>
            <a:pPr marL="228600" indent="-227880">
              <a:lnSpc>
                <a:spcPct val="100000"/>
              </a:lnSpc>
              <a:buClr>
                <a:srgbClr val="000000"/>
              </a:buClr>
              <a:buFont typeface="Calibri"/>
              <a:buAutoNum type="arabicPeriod"/>
            </a:pPr>
            <a:endParaRPr lang="en-GB" sz="1200" b="0" strike="noStrike" spc="-1" dirty="0">
              <a:solidFill>
                <a:srgbClr val="000000"/>
              </a:solidFill>
              <a:latin typeface="Arial"/>
              <a:ea typeface="Calibri"/>
            </a:endParaRPr>
          </a:p>
          <a:p>
            <a:pPr marL="720" indent="0">
              <a:lnSpc>
                <a:spcPct val="100000"/>
              </a:lnSpc>
              <a:buClr>
                <a:srgbClr val="000000"/>
              </a:buClr>
              <a:buFont typeface="Calibri"/>
              <a:buNone/>
            </a:pPr>
            <a:r>
              <a:rPr lang="en-GB" sz="1200" b="1" strike="noStrike" spc="-1" dirty="0">
                <a:solidFill>
                  <a:srgbClr val="000000"/>
                </a:solidFill>
                <a:latin typeface="Arial"/>
                <a:ea typeface="Calibri"/>
              </a:rPr>
              <a:t>Vocabulary</a:t>
            </a:r>
          </a:p>
          <a:p>
            <a:pPr marL="720" indent="0">
              <a:lnSpc>
                <a:spcPct val="100000"/>
              </a:lnSpc>
              <a:buClr>
                <a:srgbClr val="000000"/>
              </a:buClr>
              <a:buFont typeface="Calibri"/>
              <a:buNone/>
            </a:pPr>
            <a:r>
              <a:rPr lang="en-GB" sz="1200" b="0" strike="noStrike" spc="-1" dirty="0" err="1">
                <a:solidFill>
                  <a:srgbClr val="000000"/>
                </a:solidFill>
                <a:latin typeface="Arial"/>
                <a:ea typeface="Calibri"/>
              </a:rPr>
              <a:t>dunkel</a:t>
            </a:r>
            <a:r>
              <a:rPr lang="en-GB" sz="1200" b="0" strike="noStrike" spc="-1" dirty="0">
                <a:solidFill>
                  <a:srgbClr val="000000"/>
                </a:solidFill>
                <a:latin typeface="Arial"/>
                <a:ea typeface="Calibri"/>
              </a:rPr>
              <a:t> [706]</a:t>
            </a:r>
            <a:endParaRPr lang="en-GB" sz="1200" b="0" strike="noStrike" spc="-1" dirty="0">
              <a:solidFill>
                <a:srgbClr val="000000"/>
              </a:solidFill>
              <a:latin typeface="Calibri"/>
              <a:ea typeface="Calibri"/>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029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1/2 </a:t>
            </a:r>
          </a:p>
          <a:p>
            <a:pPr marL="216000" indent="-216000">
              <a:lnSpc>
                <a:spcPct val="100000"/>
              </a:lnSpc>
            </a:pPr>
            <a:r>
              <a:rPr lang="en-GB" sz="1200" b="1" strike="noStrike" spc="-1" dirty="0">
                <a:solidFill>
                  <a:srgbClr val="000000"/>
                </a:solidFill>
                <a:latin typeface="Calibri"/>
                <a:ea typeface="Calibri"/>
              </a:rPr>
              <a:t>Timing: 10 minutes (3 slides)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of plural and singular verb forms.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Is </a:t>
            </a:r>
            <a:r>
              <a:rPr lang="en-GB" sz="1200" b="0" strike="noStrike" spc="-1" dirty="0" err="1">
                <a:solidFill>
                  <a:srgbClr val="000000"/>
                </a:solidFill>
                <a:latin typeface="Calibri"/>
              </a:rPr>
              <a:t>Maike</a:t>
            </a:r>
            <a:r>
              <a:rPr lang="en-GB" sz="1200" b="0" strike="noStrike" spc="-1" dirty="0">
                <a:solidFill>
                  <a:srgbClr val="000000"/>
                </a:solidFill>
                <a:latin typeface="Calibri"/>
              </a:rPr>
              <a:t>, Johnna’s mum, talking to just Johanna, or to Johanna and Laura, her exchange partner? Pupils decide, based on the verb form – the pronoun is bleeped out. </a:t>
            </a:r>
          </a:p>
          <a:p>
            <a:pPr marL="216000" indent="-216000">
              <a:lnSpc>
                <a:spcPct val="100000"/>
              </a:lnSpc>
            </a:pPr>
            <a:r>
              <a:rPr lang="en-GB" sz="1200" b="0" strike="noStrike" spc="-1" dirty="0">
                <a:solidFill>
                  <a:srgbClr val="000000"/>
                </a:solidFill>
                <a:latin typeface="Calibri"/>
              </a:rPr>
              <a:t>2. Click on the audio buttons to play the recordings. </a:t>
            </a:r>
          </a:p>
          <a:p>
            <a:pPr marL="216000" indent="-216000">
              <a:lnSpc>
                <a:spcPct val="100000"/>
              </a:lnSpc>
            </a:pPr>
            <a:r>
              <a:rPr lang="en-GB" sz="1200" b="0" strike="noStrike" spc="-1" dirty="0">
                <a:solidFill>
                  <a:srgbClr val="000000"/>
                </a:solidFill>
                <a:latin typeface="Calibri"/>
              </a:rPr>
              <a:t>3. Elicit the answers.</a:t>
            </a:r>
          </a:p>
          <a:p>
            <a:pPr marL="216000" indent="-216000">
              <a:lnSpc>
                <a:spcPct val="100000"/>
              </a:lnSpc>
            </a:pPr>
            <a:r>
              <a:rPr lang="en-GB" sz="1200" b="0" strike="noStrike" spc="-1" dirty="0">
                <a:solidFill>
                  <a:srgbClr val="000000"/>
                </a:solidFill>
                <a:latin typeface="Calibri"/>
              </a:rPr>
              <a:t>4. Click to bring up the green answer ticks. </a:t>
            </a:r>
          </a:p>
          <a:p>
            <a:pPr marL="216000" indent="-216000">
              <a:lnSpc>
                <a:spcPct val="100000"/>
              </a:lnSpc>
            </a:pPr>
            <a:r>
              <a:rPr lang="en-GB" sz="1200" b="0" strike="noStrike" spc="-1" dirty="0">
                <a:solidFill>
                  <a:srgbClr val="000000"/>
                </a:solidFill>
                <a:latin typeface="Calibri"/>
              </a:rPr>
              <a:t>5. Click to listen again.  This time pupils write the message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geht</a:t>
            </a:r>
            <a:r>
              <a:rPr lang="en-GB" sz="1200" dirty="0">
                <a:latin typeface="Century Gothic" panose="020B0502020202020204" pitchFamily="34" charset="0"/>
                <a:sym typeface="Wingdings" panose="05000000000000000000" pitchFamily="2" charset="2"/>
              </a:rPr>
              <a:t> ins Kino...</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seid</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müde</a:t>
            </a:r>
            <a:r>
              <a:rPr lang="en-GB" sz="1200" dirty="0">
                <a:latin typeface="Century Gothic" panose="020B0502020202020204" pitchFamily="34" charset="0"/>
                <a:sym typeface="Wingdings" panose="05000000000000000000" pitchFamily="2" charset="2"/>
              </a:rPr>
              <a:t> und </a:t>
            </a:r>
            <a:r>
              <a:rPr lang="en-GB" sz="1200" dirty="0" err="1">
                <a:latin typeface="Century Gothic" panose="020B0502020202020204" pitchFamily="34" charset="0"/>
                <a:sym typeface="Wingdings" panose="05000000000000000000" pitchFamily="2" charset="2"/>
              </a:rPr>
              <a:t>geht</a:t>
            </a:r>
            <a:r>
              <a:rPr lang="en-GB" sz="1200" dirty="0">
                <a:latin typeface="Century Gothic" panose="020B0502020202020204" pitchFamily="34" charset="0"/>
                <a:sym typeface="Wingdings" panose="05000000000000000000" pitchFamily="2" charset="2"/>
              </a:rPr>
              <a:t> ins Bett…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wirst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heute</a:t>
            </a:r>
            <a:r>
              <a:rPr lang="en-GB" sz="1200">
                <a:latin typeface="Century Gothic" panose="020B0502020202020204" pitchFamily="34" charset="0"/>
                <a:sym typeface="Wingdings" panose="05000000000000000000" pitchFamily="2" charset="2"/>
              </a:rPr>
              <a:t> 12 </a:t>
            </a:r>
            <a:r>
              <a:rPr lang="en-GB" sz="1200" dirty="0">
                <a:latin typeface="Century Gothic" panose="020B0502020202020204" pitchFamily="34" charset="0"/>
                <a:sym typeface="Wingdings" panose="05000000000000000000" pitchFamily="2" charset="2"/>
              </a:rPr>
              <a:t>und </a:t>
            </a:r>
            <a:r>
              <a:rPr lang="en-GB" sz="1200" dirty="0" err="1">
                <a:latin typeface="Century Gothic" panose="020B0502020202020204" pitchFamily="34" charset="0"/>
                <a:sym typeface="Wingdings" panose="05000000000000000000" pitchFamily="2" charset="2"/>
              </a:rPr>
              <a:t>machst</a:t>
            </a:r>
            <a:r>
              <a:rPr lang="en-GB" sz="1200" dirty="0">
                <a:latin typeface="Century Gothic" panose="020B0502020202020204" pitchFamily="34" charset="0"/>
                <a:sym typeface="Wingdings" panose="05000000000000000000" pitchFamily="2" charset="2"/>
              </a:rPr>
              <a:t> eine Party…</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kaufst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einen</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Osterkuchen</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habt</a:t>
            </a:r>
            <a:r>
              <a:rPr lang="en-GB" sz="1200" dirty="0">
                <a:latin typeface="Century Gothic" panose="020B0502020202020204" pitchFamily="34" charset="0"/>
                <a:sym typeface="Wingdings" panose="05000000000000000000" pitchFamily="2" charset="2"/>
              </a:rPr>
              <a:t> Hunger! Das Essen </a:t>
            </a:r>
            <a:r>
              <a:rPr lang="en-GB" sz="1200" dirty="0" err="1">
                <a:latin typeface="Century Gothic" panose="020B0502020202020204" pitchFamily="34" charset="0"/>
                <a:sym typeface="Wingdings" panose="05000000000000000000" pitchFamily="2" charset="2"/>
              </a:rPr>
              <a:t>ist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hier</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tragt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Partykleidung</a:t>
            </a:r>
            <a:endParaRPr lang="en-GB" sz="1200" dirty="0">
              <a:latin typeface="Century Gothic" panose="020B0502020202020204" pitchFamily="34" charset="0"/>
              <a:sym typeface="Wingdings" panose="05000000000000000000" pitchFamily="2" charset="2"/>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singular/plural verb forms, using this week’s vocabulary and context (Anglo-German exchange at Easter).</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Pupils read what </a:t>
            </a:r>
            <a:r>
              <a:rPr lang="en-GB" sz="1200" b="0" strike="noStrike" spc="-1" dirty="0" err="1">
                <a:solidFill>
                  <a:srgbClr val="000000"/>
                </a:solidFill>
                <a:latin typeface="Calibri"/>
                <a:ea typeface="Calibri"/>
              </a:rPr>
              <a:t>Maike</a:t>
            </a:r>
            <a:r>
              <a:rPr lang="en-GB" sz="1200" b="0" strike="noStrike" spc="-1" dirty="0">
                <a:solidFill>
                  <a:srgbClr val="000000"/>
                </a:solidFill>
                <a:latin typeface="Calibri"/>
                <a:ea typeface="Calibri"/>
              </a:rPr>
              <a:t> says and select the best fit to each statement from the five phrases at the bottom, i.e. something that would follow logically. NB each phrase can be used more than once. </a:t>
            </a:r>
          </a:p>
          <a:p>
            <a:pPr marL="216000" indent="-215280">
              <a:lnSpc>
                <a:spcPct val="100000"/>
              </a:lnSpc>
            </a:pPr>
            <a:r>
              <a:rPr lang="en-GB" sz="1200" b="0" strike="noStrike" spc="-1" dirty="0">
                <a:solidFill>
                  <a:srgbClr val="000000"/>
                </a:solidFill>
                <a:latin typeface="Calibri"/>
                <a:ea typeface="Calibri"/>
              </a:rPr>
              <a:t>2. Elicit the phrases and click to reveal the answers.</a:t>
            </a:r>
          </a:p>
          <a:p>
            <a:pPr marL="216000" indent="-215280">
              <a:lnSpc>
                <a:spcPct val="100000"/>
              </a:lnSpc>
            </a:pPr>
            <a:r>
              <a:rPr lang="en-GB" sz="1200" b="0" strike="noStrike" spc="-1" dirty="0">
                <a:solidFill>
                  <a:srgbClr val="000000"/>
                </a:solidFill>
                <a:latin typeface="Calibri"/>
                <a:ea typeface="Calibri"/>
              </a:rPr>
              <a:t>3. Elicit the English meanings and click to reveal the translations. </a:t>
            </a:r>
          </a:p>
          <a:p>
            <a:pPr marL="216000" indent="-215280">
              <a:lnSpc>
                <a:spcPct val="100000"/>
              </a:lnSpc>
            </a:pPr>
            <a:endParaRPr lang="en-GB" sz="1200" b="0" strike="noStrike" spc="-1">
              <a:solidFill>
                <a:srgbClr val="000000"/>
              </a:solidFill>
              <a:latin typeface="Calibri"/>
            </a:endParaRPr>
          </a:p>
          <a:p>
            <a:pPr marL="216000" indent="-215280">
              <a:lnSpc>
                <a:spcPct val="100000"/>
              </a:lnSpc>
            </a:pPr>
            <a:endParaRPr lang="en-GB" sz="1200" b="0" strike="noStrike" spc="-1" dirty="0">
              <a:latin typeface="Arial"/>
            </a:endParaRPr>
          </a:p>
          <a:p>
            <a:pPr marL="342900" lvl="0" indent="-342900">
              <a:lnSpc>
                <a:spcPct val="107000"/>
              </a:lnSpc>
              <a:spcAft>
                <a:spcPts val="800"/>
              </a:spcAft>
              <a:buFont typeface="+mj-lt"/>
              <a:buAutoNum type="arabicPeriod"/>
              <a:tabLst>
                <a:tab pos="457200" algn="l"/>
              </a:tabLs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werdet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müde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Ostereier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 kommt sehr spät nach Hause…</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 ist zehn Uhr abends – du gehst ins Bett…</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kommst jetzt nach Hause…</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schlaft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jetzt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200" dirty="0">
                <a:latin typeface="Century Gothic" panose="020B0502020202020204" pitchFamily="34" charset="0"/>
                <a:sym typeface="Wingdings" panose="05000000000000000000" pitchFamily="2" charset="2"/>
              </a:rPr>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tems e.g. a </a:t>
            </a:r>
            <a:r>
              <a:rPr lang="fr-FR" baseline="0" dirty="0" err="1"/>
              <a:t>pen</a:t>
            </a:r>
            <a:r>
              <a:rPr lang="fr-FR" baseline="0" dirty="0"/>
              <a:t>/book/flag/</a:t>
            </a:r>
            <a:r>
              <a:rPr lang="fr-FR" baseline="0" dirty="0" err="1"/>
              <a:t>clothing</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8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words with [r] before and after a vowel.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 Vocabulary:</a:t>
            </a:r>
          </a:p>
          <a:p>
            <a:pPr marL="216000" indent="-216000">
              <a:lnSpc>
                <a:spcPct val="100000"/>
              </a:lnSpc>
            </a:pPr>
            <a:r>
              <a:rPr lang="en-GB" sz="1200" b="0" strike="noStrike" spc="-1" dirty="0">
                <a:latin typeface="Arial"/>
              </a:rPr>
              <a:t>Arm [527]</a:t>
            </a:r>
          </a:p>
          <a:p>
            <a:pPr marL="216000" indent="-216000">
              <a:lnSpc>
                <a:spcPct val="100000"/>
              </a:lnSpc>
            </a:pPr>
            <a:r>
              <a:rPr lang="en-GB" sz="1200" b="0" strike="noStrike" spc="-1" dirty="0" err="1">
                <a:latin typeface="Arial"/>
              </a:rPr>
              <a:t>über</a:t>
            </a:r>
            <a:r>
              <a:rPr lang="en-GB" sz="1200" b="0" strike="noStrike" spc="-1" dirty="0">
                <a:latin typeface="Arial"/>
              </a:rPr>
              <a:t> [47]</a:t>
            </a:r>
          </a:p>
          <a:p>
            <a:pPr marL="216000" indent="-216000">
              <a:lnSpc>
                <a:spcPct val="100000"/>
              </a:lnSpc>
            </a:pPr>
            <a:r>
              <a:rPr lang="en-GB" sz="1200" b="0" strike="noStrike" spc="-1" dirty="0" err="1">
                <a:latin typeface="Arial"/>
              </a:rPr>
              <a:t>gerade</a:t>
            </a:r>
            <a:r>
              <a:rPr lang="en-GB" sz="1200" b="0" strike="noStrike" spc="-1" dirty="0">
                <a:latin typeface="Arial"/>
              </a:rPr>
              <a:t> [159]</a:t>
            </a:r>
          </a:p>
          <a:p>
            <a:pPr marL="216000" indent="-216000">
              <a:lnSpc>
                <a:spcPct val="100000"/>
              </a:lnSpc>
            </a:pPr>
            <a:r>
              <a:rPr lang="en-GB" sz="1200" b="0" strike="noStrike" spc="-1" dirty="0" err="1">
                <a:latin typeface="Arial"/>
              </a:rPr>
              <a:t>führen</a:t>
            </a:r>
            <a:r>
              <a:rPr lang="en-GB" sz="1200" b="0" strike="noStrike" spc="-1" dirty="0">
                <a:latin typeface="Arial"/>
              </a:rPr>
              <a:t> [162]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unter</a:t>
            </a:r>
            <a:r>
              <a:rPr lang="en-GB" sz="1200" b="0" strike="noStrike" spc="-1" dirty="0">
                <a:latin typeface="Arial"/>
              </a:rPr>
              <a:t> [89]</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Prozent</a:t>
            </a:r>
            <a:r>
              <a:rPr lang="en-GB" sz="1200" b="0" strike="noStrike" spc="-1" dirty="0">
                <a:latin typeface="Arial"/>
              </a:rPr>
              <a:t> [172]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während</a:t>
            </a:r>
            <a:r>
              <a:rPr lang="en-GB" sz="1200" b="0" strike="noStrike" spc="-1" dirty="0">
                <a:latin typeface="Arial"/>
              </a:rPr>
              <a:t> [173]</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Recht</a:t>
            </a:r>
            <a:r>
              <a:rPr lang="en-GB" sz="1200" b="0" strike="noStrike" spc="-1" dirty="0">
                <a:latin typeface="Arial"/>
              </a:rPr>
              <a:t> [242]</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4130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5. Then, on the next slide, pupils try to match the German and the pictures, then try to recall the German words. </a:t>
            </a:r>
            <a:endParaRPr lang="en-GB" b="0" dirty="0"/>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 mix of culture and new vocabulary in the Easter context setting.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Scenario: the English class is visiting Johanna and Aisha’s class for an exchange.  The idioms introduced here are relevant to things pupils could hear when staying with a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Read the context text boxes with your class  (or, if using the audio version, click on the text boxes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Pupils read Laura’s speech boxes and match the responses on the right to each speech bubble.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Click in turn for the green responses to move to the right place.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strike="noStrike" spc="-1" dirty="0">
              <a:latin typeface="Arial"/>
            </a:endParaRPr>
          </a:p>
          <a:p>
            <a:pPr>
              <a:lnSpc>
                <a:spcPct val="100000"/>
              </a:lnSpc>
            </a:pPr>
            <a:r>
              <a:rPr lang="en-GB" sz="1200" b="1" strike="noStrike" spc="-1" dirty="0">
                <a:latin typeface="Arial"/>
              </a:rPr>
              <a:t>Vocabulary:</a:t>
            </a:r>
          </a:p>
          <a:p>
            <a:pPr>
              <a:lnSpc>
                <a:spcPct val="100000"/>
              </a:lnSpc>
            </a:pPr>
            <a:r>
              <a:rPr lang="en-GB" sz="1200" b="0" strike="noStrike" spc="-1" dirty="0">
                <a:latin typeface="Arial"/>
              </a:rPr>
              <a:t>bunt [1817] </a:t>
            </a:r>
            <a:r>
              <a:rPr lang="en-GB" sz="1200" b="0" strike="noStrike" spc="-1" dirty="0" err="1">
                <a:latin typeface="Arial"/>
              </a:rPr>
              <a:t>schmücken</a:t>
            </a:r>
            <a:r>
              <a:rPr lang="en-GB" sz="1200" b="0" strike="noStrike" spc="-1" dirty="0">
                <a:latin typeface="Arial"/>
              </a:rPr>
              <a:t> [&gt;5009]</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921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3ED8-5C32-4503-B064-AC8C0840D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893ED8-1D9E-453D-8C4B-70818858D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632C22-871F-4625-9228-C15990E64912}"/>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C7917E1B-2A1C-4E18-80EC-F2EBE66A9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1701E8-8BA5-4560-87D9-DD78C228091B}"/>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00634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58D1-473F-410D-89B0-3ADF19F842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608003-9D28-4DF4-81F7-1D2150AAA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6E81E4-046A-4236-8996-4480F14D7FB0}"/>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6BE69FE1-6793-460D-9280-8AA394F3C3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F02169-1655-4863-969C-CA51EADD6BA2}"/>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1784323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CCA0-401A-47BF-9DF6-8ECDFD5593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F4154B-5A03-43C6-93F9-047E55DF7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2A7887-448A-40F8-BB3F-CBA5D6CFD438}"/>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88C2DE46-9B11-4263-B4D0-499B8B51B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0FFCB-B750-4A02-9B54-8A8DDF470249}"/>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98619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13D1-2D77-4E49-BA88-04A3C245F5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EE34D9-F5B8-42D3-BD1C-2D4F0146A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1562F6-250C-4845-9193-C3935479FB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D9A590-645D-4106-8329-EF249EA8825D}"/>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6" name="Footer Placeholder 5">
            <a:extLst>
              <a:ext uri="{FF2B5EF4-FFF2-40B4-BE49-F238E27FC236}">
                <a16:creationId xmlns:a16="http://schemas.microsoft.com/office/drawing/2014/main" id="{045BEA5A-4E61-4352-81A0-38A701070B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3EA2C5-3778-4B5D-9CE1-1E4F0D5254F5}"/>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10802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A087-8934-4546-9FB0-6694F4110E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E7D65-1B52-4D2E-B439-8C5549F9C3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F9110-631F-48F7-9244-E05ACB9DC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B1B1D1-6775-486D-9C06-940C1BED1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DEA9BB-930B-45D0-B987-4A409A81B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0E5852-82FA-4875-B87C-C689128C905D}"/>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8" name="Footer Placeholder 7">
            <a:extLst>
              <a:ext uri="{FF2B5EF4-FFF2-40B4-BE49-F238E27FC236}">
                <a16:creationId xmlns:a16="http://schemas.microsoft.com/office/drawing/2014/main" id="{B476784E-6E5A-4D2E-A9FA-EB8ECCC3F1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A3E158-AA4C-4621-9769-67CC46D536C9}"/>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3251290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8BFC-5D91-4C85-B4CB-80B7FBF8D1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19BFE5-36AB-40CA-BB0A-9FC04CE3237F}"/>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4" name="Footer Placeholder 3">
            <a:extLst>
              <a:ext uri="{FF2B5EF4-FFF2-40B4-BE49-F238E27FC236}">
                <a16:creationId xmlns:a16="http://schemas.microsoft.com/office/drawing/2014/main" id="{C16B3F14-5159-4011-A2D1-B07410457B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572486-BD88-4089-B5C8-22050CA7AE4D}"/>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21374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4EA8B-1D24-4B59-8BB3-921B0F53CFC2}"/>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3" name="Footer Placeholder 2">
            <a:extLst>
              <a:ext uri="{FF2B5EF4-FFF2-40B4-BE49-F238E27FC236}">
                <a16:creationId xmlns:a16="http://schemas.microsoft.com/office/drawing/2014/main" id="{D570B661-C3FD-4FFE-A2ED-F6F6DD5BC1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165004-CD28-425F-8090-5922C787900B}"/>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982867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1F6C-8DC0-43B6-AA2A-BEC22090E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5A874C-2F3F-4D78-9B56-67D0F26A1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A9A3D2-5EF6-4015-931F-AB4C19F6B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D4FD9-9D91-402F-8ABE-09458139BAD4}"/>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6" name="Footer Placeholder 5">
            <a:extLst>
              <a:ext uri="{FF2B5EF4-FFF2-40B4-BE49-F238E27FC236}">
                <a16:creationId xmlns:a16="http://schemas.microsoft.com/office/drawing/2014/main" id="{49D411C7-EDB9-4020-9DFD-949161E08B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F899BD-A4F6-4491-B2E7-A8CFB9C886D4}"/>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1604075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4912-A932-4F68-9900-AC2CB6A21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C45AB4-0CB4-4912-B306-A0704BA98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F6D685-36CE-4472-9D7A-814AFE017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04202-0872-46A0-8E9B-4DE4F585FFED}"/>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6" name="Footer Placeholder 5">
            <a:extLst>
              <a:ext uri="{FF2B5EF4-FFF2-40B4-BE49-F238E27FC236}">
                <a16:creationId xmlns:a16="http://schemas.microsoft.com/office/drawing/2014/main" id="{51536013-AA5E-4930-973F-19E7BA687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A48D89-B4BF-4E0B-9FEE-D9FAE3A59749}"/>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3126197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CAA-0499-47EE-81CA-C93D0F694A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665BFE-B40A-4D29-A311-F9169B4F05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F02F8C-C09A-40B6-8BAB-5FA3FFAF20E5}"/>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33C3F2A4-C49A-4027-98DB-CD63D0FBF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789F49-0F42-4D78-9D28-9A6D3B395A13}"/>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45901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B9868A-AB10-4065-81EC-D4D1FA012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8F7E53-B741-43A8-BE76-804018DE1B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6C078D-0E7B-4B99-B559-42F680134BA7}"/>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07DC884E-794F-44B0-8E1F-DBE9926C7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5A6804-EADC-426E-8FC5-11F0E4E9DF0E}"/>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955457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586668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9"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97D3B-0DBA-4669-AF7D-FEFC40599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9E6A0A-C31B-437C-B500-871D7F31F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A8047F-43BA-42E2-94D4-CCFA1C360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422F83C3-0F69-4466-922B-37C3849FC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489A50E-BFBA-454B-8149-F7E1AF864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26F3D-BDFA-43C3-B7D7-88E24ACD8147}" type="slidenum">
              <a:rPr lang="en-GB" smtClean="0"/>
              <a:t>‹N›</a:t>
            </a:fld>
            <a:endParaRPr lang="en-GB"/>
          </a:p>
        </p:txBody>
      </p:sp>
    </p:spTree>
    <p:extLst>
      <p:ext uri="{BB962C8B-B14F-4D97-AF65-F5344CB8AC3E}">
        <p14:creationId xmlns:p14="http://schemas.microsoft.com/office/powerpoint/2010/main" val="34739633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2.png"/><Relationship Id="rId10" Type="http://schemas.openxmlformats.org/officeDocument/2006/relationships/image" Target="../media/image51.png"/><Relationship Id="rId4" Type="http://schemas.openxmlformats.org/officeDocument/2006/relationships/image" Target="../media/image39.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9.png"/><Relationship Id="rId3" Type="http://schemas.openxmlformats.org/officeDocument/2006/relationships/image" Target="../media/image40.png"/><Relationship Id="rId7" Type="http://schemas.openxmlformats.org/officeDocument/2006/relationships/image" Target="../media/image50.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42.png"/><Relationship Id="rId10" Type="http://schemas.openxmlformats.org/officeDocument/2006/relationships/image" Target="../media/image56.png"/><Relationship Id="rId4" Type="http://schemas.openxmlformats.org/officeDocument/2006/relationships/image" Target="../media/image39.png"/><Relationship Id="rId9" Type="http://schemas.openxmlformats.org/officeDocument/2006/relationships/image" Target="../media/image55.pn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8.wav"/><Relationship Id="rId18" Type="http://schemas.openxmlformats.org/officeDocument/2006/relationships/image" Target="../media/image16.png"/><Relationship Id="rId3" Type="http://schemas.openxmlformats.org/officeDocument/2006/relationships/audio" Target="../media/audio10.wav"/><Relationship Id="rId21" Type="http://schemas.openxmlformats.org/officeDocument/2006/relationships/image" Target="../media/image35.png"/><Relationship Id="rId7" Type="http://schemas.openxmlformats.org/officeDocument/2006/relationships/audio" Target="../media/audio14.wav"/><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13.xml"/><Relationship Id="rId16" Type="http://schemas.openxmlformats.org/officeDocument/2006/relationships/audio" Target="../media/audio21.wav"/><Relationship Id="rId20" Type="http://schemas.openxmlformats.org/officeDocument/2006/relationships/image" Target="../media/image61.gif"/><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audio" Target="../media/audio16.wav"/><Relationship Id="rId5" Type="http://schemas.openxmlformats.org/officeDocument/2006/relationships/audio" Target="../media/audio12.wav"/><Relationship Id="rId15" Type="http://schemas.openxmlformats.org/officeDocument/2006/relationships/audio" Target="../media/audio20.wav"/><Relationship Id="rId23" Type="http://schemas.openxmlformats.org/officeDocument/2006/relationships/audio" Target="../media/audio23.wav"/><Relationship Id="rId10" Type="http://schemas.openxmlformats.org/officeDocument/2006/relationships/image" Target="../media/image13.png"/><Relationship Id="rId19" Type="http://schemas.openxmlformats.org/officeDocument/2006/relationships/image" Target="../media/image34.png"/><Relationship Id="rId4" Type="http://schemas.openxmlformats.org/officeDocument/2006/relationships/audio" Target="../media/audio11.wav"/><Relationship Id="rId9" Type="http://schemas.openxmlformats.org/officeDocument/2006/relationships/image" Target="../media/image60.png"/><Relationship Id="rId14" Type="http://schemas.openxmlformats.org/officeDocument/2006/relationships/audio" Target="../media/audio19.wav"/><Relationship Id="rId22"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gif"/></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16.png"/><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5.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25.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486760"/>
            <a:ext cx="435024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du and ihr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pic>
        <p:nvPicPr>
          <p:cNvPr id="3" name="Picture 2">
            <a:extLst>
              <a:ext uri="{FF2B5EF4-FFF2-40B4-BE49-F238E27FC236}">
                <a16:creationId xmlns:a16="http://schemas.microsoft.com/office/drawing/2014/main" id="{AEFCAE02-0039-BF38-0AD1-9C7E9E15EE13}"/>
              </a:ext>
            </a:extLst>
          </p:cNvPr>
          <p:cNvPicPr>
            <a:picLocks noChangeAspect="1"/>
          </p:cNvPicPr>
          <p:nvPr/>
        </p:nvPicPr>
        <p:blipFill>
          <a:blip r:embed="rId4"/>
          <a:stretch>
            <a:fillRect/>
          </a:stretch>
        </p:blipFill>
        <p:spPr>
          <a:xfrm>
            <a:off x="1115190" y="2543017"/>
            <a:ext cx="2120603" cy="212355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du (you) |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(you all)</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such</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600" spc="-1" dirty="0" err="1">
                <a:solidFill>
                  <a:srgbClr val="002060"/>
                </a:solidFill>
                <a:latin typeface="Century Gothic" panose="020B0502020202020204" pitchFamily="34" charset="0"/>
                <a:ea typeface="Century Gothic"/>
              </a:rPr>
              <a:t>Osterei</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6724554" y="1897300"/>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500270" y="1800836"/>
            <a:ext cx="42145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t>
            </a:r>
            <a:r>
              <a:rPr lang="en-GB" sz="2600" i="1" spc="-1" dirty="0">
                <a:solidFill>
                  <a:srgbClr val="92D050"/>
                </a:solidFill>
                <a:latin typeface="Century Gothic" panose="020B0502020202020204" pitchFamily="34" charset="0"/>
                <a:ea typeface="Century Gothic"/>
              </a:rPr>
              <a:t>are looking for Easter eggs.</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5" y="489831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such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Ostere</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367639"/>
            <a:ext cx="1368818" cy="96265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00571" y="2121877"/>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578563" y="492493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looking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Easter eggs. </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4"/>
          <a:stretch/>
        </p:blipFill>
        <p:spPr>
          <a:xfrm>
            <a:off x="6834691" y="4924938"/>
            <a:ext cx="633960" cy="671040"/>
          </a:xfrm>
          <a:prstGeom prst="rect">
            <a:avLst/>
          </a:prstGeom>
          <a:ln>
            <a:noFill/>
          </a:ln>
        </p:spPr>
      </p:pic>
      <p:pic>
        <p:nvPicPr>
          <p:cNvPr id="5" name="Picture 4">
            <a:extLst>
              <a:ext uri="{FF2B5EF4-FFF2-40B4-BE49-F238E27FC236}">
                <a16:creationId xmlns:a16="http://schemas.microsoft.com/office/drawing/2014/main" id="{289AC49B-FC6B-A966-73F3-4CF33AC2F7EE}"/>
              </a:ext>
            </a:extLst>
          </p:cNvPr>
          <p:cNvPicPr>
            <a:picLocks noChangeAspect="1"/>
          </p:cNvPicPr>
          <p:nvPr/>
        </p:nvPicPr>
        <p:blipFill>
          <a:blip r:embed="rId7"/>
          <a:stretch>
            <a:fillRect/>
          </a:stretch>
        </p:blipFill>
        <p:spPr>
          <a:xfrm>
            <a:off x="3224989" y="2614659"/>
            <a:ext cx="492204" cy="403251"/>
          </a:xfrm>
          <a:prstGeom prst="rect">
            <a:avLst/>
          </a:prstGeom>
        </p:spPr>
      </p:pic>
      <p:pic>
        <p:nvPicPr>
          <p:cNvPr id="6" name="Picture 5">
            <a:extLst>
              <a:ext uri="{FF2B5EF4-FFF2-40B4-BE49-F238E27FC236}">
                <a16:creationId xmlns:a16="http://schemas.microsoft.com/office/drawing/2014/main" id="{1888EF64-19C4-4253-109A-7338958B5794}"/>
              </a:ext>
            </a:extLst>
          </p:cNvPr>
          <p:cNvPicPr>
            <a:picLocks noChangeAspect="1"/>
          </p:cNvPicPr>
          <p:nvPr/>
        </p:nvPicPr>
        <p:blipFill>
          <a:blip r:embed="rId8"/>
          <a:stretch>
            <a:fillRect/>
          </a:stretch>
        </p:blipFill>
        <p:spPr>
          <a:xfrm>
            <a:off x="2732785" y="2403074"/>
            <a:ext cx="492204" cy="579063"/>
          </a:xfrm>
          <a:prstGeom prst="rect">
            <a:avLst/>
          </a:prstGeom>
        </p:spPr>
      </p:pic>
      <p:grpSp>
        <p:nvGrpSpPr>
          <p:cNvPr id="19" name="Group 18">
            <a:extLst>
              <a:ext uri="{FF2B5EF4-FFF2-40B4-BE49-F238E27FC236}">
                <a16:creationId xmlns:a16="http://schemas.microsoft.com/office/drawing/2014/main" id="{697AA7BD-80C7-1781-CCFA-73DC9306BA19}"/>
              </a:ext>
            </a:extLst>
          </p:cNvPr>
          <p:cNvGrpSpPr/>
          <p:nvPr/>
        </p:nvGrpSpPr>
        <p:grpSpPr>
          <a:xfrm>
            <a:off x="2684802" y="5588027"/>
            <a:ext cx="984408" cy="614836"/>
            <a:chOff x="2684802" y="5588027"/>
            <a:chExt cx="984408" cy="614836"/>
          </a:xfrm>
        </p:grpSpPr>
        <p:pic>
          <p:nvPicPr>
            <p:cNvPr id="9" name="Picture 8">
              <a:extLst>
                <a:ext uri="{FF2B5EF4-FFF2-40B4-BE49-F238E27FC236}">
                  <a16:creationId xmlns:a16="http://schemas.microsoft.com/office/drawing/2014/main" id="{DF649570-0CF0-1B70-9619-E79AD2937516}"/>
                </a:ext>
              </a:extLst>
            </p:cNvPr>
            <p:cNvPicPr>
              <a:picLocks noChangeAspect="1"/>
            </p:cNvPicPr>
            <p:nvPr/>
          </p:nvPicPr>
          <p:blipFill>
            <a:blip r:embed="rId7"/>
            <a:stretch>
              <a:fillRect/>
            </a:stretch>
          </p:blipFill>
          <p:spPr>
            <a:xfrm>
              <a:off x="3177006" y="5799612"/>
              <a:ext cx="492204" cy="403251"/>
            </a:xfrm>
            <a:prstGeom prst="rect">
              <a:avLst/>
            </a:prstGeom>
          </p:spPr>
        </p:pic>
        <p:pic>
          <p:nvPicPr>
            <p:cNvPr id="11" name="Picture 10">
              <a:extLst>
                <a:ext uri="{FF2B5EF4-FFF2-40B4-BE49-F238E27FC236}">
                  <a16:creationId xmlns:a16="http://schemas.microsoft.com/office/drawing/2014/main" id="{EEC445CD-6F23-6D9A-236B-17DDE5CE13E1}"/>
                </a:ext>
              </a:extLst>
            </p:cNvPr>
            <p:cNvPicPr>
              <a:picLocks noChangeAspect="1"/>
            </p:cNvPicPr>
            <p:nvPr/>
          </p:nvPicPr>
          <p:blipFill>
            <a:blip r:embed="rId8"/>
            <a:stretch>
              <a:fillRect/>
            </a:stretch>
          </p:blipFill>
          <p:spPr>
            <a:xfrm>
              <a:off x="2684802" y="5588027"/>
              <a:ext cx="492204" cy="579063"/>
            </a:xfrm>
            <a:prstGeom prst="rect">
              <a:avLst/>
            </a:prstGeom>
          </p:spPr>
        </p:pic>
      </p:grpSp>
      <p:grpSp>
        <p:nvGrpSpPr>
          <p:cNvPr id="17" name="Group 16">
            <a:extLst>
              <a:ext uri="{FF2B5EF4-FFF2-40B4-BE49-F238E27FC236}">
                <a16:creationId xmlns:a16="http://schemas.microsoft.com/office/drawing/2014/main" id="{7A586A4C-106D-C683-11DA-2597622ED7C4}"/>
              </a:ext>
            </a:extLst>
          </p:cNvPr>
          <p:cNvGrpSpPr/>
          <p:nvPr/>
        </p:nvGrpSpPr>
        <p:grpSpPr>
          <a:xfrm>
            <a:off x="9330991" y="2121962"/>
            <a:ext cx="2344989" cy="1085182"/>
            <a:chOff x="8684956" y="2129572"/>
            <a:chExt cx="2344989" cy="1085182"/>
          </a:xfrm>
        </p:grpSpPr>
        <p:pic>
          <p:nvPicPr>
            <p:cNvPr id="12" name="Picture 11">
              <a:extLst>
                <a:ext uri="{FF2B5EF4-FFF2-40B4-BE49-F238E27FC236}">
                  <a16:creationId xmlns:a16="http://schemas.microsoft.com/office/drawing/2014/main" id="{5308A2F8-80DA-8082-2DBD-EA4FBE2CB2C9}"/>
                </a:ext>
              </a:extLst>
            </p:cNvPr>
            <p:cNvPicPr>
              <a:picLocks noChangeAspect="1"/>
            </p:cNvPicPr>
            <p:nvPr/>
          </p:nvPicPr>
          <p:blipFill>
            <a:blip r:embed="rId9"/>
            <a:stretch>
              <a:fillRect/>
            </a:stretch>
          </p:blipFill>
          <p:spPr>
            <a:xfrm>
              <a:off x="10042307" y="2337818"/>
              <a:ext cx="987638" cy="615749"/>
            </a:xfrm>
            <a:prstGeom prst="rect">
              <a:avLst/>
            </a:prstGeom>
          </p:spPr>
        </p:pic>
        <p:pic>
          <p:nvPicPr>
            <p:cNvPr id="14" name="Picture 13">
              <a:extLst>
                <a:ext uri="{FF2B5EF4-FFF2-40B4-BE49-F238E27FC236}">
                  <a16:creationId xmlns:a16="http://schemas.microsoft.com/office/drawing/2014/main" id="{37AFC8B8-F517-6E23-E1F5-35B2C83FADB6}"/>
                </a:ext>
              </a:extLst>
            </p:cNvPr>
            <p:cNvPicPr>
              <a:picLocks noChangeAspect="1"/>
            </p:cNvPicPr>
            <p:nvPr/>
          </p:nvPicPr>
          <p:blipFill>
            <a:blip r:embed="rId10"/>
            <a:stretch>
              <a:fillRect/>
            </a:stretch>
          </p:blipFill>
          <p:spPr>
            <a:xfrm>
              <a:off x="8684956" y="2129572"/>
              <a:ext cx="1548518" cy="1085182"/>
            </a:xfrm>
            <a:prstGeom prst="rect">
              <a:avLst/>
            </a:prstGeom>
          </p:spPr>
        </p:pic>
      </p:grpSp>
      <p:grpSp>
        <p:nvGrpSpPr>
          <p:cNvPr id="18" name="Group 17">
            <a:extLst>
              <a:ext uri="{FF2B5EF4-FFF2-40B4-BE49-F238E27FC236}">
                <a16:creationId xmlns:a16="http://schemas.microsoft.com/office/drawing/2014/main" id="{26AAEBF9-72B8-AA43-3BC0-8259F8196583}"/>
              </a:ext>
            </a:extLst>
          </p:cNvPr>
          <p:cNvGrpSpPr/>
          <p:nvPr/>
        </p:nvGrpSpPr>
        <p:grpSpPr>
          <a:xfrm>
            <a:off x="8874472" y="5724285"/>
            <a:ext cx="2461556" cy="957155"/>
            <a:chOff x="8568389" y="5509334"/>
            <a:chExt cx="2461556" cy="957155"/>
          </a:xfrm>
        </p:grpSpPr>
        <p:pic>
          <p:nvPicPr>
            <p:cNvPr id="13" name="Picture 12">
              <a:extLst>
                <a:ext uri="{FF2B5EF4-FFF2-40B4-BE49-F238E27FC236}">
                  <a16:creationId xmlns:a16="http://schemas.microsoft.com/office/drawing/2014/main" id="{55C499FA-D995-1FF0-3C02-9066118473B4}"/>
                </a:ext>
              </a:extLst>
            </p:cNvPr>
            <p:cNvPicPr>
              <a:picLocks noChangeAspect="1"/>
            </p:cNvPicPr>
            <p:nvPr/>
          </p:nvPicPr>
          <p:blipFill>
            <a:blip r:embed="rId9"/>
            <a:stretch>
              <a:fillRect/>
            </a:stretch>
          </p:blipFill>
          <p:spPr>
            <a:xfrm>
              <a:off x="10042307" y="5690956"/>
              <a:ext cx="987638" cy="615749"/>
            </a:xfrm>
            <a:prstGeom prst="rect">
              <a:avLst/>
            </a:prstGeom>
          </p:spPr>
        </p:pic>
        <p:pic>
          <p:nvPicPr>
            <p:cNvPr id="16" name="Picture 15">
              <a:extLst>
                <a:ext uri="{FF2B5EF4-FFF2-40B4-BE49-F238E27FC236}">
                  <a16:creationId xmlns:a16="http://schemas.microsoft.com/office/drawing/2014/main" id="{E125D2CA-B9FC-439F-B2B6-1DE528B4F911}"/>
                </a:ext>
              </a:extLst>
            </p:cNvPr>
            <p:cNvPicPr>
              <a:picLocks noChangeAspect="1"/>
            </p:cNvPicPr>
            <p:nvPr/>
          </p:nvPicPr>
          <p:blipFill>
            <a:blip r:embed="rId11"/>
            <a:stretch>
              <a:fillRect/>
            </a:stretch>
          </p:blipFill>
          <p:spPr>
            <a:xfrm>
              <a:off x="8568389" y="5509334"/>
              <a:ext cx="1371719" cy="957155"/>
            </a:xfrm>
            <a:prstGeom prst="rect">
              <a:avLst/>
            </a:prstGeom>
          </p:spPr>
        </p:pic>
      </p:gr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3"/>
          <a:stretch/>
        </p:blipFill>
        <p:spPr>
          <a:xfrm>
            <a:off x="5655432" y="4913626"/>
            <a:ext cx="453638" cy="480171"/>
          </a:xfrm>
          <a:prstGeom prst="rect">
            <a:avLst/>
          </a:prstGeom>
          <a:ln>
            <a:noFill/>
          </a:ln>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218819" y="685137"/>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You know that strong verbs change the vowel in singular forms </a:t>
            </a:r>
            <a:r>
              <a:rPr lang="en-GB" sz="2800" b="1" dirty="0">
                <a:solidFill>
                  <a:srgbClr val="002060"/>
                </a:solidFill>
                <a:latin typeface="Century Gothic" panose="020B0502020202020204" pitchFamily="34" charset="0"/>
                <a:sym typeface="Wingdings" panose="05000000000000000000" pitchFamily="2" charset="2"/>
              </a:rPr>
              <a:t>du</a:t>
            </a:r>
            <a:r>
              <a:rPr lang="en-GB" sz="2800" dirty="0">
                <a:solidFill>
                  <a:srgbClr val="002060"/>
                </a:solidFill>
                <a:latin typeface="Century Gothic" panose="020B0502020202020204" pitchFamily="34" charset="0"/>
                <a:sym typeface="Wingdings" panose="05000000000000000000" pitchFamily="2" charset="2"/>
              </a:rPr>
              <a:t> and </a:t>
            </a:r>
            <a:r>
              <a:rPr lang="en-GB" sz="2800" b="1" dirty="0">
                <a:solidFill>
                  <a:srgbClr val="002060"/>
                </a:solidFill>
                <a:latin typeface="Century Gothic" panose="020B0502020202020204" pitchFamily="34" charset="0"/>
                <a:sym typeface="Wingdings" panose="05000000000000000000" pitchFamily="2" charset="2"/>
              </a:rPr>
              <a:t>er/</a:t>
            </a:r>
            <a:r>
              <a:rPr lang="en-GB" sz="2800" b="1" dirty="0" err="1">
                <a:solidFill>
                  <a:srgbClr val="002060"/>
                </a:solidFill>
                <a:latin typeface="Century Gothic" panose="020B0502020202020204" pitchFamily="34" charset="0"/>
                <a:sym typeface="Wingdings" panose="05000000000000000000" pitchFamily="2" charset="2"/>
              </a:rPr>
              <a:t>sie</a:t>
            </a:r>
            <a:r>
              <a:rPr lang="en-GB" sz="2800" b="1" dirty="0">
                <a:solidFill>
                  <a:srgbClr val="002060"/>
                </a:solidFill>
                <a:latin typeface="Century Gothic" panose="020B0502020202020204" pitchFamily="34" charset="0"/>
                <a:sym typeface="Wingdings" panose="05000000000000000000" pitchFamily="2" charset="2"/>
              </a:rPr>
              <a:t>/es</a:t>
            </a:r>
            <a:r>
              <a:rPr lang="en-GB" sz="2800" dirty="0">
                <a:solidFill>
                  <a:srgbClr val="002060"/>
                </a:solidFill>
                <a:latin typeface="Century Gothic" panose="020B0502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81276" y="184293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tr</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gst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Partykleidung</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05474" y="178596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are wearing part</a:t>
            </a:r>
            <a:r>
              <a:rPr lang="en-GB" sz="2800" i="1" spc="-1" dirty="0">
                <a:solidFill>
                  <a:srgbClr val="92D050"/>
                </a:solidFill>
                <a:latin typeface="Century Gothic" panose="020B0502020202020204" pitchFamily="34" charset="0"/>
                <a:ea typeface="Century Gothic"/>
              </a:rPr>
              <a:t>y clothes.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3"/>
          <a:stretch/>
        </p:blipFill>
        <p:spPr>
          <a:xfrm>
            <a:off x="6080318" y="1888145"/>
            <a:ext cx="453638" cy="480171"/>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10951" y="314868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Ostereier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3"/>
          <a:stretch/>
        </p:blipFill>
        <p:spPr>
          <a:xfrm>
            <a:off x="6063809" y="3075171"/>
            <a:ext cx="453638" cy="480171"/>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181276" y="2529047"/>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lang="en-GB" sz="2800" b="1" spc="-1" dirty="0">
                <a:solidFill>
                  <a:srgbClr val="002060"/>
                </a:solidFill>
                <a:latin typeface="Century Gothic" panose="020B0502020202020204" pitchFamily="34" charset="0"/>
                <a:ea typeface="Century Gothic"/>
              </a:rPr>
              <a:t>eh</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Film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3"/>
          <a:stretch/>
        </p:blipFill>
        <p:spPr>
          <a:xfrm>
            <a:off x="6052721" y="2479101"/>
            <a:ext cx="453638" cy="480171"/>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786451" y="238093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watching a film.</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87051" y="1655689"/>
            <a:ext cx="1107749" cy="778589"/>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96201" y="3891669"/>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all other forms (I, you all, we, they) keep the original vowel</a:t>
            </a:r>
            <a:r>
              <a:rPr lang="en-GB" sz="2800" dirty="0">
                <a:solidFill>
                  <a:srgbClr val="002060"/>
                </a:solidFill>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21806" y="4961912"/>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Partykleidung</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071023" y="4932815"/>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wearing party clothes.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0925" y="4773037"/>
            <a:ext cx="859905" cy="620760"/>
          </a:xfrm>
          <a:prstGeom prst="rect">
            <a:avLst/>
          </a:prstGeom>
        </p:spPr>
      </p:pic>
      <p:sp>
        <p:nvSpPr>
          <p:cNvPr id="3" name="CustomShape 5">
            <a:extLst>
              <a:ext uri="{FF2B5EF4-FFF2-40B4-BE49-F238E27FC236}">
                <a16:creationId xmlns:a16="http://schemas.microsoft.com/office/drawing/2014/main" id="{5588B48D-3411-2EA5-1722-FB22D24789F9}"/>
              </a:ext>
            </a:extLst>
          </p:cNvPr>
          <p:cNvSpPr/>
          <p:nvPr/>
        </p:nvSpPr>
        <p:spPr>
          <a:xfrm>
            <a:off x="6786451" y="304709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eating easter eggs.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5" name="Picture 4">
            <a:extLst>
              <a:ext uri="{FF2B5EF4-FFF2-40B4-BE49-F238E27FC236}">
                <a16:creationId xmlns:a16="http://schemas.microsoft.com/office/drawing/2014/main" id="{9783FBA1-65B3-98EA-873B-46DB58F58DCB}"/>
              </a:ext>
            </a:extLst>
          </p:cNvPr>
          <p:cNvPicPr>
            <a:picLocks noChangeAspect="1"/>
          </p:cNvPicPr>
          <p:nvPr/>
        </p:nvPicPr>
        <p:blipFill>
          <a:blip r:embed="rId7"/>
          <a:stretch>
            <a:fillRect/>
          </a:stretch>
        </p:blipFill>
        <p:spPr>
          <a:xfrm>
            <a:off x="5140868" y="1787205"/>
            <a:ext cx="439271" cy="580321"/>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0701D974-6362-9503-C931-94C8EB51013D}"/>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615935" y="2333045"/>
            <a:ext cx="1107749" cy="778589"/>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9903E4D9-C85B-FACD-D5A1-3FB748940703}"/>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91748" y="3018413"/>
            <a:ext cx="1107749" cy="778589"/>
          </a:xfrm>
          <a:prstGeom prst="rect">
            <a:avLst/>
          </a:prstGeom>
        </p:spPr>
      </p:pic>
      <p:pic>
        <p:nvPicPr>
          <p:cNvPr id="10" name="Picture 9">
            <a:extLst>
              <a:ext uri="{FF2B5EF4-FFF2-40B4-BE49-F238E27FC236}">
                <a16:creationId xmlns:a16="http://schemas.microsoft.com/office/drawing/2014/main" id="{CD8A9D2B-B81D-D30C-7BF9-4A71E8A335C3}"/>
              </a:ext>
            </a:extLst>
          </p:cNvPr>
          <p:cNvPicPr>
            <a:picLocks noChangeAspect="1"/>
          </p:cNvPicPr>
          <p:nvPr/>
        </p:nvPicPr>
        <p:blipFill>
          <a:blip r:embed="rId8"/>
          <a:stretch>
            <a:fillRect/>
          </a:stretch>
        </p:blipFill>
        <p:spPr>
          <a:xfrm>
            <a:off x="4553254" y="2529047"/>
            <a:ext cx="502700" cy="483883"/>
          </a:xfrm>
          <a:prstGeom prst="rect">
            <a:avLst/>
          </a:prstGeom>
        </p:spPr>
      </p:pic>
      <p:pic>
        <p:nvPicPr>
          <p:cNvPr id="11" name="Picture 10">
            <a:extLst>
              <a:ext uri="{FF2B5EF4-FFF2-40B4-BE49-F238E27FC236}">
                <a16:creationId xmlns:a16="http://schemas.microsoft.com/office/drawing/2014/main" id="{C27ED75C-4A28-F79A-8C72-C1E00ECD49E7}"/>
              </a:ext>
            </a:extLst>
          </p:cNvPr>
          <p:cNvPicPr>
            <a:picLocks noChangeAspect="1"/>
          </p:cNvPicPr>
          <p:nvPr/>
        </p:nvPicPr>
        <p:blipFill>
          <a:blip r:embed="rId9"/>
          <a:stretch>
            <a:fillRect/>
          </a:stretch>
        </p:blipFill>
        <p:spPr>
          <a:xfrm>
            <a:off x="4020515" y="3267806"/>
            <a:ext cx="493819" cy="402371"/>
          </a:xfrm>
          <a:prstGeom prst="rect">
            <a:avLst/>
          </a:prstGeom>
        </p:spPr>
      </p:pic>
      <p:pic>
        <p:nvPicPr>
          <p:cNvPr id="12" name="Picture 11">
            <a:extLst>
              <a:ext uri="{FF2B5EF4-FFF2-40B4-BE49-F238E27FC236}">
                <a16:creationId xmlns:a16="http://schemas.microsoft.com/office/drawing/2014/main" id="{2D180936-164A-65E9-DB1D-08E13F2EACB5}"/>
              </a:ext>
            </a:extLst>
          </p:cNvPr>
          <p:cNvPicPr>
            <a:picLocks noChangeAspect="1"/>
          </p:cNvPicPr>
          <p:nvPr/>
        </p:nvPicPr>
        <p:blipFill>
          <a:blip r:embed="rId7"/>
          <a:stretch>
            <a:fillRect/>
          </a:stretch>
        </p:blipFill>
        <p:spPr>
          <a:xfrm>
            <a:off x="5201722" y="4813476"/>
            <a:ext cx="439271" cy="580321"/>
          </a:xfrm>
          <a:prstGeom prst="rect">
            <a:avLst/>
          </a:prstGeom>
        </p:spPr>
      </p:pic>
      <p:sp>
        <p:nvSpPr>
          <p:cNvPr id="13" name="CustomShape 4">
            <a:extLst>
              <a:ext uri="{FF2B5EF4-FFF2-40B4-BE49-F238E27FC236}">
                <a16:creationId xmlns:a16="http://schemas.microsoft.com/office/drawing/2014/main" id="{FF000969-A366-DE6F-3968-890B587A8D94}"/>
              </a:ext>
            </a:extLst>
          </p:cNvPr>
          <p:cNvSpPr/>
          <p:nvPr/>
        </p:nvSpPr>
        <p:spPr>
          <a:xfrm>
            <a:off x="221806" y="5585386"/>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r>
              <a:rPr lang="en-GB" sz="2800" b="1" spc="-1" dirty="0" err="1">
                <a:solidFill>
                  <a:srgbClr val="FF0066"/>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einen</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Film</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6187A6B6-8026-FB74-8ECE-621E93558077}"/>
              </a:ext>
            </a:extLst>
          </p:cNvPr>
          <p:cNvPicPr>
            <a:picLocks noChangeAspect="1"/>
          </p:cNvPicPr>
          <p:nvPr/>
        </p:nvPicPr>
        <p:blipFill>
          <a:blip r:embed="rId10"/>
          <a:stretch>
            <a:fillRect/>
          </a:stretch>
        </p:blipFill>
        <p:spPr>
          <a:xfrm>
            <a:off x="4385909" y="5493653"/>
            <a:ext cx="499915" cy="481626"/>
          </a:xfrm>
          <a:prstGeom prst="rect">
            <a:avLst/>
          </a:prstGeom>
        </p:spPr>
      </p:pic>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11"/>
          <a:stretch>
            <a:fillRect/>
          </a:stretch>
        </p:blipFill>
        <p:spPr>
          <a:xfrm>
            <a:off x="3491314" y="5473289"/>
            <a:ext cx="859611" cy="621846"/>
          </a:xfrm>
          <a:prstGeom prst="rect">
            <a:avLst/>
          </a:prstGeom>
        </p:spPr>
      </p:pic>
      <p:sp>
        <p:nvSpPr>
          <p:cNvPr id="17" name="CustomShape 4">
            <a:extLst>
              <a:ext uri="{FF2B5EF4-FFF2-40B4-BE49-F238E27FC236}">
                <a16:creationId xmlns:a16="http://schemas.microsoft.com/office/drawing/2014/main" id="{0B0CECA4-24A2-5794-5FBB-1BFEF04CF5ED}"/>
              </a:ext>
            </a:extLst>
          </p:cNvPr>
          <p:cNvSpPr/>
          <p:nvPr/>
        </p:nvSpPr>
        <p:spPr>
          <a:xfrm>
            <a:off x="251365" y="6204886"/>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FF0066"/>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sst</a:t>
            </a:r>
            <a:r>
              <a:rPr lang="en-GB" sz="2800" b="1" spc="-1" dirty="0">
                <a:solidFill>
                  <a:srgbClr val="002060"/>
                </a:solidFill>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Ostereier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A820999D-899D-186A-EE3F-602EFB250FC4}"/>
              </a:ext>
            </a:extLst>
          </p:cNvPr>
          <p:cNvPicPr>
            <a:picLocks noChangeAspect="1"/>
          </p:cNvPicPr>
          <p:nvPr/>
        </p:nvPicPr>
        <p:blipFill>
          <a:blip r:embed="rId11"/>
          <a:stretch>
            <a:fillRect/>
          </a:stretch>
        </p:blipFill>
        <p:spPr>
          <a:xfrm>
            <a:off x="3392830" y="6109934"/>
            <a:ext cx="859611" cy="621846"/>
          </a:xfrm>
          <a:prstGeom prst="rect">
            <a:avLst/>
          </a:prstGeom>
        </p:spPr>
      </p:pic>
      <p:pic>
        <p:nvPicPr>
          <p:cNvPr id="19" name="Picture 18">
            <a:extLst>
              <a:ext uri="{FF2B5EF4-FFF2-40B4-BE49-F238E27FC236}">
                <a16:creationId xmlns:a16="http://schemas.microsoft.com/office/drawing/2014/main" id="{F49E8F3A-FA62-5DE1-4B3F-72AC663E6E0E}"/>
              </a:ext>
            </a:extLst>
          </p:cNvPr>
          <p:cNvPicPr>
            <a:picLocks noChangeAspect="1"/>
          </p:cNvPicPr>
          <p:nvPr/>
        </p:nvPicPr>
        <p:blipFill>
          <a:blip r:embed="rId9"/>
          <a:stretch>
            <a:fillRect/>
          </a:stretch>
        </p:blipFill>
        <p:spPr>
          <a:xfrm>
            <a:off x="4348917" y="6258156"/>
            <a:ext cx="493819" cy="402371"/>
          </a:xfrm>
          <a:prstGeom prst="rect">
            <a:avLst/>
          </a:prstGeom>
        </p:spPr>
      </p:pic>
      <p:pic>
        <p:nvPicPr>
          <p:cNvPr id="20" name="Google Shape;183;p8">
            <a:extLst>
              <a:ext uri="{FF2B5EF4-FFF2-40B4-BE49-F238E27FC236}">
                <a16:creationId xmlns:a16="http://schemas.microsoft.com/office/drawing/2014/main" id="{DDBF12D8-6B41-D2E9-CAB2-61669E162EB1}"/>
              </a:ext>
            </a:extLst>
          </p:cNvPr>
          <p:cNvPicPr/>
          <p:nvPr/>
        </p:nvPicPr>
        <p:blipFill>
          <a:blip r:embed="rId3"/>
          <a:stretch/>
        </p:blipFill>
        <p:spPr>
          <a:xfrm>
            <a:off x="5635046" y="5634733"/>
            <a:ext cx="453638" cy="480171"/>
          </a:xfrm>
          <a:prstGeom prst="rect">
            <a:avLst/>
          </a:prstGeom>
          <a:ln>
            <a:noFill/>
          </a:ln>
        </p:spPr>
      </p:pic>
      <p:pic>
        <p:nvPicPr>
          <p:cNvPr id="21" name="Picture 20">
            <a:extLst>
              <a:ext uri="{FF2B5EF4-FFF2-40B4-BE49-F238E27FC236}">
                <a16:creationId xmlns:a16="http://schemas.microsoft.com/office/drawing/2014/main" id="{F7271A06-0ECA-2F7B-79C2-FDE2CD6D2A12}"/>
              </a:ext>
            </a:extLst>
          </p:cNvPr>
          <p:cNvPicPr>
            <a:picLocks noChangeAspect="1"/>
          </p:cNvPicPr>
          <p:nvPr/>
        </p:nvPicPr>
        <p:blipFill>
          <a:blip r:embed="rId12"/>
          <a:stretch>
            <a:fillRect/>
          </a:stretch>
        </p:blipFill>
        <p:spPr>
          <a:xfrm>
            <a:off x="5635046" y="6298783"/>
            <a:ext cx="453695" cy="484232"/>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6080318" y="558538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watching a film.</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23" name="CustomShape 5">
            <a:extLst>
              <a:ext uri="{FF2B5EF4-FFF2-40B4-BE49-F238E27FC236}">
                <a16:creationId xmlns:a16="http://schemas.microsoft.com/office/drawing/2014/main" id="{D6F23B43-69FE-E175-4427-B29A7E92AB94}"/>
              </a:ext>
            </a:extLst>
          </p:cNvPr>
          <p:cNvSpPr/>
          <p:nvPr/>
        </p:nvSpPr>
        <p:spPr>
          <a:xfrm>
            <a:off x="6103261" y="62977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eating Easter eggs.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3"/>
          <a:stretch/>
        </p:blipFill>
        <p:spPr>
          <a:xfrm>
            <a:off x="3562548" y="4544901"/>
            <a:ext cx="557377" cy="561308"/>
          </a:xfrm>
          <a:prstGeom prst="rect">
            <a:avLst/>
          </a:prstGeom>
          <a:ln>
            <a:noFill/>
          </a:ln>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156842" y="710190"/>
            <a:ext cx="9355321" cy="5416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Remember that </a:t>
            </a:r>
            <a:r>
              <a:rPr lang="en-GB" sz="2800" b="1" dirty="0" err="1">
                <a:solidFill>
                  <a:srgbClr val="002060"/>
                </a:solidFill>
                <a:latin typeface="Century Gothic" panose="020B0502020202020204" pitchFamily="34" charset="0"/>
                <a:sym typeface="Wingdings" panose="05000000000000000000" pitchFamily="2" charset="2"/>
              </a:rPr>
              <a:t>werden</a:t>
            </a:r>
            <a:r>
              <a:rPr lang="en-GB" sz="2800" dirty="0">
                <a:solidFill>
                  <a:srgbClr val="002060"/>
                </a:solidFill>
                <a:latin typeface="Century Gothic" panose="020B0502020202020204" pitchFamily="34" charset="0"/>
                <a:sym typeface="Wingdings" panose="05000000000000000000" pitchFamily="2" charset="2"/>
              </a:rPr>
              <a:t> also changes: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79291" y="134163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66"/>
                </a:solidFill>
                <a:latin typeface="Century Gothic" panose="020B0502020202020204" pitchFamily="34" charset="0"/>
                <a:ea typeface="Century Gothic"/>
              </a:rPr>
              <a:t>i</a:t>
            </a:r>
            <a:r>
              <a:rPr lang="en-GB" sz="2800" b="1" spc="-1" dirty="0" err="1">
                <a:solidFill>
                  <a:srgbClr val="002060"/>
                </a:solidFill>
                <a:latin typeface="Century Gothic" panose="020B0502020202020204" pitchFamily="34" charset="0"/>
                <a:ea typeface="Century Gothic"/>
              </a:rPr>
              <a:t>rst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müde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36530" y="1360767"/>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t>
            </a:r>
            <a:r>
              <a:rPr kumimoji="0" lang="en-GB" sz="2600" b="0" i="1"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get|are</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getting tired.</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3"/>
          <a:stretch/>
        </p:blipFill>
        <p:spPr>
          <a:xfrm>
            <a:off x="6074986" y="1442532"/>
            <a:ext cx="498417" cy="5275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err="1">
                <a:latin typeface="Century Gothic" panose="020B0502020202020204" pitchFamily="34" charset="0"/>
                <a:ea typeface="Century Gothic"/>
              </a:rPr>
              <a:t>werden</a:t>
            </a:r>
            <a:r>
              <a:rPr lang="en-GB" sz="3600" b="1" spc="-1" dirty="0">
                <a:latin typeface="Century Gothic" panose="020B0502020202020204" pitchFamily="34" charset="0"/>
                <a:ea typeface="Century Gothic"/>
              </a:rPr>
              <a:t> - to become, get</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54535" y="3102380"/>
            <a:ext cx="368670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Das Bild w</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lang="en-GB" sz="2800" b="1" spc="-1" dirty="0" err="1">
                <a:solidFill>
                  <a:srgbClr val="002060"/>
                </a:solidFill>
                <a:latin typeface="Century Gothic" panose="020B0502020202020204" pitchFamily="34" charset="0"/>
                <a:ea typeface="Century Gothic"/>
              </a:rPr>
              <a:t>rd</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schön</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3"/>
          <a:stretch/>
        </p:blipFill>
        <p:spPr>
          <a:xfrm>
            <a:off x="6062240" y="3163991"/>
            <a:ext cx="498417" cy="527569"/>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156842" y="2213561"/>
            <a:ext cx="33100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werdet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müde</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3"/>
          <a:stretch/>
        </p:blipFill>
        <p:spPr>
          <a:xfrm>
            <a:off x="6026590" y="2283804"/>
            <a:ext cx="498417" cy="527569"/>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708946" y="224404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t>
            </a:r>
            <a:r>
              <a:rPr kumimoji="0" lang="en-GB" sz="2600" b="0" i="1"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get|are</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getting tired.</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12176" y="1227589"/>
            <a:ext cx="1107749" cy="778589"/>
          </a:xfrm>
          <a:prstGeom prst="rect">
            <a:avLst/>
          </a:prstGeom>
        </p:spPr>
      </p:pic>
      <p:sp>
        <p:nvSpPr>
          <p:cNvPr id="75" name="CustomShape 5">
            <a:extLst>
              <a:ext uri="{FF2B5EF4-FFF2-40B4-BE49-F238E27FC236}">
                <a16:creationId xmlns:a16="http://schemas.microsoft.com/office/drawing/2014/main" id="{745542A9-A3E3-4B3A-A952-98652D8D1A0D}"/>
              </a:ext>
            </a:extLst>
          </p:cNvPr>
          <p:cNvSpPr/>
          <p:nvPr/>
        </p:nvSpPr>
        <p:spPr>
          <a:xfrm>
            <a:off x="4075197" y="4548150"/>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It</a:t>
            </a: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is</a:t>
            </a:r>
            <a:r>
              <a:rPr kumimoji="0" lang="en-GB" sz="28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getting dark!</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3" name="CustomShape 5">
            <a:extLst>
              <a:ext uri="{FF2B5EF4-FFF2-40B4-BE49-F238E27FC236}">
                <a16:creationId xmlns:a16="http://schemas.microsoft.com/office/drawing/2014/main" id="{5588B48D-3411-2EA5-1722-FB22D24789F9}"/>
              </a:ext>
            </a:extLst>
          </p:cNvPr>
          <p:cNvSpPr/>
          <p:nvPr/>
        </p:nvSpPr>
        <p:spPr>
          <a:xfrm>
            <a:off x="6655384" y="313289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picture</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600" b="1"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is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becoming lovely</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grpSp>
        <p:nvGrpSpPr>
          <p:cNvPr id="29" name="Group 28">
            <a:extLst>
              <a:ext uri="{FF2B5EF4-FFF2-40B4-BE49-F238E27FC236}">
                <a16:creationId xmlns:a16="http://schemas.microsoft.com/office/drawing/2014/main" id="{456CB2F3-0FF4-576D-D6F7-560BE5E44A37}"/>
              </a:ext>
            </a:extLst>
          </p:cNvPr>
          <p:cNvGrpSpPr/>
          <p:nvPr/>
        </p:nvGrpSpPr>
        <p:grpSpPr>
          <a:xfrm>
            <a:off x="4303496" y="2932300"/>
            <a:ext cx="418222" cy="781386"/>
            <a:chOff x="4461506" y="3226672"/>
            <a:chExt cx="481637" cy="795365"/>
          </a:xfrm>
        </p:grpSpPr>
        <p:pic>
          <p:nvPicPr>
            <p:cNvPr id="28" name="Picture 27">
              <a:extLst>
                <a:ext uri="{FF2B5EF4-FFF2-40B4-BE49-F238E27FC236}">
                  <a16:creationId xmlns:a16="http://schemas.microsoft.com/office/drawing/2014/main" id="{EF6F06D4-7876-C8AB-8C39-053644B57253}"/>
                </a:ext>
              </a:extLst>
            </p:cNvPr>
            <p:cNvPicPr>
              <a:picLocks noChangeAspect="1"/>
            </p:cNvPicPr>
            <p:nvPr/>
          </p:nvPicPr>
          <p:blipFill>
            <a:blip r:embed="rId6"/>
            <a:stretch>
              <a:fillRect/>
            </a:stretch>
          </p:blipFill>
          <p:spPr>
            <a:xfrm>
              <a:off x="4461506" y="3226672"/>
              <a:ext cx="481637" cy="795365"/>
            </a:xfrm>
            <a:prstGeom prst="rect">
              <a:avLst/>
            </a:prstGeom>
          </p:spPr>
        </p:pic>
        <p:pic>
          <p:nvPicPr>
            <p:cNvPr id="11" name="Picture 10">
              <a:extLst>
                <a:ext uri="{FF2B5EF4-FFF2-40B4-BE49-F238E27FC236}">
                  <a16:creationId xmlns:a16="http://schemas.microsoft.com/office/drawing/2014/main" id="{C27ED75C-4A28-F79A-8C72-C1E00ECD49E7}"/>
                </a:ext>
              </a:extLst>
            </p:cNvPr>
            <p:cNvPicPr>
              <a:picLocks noChangeAspect="1"/>
            </p:cNvPicPr>
            <p:nvPr/>
          </p:nvPicPr>
          <p:blipFill>
            <a:blip r:embed="rId7"/>
            <a:stretch>
              <a:fillRect/>
            </a:stretch>
          </p:blipFill>
          <p:spPr>
            <a:xfrm>
              <a:off x="4491354" y="3522775"/>
              <a:ext cx="443238" cy="361157"/>
            </a:xfrm>
            <a:prstGeom prst="rect">
              <a:avLst/>
            </a:prstGeom>
          </p:spPr>
        </p:pic>
      </p:grpSp>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8"/>
          <a:stretch>
            <a:fillRect/>
          </a:stretch>
        </p:blipFill>
        <p:spPr>
          <a:xfrm>
            <a:off x="3256525" y="2133311"/>
            <a:ext cx="859611" cy="621846"/>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7995743" y="4507134"/>
            <a:ext cx="439697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Yes</a:t>
            </a:r>
            <a:r>
              <a:rPr kumimoji="0" lang="en-GB" sz="26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it is </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getting dark.</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rPr>
              <a:t> </a:t>
            </a:r>
            <a:b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rPr>
            </a:br>
            <a:r>
              <a:rPr kumimoji="0" lang="en-GB" sz="2600" b="1" i="1" u="none" strike="noStrike" kern="1200" cap="none" spc="-1" normalizeH="0" noProof="0" dirty="0">
                <a:ln>
                  <a:noFill/>
                </a:ln>
                <a:solidFill>
                  <a:srgbClr val="92D050"/>
                </a:solidFill>
                <a:effectLst/>
                <a:uLnTx/>
                <a:uFillTx/>
                <a:latin typeface="Century Gothic" panose="020B0502020202020204" pitchFamily="34" charset="0"/>
                <a:ea typeface="Century Gothic"/>
              </a:rPr>
              <a:t>Are you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rPr>
              <a:t>getting </a:t>
            </a:r>
            <a:r>
              <a:rPr lang="en-GB" sz="2600" i="1" spc="-1" dirty="0">
                <a:solidFill>
                  <a:srgbClr val="92D050"/>
                </a:solidFill>
                <a:latin typeface="Century Gothic" panose="020B0502020202020204" pitchFamily="34" charset="0"/>
                <a:ea typeface="Century Gothic"/>
              </a:rPr>
              <a:t>tired? </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3D85A72B-16B3-7EB8-D0BF-0D7FA13D31D5}"/>
              </a:ext>
            </a:extLst>
          </p:cNvPr>
          <p:cNvPicPr>
            <a:picLocks noChangeAspect="1"/>
          </p:cNvPicPr>
          <p:nvPr/>
        </p:nvPicPr>
        <p:blipFill>
          <a:blip r:embed="rId9"/>
          <a:stretch>
            <a:fillRect/>
          </a:stretch>
        </p:blipFill>
        <p:spPr>
          <a:xfrm>
            <a:off x="4127258" y="1393839"/>
            <a:ext cx="761408" cy="511571"/>
          </a:xfrm>
          <a:prstGeom prst="rect">
            <a:avLst/>
          </a:prstGeom>
        </p:spPr>
      </p:pic>
      <p:pic>
        <p:nvPicPr>
          <p:cNvPr id="24" name="Picture 23">
            <a:extLst>
              <a:ext uri="{FF2B5EF4-FFF2-40B4-BE49-F238E27FC236}">
                <a16:creationId xmlns:a16="http://schemas.microsoft.com/office/drawing/2014/main" id="{EE97DF4B-7B7B-216E-686E-31739A3E4BCB}"/>
              </a:ext>
            </a:extLst>
          </p:cNvPr>
          <p:cNvPicPr>
            <a:picLocks noChangeAspect="1"/>
          </p:cNvPicPr>
          <p:nvPr/>
        </p:nvPicPr>
        <p:blipFill>
          <a:blip r:embed="rId9"/>
          <a:stretch>
            <a:fillRect/>
          </a:stretch>
        </p:blipFill>
        <p:spPr>
          <a:xfrm>
            <a:off x="4272169" y="2175684"/>
            <a:ext cx="761408" cy="511571"/>
          </a:xfrm>
          <a:prstGeom prst="rect">
            <a:avLst/>
          </a:prstGeom>
        </p:spPr>
      </p:pic>
      <p:pic>
        <p:nvPicPr>
          <p:cNvPr id="27" name="Picture 26">
            <a:extLst>
              <a:ext uri="{FF2B5EF4-FFF2-40B4-BE49-F238E27FC236}">
                <a16:creationId xmlns:a16="http://schemas.microsoft.com/office/drawing/2014/main" id="{C5E6FBAE-41B0-00D7-DDA9-E5B96EC366DF}"/>
              </a:ext>
            </a:extLst>
          </p:cNvPr>
          <p:cNvPicPr>
            <a:picLocks noChangeAspect="1"/>
          </p:cNvPicPr>
          <p:nvPr/>
        </p:nvPicPr>
        <p:blipFill>
          <a:blip r:embed="rId10"/>
          <a:stretch>
            <a:fillRect/>
          </a:stretch>
        </p:blipFill>
        <p:spPr>
          <a:xfrm>
            <a:off x="3743444" y="3112708"/>
            <a:ext cx="481637" cy="558420"/>
          </a:xfrm>
          <a:prstGeom prst="rect">
            <a:avLst/>
          </a:prstGeom>
        </p:spPr>
      </p:pic>
      <p:sp>
        <p:nvSpPr>
          <p:cNvPr id="30" name="CustomShape 4">
            <a:extLst>
              <a:ext uri="{FF2B5EF4-FFF2-40B4-BE49-F238E27FC236}">
                <a16:creationId xmlns:a16="http://schemas.microsoft.com/office/drawing/2014/main" id="{5A12CF19-4110-1038-4CF6-A2942350A4FF}"/>
              </a:ext>
            </a:extLst>
          </p:cNvPr>
          <p:cNvSpPr/>
          <p:nvPr/>
        </p:nvSpPr>
        <p:spPr>
          <a:xfrm>
            <a:off x="110940" y="3831092"/>
            <a:ext cx="45419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Bilder</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werden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schön</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Picture 30">
            <a:extLst>
              <a:ext uri="{FF2B5EF4-FFF2-40B4-BE49-F238E27FC236}">
                <a16:creationId xmlns:a16="http://schemas.microsoft.com/office/drawing/2014/main" id="{BF4D4291-1C45-FCEC-808E-B4800F6ECC71}"/>
              </a:ext>
            </a:extLst>
          </p:cNvPr>
          <p:cNvPicPr>
            <a:picLocks noChangeAspect="1"/>
          </p:cNvPicPr>
          <p:nvPr/>
        </p:nvPicPr>
        <p:blipFill>
          <a:blip r:embed="rId10"/>
          <a:stretch>
            <a:fillRect/>
          </a:stretch>
        </p:blipFill>
        <p:spPr>
          <a:xfrm>
            <a:off x="4471110" y="3837487"/>
            <a:ext cx="501215" cy="581119"/>
          </a:xfrm>
          <a:prstGeom prst="rect">
            <a:avLst/>
          </a:prstGeom>
        </p:spPr>
      </p:pic>
      <p:grpSp>
        <p:nvGrpSpPr>
          <p:cNvPr id="5" name="Group 4">
            <a:extLst>
              <a:ext uri="{FF2B5EF4-FFF2-40B4-BE49-F238E27FC236}">
                <a16:creationId xmlns:a16="http://schemas.microsoft.com/office/drawing/2014/main" id="{E964813D-C2EB-4B0E-A973-74A51038CFAD}"/>
              </a:ext>
            </a:extLst>
          </p:cNvPr>
          <p:cNvGrpSpPr/>
          <p:nvPr/>
        </p:nvGrpSpPr>
        <p:grpSpPr>
          <a:xfrm>
            <a:off x="4980594" y="3668142"/>
            <a:ext cx="994208" cy="794964"/>
            <a:chOff x="4980594" y="3668142"/>
            <a:chExt cx="994208" cy="794964"/>
          </a:xfrm>
        </p:grpSpPr>
        <p:pic>
          <p:nvPicPr>
            <p:cNvPr id="32" name="Picture 31">
              <a:extLst>
                <a:ext uri="{FF2B5EF4-FFF2-40B4-BE49-F238E27FC236}">
                  <a16:creationId xmlns:a16="http://schemas.microsoft.com/office/drawing/2014/main" id="{88C8D122-9DDB-EE84-01BE-5DA4E9ED791F}"/>
                </a:ext>
              </a:extLst>
            </p:cNvPr>
            <p:cNvPicPr>
              <a:picLocks noChangeAspect="1"/>
            </p:cNvPicPr>
            <p:nvPr/>
          </p:nvPicPr>
          <p:blipFill>
            <a:blip r:embed="rId11"/>
            <a:stretch>
              <a:fillRect/>
            </a:stretch>
          </p:blipFill>
          <p:spPr>
            <a:xfrm>
              <a:off x="4980594" y="3668142"/>
              <a:ext cx="414564" cy="780356"/>
            </a:xfrm>
            <a:prstGeom prst="rect">
              <a:avLst/>
            </a:prstGeom>
          </p:spPr>
        </p:pic>
        <p:pic>
          <p:nvPicPr>
            <p:cNvPr id="34" name="Picture 33">
              <a:extLst>
                <a:ext uri="{FF2B5EF4-FFF2-40B4-BE49-F238E27FC236}">
                  <a16:creationId xmlns:a16="http://schemas.microsoft.com/office/drawing/2014/main" id="{E8A8EE5E-8DD2-E4DF-149E-8B79A8C2DA46}"/>
                </a:ext>
              </a:extLst>
            </p:cNvPr>
            <p:cNvPicPr>
              <a:picLocks noChangeAspect="1"/>
            </p:cNvPicPr>
            <p:nvPr/>
          </p:nvPicPr>
          <p:blipFill>
            <a:blip r:embed="rId11"/>
            <a:stretch>
              <a:fillRect/>
            </a:stretch>
          </p:blipFill>
          <p:spPr>
            <a:xfrm>
              <a:off x="5560238" y="3682750"/>
              <a:ext cx="414564" cy="780356"/>
            </a:xfrm>
            <a:prstGeom prst="rect">
              <a:avLst/>
            </a:prstGeom>
          </p:spPr>
        </p:pic>
        <p:pic>
          <p:nvPicPr>
            <p:cNvPr id="33" name="Picture 32">
              <a:extLst>
                <a:ext uri="{FF2B5EF4-FFF2-40B4-BE49-F238E27FC236}">
                  <a16:creationId xmlns:a16="http://schemas.microsoft.com/office/drawing/2014/main" id="{58A56176-A45F-D392-187C-4D3E9E933CDD}"/>
                </a:ext>
              </a:extLst>
            </p:cNvPr>
            <p:cNvPicPr>
              <a:picLocks noChangeAspect="1"/>
            </p:cNvPicPr>
            <p:nvPr/>
          </p:nvPicPr>
          <p:blipFill>
            <a:blip r:embed="rId11"/>
            <a:stretch>
              <a:fillRect/>
            </a:stretch>
          </p:blipFill>
          <p:spPr>
            <a:xfrm>
              <a:off x="5238244" y="3682750"/>
              <a:ext cx="414564" cy="780356"/>
            </a:xfrm>
            <a:prstGeom prst="rect">
              <a:avLst/>
            </a:prstGeom>
          </p:spPr>
        </p:pic>
      </p:grpSp>
      <p:pic>
        <p:nvPicPr>
          <p:cNvPr id="35" name="Google Shape;183;p8">
            <a:extLst>
              <a:ext uri="{FF2B5EF4-FFF2-40B4-BE49-F238E27FC236}">
                <a16:creationId xmlns:a16="http://schemas.microsoft.com/office/drawing/2014/main" id="{F355C4A5-4CDB-93CA-8F39-D86F6C1B6348}"/>
              </a:ext>
            </a:extLst>
          </p:cNvPr>
          <p:cNvPicPr/>
          <p:nvPr/>
        </p:nvPicPr>
        <p:blipFill>
          <a:blip r:embed="rId3"/>
          <a:stretch/>
        </p:blipFill>
        <p:spPr>
          <a:xfrm>
            <a:off x="6021424" y="3827008"/>
            <a:ext cx="498417" cy="527569"/>
          </a:xfrm>
          <a:prstGeom prst="rect">
            <a:avLst/>
          </a:prstGeom>
          <a:ln>
            <a:noFill/>
          </a:ln>
        </p:spPr>
      </p:pic>
      <p:sp>
        <p:nvSpPr>
          <p:cNvPr id="36" name="CustomShape 5">
            <a:extLst>
              <a:ext uri="{FF2B5EF4-FFF2-40B4-BE49-F238E27FC236}">
                <a16:creationId xmlns:a16="http://schemas.microsoft.com/office/drawing/2014/main" id="{A35D3C5B-9F65-D476-5D8C-93F0A1B38F76}"/>
              </a:ext>
            </a:extLst>
          </p:cNvPr>
          <p:cNvSpPr/>
          <p:nvPr/>
        </p:nvSpPr>
        <p:spPr>
          <a:xfrm>
            <a:off x="6573403" y="3864106"/>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picture</a:t>
            </a:r>
            <a:r>
              <a:rPr kumimoji="0" lang="en-GB" sz="26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600" b="1"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are</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becoming lovely</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7" name="Picture 36">
            <a:extLst>
              <a:ext uri="{FF2B5EF4-FFF2-40B4-BE49-F238E27FC236}">
                <a16:creationId xmlns:a16="http://schemas.microsoft.com/office/drawing/2014/main" id="{D5698F35-F48B-0510-AAA7-F05357FD9A49}"/>
              </a:ext>
            </a:extLst>
          </p:cNvPr>
          <p:cNvPicPr>
            <a:picLocks noChangeAspect="1"/>
          </p:cNvPicPr>
          <p:nvPr/>
        </p:nvPicPr>
        <p:blipFill>
          <a:blip r:embed="rId12"/>
          <a:stretch>
            <a:fillRect/>
          </a:stretch>
        </p:blipFill>
        <p:spPr>
          <a:xfrm>
            <a:off x="633959" y="4544901"/>
            <a:ext cx="892828" cy="683254"/>
          </a:xfrm>
          <a:prstGeom prst="rect">
            <a:avLst/>
          </a:prstGeom>
        </p:spPr>
      </p:pic>
      <p:sp>
        <p:nvSpPr>
          <p:cNvPr id="38" name="Speech Bubble: Oval 37">
            <a:extLst>
              <a:ext uri="{FF2B5EF4-FFF2-40B4-BE49-F238E27FC236}">
                <a16:creationId xmlns:a16="http://schemas.microsoft.com/office/drawing/2014/main" id="{BB45AA46-2D86-AE70-555B-2D263AAB9D04}"/>
              </a:ext>
            </a:extLst>
          </p:cNvPr>
          <p:cNvSpPr/>
          <p:nvPr/>
        </p:nvSpPr>
        <p:spPr>
          <a:xfrm>
            <a:off x="1787140" y="4456576"/>
            <a:ext cx="1740346" cy="671040"/>
          </a:xfrm>
          <a:prstGeom prst="wedgeEllipseCallout">
            <a:avLst>
              <a:gd name="adj1" fmla="val -61012"/>
              <a:gd name="adj2" fmla="val 42461"/>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Es </a:t>
            </a:r>
            <a:r>
              <a:rPr lang="en-US" sz="2000" b="1" dirty="0" err="1">
                <a:solidFill>
                  <a:srgbClr val="002060"/>
                </a:solidFill>
              </a:rPr>
              <a:t>w</a:t>
            </a:r>
            <a:r>
              <a:rPr lang="en-US" sz="2000" b="1" dirty="0" err="1">
                <a:solidFill>
                  <a:srgbClr val="FF0066"/>
                </a:solidFill>
              </a:rPr>
              <a:t>i</a:t>
            </a:r>
            <a:r>
              <a:rPr lang="en-US" sz="2000" b="1" dirty="0" err="1">
                <a:solidFill>
                  <a:srgbClr val="002060"/>
                </a:solidFill>
              </a:rPr>
              <a:t>rd</a:t>
            </a:r>
            <a:r>
              <a:rPr lang="en-US" sz="2000" b="1" dirty="0">
                <a:solidFill>
                  <a:srgbClr val="002060"/>
                </a:solidFill>
              </a:rPr>
              <a:t> </a:t>
            </a:r>
            <a:r>
              <a:rPr lang="en-US" sz="2000" b="1" dirty="0" err="1">
                <a:solidFill>
                  <a:srgbClr val="002060"/>
                </a:solidFill>
              </a:rPr>
              <a:t>dunkel</a:t>
            </a:r>
            <a:r>
              <a:rPr lang="en-US" sz="2000" b="1" dirty="0">
                <a:solidFill>
                  <a:srgbClr val="002060"/>
                </a:solidFill>
              </a:rPr>
              <a:t>*! </a:t>
            </a:r>
            <a:endParaRPr lang="en-GB" sz="2000" b="1" dirty="0">
              <a:solidFill>
                <a:srgbClr val="002060"/>
              </a:solidFill>
            </a:endParaRPr>
          </a:p>
        </p:txBody>
      </p:sp>
      <p:sp>
        <p:nvSpPr>
          <p:cNvPr id="39" name="Speech Bubble: Oval 38">
            <a:extLst>
              <a:ext uri="{FF2B5EF4-FFF2-40B4-BE49-F238E27FC236}">
                <a16:creationId xmlns:a16="http://schemas.microsoft.com/office/drawing/2014/main" id="{0B116875-8A0E-5C8E-504C-45C975062605}"/>
              </a:ext>
            </a:extLst>
          </p:cNvPr>
          <p:cNvSpPr/>
          <p:nvPr/>
        </p:nvSpPr>
        <p:spPr>
          <a:xfrm>
            <a:off x="4208428" y="5107206"/>
            <a:ext cx="3063636" cy="1135319"/>
          </a:xfrm>
          <a:prstGeom prst="wedgeEllipseCallout">
            <a:avLst>
              <a:gd name="adj1" fmla="val 62351"/>
              <a:gd name="adj2" fmla="val 28193"/>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Ja, es </a:t>
            </a:r>
            <a:r>
              <a:rPr lang="en-US" sz="2000" b="1" dirty="0" err="1">
                <a:solidFill>
                  <a:srgbClr val="002060"/>
                </a:solidFill>
              </a:rPr>
              <a:t>w</a:t>
            </a:r>
            <a:r>
              <a:rPr lang="en-US" sz="2000" b="1" dirty="0" err="1">
                <a:solidFill>
                  <a:srgbClr val="FF0066"/>
                </a:solidFill>
              </a:rPr>
              <a:t>i</a:t>
            </a:r>
            <a:r>
              <a:rPr lang="en-US" sz="2000" b="1" dirty="0" err="1">
                <a:solidFill>
                  <a:srgbClr val="002060"/>
                </a:solidFill>
              </a:rPr>
              <a:t>rd</a:t>
            </a:r>
            <a:r>
              <a:rPr lang="en-US" sz="2000" b="1" dirty="0">
                <a:solidFill>
                  <a:srgbClr val="002060"/>
                </a:solidFill>
              </a:rPr>
              <a:t> </a:t>
            </a:r>
            <a:r>
              <a:rPr lang="en-US" sz="2000" b="1" dirty="0" err="1">
                <a:solidFill>
                  <a:srgbClr val="002060"/>
                </a:solidFill>
              </a:rPr>
              <a:t>dunkel</a:t>
            </a:r>
            <a:r>
              <a:rPr lang="en-US" sz="2000" b="1" dirty="0">
                <a:solidFill>
                  <a:srgbClr val="002060"/>
                </a:solidFill>
              </a:rPr>
              <a:t>! </a:t>
            </a:r>
            <a:r>
              <a:rPr lang="en-US" sz="2000" b="1" dirty="0" err="1">
                <a:solidFill>
                  <a:srgbClr val="002060"/>
                </a:solidFill>
              </a:rPr>
              <a:t>Werdet</a:t>
            </a:r>
            <a:r>
              <a:rPr lang="en-US" sz="2000" b="1" dirty="0">
                <a:solidFill>
                  <a:srgbClr val="002060"/>
                </a:solidFill>
              </a:rPr>
              <a:t> </a:t>
            </a:r>
            <a:r>
              <a:rPr lang="en-US" sz="2000" b="1" dirty="0" err="1">
                <a:solidFill>
                  <a:srgbClr val="002060"/>
                </a:solidFill>
              </a:rPr>
              <a:t>ihr</a:t>
            </a:r>
            <a:r>
              <a:rPr lang="en-US" sz="2000" b="1" dirty="0">
                <a:solidFill>
                  <a:srgbClr val="002060"/>
                </a:solidFill>
              </a:rPr>
              <a:t> </a:t>
            </a:r>
            <a:r>
              <a:rPr lang="en-US" sz="2000" b="1" dirty="0" err="1">
                <a:solidFill>
                  <a:srgbClr val="002060"/>
                </a:solidFill>
              </a:rPr>
              <a:t>müde</a:t>
            </a:r>
            <a:r>
              <a:rPr lang="en-US" sz="2000" b="1" dirty="0">
                <a:solidFill>
                  <a:srgbClr val="002060"/>
                </a:solidFill>
              </a:rPr>
              <a:t>? </a:t>
            </a:r>
            <a:endParaRPr lang="en-GB" sz="2000" b="1" dirty="0">
              <a:solidFill>
                <a:srgbClr val="002060"/>
              </a:solidFill>
            </a:endParaRPr>
          </a:p>
        </p:txBody>
      </p:sp>
      <p:pic>
        <p:nvPicPr>
          <p:cNvPr id="18" name="Picture 17">
            <a:extLst>
              <a:ext uri="{FF2B5EF4-FFF2-40B4-BE49-F238E27FC236}">
                <a16:creationId xmlns:a16="http://schemas.microsoft.com/office/drawing/2014/main" id="{A820999D-899D-186A-EE3F-602EFB250FC4}"/>
              </a:ext>
            </a:extLst>
          </p:cNvPr>
          <p:cNvPicPr>
            <a:picLocks noChangeAspect="1"/>
          </p:cNvPicPr>
          <p:nvPr/>
        </p:nvPicPr>
        <p:blipFill>
          <a:blip r:embed="rId8"/>
          <a:stretch>
            <a:fillRect/>
          </a:stretch>
        </p:blipFill>
        <p:spPr>
          <a:xfrm>
            <a:off x="3911953" y="5380393"/>
            <a:ext cx="859611" cy="621846"/>
          </a:xfrm>
          <a:prstGeom prst="rect">
            <a:avLst/>
          </a:prstGeom>
        </p:spPr>
      </p:pic>
      <p:sp>
        <p:nvSpPr>
          <p:cNvPr id="40" name="TextBox 39">
            <a:extLst>
              <a:ext uri="{FF2B5EF4-FFF2-40B4-BE49-F238E27FC236}">
                <a16:creationId xmlns:a16="http://schemas.microsoft.com/office/drawing/2014/main" id="{C4CC0E41-C325-05C4-2F5D-30D5C0E58F47}"/>
              </a:ext>
            </a:extLst>
          </p:cNvPr>
          <p:cNvSpPr txBox="1"/>
          <p:nvPr/>
        </p:nvSpPr>
        <p:spPr>
          <a:xfrm>
            <a:off x="10255018" y="6505245"/>
            <a:ext cx="1936982"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dunkel</a:t>
            </a:r>
            <a:r>
              <a:rPr lang="en-GB" dirty="0">
                <a:solidFill>
                  <a:srgbClr val="002060"/>
                </a:solidFill>
                <a:latin typeface="Century Gothic" panose="020B0502020202020204" pitchFamily="34" charset="0"/>
              </a:rPr>
              <a:t> – dark</a:t>
            </a:r>
          </a:p>
        </p:txBody>
      </p:sp>
      <p:sp>
        <p:nvSpPr>
          <p:cNvPr id="41" name="Speech Bubble: Oval 40">
            <a:extLst>
              <a:ext uri="{FF2B5EF4-FFF2-40B4-BE49-F238E27FC236}">
                <a16:creationId xmlns:a16="http://schemas.microsoft.com/office/drawing/2014/main" id="{E544285E-E0E3-DDDF-1D3E-9E96863598C7}"/>
              </a:ext>
            </a:extLst>
          </p:cNvPr>
          <p:cNvSpPr/>
          <p:nvPr/>
        </p:nvSpPr>
        <p:spPr>
          <a:xfrm>
            <a:off x="1613558" y="5744401"/>
            <a:ext cx="2087509" cy="992443"/>
          </a:xfrm>
          <a:prstGeom prst="wedgeEllipseCallout">
            <a:avLst>
              <a:gd name="adj1" fmla="val -64994"/>
              <a:gd name="adj2" fmla="val -37111"/>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Ja, </a:t>
            </a:r>
            <a:r>
              <a:rPr lang="en-US" sz="2000" b="1" dirty="0" err="1">
                <a:solidFill>
                  <a:srgbClr val="002060"/>
                </a:solidFill>
              </a:rPr>
              <a:t>wir</a:t>
            </a:r>
            <a:r>
              <a:rPr lang="en-US" sz="2000" b="1" dirty="0">
                <a:solidFill>
                  <a:srgbClr val="002060"/>
                </a:solidFill>
              </a:rPr>
              <a:t> </a:t>
            </a:r>
            <a:r>
              <a:rPr lang="en-US" sz="2000" b="1" dirty="0" err="1">
                <a:solidFill>
                  <a:srgbClr val="002060"/>
                </a:solidFill>
              </a:rPr>
              <a:t>werden</a:t>
            </a:r>
            <a:r>
              <a:rPr lang="en-US" sz="2000" b="1" dirty="0">
                <a:solidFill>
                  <a:srgbClr val="002060"/>
                </a:solidFill>
              </a:rPr>
              <a:t> </a:t>
            </a:r>
            <a:r>
              <a:rPr lang="en-US" sz="2000" b="1" dirty="0" err="1">
                <a:solidFill>
                  <a:srgbClr val="002060"/>
                </a:solidFill>
              </a:rPr>
              <a:t>müde</a:t>
            </a:r>
            <a:r>
              <a:rPr lang="en-US" sz="2000" b="1" dirty="0">
                <a:solidFill>
                  <a:srgbClr val="002060"/>
                </a:solidFill>
              </a:rPr>
              <a:t>. </a:t>
            </a:r>
            <a:endParaRPr lang="en-GB" sz="2000" b="1" dirty="0">
              <a:solidFill>
                <a:srgbClr val="002060"/>
              </a:solidFill>
            </a:endParaRPr>
          </a:p>
        </p:txBody>
      </p:sp>
      <p:pic>
        <p:nvPicPr>
          <p:cNvPr id="42" name="Google Shape;183;p8">
            <a:extLst>
              <a:ext uri="{FF2B5EF4-FFF2-40B4-BE49-F238E27FC236}">
                <a16:creationId xmlns:a16="http://schemas.microsoft.com/office/drawing/2014/main" id="{828509C6-027D-026D-BBED-D42C3C86C59D}"/>
              </a:ext>
            </a:extLst>
          </p:cNvPr>
          <p:cNvPicPr/>
          <p:nvPr/>
        </p:nvPicPr>
        <p:blipFill>
          <a:blip r:embed="rId3"/>
          <a:stretch/>
        </p:blipFill>
        <p:spPr>
          <a:xfrm>
            <a:off x="7395629" y="4560772"/>
            <a:ext cx="557377" cy="561308"/>
          </a:xfrm>
          <a:prstGeom prst="rect">
            <a:avLst/>
          </a:prstGeom>
          <a:ln>
            <a:noFill/>
          </a:ln>
        </p:spPr>
      </p:pic>
      <p:pic>
        <p:nvPicPr>
          <p:cNvPr id="43" name="Picture 42">
            <a:extLst>
              <a:ext uri="{FF2B5EF4-FFF2-40B4-BE49-F238E27FC236}">
                <a16:creationId xmlns:a16="http://schemas.microsoft.com/office/drawing/2014/main" id="{115BD615-6BE4-15E2-D593-52E06ED9CF59}"/>
              </a:ext>
            </a:extLst>
          </p:cNvPr>
          <p:cNvPicPr>
            <a:picLocks noChangeAspect="1"/>
          </p:cNvPicPr>
          <p:nvPr/>
        </p:nvPicPr>
        <p:blipFill>
          <a:blip r:embed="rId9"/>
          <a:stretch>
            <a:fillRect/>
          </a:stretch>
        </p:blipFill>
        <p:spPr>
          <a:xfrm>
            <a:off x="6424970" y="5835568"/>
            <a:ext cx="761408" cy="511571"/>
          </a:xfrm>
          <a:prstGeom prst="rect">
            <a:avLst/>
          </a:prstGeom>
        </p:spPr>
      </p:pic>
      <p:pic>
        <p:nvPicPr>
          <p:cNvPr id="45" name="Picture 44">
            <a:extLst>
              <a:ext uri="{FF2B5EF4-FFF2-40B4-BE49-F238E27FC236}">
                <a16:creationId xmlns:a16="http://schemas.microsoft.com/office/drawing/2014/main" id="{FD39566C-CF81-196C-6EEF-808D4832DBF2}"/>
              </a:ext>
            </a:extLst>
          </p:cNvPr>
          <p:cNvPicPr>
            <a:picLocks noChangeAspect="1"/>
          </p:cNvPicPr>
          <p:nvPr/>
        </p:nvPicPr>
        <p:blipFill>
          <a:blip r:embed="rId13"/>
          <a:stretch>
            <a:fillRect/>
          </a:stretch>
        </p:blipFill>
        <p:spPr>
          <a:xfrm>
            <a:off x="1537942" y="5121709"/>
            <a:ext cx="579972" cy="448528"/>
          </a:xfrm>
          <a:prstGeom prst="rect">
            <a:avLst/>
          </a:prstGeom>
        </p:spPr>
      </p:pic>
      <p:pic>
        <p:nvPicPr>
          <p:cNvPr id="47" name="Google Shape;183;p8">
            <a:extLst>
              <a:ext uri="{FF2B5EF4-FFF2-40B4-BE49-F238E27FC236}">
                <a16:creationId xmlns:a16="http://schemas.microsoft.com/office/drawing/2014/main" id="{88070A9D-3B3A-DB6C-02FA-1E65A5B069D6}"/>
              </a:ext>
            </a:extLst>
          </p:cNvPr>
          <p:cNvPicPr/>
          <p:nvPr/>
        </p:nvPicPr>
        <p:blipFill>
          <a:blip r:embed="rId3"/>
          <a:stretch/>
        </p:blipFill>
        <p:spPr>
          <a:xfrm>
            <a:off x="4018803" y="6288239"/>
            <a:ext cx="557377" cy="561308"/>
          </a:xfrm>
          <a:prstGeom prst="rect">
            <a:avLst/>
          </a:prstGeom>
          <a:ln>
            <a:noFill/>
          </a:ln>
        </p:spPr>
      </p:pic>
      <p:sp>
        <p:nvSpPr>
          <p:cNvPr id="48" name="CustomShape 5">
            <a:extLst>
              <a:ext uri="{FF2B5EF4-FFF2-40B4-BE49-F238E27FC236}">
                <a16:creationId xmlns:a16="http://schemas.microsoft.com/office/drawing/2014/main" id="{66A95A6F-2AF0-CBC7-E8CE-5742A2F4EC4B}"/>
              </a:ext>
            </a:extLst>
          </p:cNvPr>
          <p:cNvSpPr/>
          <p:nvPr/>
        </p:nvSpPr>
        <p:spPr>
          <a:xfrm>
            <a:off x="4586245" y="6334125"/>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Yes </a:t>
            </a: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we</a:t>
            </a: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are</a:t>
            </a: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getting tired. </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49" name="Speech Bubble: Oval 48">
            <a:extLst>
              <a:ext uri="{FF2B5EF4-FFF2-40B4-BE49-F238E27FC236}">
                <a16:creationId xmlns:a16="http://schemas.microsoft.com/office/drawing/2014/main" id="{ADC8BA03-912F-03CD-8B43-B3382648D010}"/>
              </a:ext>
            </a:extLst>
          </p:cNvPr>
          <p:cNvSpPr/>
          <p:nvPr/>
        </p:nvSpPr>
        <p:spPr>
          <a:xfrm>
            <a:off x="8722194" y="5650488"/>
            <a:ext cx="1532824" cy="926508"/>
          </a:xfrm>
          <a:prstGeom prst="wedgeEllipseCallout">
            <a:avLst>
              <a:gd name="adj1" fmla="val -68179"/>
              <a:gd name="adj2" fmla="val -9776"/>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Gute</a:t>
            </a:r>
            <a:r>
              <a:rPr lang="en-US" sz="2000" b="1" dirty="0">
                <a:solidFill>
                  <a:srgbClr val="002060"/>
                </a:solidFill>
              </a:rPr>
              <a:t> Nacht! </a:t>
            </a:r>
            <a:endParaRPr lang="en-GB" sz="2000" b="1" dirty="0">
              <a:solidFill>
                <a:srgbClr val="002060"/>
              </a:solidFill>
            </a:endParaRPr>
          </a:p>
        </p:txBody>
      </p:sp>
      <p:pic>
        <p:nvPicPr>
          <p:cNvPr id="50" name="Picture 49">
            <a:extLst>
              <a:ext uri="{FF2B5EF4-FFF2-40B4-BE49-F238E27FC236}">
                <a16:creationId xmlns:a16="http://schemas.microsoft.com/office/drawing/2014/main" id="{6CC50A97-B25C-3A10-DEB5-BDC6C5AD2181}"/>
              </a:ext>
            </a:extLst>
          </p:cNvPr>
          <p:cNvPicPr>
            <a:picLocks noChangeAspect="1"/>
          </p:cNvPicPr>
          <p:nvPr/>
        </p:nvPicPr>
        <p:blipFill>
          <a:blip r:embed="rId14"/>
          <a:stretch>
            <a:fillRect/>
          </a:stretch>
        </p:blipFill>
        <p:spPr>
          <a:xfrm>
            <a:off x="7874346" y="5661724"/>
            <a:ext cx="623645" cy="758933"/>
          </a:xfrm>
          <a:prstGeom prst="rect">
            <a:avLst/>
          </a:prstGeom>
        </p:spPr>
      </p:pic>
    </p:spTree>
    <p:extLst>
      <p:ext uri="{BB962C8B-B14F-4D97-AF65-F5344CB8AC3E}">
        <p14:creationId xmlns:p14="http://schemas.microsoft.com/office/powerpoint/2010/main" val="6217737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FC51407-01A2-FC00-3B17-31A9D2066E45}"/>
              </a:ext>
            </a:extLst>
          </p:cNvPr>
          <p:cNvPicPr>
            <a:picLocks noChangeAspect="1"/>
          </p:cNvPicPr>
          <p:nvPr/>
        </p:nvPicPr>
        <p:blipFill rotWithShape="1">
          <a:blip r:embed="rId9"/>
          <a:srcRect b="18826"/>
          <a:stretch/>
        </p:blipFill>
        <p:spPr>
          <a:xfrm>
            <a:off x="9016743" y="228842"/>
            <a:ext cx="1206207" cy="1191521"/>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1" name="T3E_W2_13.1.wav"/>
            </a:hlinkClick>
            <a:extLst>
              <a:ext uri="{FF2B5EF4-FFF2-40B4-BE49-F238E27FC236}">
                <a16:creationId xmlns:a16="http://schemas.microsoft.com/office/drawing/2014/main" id="{FA8AED60-423A-4B76-8C13-0B79F3041BF0}"/>
              </a:ext>
            </a:extLst>
          </p:cNvPr>
          <p:cNvSpPr/>
          <p:nvPr/>
        </p:nvSpPr>
        <p:spPr>
          <a:xfrm>
            <a:off x="131109" y="67522"/>
            <a:ext cx="7272096" cy="4564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Laura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Johannas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Austauschpartnerin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p>
        </p:txBody>
      </p:sp>
      <p:sp>
        <p:nvSpPr>
          <p:cNvPr id="14" name="CustomShape 7">
            <a:extLst>
              <a:ext uri="{FF2B5EF4-FFF2-40B4-BE49-F238E27FC236}">
                <a16:creationId xmlns:a16="http://schemas.microsoft.com/office/drawing/2014/main" id="{060A5DAB-3E11-44F1-91E1-F0FF9B82C5C5}"/>
              </a:ext>
            </a:extLst>
          </p:cNvPr>
          <p:cNvSpPr/>
          <p:nvPr/>
        </p:nvSpPr>
        <p:spPr>
          <a:xfrm>
            <a:off x="131109" y="440163"/>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4" name="Table 2">
            <a:extLst>
              <a:ext uri="{FF2B5EF4-FFF2-40B4-BE49-F238E27FC236}">
                <a16:creationId xmlns:a16="http://schemas.microsoft.com/office/drawing/2014/main" id="{27E2EB14-D786-8314-C56B-F4CC6AE06429}"/>
              </a:ext>
            </a:extLst>
          </p:cNvPr>
          <p:cNvGraphicFramePr/>
          <p:nvPr/>
        </p:nvGraphicFramePr>
        <p:xfrm>
          <a:off x="240216" y="1438525"/>
          <a:ext cx="3848405" cy="3890493"/>
        </p:xfrm>
        <a:graphic>
          <a:graphicData uri="http://schemas.openxmlformats.org/drawingml/2006/table">
            <a:tbl>
              <a:tblPr/>
              <a:tblGrid>
                <a:gridCol w="654039">
                  <a:extLst>
                    <a:ext uri="{9D8B030D-6E8A-4147-A177-3AD203B41FA5}">
                      <a16:colId xmlns:a16="http://schemas.microsoft.com/office/drawing/2014/main" val="20000"/>
                    </a:ext>
                  </a:extLst>
                </a:gridCol>
                <a:gridCol w="1320338">
                  <a:extLst>
                    <a:ext uri="{9D8B030D-6E8A-4147-A177-3AD203B41FA5}">
                      <a16:colId xmlns:a16="http://schemas.microsoft.com/office/drawing/2014/main" val="20001"/>
                    </a:ext>
                  </a:extLst>
                </a:gridCol>
                <a:gridCol w="1874028">
                  <a:extLst>
                    <a:ext uri="{9D8B030D-6E8A-4147-A177-3AD203B41FA5}">
                      <a16:colId xmlns:a16="http://schemas.microsoft.com/office/drawing/2014/main" val="295937946"/>
                    </a:ext>
                  </a:extLst>
                </a:gridCol>
              </a:tblGrid>
              <a:tr h="98529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Johanna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Johanna </a:t>
                      </a:r>
                    </a:p>
                    <a:p>
                      <a:pPr algn="ctr"/>
                      <a:r>
                        <a:rPr lang="en-US" sz="2000" dirty="0">
                          <a:solidFill>
                            <a:srgbClr val="002060"/>
                          </a:solidFill>
                        </a:rPr>
                        <a:t>und Laura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CustomShape 22">
            <a:hlinkClick r:id="" action="ppaction://noaction">
              <a:snd r:embed="rId12" name="T3_W2_13.3.wav"/>
            </a:hlinkClick>
            <a:extLst>
              <a:ext uri="{FF2B5EF4-FFF2-40B4-BE49-F238E27FC236}">
                <a16:creationId xmlns:a16="http://schemas.microsoft.com/office/drawing/2014/main" id="{5ECB2428-F0A4-1B56-8D54-27644479D2DB}"/>
              </a:ext>
            </a:extLst>
          </p:cNvPr>
          <p:cNvSpPr/>
          <p:nvPr/>
        </p:nvSpPr>
        <p:spPr>
          <a:xfrm>
            <a:off x="348415" y="24920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 name="CustomShape 23">
            <a:hlinkClick r:id="" action="ppaction://noaction">
              <a:snd r:embed="rId13" name="T3_W2_13.4.wav"/>
            </a:hlinkClick>
            <a:extLst>
              <a:ext uri="{FF2B5EF4-FFF2-40B4-BE49-F238E27FC236}">
                <a16:creationId xmlns:a16="http://schemas.microsoft.com/office/drawing/2014/main" id="{5B3E36BD-D6DB-8F1E-21ED-2E79D8937079}"/>
              </a:ext>
            </a:extLst>
          </p:cNvPr>
          <p:cNvSpPr/>
          <p:nvPr/>
        </p:nvSpPr>
        <p:spPr>
          <a:xfrm>
            <a:off x="348415" y="29945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4">
            <a:hlinkClick r:id="" action="ppaction://noaction">
              <a:snd r:embed="rId14" name="T3_W2_13.5.wav"/>
            </a:hlinkClick>
            <a:extLst>
              <a:ext uri="{FF2B5EF4-FFF2-40B4-BE49-F238E27FC236}">
                <a16:creationId xmlns:a16="http://schemas.microsoft.com/office/drawing/2014/main" id="{0167A0A2-8992-B1FC-C3A2-4C7A3A0756C7}"/>
              </a:ext>
            </a:extLst>
          </p:cNvPr>
          <p:cNvSpPr/>
          <p:nvPr/>
        </p:nvSpPr>
        <p:spPr>
          <a:xfrm>
            <a:off x="348415" y="3473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5">
            <a:hlinkClick r:id="" action="ppaction://noaction">
              <a:snd r:embed="rId15" name="T3_W2_13.6.wav"/>
            </a:hlinkClick>
            <a:extLst>
              <a:ext uri="{FF2B5EF4-FFF2-40B4-BE49-F238E27FC236}">
                <a16:creationId xmlns:a16="http://schemas.microsoft.com/office/drawing/2014/main" id="{4003C933-F90E-419C-2279-D08713B84604}"/>
              </a:ext>
            </a:extLst>
          </p:cNvPr>
          <p:cNvSpPr/>
          <p:nvPr/>
        </p:nvSpPr>
        <p:spPr>
          <a:xfrm>
            <a:off x="348415" y="39403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6">
            <a:hlinkClick r:id="" action="ppaction://noaction">
              <a:snd r:embed="rId16" name="T3_W2_13.7.wav"/>
            </a:hlinkClick>
            <a:extLst>
              <a:ext uri="{FF2B5EF4-FFF2-40B4-BE49-F238E27FC236}">
                <a16:creationId xmlns:a16="http://schemas.microsoft.com/office/drawing/2014/main" id="{621C7A5C-664B-EC71-AAE6-E55D8417A9BE}"/>
              </a:ext>
            </a:extLst>
          </p:cNvPr>
          <p:cNvSpPr/>
          <p:nvPr/>
        </p:nvSpPr>
        <p:spPr>
          <a:xfrm>
            <a:off x="348415" y="4445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7" name="T3_W2_13.8.wav"/>
            </a:hlinkClick>
            <a:extLst>
              <a:ext uri="{FF2B5EF4-FFF2-40B4-BE49-F238E27FC236}">
                <a16:creationId xmlns:a16="http://schemas.microsoft.com/office/drawing/2014/main" id="{2DDDA910-93E8-9661-F5B1-8374ECE1D0E8}"/>
              </a:ext>
            </a:extLst>
          </p:cNvPr>
          <p:cNvSpPr/>
          <p:nvPr/>
        </p:nvSpPr>
        <p:spPr>
          <a:xfrm>
            <a:off x="352735" y="49378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D659915-59D9-61AA-B6B8-78708148F19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898364" y="2422069"/>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FA0A5874-AC49-A2E6-7ED8-2AF5A844830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900183" y="2893988"/>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F1560689-E7B4-B09D-BA0A-A0E679C6D153}"/>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365494" y="3330607"/>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CEBBBFFD-E690-8E1B-71F3-FA6B2AC469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373714" y="3819341"/>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6F4027AA-262B-13D3-D2AD-3B33B0FCF0E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921899" y="4298529"/>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E02051C0-16B2-08A4-D251-681B9B6E8E61}"/>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899041" y="4828130"/>
            <a:ext cx="517321" cy="517320"/>
          </a:xfrm>
          <a:prstGeom prst="rect">
            <a:avLst/>
          </a:prstGeom>
        </p:spPr>
      </p:pic>
      <p:pic>
        <p:nvPicPr>
          <p:cNvPr id="48" name="Picture 47">
            <a:extLst>
              <a:ext uri="{FF2B5EF4-FFF2-40B4-BE49-F238E27FC236}">
                <a16:creationId xmlns:a16="http://schemas.microsoft.com/office/drawing/2014/main" id="{0E44312D-EE56-473E-BDF3-F154EDB67778}"/>
              </a:ext>
            </a:extLst>
          </p:cNvPr>
          <p:cNvPicPr>
            <a:picLocks noChangeAspect="1"/>
          </p:cNvPicPr>
          <p:nvPr/>
        </p:nvPicPr>
        <p:blipFill>
          <a:blip r:embed="rId19"/>
          <a:stretch>
            <a:fillRect/>
          </a:stretch>
        </p:blipFill>
        <p:spPr>
          <a:xfrm>
            <a:off x="9893477" y="201873"/>
            <a:ext cx="752749" cy="1200329"/>
          </a:xfrm>
          <a:prstGeom prst="rect">
            <a:avLst/>
          </a:prstGeom>
        </p:spPr>
      </p:pic>
      <p:graphicFrame>
        <p:nvGraphicFramePr>
          <p:cNvPr id="3" name="Table 2">
            <a:extLst>
              <a:ext uri="{FF2B5EF4-FFF2-40B4-BE49-F238E27FC236}">
                <a16:creationId xmlns:a16="http://schemas.microsoft.com/office/drawing/2014/main" id="{9EBBE4B2-860B-4D45-8FC5-7744D6904521}"/>
              </a:ext>
            </a:extLst>
          </p:cNvPr>
          <p:cNvGraphicFramePr>
            <a:graphicFrameLocks noGrp="1"/>
          </p:cNvGraphicFramePr>
          <p:nvPr/>
        </p:nvGraphicFramePr>
        <p:xfrm>
          <a:off x="4281793" y="1438525"/>
          <a:ext cx="6665955" cy="3890493"/>
        </p:xfrm>
        <a:graphic>
          <a:graphicData uri="http://schemas.openxmlformats.org/drawingml/2006/table">
            <a:tbl>
              <a:tblPr/>
              <a:tblGrid>
                <a:gridCol w="6665955">
                  <a:extLst>
                    <a:ext uri="{9D8B030D-6E8A-4147-A177-3AD203B41FA5}">
                      <a16:colId xmlns:a16="http://schemas.microsoft.com/office/drawing/2014/main" val="975960616"/>
                    </a:ext>
                  </a:extLst>
                </a:gridCol>
              </a:tblGrid>
              <a:tr h="985293">
                <a:tc>
                  <a:txBody>
                    <a:bodyPr/>
                    <a:lstStyle/>
                    <a:p>
                      <a:pPr algn="ctr"/>
                      <a:endParaRPr lang="en-US" sz="2000" dirty="0">
                        <a:solidFill>
                          <a:srgbClr val="002060"/>
                        </a:solidFill>
                      </a:endParaRPr>
                    </a:p>
                    <a:p>
                      <a:pPr algn="l"/>
                      <a:r>
                        <a:rPr lang="en-US" sz="2000" b="1" dirty="0">
                          <a:solidFill>
                            <a:srgbClr val="002060"/>
                          </a:solidFill>
                        </a:rPr>
                        <a:t>Was </a:t>
                      </a:r>
                      <a:r>
                        <a:rPr lang="en-US" sz="2000" b="1" dirty="0" err="1">
                          <a:solidFill>
                            <a:srgbClr val="002060"/>
                          </a:solidFill>
                        </a:rPr>
                        <a:t>heißt</a:t>
                      </a:r>
                      <a:r>
                        <a:rPr lang="en-US" sz="2000" b="1" dirty="0">
                          <a:solidFill>
                            <a:srgbClr val="002060"/>
                          </a:solidFill>
                        </a:rPr>
                        <a:t> das auf </a:t>
                      </a:r>
                      <a:r>
                        <a:rPr lang="en-US" sz="2000" b="1" dirty="0" err="1">
                          <a:solidFill>
                            <a:srgbClr val="002060"/>
                          </a:solidFill>
                        </a:rPr>
                        <a:t>Englisch</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742985322"/>
                  </a:ext>
                </a:extLst>
              </a:tr>
              <a:tr h="501840">
                <a:tc>
                  <a:txBody>
                    <a:bodyPr/>
                    <a:lstStyle/>
                    <a:p>
                      <a:pPr>
                        <a:lnSpc>
                          <a:spcPct val="100000"/>
                        </a:lnSpc>
                      </a:pPr>
                      <a:r>
                        <a:rPr lang="en-GB" sz="2000" b="0" strike="noStrike" spc="-1" dirty="0">
                          <a:solidFill>
                            <a:srgbClr val="002060"/>
                          </a:solidFill>
                          <a:latin typeface="Century gothic"/>
                        </a:rPr>
                        <a:t>You (both) are going to the cinema.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648274973"/>
                  </a:ext>
                </a:extLst>
              </a:tr>
              <a:tr h="483480">
                <a:tc>
                  <a:txBody>
                    <a:bodyPr/>
                    <a:lstStyle/>
                    <a:p>
                      <a:pPr>
                        <a:lnSpc>
                          <a:spcPct val="100000"/>
                        </a:lnSpc>
                      </a:pPr>
                      <a:r>
                        <a:rPr lang="en-GB" sz="2000" b="0" strike="noStrike" spc="-1" dirty="0">
                          <a:solidFill>
                            <a:srgbClr val="002060"/>
                          </a:solidFill>
                          <a:latin typeface="Century gothic"/>
                        </a:rPr>
                        <a:t>You (both) are tired and are going to bed.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30300888"/>
                  </a:ext>
                </a:extLst>
              </a:tr>
              <a:tr h="455760">
                <a:tc>
                  <a:txBody>
                    <a:bodyPr/>
                    <a:lstStyle/>
                    <a:p>
                      <a:pPr>
                        <a:lnSpc>
                          <a:spcPct val="100000"/>
                        </a:lnSpc>
                      </a:pPr>
                      <a:r>
                        <a:rPr lang="en-GB" sz="2000" b="0" strike="noStrike" spc="-1" dirty="0">
                          <a:solidFill>
                            <a:srgbClr val="002060"/>
                          </a:solidFill>
                          <a:latin typeface="Century gothic"/>
                        </a:rPr>
                        <a:t>You are 12 today and are having a party.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28794"/>
                  </a:ext>
                </a:extLst>
              </a:tr>
              <a:tr h="483480">
                <a:tc>
                  <a:txBody>
                    <a:bodyPr/>
                    <a:lstStyle/>
                    <a:p>
                      <a:pPr>
                        <a:lnSpc>
                          <a:spcPct val="100000"/>
                        </a:lnSpc>
                      </a:pPr>
                      <a:r>
                        <a:rPr lang="en-GB" sz="2000" b="0" strike="noStrike" spc="-1" dirty="0">
                          <a:solidFill>
                            <a:srgbClr val="002060"/>
                          </a:solidFill>
                          <a:latin typeface="Century gothic"/>
                        </a:rPr>
                        <a:t>You are buying an Easter cake.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40322699"/>
                  </a:ext>
                </a:extLst>
              </a:tr>
              <a:tr h="505440">
                <a:tc>
                  <a:txBody>
                    <a:bodyPr/>
                    <a:lstStyle/>
                    <a:p>
                      <a:pPr>
                        <a:lnSpc>
                          <a:spcPct val="100000"/>
                        </a:lnSpc>
                      </a:pPr>
                      <a:r>
                        <a:rPr lang="en-GB" sz="2000" b="0" strike="noStrike" spc="-1" dirty="0">
                          <a:solidFill>
                            <a:srgbClr val="002060"/>
                          </a:solidFill>
                          <a:latin typeface="Century gothic"/>
                        </a:rPr>
                        <a:t>You (both) are hungry!  The food is here!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583759244"/>
                  </a:ext>
                </a:extLst>
              </a:tr>
              <a:tr h="475200">
                <a:tc>
                  <a:txBody>
                    <a:bodyPr/>
                    <a:lstStyle/>
                    <a:p>
                      <a:pPr>
                        <a:lnSpc>
                          <a:spcPct val="100000"/>
                        </a:lnSpc>
                      </a:pPr>
                      <a:r>
                        <a:rPr lang="en-GB" sz="2000" b="0" strike="noStrike" spc="-1" dirty="0">
                          <a:solidFill>
                            <a:srgbClr val="002060"/>
                          </a:solidFill>
                          <a:latin typeface="Century gothic"/>
                        </a:rPr>
                        <a:t>You (both) are wearing party clothes.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36129302"/>
                  </a:ext>
                </a:extLst>
              </a:tr>
            </a:tbl>
          </a:graphicData>
        </a:graphic>
      </p:graphicFrame>
      <p:pic>
        <p:nvPicPr>
          <p:cNvPr id="11" name="Picture 10" descr="A picture containing text&#10;&#10;Description automatically generated">
            <a:extLst>
              <a:ext uri="{FF2B5EF4-FFF2-40B4-BE49-F238E27FC236}">
                <a16:creationId xmlns:a16="http://schemas.microsoft.com/office/drawing/2014/main" id="{DAF9E7B5-5862-458A-A9BF-7042A4BF91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17903" y="2680729"/>
            <a:ext cx="1674097" cy="3830672"/>
          </a:xfrm>
          <a:prstGeom prst="rect">
            <a:avLst/>
          </a:prstGeom>
        </p:spPr>
      </p:pic>
      <p:pic>
        <p:nvPicPr>
          <p:cNvPr id="47" name="Picture 46">
            <a:extLst>
              <a:ext uri="{FF2B5EF4-FFF2-40B4-BE49-F238E27FC236}">
                <a16:creationId xmlns:a16="http://schemas.microsoft.com/office/drawing/2014/main" id="{8326290D-BFB2-1388-F774-0A643CC99DAF}"/>
              </a:ext>
            </a:extLst>
          </p:cNvPr>
          <p:cNvPicPr>
            <a:picLocks noChangeAspect="1"/>
          </p:cNvPicPr>
          <p:nvPr/>
        </p:nvPicPr>
        <p:blipFill>
          <a:blip r:embed="rId21"/>
          <a:stretch>
            <a:fillRect/>
          </a:stretch>
        </p:blipFill>
        <p:spPr>
          <a:xfrm>
            <a:off x="10601354" y="5013989"/>
            <a:ext cx="1590646" cy="1934570"/>
          </a:xfrm>
          <a:prstGeom prst="rect">
            <a:avLst/>
          </a:prstGeom>
        </p:spPr>
      </p:pic>
      <p:pic>
        <p:nvPicPr>
          <p:cNvPr id="46" name="Picture 45">
            <a:extLst>
              <a:ext uri="{FF2B5EF4-FFF2-40B4-BE49-F238E27FC236}">
                <a16:creationId xmlns:a16="http://schemas.microsoft.com/office/drawing/2014/main" id="{26A67CDD-E567-A4A8-5BAD-B6C3FB38A0B9}"/>
              </a:ext>
            </a:extLst>
          </p:cNvPr>
          <p:cNvPicPr>
            <a:picLocks noChangeAspect="1"/>
          </p:cNvPicPr>
          <p:nvPr/>
        </p:nvPicPr>
        <p:blipFill>
          <a:blip r:embed="rId22"/>
          <a:stretch>
            <a:fillRect/>
          </a:stretch>
        </p:blipFill>
        <p:spPr>
          <a:xfrm>
            <a:off x="9004831" y="1020040"/>
            <a:ext cx="1710029" cy="1416517"/>
          </a:xfrm>
          <a:prstGeom prst="rect">
            <a:avLst/>
          </a:prstGeom>
        </p:spPr>
      </p:pic>
      <p:sp>
        <p:nvSpPr>
          <p:cNvPr id="13" name="Rectangle: Rounded Corners 12">
            <a:extLst>
              <a:ext uri="{FF2B5EF4-FFF2-40B4-BE49-F238E27FC236}">
                <a16:creationId xmlns:a16="http://schemas.microsoft.com/office/drawing/2014/main" id="{CFC8D342-EA0C-40FF-945B-523ED9C164B8}"/>
              </a:ext>
            </a:extLst>
          </p:cNvPr>
          <p:cNvSpPr/>
          <p:nvPr/>
        </p:nvSpPr>
        <p:spPr>
          <a:xfrm>
            <a:off x="4337257" y="2454719"/>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FA3F6-42C7-479E-AF67-46397CDA3718}"/>
              </a:ext>
            </a:extLst>
          </p:cNvPr>
          <p:cNvSpPr/>
          <p:nvPr/>
        </p:nvSpPr>
        <p:spPr>
          <a:xfrm>
            <a:off x="4383965" y="2961822"/>
            <a:ext cx="5509512"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A6E715A9-F9BE-4DB2-AA41-EE8324717276}"/>
              </a:ext>
            </a:extLst>
          </p:cNvPr>
          <p:cNvSpPr/>
          <p:nvPr/>
        </p:nvSpPr>
        <p:spPr>
          <a:xfrm>
            <a:off x="4337257" y="3447390"/>
            <a:ext cx="5509512"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759DC846-3EC8-4552-AA1B-45A4780DE57B}"/>
              </a:ext>
            </a:extLst>
          </p:cNvPr>
          <p:cNvSpPr/>
          <p:nvPr/>
        </p:nvSpPr>
        <p:spPr>
          <a:xfrm>
            <a:off x="4337257" y="3910373"/>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3ACC5EE9-740A-427E-B49E-3E89AC37E25A}"/>
              </a:ext>
            </a:extLst>
          </p:cNvPr>
          <p:cNvSpPr/>
          <p:nvPr/>
        </p:nvSpPr>
        <p:spPr>
          <a:xfrm>
            <a:off x="4383965" y="4404888"/>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6C1A089B-3180-44CC-A303-03D61894E815}"/>
              </a:ext>
            </a:extLst>
          </p:cNvPr>
          <p:cNvSpPr/>
          <p:nvPr/>
        </p:nvSpPr>
        <p:spPr>
          <a:xfrm>
            <a:off x="4383965" y="4911958"/>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hlinkClick r:id="" action="ppaction://noaction">
              <a:snd r:embed="rId23" name="T3_W2_13.2.wav"/>
            </a:hlinkClick>
            <a:extLst>
              <a:ext uri="{FF2B5EF4-FFF2-40B4-BE49-F238E27FC236}">
                <a16:creationId xmlns:a16="http://schemas.microsoft.com/office/drawing/2014/main" id="{2C7273BB-1BA4-3D69-6D02-1071501B3342}"/>
              </a:ext>
            </a:extLst>
          </p:cNvPr>
          <p:cNvSpPr txBox="1"/>
          <p:nvPr/>
        </p:nvSpPr>
        <p:spPr>
          <a:xfrm>
            <a:off x="183285" y="522369"/>
            <a:ext cx="6955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Spricht</a:t>
            </a:r>
            <a:r>
              <a:rPr kumimoji="0" lang="en-GB" sz="20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Johannas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Mutter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Maike</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Johanna, </a:t>
            </a:r>
            <a:r>
              <a:rPr lang="en-GB" sz="2000" spc="-1" dirty="0" err="1">
                <a:solidFill>
                  <a:srgbClr val="002060"/>
                </a:solidFill>
                <a:latin typeface="Century Gothic" panose="020B0502020202020204" pitchFamily="34" charset="0"/>
                <a:ea typeface="Century Gothic"/>
              </a:rPr>
              <a:t>oder</a:t>
            </a:r>
            <a:r>
              <a:rPr lang="en-GB" sz="2000" spc="-1" dirty="0">
                <a:solidFill>
                  <a:srgbClr val="002060"/>
                </a:solidFill>
                <a:latin typeface="Century Gothic" panose="020B0502020202020204" pitchFamily="34" charset="0"/>
                <a:ea typeface="Century Gothic"/>
              </a:rPr>
              <a:t>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Johanna UND Laura? </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13.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_13.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_13.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_13.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_13.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2_13.1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9"/>
                                        </p:tgtEl>
                                      </p:cBhvr>
                                    </p:animEffect>
                                    <p:set>
                                      <p:cBhvr>
                                        <p:cTn id="36" dur="1" fill="hold">
                                          <p:stCondLst>
                                            <p:cond delay="499"/>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9" grpId="0" animBg="1"/>
      <p:bldP spid="50" grpId="0" animBg="1"/>
      <p:bldP spid="51" grpId="0" animBg="1"/>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182827843"/>
              </p:ext>
            </p:extLst>
          </p:nvPr>
        </p:nvGraphicFramePr>
        <p:xfrm>
          <a:off x="143388" y="617124"/>
          <a:ext cx="11104985" cy="5248957"/>
        </p:xfrm>
        <a:graphic>
          <a:graphicData uri="http://schemas.openxmlformats.org/drawingml/2006/table">
            <a:tbl>
              <a:tblPr/>
              <a:tblGrid>
                <a:gridCol w="698700">
                  <a:extLst>
                    <a:ext uri="{9D8B030D-6E8A-4147-A177-3AD203B41FA5}">
                      <a16:colId xmlns:a16="http://schemas.microsoft.com/office/drawing/2014/main" val="20000"/>
                    </a:ext>
                  </a:extLst>
                </a:gridCol>
                <a:gridCol w="3174576">
                  <a:extLst>
                    <a:ext uri="{9D8B030D-6E8A-4147-A177-3AD203B41FA5}">
                      <a16:colId xmlns:a16="http://schemas.microsoft.com/office/drawing/2014/main" val="20001"/>
                    </a:ext>
                  </a:extLst>
                </a:gridCol>
                <a:gridCol w="2045933">
                  <a:extLst>
                    <a:ext uri="{9D8B030D-6E8A-4147-A177-3AD203B41FA5}">
                      <a16:colId xmlns:a16="http://schemas.microsoft.com/office/drawing/2014/main" val="20002"/>
                    </a:ext>
                  </a:extLst>
                </a:gridCol>
                <a:gridCol w="5185776">
                  <a:extLst>
                    <a:ext uri="{9D8B030D-6E8A-4147-A177-3AD203B41FA5}">
                      <a16:colId xmlns:a16="http://schemas.microsoft.com/office/drawing/2014/main" val="1127759794"/>
                    </a:ext>
                  </a:extLst>
                </a:gridCol>
              </a:tblGrid>
              <a:tr h="6580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err="1">
                          <a:solidFill>
                            <a:srgbClr val="2E94AF"/>
                          </a:solidFill>
                          <a:latin typeface="Century gothic"/>
                        </a:rPr>
                        <a:t>Maike</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a:solidFill>
                            <a:srgbClr val="2E94AF"/>
                          </a:solidFill>
                          <a:latin typeface="Century gothic"/>
                        </a:rPr>
                        <a:t>…</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spc="-1" dirty="0" err="1">
                          <a:solidFill>
                            <a:srgbClr val="2E94AF"/>
                          </a:solidFill>
                          <a:latin typeface="Century gothic"/>
                        </a:rPr>
                        <a:t>Englisch</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58044">
                <a:tc>
                  <a:txBody>
                    <a:bodyPr/>
                    <a:lstStyle/>
                    <a:p>
                      <a:pPr algn="ctr">
                        <a:lnSpc>
                          <a:spcPct val="100000"/>
                        </a:lnSpc>
                      </a:pPr>
                      <a:r>
                        <a:rPr lang="en-GB" sz="2000" b="1" strike="noStrike" spc="-1">
                          <a:solidFill>
                            <a:srgbClr val="2E94AF"/>
                          </a:solidFill>
                          <a:latin typeface="Century gothic"/>
                          <a:ea typeface="Century Gothic"/>
                        </a:rPr>
                        <a:t>1</a:t>
                      </a:r>
                      <a:endParaRPr lang="en-GB" sz="20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sym typeface="Wingdings" panose="05000000000000000000" pitchFamily="2" charset="2"/>
                        </a:rPr>
                        <a:t>Ihr</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werdet</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müde</a:t>
                      </a:r>
                      <a:r>
                        <a:rPr lang="en-GB" sz="2000" dirty="0">
                          <a:solidFill>
                            <a:srgbClr val="002060"/>
                          </a:solidFill>
                          <a:latin typeface="Century Gothic" panose="020B0502020202020204" pitchFamily="34" charset="0"/>
                          <a:sym typeface="Wingdings" panose="05000000000000000000" pitchFamily="2" charset="2"/>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err="1">
                          <a:solidFill>
                            <a:srgbClr val="002060"/>
                          </a:solidFill>
                          <a:latin typeface="Century gothic"/>
                        </a:rPr>
                        <a:t>Gute</a:t>
                      </a:r>
                      <a:r>
                        <a:rPr lang="en-US" sz="2000" b="0" strike="noStrike" spc="-1" dirty="0">
                          <a:solidFill>
                            <a:srgbClr val="002060"/>
                          </a:solidFill>
                          <a:latin typeface="Century gothic"/>
                        </a:rPr>
                        <a:t> Nacht!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getting tired…</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3648">
                <a:tc>
                  <a:txBody>
                    <a:bodyPr/>
                    <a:lstStyle/>
                    <a:p>
                      <a:pPr algn="ctr">
                        <a:lnSpc>
                          <a:spcPct val="100000"/>
                        </a:lnSpc>
                      </a:pPr>
                      <a:r>
                        <a:rPr lang="en-GB" sz="2000" b="1" strike="noStrike" spc="-1" dirty="0">
                          <a:solidFill>
                            <a:srgbClr val="2E94AF"/>
                          </a:solidFill>
                          <a:latin typeface="Century gothic"/>
                          <a:ea typeface="Century Gothic"/>
                        </a:rPr>
                        <a:t>2</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Du </a:t>
                      </a:r>
                      <a:r>
                        <a:rPr lang="en-US" sz="2000" b="0" strike="noStrike" spc="-1" dirty="0" err="1">
                          <a:solidFill>
                            <a:srgbClr val="002060"/>
                          </a:solidFill>
                          <a:latin typeface="Century gothic"/>
                        </a:rPr>
                        <a:t>isst</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Ostereier</a:t>
                      </a:r>
                      <a:r>
                        <a:rPr lang="en-US" sz="2000" b="0" strike="noStrike" spc="-1" dirty="0">
                          <a:solidFill>
                            <a:srgbClr val="002060"/>
                          </a:solidFill>
                          <a:latin typeface="Century gothic"/>
                        </a:rPr>
                        <a: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ctr" defTabSz="914400" rtl="0" eaLnBrk="1" latinLnBrk="0" hangingPunct="1">
                        <a:lnSpc>
                          <a:spcPct val="100000"/>
                        </a:lnSpc>
                      </a:pPr>
                      <a:r>
                        <a:rPr lang="en-US" sz="2000" b="0" strike="noStrike" kern="1200" spc="-1" dirty="0">
                          <a:solidFill>
                            <a:srgbClr val="002060"/>
                          </a:solidFill>
                          <a:latin typeface="Century gothic"/>
                          <a:ea typeface="+mn-ea"/>
                          <a:cs typeface="+mn-cs"/>
                        </a:rPr>
                        <a:t>Guten Appetit!</a:t>
                      </a:r>
                      <a:br>
                        <a:rPr lang="en-US" sz="2000" b="0" strike="noStrike" kern="1200" spc="-1" dirty="0">
                          <a:solidFill>
                            <a:srgbClr val="002060"/>
                          </a:solidFill>
                          <a:latin typeface="Century gothic"/>
                          <a:ea typeface="+mn-ea"/>
                          <a:cs typeface="+mn-cs"/>
                        </a:rPr>
                      </a:br>
                      <a:r>
                        <a:rPr lang="en-US" sz="2000" b="0" strike="noStrike" kern="1200" spc="-1" dirty="0" err="1">
                          <a:solidFill>
                            <a:srgbClr val="002060"/>
                          </a:solidFill>
                          <a:latin typeface="Century gothic"/>
                          <a:ea typeface="+mn-ea"/>
                          <a:cs typeface="+mn-cs"/>
                        </a:rPr>
                        <a:t>Frohe</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Ostern</a:t>
                      </a:r>
                      <a:r>
                        <a:rPr lang="en-US" sz="2000" b="0" strike="noStrike" kern="1200" spc="-1" dirty="0">
                          <a:solidFill>
                            <a:srgbClr val="002060"/>
                          </a:solidFill>
                          <a:latin typeface="Century gothic"/>
                          <a:ea typeface="+mn-ea"/>
                          <a:cs typeface="+mn-cs"/>
                        </a:rPr>
                        <a:t>! </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You are eating Easter eggs…</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1038277">
                <a:tc>
                  <a:txBody>
                    <a:bodyPr/>
                    <a:lstStyle/>
                    <a:p>
                      <a:pPr algn="ctr">
                        <a:lnSpc>
                          <a:spcPct val="100000"/>
                        </a:lnSpc>
                      </a:pPr>
                      <a:r>
                        <a:rPr lang="en-GB" sz="2000" b="1" strike="noStrike" spc="-1">
                          <a:solidFill>
                            <a:srgbClr val="2E94AF"/>
                          </a:solidFill>
                          <a:latin typeface="Century gothic"/>
                          <a:ea typeface="Century Gothic"/>
                        </a:rPr>
                        <a:t>3</a:t>
                      </a:r>
                      <a:endParaRPr lang="en-GB" sz="20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kommt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sehr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spät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nach</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Hause</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r>
                        <a:rPr lang="en-US" sz="2000" b="0" dirty="0" err="1">
                          <a:solidFill>
                            <a:srgbClr val="002060"/>
                          </a:solidFill>
                        </a:rPr>
                        <a:t>Viel</a:t>
                      </a:r>
                      <a:r>
                        <a:rPr lang="en-US" sz="2000" b="0" dirty="0">
                          <a:solidFill>
                            <a:srgbClr val="002060"/>
                          </a:solidFill>
                        </a:rPr>
                        <a:t> </a:t>
                      </a:r>
                      <a:r>
                        <a:rPr lang="en-US" sz="2000" b="0" dirty="0" err="1">
                          <a:solidFill>
                            <a:srgbClr val="002060"/>
                          </a:solidFill>
                        </a:rPr>
                        <a:t>Spaß</a:t>
                      </a:r>
                      <a:r>
                        <a:rPr lang="en-US" sz="2000" b="0" dirty="0">
                          <a:solidFill>
                            <a:srgbClr val="002060"/>
                          </a:solidFill>
                        </a:rPr>
                        <a:t>!</a:t>
                      </a:r>
                      <a:endParaRPr lang="en-GB" sz="2000" b="0" dirty="0">
                        <a:solidFill>
                          <a:srgbClr val="002060"/>
                        </a:solidFill>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coming home very late…</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3648">
                <a:tc>
                  <a:txBody>
                    <a:bodyPr/>
                    <a:lstStyle/>
                    <a:p>
                      <a:pPr algn="ctr">
                        <a:lnSpc>
                          <a:spcPct val="100000"/>
                        </a:lnSpc>
                      </a:pPr>
                      <a:r>
                        <a:rPr lang="en-GB" sz="2000" b="1" strike="noStrike" spc="-1">
                          <a:solidFill>
                            <a:srgbClr val="2E94AF"/>
                          </a:solidFill>
                          <a:latin typeface="Century gothic"/>
                          <a:ea typeface="Century Gothic"/>
                        </a:rPr>
                        <a:t>4</a:t>
                      </a:r>
                      <a:endParaRPr lang="en-GB" sz="20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Es </a:t>
                      </a:r>
                      <a:r>
                        <a:rPr lang="en-US" sz="2000" b="0" strike="noStrike" kern="1200" spc="-1" dirty="0" err="1">
                          <a:solidFill>
                            <a:srgbClr val="002060"/>
                          </a:solidFill>
                          <a:latin typeface="Century gothic"/>
                          <a:ea typeface="+mn-ea"/>
                          <a:cs typeface="+mn-cs"/>
                        </a:rPr>
                        <a:t>ist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zehn</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Uhr</a:t>
                      </a:r>
                      <a:r>
                        <a:rPr lang="en-US" sz="2000" b="0" strike="noStrike" kern="1200" spc="-1" dirty="0">
                          <a:solidFill>
                            <a:srgbClr val="002060"/>
                          </a:solidFill>
                          <a:latin typeface="Century gothic"/>
                          <a:ea typeface="+mn-ea"/>
                          <a:cs typeface="+mn-cs"/>
                        </a:rPr>
                        <a:t> abends – du </a:t>
                      </a:r>
                      <a:r>
                        <a:rPr lang="en-US" sz="2000" b="0" strike="noStrike" kern="1200" spc="-1" dirty="0" err="1">
                          <a:solidFill>
                            <a:srgbClr val="002060"/>
                          </a:solidFill>
                          <a:latin typeface="Century gothic"/>
                          <a:ea typeface="+mn-ea"/>
                          <a:cs typeface="+mn-cs"/>
                        </a:rPr>
                        <a:t>gehst</a:t>
                      </a:r>
                      <a:r>
                        <a:rPr lang="en-US" sz="2000" b="0" strike="noStrike" kern="1200" spc="-1" dirty="0">
                          <a:solidFill>
                            <a:srgbClr val="002060"/>
                          </a:solidFill>
                          <a:latin typeface="Century gothic"/>
                          <a:ea typeface="+mn-ea"/>
                          <a:cs typeface="+mn-cs"/>
                        </a:rPr>
                        <a:t> ins Bett…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Gute</a:t>
                      </a:r>
                      <a:r>
                        <a:rPr lang="en-US" sz="2000" b="0" strike="noStrike" spc="-1" dirty="0">
                          <a:solidFill>
                            <a:srgbClr val="002060"/>
                          </a:solidFill>
                          <a:latin typeface="Century gothic"/>
                        </a:rPr>
                        <a:t> Nacht!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It is ten o’clock in the evening – you are going to bed…</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3648">
                <a:tc>
                  <a:txBody>
                    <a:bodyPr/>
                    <a:lstStyle/>
                    <a:p>
                      <a:pPr algn="ctr">
                        <a:lnSpc>
                          <a:spcPct val="100000"/>
                        </a:lnSpc>
                      </a:pPr>
                      <a:r>
                        <a:rPr lang="en-GB" sz="2000" b="1" strike="noStrike" spc="-1" dirty="0">
                          <a:solidFill>
                            <a:srgbClr val="2E94AF"/>
                          </a:solidFill>
                          <a:latin typeface="Century gothic"/>
                          <a:ea typeface="Century Gothic"/>
                        </a:rPr>
                        <a:t>5</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Du </a:t>
                      </a:r>
                      <a:r>
                        <a:rPr lang="en-US" sz="2000" b="0" strike="noStrike" kern="1200" spc="-1" dirty="0" err="1">
                          <a:solidFill>
                            <a:srgbClr val="002060"/>
                          </a:solidFill>
                          <a:latin typeface="Century gothic"/>
                          <a:ea typeface="+mn-ea"/>
                          <a:cs typeface="+mn-cs"/>
                        </a:rPr>
                        <a:t>kommst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jetzt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nach</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Hause</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Hausaufgaben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machen</a:t>
                      </a:r>
                      <a:r>
                        <a:rPr lang="en-US" sz="2000" b="0" strike="noStrike" spc="-1" dirty="0">
                          <a:solidFill>
                            <a:srgbClr val="002060"/>
                          </a:solidFill>
                          <a:latin typeface="Century gothic"/>
                        </a:rPr>
                        <a:t>! </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are coming home now…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3648">
                <a:tc>
                  <a:txBody>
                    <a:bodyPr/>
                    <a:lstStyle/>
                    <a:p>
                      <a:pPr algn="ctr">
                        <a:lnSpc>
                          <a:spcPct val="100000"/>
                        </a:lnSpc>
                      </a:pPr>
                      <a:r>
                        <a:rPr lang="en-GB" sz="2000" b="1" strike="noStrike" spc="-1" dirty="0">
                          <a:solidFill>
                            <a:srgbClr val="2E94AF"/>
                          </a:solidFill>
                          <a:latin typeface="Century gothic"/>
                          <a:ea typeface="Century Gothic"/>
                        </a:rPr>
                        <a:t>6</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schlaft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jetzt</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Gute</a:t>
                      </a:r>
                      <a:r>
                        <a:rPr lang="en-US" sz="2000" b="0" strike="noStrike" spc="-1" dirty="0">
                          <a:solidFill>
                            <a:srgbClr val="002060"/>
                          </a:solidFill>
                          <a:latin typeface="Century gothic"/>
                        </a:rPr>
                        <a:t> Nacht!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(both) are sleeping now…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0" y="26285"/>
            <a:ext cx="1021242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002060"/>
                </a:solidFill>
                <a:effectLst/>
                <a:uLnTx/>
                <a:uFillTx/>
                <a:latin typeface="Century gothic"/>
                <a:ea typeface="Century Gothic"/>
              </a:rPr>
              <a:t>Maike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000" b="1" i="0" u="none" strike="noStrike" kern="1200" cap="none" spc="-1" normalizeH="0" baseline="0" noProof="0" dirty="0">
                <a:ln>
                  <a:noFill/>
                </a:ln>
                <a:solidFill>
                  <a:srgbClr val="002060"/>
                </a:solidFill>
                <a:effectLst/>
                <a:uLnTx/>
                <a:uFillTx/>
                <a:latin typeface="Century gothic"/>
                <a:ea typeface="Century Gothic"/>
              </a:rPr>
              <a:t> in der Stadt. Was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schreibt</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Maike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lang="en-GB" sz="2000" b="1" spc="-1" dirty="0">
                <a:solidFill>
                  <a:srgbClr val="002060"/>
                </a:solidFill>
                <a:latin typeface="Century gothic"/>
                <a:ea typeface="Century Gothic"/>
              </a:rPr>
              <a:t>Was </a:t>
            </a:r>
            <a:r>
              <a:rPr lang="en-GB" sz="2000" b="1" spc="-1" dirty="0" err="1">
                <a:solidFill>
                  <a:srgbClr val="002060"/>
                </a:solidFill>
                <a:latin typeface="Century gothic"/>
                <a:ea typeface="Century Gothic"/>
              </a:rPr>
              <a:t>heißt</a:t>
            </a:r>
            <a:r>
              <a:rPr lang="en-GB" sz="2000" b="1" spc="-1" dirty="0">
                <a:solidFill>
                  <a:srgbClr val="002060"/>
                </a:solidFill>
                <a:latin typeface="Century gothic"/>
                <a:ea typeface="Century Gothic"/>
              </a:rPr>
              <a:t> das auf </a:t>
            </a:r>
            <a:r>
              <a:rPr lang="en-GB" sz="2000" b="1" spc="-1" dirty="0" err="1">
                <a:solidFill>
                  <a:srgbClr val="002060"/>
                </a:solidFill>
                <a:latin typeface="Century gothic"/>
                <a:ea typeface="Century Gothic"/>
              </a:rPr>
              <a:t>Englisch</a:t>
            </a:r>
            <a:r>
              <a:rPr lang="en-GB" sz="2000" b="1" spc="-1" dirty="0">
                <a:solidFill>
                  <a:srgbClr val="002060"/>
                </a:solidFill>
                <a:latin typeface="Century gothic"/>
                <a:ea typeface="Century Gothic"/>
              </a:rPr>
              <a:t>? </a:t>
            </a:r>
            <a:endParaRPr kumimoji="0" lang="en-GB" sz="20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FA8CB7F0-F8CF-4B81-B158-8063FEDA7D6B}"/>
              </a:ext>
            </a:extLst>
          </p:cNvPr>
          <p:cNvSpPr/>
          <p:nvPr/>
        </p:nvSpPr>
        <p:spPr>
          <a:xfrm>
            <a:off x="338693" y="1422414"/>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2" name="TextBox 1">
            <a:extLst>
              <a:ext uri="{FF2B5EF4-FFF2-40B4-BE49-F238E27FC236}">
                <a16:creationId xmlns:a16="http://schemas.microsoft.com/office/drawing/2014/main" id="{83429DC6-4474-1619-EF36-4C3DC592D299}"/>
              </a:ext>
            </a:extLst>
          </p:cNvPr>
          <p:cNvSpPr txBox="1"/>
          <p:nvPr/>
        </p:nvSpPr>
        <p:spPr>
          <a:xfrm>
            <a:off x="6517415" y="6177715"/>
            <a:ext cx="1881963" cy="369332"/>
          </a:xfrm>
          <a:prstGeom prst="rect">
            <a:avLst/>
          </a:prstGeom>
          <a:solidFill>
            <a:srgbClr val="2E94AF"/>
          </a:solidFill>
        </p:spPr>
        <p:txBody>
          <a:bodyPr wrap="square" rtlCol="0">
            <a:spAutoFit/>
          </a:bodyPr>
          <a:lstStyle/>
          <a:p>
            <a:r>
              <a:rPr lang="en-US" b="1" dirty="0">
                <a:solidFill>
                  <a:schemeClr val="bg1"/>
                </a:solidFill>
              </a:rPr>
              <a:t>Guten Appetit!</a:t>
            </a:r>
            <a:endParaRPr lang="en-GB" b="1" dirty="0">
              <a:solidFill>
                <a:schemeClr val="bg1"/>
              </a:solidFill>
            </a:endParaRPr>
          </a:p>
        </p:txBody>
      </p:sp>
      <p:sp>
        <p:nvSpPr>
          <p:cNvPr id="4" name="TextBox 3">
            <a:extLst>
              <a:ext uri="{FF2B5EF4-FFF2-40B4-BE49-F238E27FC236}">
                <a16:creationId xmlns:a16="http://schemas.microsoft.com/office/drawing/2014/main" id="{6E8DA49A-FA87-6F4B-653A-93C9ABA3F66E}"/>
              </a:ext>
            </a:extLst>
          </p:cNvPr>
          <p:cNvSpPr txBox="1"/>
          <p:nvPr/>
        </p:nvSpPr>
        <p:spPr>
          <a:xfrm>
            <a:off x="241088" y="6177715"/>
            <a:ext cx="1548169" cy="369332"/>
          </a:xfrm>
          <a:prstGeom prst="rect">
            <a:avLst/>
          </a:prstGeom>
          <a:solidFill>
            <a:srgbClr val="2E94AF"/>
          </a:solidFill>
        </p:spPr>
        <p:txBody>
          <a:bodyPr wrap="square" rtlCol="0">
            <a:spAutoFit/>
          </a:bodyPr>
          <a:lstStyle/>
          <a:p>
            <a:r>
              <a:rPr lang="en-US" b="1" dirty="0" err="1">
                <a:solidFill>
                  <a:schemeClr val="bg1"/>
                </a:solidFill>
              </a:rPr>
              <a:t>Gute</a:t>
            </a:r>
            <a:r>
              <a:rPr lang="en-US" b="1" dirty="0">
                <a:solidFill>
                  <a:schemeClr val="bg1"/>
                </a:solidFill>
              </a:rPr>
              <a:t> Nacht! </a:t>
            </a:r>
            <a:endParaRPr lang="en-GB" b="1" dirty="0">
              <a:solidFill>
                <a:schemeClr val="bg1"/>
              </a:solidFill>
            </a:endParaRPr>
          </a:p>
        </p:txBody>
      </p:sp>
      <p:sp>
        <p:nvSpPr>
          <p:cNvPr id="14" name="TextBox 13">
            <a:extLst>
              <a:ext uri="{FF2B5EF4-FFF2-40B4-BE49-F238E27FC236}">
                <a16:creationId xmlns:a16="http://schemas.microsoft.com/office/drawing/2014/main" id="{6685B8A2-DFDA-6B4A-AD46-A38B1882161E}"/>
              </a:ext>
            </a:extLst>
          </p:cNvPr>
          <p:cNvSpPr txBox="1"/>
          <p:nvPr/>
        </p:nvSpPr>
        <p:spPr>
          <a:xfrm>
            <a:off x="4673817" y="6177715"/>
            <a:ext cx="1317451" cy="369332"/>
          </a:xfrm>
          <a:prstGeom prst="rect">
            <a:avLst/>
          </a:prstGeom>
          <a:solidFill>
            <a:srgbClr val="2E94AF"/>
          </a:solidFill>
        </p:spPr>
        <p:txBody>
          <a:bodyPr wrap="square" rtlCol="0">
            <a:spAutoFit/>
          </a:bodyPr>
          <a:lstStyle/>
          <a:p>
            <a:r>
              <a:rPr lang="en-US" b="1" dirty="0" err="1">
                <a:solidFill>
                  <a:schemeClr val="bg1"/>
                </a:solidFill>
              </a:rPr>
              <a:t>Viel</a:t>
            </a:r>
            <a:r>
              <a:rPr lang="en-US" b="1" dirty="0">
                <a:solidFill>
                  <a:schemeClr val="bg1"/>
                </a:solidFill>
              </a:rPr>
              <a:t> </a:t>
            </a:r>
            <a:r>
              <a:rPr lang="en-US" b="1" dirty="0" err="1">
                <a:solidFill>
                  <a:schemeClr val="bg1"/>
                </a:solidFill>
              </a:rPr>
              <a:t>Spaß</a:t>
            </a:r>
            <a:r>
              <a:rPr lang="en-US" b="1" dirty="0">
                <a:solidFill>
                  <a:schemeClr val="bg1"/>
                </a:solidFill>
              </a:rPr>
              <a:t>!</a:t>
            </a:r>
            <a:endParaRPr lang="en-GB" b="1" dirty="0">
              <a:solidFill>
                <a:schemeClr val="bg1"/>
              </a:solidFill>
            </a:endParaRPr>
          </a:p>
        </p:txBody>
      </p:sp>
      <p:sp>
        <p:nvSpPr>
          <p:cNvPr id="18" name="TextBox 17">
            <a:extLst>
              <a:ext uri="{FF2B5EF4-FFF2-40B4-BE49-F238E27FC236}">
                <a16:creationId xmlns:a16="http://schemas.microsoft.com/office/drawing/2014/main" id="{A57846DF-8152-2E42-8793-EEC975EA9CD7}"/>
              </a:ext>
            </a:extLst>
          </p:cNvPr>
          <p:cNvSpPr txBox="1"/>
          <p:nvPr/>
        </p:nvSpPr>
        <p:spPr>
          <a:xfrm>
            <a:off x="2433285" y="6177715"/>
            <a:ext cx="1726648" cy="369332"/>
          </a:xfrm>
          <a:prstGeom prst="rect">
            <a:avLst/>
          </a:prstGeom>
          <a:solidFill>
            <a:srgbClr val="2E94AF"/>
          </a:solidFill>
        </p:spPr>
        <p:txBody>
          <a:bodyPr wrap="square" rtlCol="0">
            <a:spAutoFit/>
          </a:bodyPr>
          <a:lstStyle/>
          <a:p>
            <a:r>
              <a:rPr lang="en-US" b="1" dirty="0" err="1">
                <a:solidFill>
                  <a:schemeClr val="bg1"/>
                </a:solidFill>
              </a:rPr>
              <a:t>Frohe</a:t>
            </a:r>
            <a:r>
              <a:rPr lang="en-US" b="1" dirty="0">
                <a:solidFill>
                  <a:schemeClr val="bg1"/>
                </a:solidFill>
              </a:rPr>
              <a:t> </a:t>
            </a:r>
            <a:r>
              <a:rPr lang="en-US" b="1" dirty="0" err="1">
                <a:solidFill>
                  <a:schemeClr val="bg1"/>
                </a:solidFill>
              </a:rPr>
              <a:t>Ostern</a:t>
            </a:r>
            <a:r>
              <a:rPr lang="en-US" b="1" dirty="0">
                <a:solidFill>
                  <a:schemeClr val="bg1"/>
                </a:solidFill>
              </a:rPr>
              <a:t>! </a:t>
            </a:r>
            <a:endParaRPr lang="en-GB" b="1" dirty="0">
              <a:solidFill>
                <a:schemeClr val="bg1"/>
              </a:solidFill>
            </a:endParaRPr>
          </a:p>
        </p:txBody>
      </p:sp>
      <p:sp>
        <p:nvSpPr>
          <p:cNvPr id="19" name="TextBox 18">
            <a:extLst>
              <a:ext uri="{FF2B5EF4-FFF2-40B4-BE49-F238E27FC236}">
                <a16:creationId xmlns:a16="http://schemas.microsoft.com/office/drawing/2014/main" id="{551AF0CD-E79D-A2ED-BAB8-86BDB7649394}"/>
              </a:ext>
            </a:extLst>
          </p:cNvPr>
          <p:cNvSpPr txBox="1"/>
          <p:nvPr/>
        </p:nvSpPr>
        <p:spPr>
          <a:xfrm>
            <a:off x="8844669" y="6166836"/>
            <a:ext cx="3012741" cy="369332"/>
          </a:xfrm>
          <a:prstGeom prst="rect">
            <a:avLst/>
          </a:prstGeom>
          <a:solidFill>
            <a:srgbClr val="2E94AF"/>
          </a:solidFill>
        </p:spPr>
        <p:txBody>
          <a:bodyPr wrap="square" rtlCol="0">
            <a:spAutoFit/>
          </a:bodyPr>
          <a:lstStyle/>
          <a:p>
            <a:r>
              <a:rPr lang="en-US" b="1" dirty="0" err="1">
                <a:solidFill>
                  <a:schemeClr val="bg1"/>
                </a:solidFill>
              </a:rPr>
              <a:t>Hausaufgaben</a:t>
            </a:r>
            <a:r>
              <a:rPr lang="en-US" b="1" dirty="0">
                <a:solidFill>
                  <a:schemeClr val="bg1"/>
                </a:solidFill>
              </a:rPr>
              <a:t> </a:t>
            </a:r>
            <a:r>
              <a:rPr lang="en-US" b="1" dirty="0" err="1">
                <a:solidFill>
                  <a:schemeClr val="bg1"/>
                </a:solidFill>
              </a:rPr>
              <a:t>machen</a:t>
            </a:r>
            <a:r>
              <a:rPr lang="en-US" b="1" dirty="0">
                <a:solidFill>
                  <a:schemeClr val="bg1"/>
                </a:solidFill>
              </a:rPr>
              <a:t>! </a:t>
            </a:r>
            <a:endParaRPr lang="en-GB" b="1" dirty="0">
              <a:solidFill>
                <a:schemeClr val="bg1"/>
              </a:solidFill>
            </a:endParaRPr>
          </a:p>
        </p:txBody>
      </p:sp>
      <p:pic>
        <p:nvPicPr>
          <p:cNvPr id="22" name="Picture 21">
            <a:extLst>
              <a:ext uri="{FF2B5EF4-FFF2-40B4-BE49-F238E27FC236}">
                <a16:creationId xmlns:a16="http://schemas.microsoft.com/office/drawing/2014/main" id="{0AF23E17-B0F5-5ED9-0352-D33DF5EAD9B8}"/>
              </a:ext>
            </a:extLst>
          </p:cNvPr>
          <p:cNvPicPr>
            <a:picLocks noChangeAspect="1"/>
          </p:cNvPicPr>
          <p:nvPr/>
        </p:nvPicPr>
        <p:blipFill>
          <a:blip r:embed="rId3"/>
          <a:stretch>
            <a:fillRect/>
          </a:stretch>
        </p:blipFill>
        <p:spPr>
          <a:xfrm>
            <a:off x="11098982" y="1047243"/>
            <a:ext cx="871804" cy="1054699"/>
          </a:xfrm>
          <a:prstGeom prst="rect">
            <a:avLst/>
          </a:prstGeom>
        </p:spPr>
      </p:pic>
      <p:sp>
        <p:nvSpPr>
          <p:cNvPr id="24" name="TextBox 23">
            <a:extLst>
              <a:ext uri="{FF2B5EF4-FFF2-40B4-BE49-F238E27FC236}">
                <a16:creationId xmlns:a16="http://schemas.microsoft.com/office/drawing/2014/main" id="{BED34272-FF85-E890-A654-B1CFB09A1BD3}"/>
              </a:ext>
            </a:extLst>
          </p:cNvPr>
          <p:cNvSpPr txBox="1"/>
          <p:nvPr/>
        </p:nvSpPr>
        <p:spPr>
          <a:xfrm>
            <a:off x="4159934" y="1503202"/>
            <a:ext cx="1735580" cy="308780"/>
          </a:xfrm>
          <a:prstGeom prst="rect">
            <a:avLst/>
          </a:prstGeom>
          <a:solidFill>
            <a:schemeClr val="bg1"/>
          </a:solidFill>
        </p:spPr>
        <p:txBody>
          <a:bodyPr wrap="square" rtlCol="0">
            <a:spAutoFit/>
          </a:bodyPr>
          <a:lstStyle/>
          <a:p>
            <a:endParaRPr lang="en-GB" dirty="0"/>
          </a:p>
        </p:txBody>
      </p:sp>
      <p:sp>
        <p:nvSpPr>
          <p:cNvPr id="25" name="TextBox 24">
            <a:extLst>
              <a:ext uri="{FF2B5EF4-FFF2-40B4-BE49-F238E27FC236}">
                <a16:creationId xmlns:a16="http://schemas.microsoft.com/office/drawing/2014/main" id="{EF26B150-F612-4D17-1675-3BCCBA929527}"/>
              </a:ext>
            </a:extLst>
          </p:cNvPr>
          <p:cNvSpPr txBox="1"/>
          <p:nvPr/>
        </p:nvSpPr>
        <p:spPr>
          <a:xfrm>
            <a:off x="6127120" y="1492977"/>
            <a:ext cx="4759937" cy="308780"/>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854B29F3-4632-3C9F-4A19-FAF6DF4C4968}"/>
              </a:ext>
            </a:extLst>
          </p:cNvPr>
          <p:cNvSpPr txBox="1"/>
          <p:nvPr/>
        </p:nvSpPr>
        <p:spPr>
          <a:xfrm>
            <a:off x="4068938" y="1992385"/>
            <a:ext cx="1894438" cy="646331"/>
          </a:xfrm>
          <a:prstGeom prst="rect">
            <a:avLst/>
          </a:prstGeom>
          <a:solidFill>
            <a:schemeClr val="bg1"/>
          </a:solidFill>
        </p:spPr>
        <p:txBody>
          <a:bodyPr wrap="square" rtlCol="0">
            <a:spAutoFit/>
          </a:bodyPr>
          <a:lstStyle/>
          <a:p>
            <a:endParaRPr lang="en-GB" dirty="0"/>
          </a:p>
          <a:p>
            <a:endParaRPr lang="en-GB" dirty="0"/>
          </a:p>
        </p:txBody>
      </p:sp>
      <p:sp>
        <p:nvSpPr>
          <p:cNvPr id="28" name="TextBox 27">
            <a:extLst>
              <a:ext uri="{FF2B5EF4-FFF2-40B4-BE49-F238E27FC236}">
                <a16:creationId xmlns:a16="http://schemas.microsoft.com/office/drawing/2014/main" id="{8713CCAF-1527-EDCB-81B6-01F7F69382D5}"/>
              </a:ext>
            </a:extLst>
          </p:cNvPr>
          <p:cNvSpPr txBox="1"/>
          <p:nvPr/>
        </p:nvSpPr>
        <p:spPr>
          <a:xfrm>
            <a:off x="6117160" y="2069580"/>
            <a:ext cx="5127850" cy="411633"/>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B4353349-BDD4-03B4-BD1E-645C466D8047}"/>
              </a:ext>
            </a:extLst>
          </p:cNvPr>
          <p:cNvSpPr txBox="1"/>
          <p:nvPr/>
        </p:nvSpPr>
        <p:spPr>
          <a:xfrm>
            <a:off x="4098588" y="3013346"/>
            <a:ext cx="1835139" cy="308780"/>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C496D628-CD2E-03B6-F98B-C7F8D7C38C44}"/>
              </a:ext>
            </a:extLst>
          </p:cNvPr>
          <p:cNvSpPr txBox="1"/>
          <p:nvPr/>
        </p:nvSpPr>
        <p:spPr>
          <a:xfrm>
            <a:off x="6146275" y="2733270"/>
            <a:ext cx="5002983" cy="824294"/>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E8DFBA59-B27E-542C-B618-6D47E375FFC5}"/>
              </a:ext>
            </a:extLst>
          </p:cNvPr>
          <p:cNvSpPr txBox="1"/>
          <p:nvPr/>
        </p:nvSpPr>
        <p:spPr>
          <a:xfrm>
            <a:off x="4060374" y="3728853"/>
            <a:ext cx="1835139" cy="637298"/>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C33D1C34-954F-DC49-F87E-41CC00B6DA11}"/>
              </a:ext>
            </a:extLst>
          </p:cNvPr>
          <p:cNvSpPr txBox="1"/>
          <p:nvPr/>
        </p:nvSpPr>
        <p:spPr>
          <a:xfrm>
            <a:off x="6152962" y="3719820"/>
            <a:ext cx="4911180" cy="646331"/>
          </a:xfrm>
          <a:prstGeom prst="rect">
            <a:avLst/>
          </a:prstGeom>
          <a:solidFill>
            <a:schemeClr val="bg1"/>
          </a:solidFill>
        </p:spPr>
        <p:txBody>
          <a:bodyPr wrap="square" rtlCol="0">
            <a:spAutoFit/>
          </a:bodyPr>
          <a:lstStyle/>
          <a:p>
            <a:endParaRPr lang="en-GB" dirty="0"/>
          </a:p>
          <a:p>
            <a:endParaRPr lang="en-GB" dirty="0"/>
          </a:p>
        </p:txBody>
      </p:sp>
      <p:sp>
        <p:nvSpPr>
          <p:cNvPr id="36" name="TextBox 35">
            <a:extLst>
              <a:ext uri="{FF2B5EF4-FFF2-40B4-BE49-F238E27FC236}">
                <a16:creationId xmlns:a16="http://schemas.microsoft.com/office/drawing/2014/main" id="{23F05FDC-5F61-3688-3777-20F6A0A29FF1}"/>
              </a:ext>
            </a:extLst>
          </p:cNvPr>
          <p:cNvSpPr txBox="1"/>
          <p:nvPr/>
        </p:nvSpPr>
        <p:spPr>
          <a:xfrm>
            <a:off x="4111468" y="4469081"/>
            <a:ext cx="1835139" cy="646331"/>
          </a:xfrm>
          <a:prstGeom prst="rect">
            <a:avLst/>
          </a:prstGeom>
          <a:solidFill>
            <a:schemeClr val="bg1"/>
          </a:solidFill>
        </p:spPr>
        <p:txBody>
          <a:bodyPr wrap="square" rtlCol="0">
            <a:spAutoFit/>
          </a:bodyPr>
          <a:lstStyle/>
          <a:p>
            <a:endParaRPr lang="en-US" dirty="0"/>
          </a:p>
          <a:p>
            <a:endParaRPr lang="en-GB" dirty="0"/>
          </a:p>
        </p:txBody>
      </p:sp>
      <p:sp>
        <p:nvSpPr>
          <p:cNvPr id="37" name="TextBox 36">
            <a:extLst>
              <a:ext uri="{FF2B5EF4-FFF2-40B4-BE49-F238E27FC236}">
                <a16:creationId xmlns:a16="http://schemas.microsoft.com/office/drawing/2014/main" id="{0BE84815-13BC-19F9-E9C7-E9A45E1CB2DF}"/>
              </a:ext>
            </a:extLst>
          </p:cNvPr>
          <p:cNvSpPr txBox="1"/>
          <p:nvPr/>
        </p:nvSpPr>
        <p:spPr>
          <a:xfrm>
            <a:off x="6152962" y="4648297"/>
            <a:ext cx="4708254" cy="308780"/>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0CE44324-C169-8EAD-BBA8-809B176C0E94}"/>
              </a:ext>
            </a:extLst>
          </p:cNvPr>
          <p:cNvSpPr txBox="1"/>
          <p:nvPr/>
        </p:nvSpPr>
        <p:spPr>
          <a:xfrm>
            <a:off x="4159933" y="5379985"/>
            <a:ext cx="1786675" cy="308780"/>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1E505446-5AE8-DA8B-63EA-B79F9F00B168}"/>
              </a:ext>
            </a:extLst>
          </p:cNvPr>
          <p:cNvSpPr txBox="1"/>
          <p:nvPr/>
        </p:nvSpPr>
        <p:spPr>
          <a:xfrm>
            <a:off x="6096000" y="5383418"/>
            <a:ext cx="5002982" cy="308780"/>
          </a:xfrm>
          <a:prstGeom prst="rect">
            <a:avLst/>
          </a:prstGeom>
          <a:solidFill>
            <a:schemeClr val="bg1"/>
          </a:solidFill>
        </p:spPr>
        <p:txBody>
          <a:bodyPr wrap="square" rtlCol="0">
            <a:spAutoFit/>
          </a:bodyPr>
          <a:lstStyle/>
          <a:p>
            <a:endParaRPr lang="en-GB" dirty="0"/>
          </a:p>
        </p:txBody>
      </p:sp>
      <p:pic>
        <p:nvPicPr>
          <p:cNvPr id="32" name="Picture 31" descr="A person holding a phone&#10;&#10;Description automatically generated with low confidence">
            <a:extLst>
              <a:ext uri="{FF2B5EF4-FFF2-40B4-BE49-F238E27FC236}">
                <a16:creationId xmlns:a16="http://schemas.microsoft.com/office/drawing/2014/main" id="{F7DD42FF-3A06-4F48-9170-A1F1525B5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805" y="4528407"/>
            <a:ext cx="1593310" cy="1649308"/>
          </a:xfrm>
          <a:prstGeom prst="rect">
            <a:avLst/>
          </a:prstGeom>
        </p:spPr>
      </p:pic>
      <p:sp>
        <p:nvSpPr>
          <p:cNvPr id="38" name="Rectangle 37">
            <a:extLst>
              <a:ext uri="{FF2B5EF4-FFF2-40B4-BE49-F238E27FC236}">
                <a16:creationId xmlns:a16="http://schemas.microsoft.com/office/drawing/2014/main" id="{89FAA748-48EF-440D-A61D-B135AC3DB60B}"/>
              </a:ext>
            </a:extLst>
          </p:cNvPr>
          <p:cNvSpPr/>
          <p:nvPr/>
        </p:nvSpPr>
        <p:spPr>
          <a:xfrm>
            <a:off x="338693" y="2131303"/>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41" name="Rectangle 40">
            <a:extLst>
              <a:ext uri="{FF2B5EF4-FFF2-40B4-BE49-F238E27FC236}">
                <a16:creationId xmlns:a16="http://schemas.microsoft.com/office/drawing/2014/main" id="{0A0CF207-4BF2-4C94-B00D-E7DD7FB6C6A0}"/>
              </a:ext>
            </a:extLst>
          </p:cNvPr>
          <p:cNvSpPr/>
          <p:nvPr/>
        </p:nvSpPr>
        <p:spPr>
          <a:xfrm>
            <a:off x="338693" y="3076619"/>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2" name="Rectangle 41">
            <a:extLst>
              <a:ext uri="{FF2B5EF4-FFF2-40B4-BE49-F238E27FC236}">
                <a16:creationId xmlns:a16="http://schemas.microsoft.com/office/drawing/2014/main" id="{CC4933F4-0249-48E9-8EBD-CF82367E080C}"/>
              </a:ext>
            </a:extLst>
          </p:cNvPr>
          <p:cNvSpPr/>
          <p:nvPr/>
        </p:nvSpPr>
        <p:spPr>
          <a:xfrm>
            <a:off x="338693" y="3785508"/>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43" name="Rectangle 42">
            <a:extLst>
              <a:ext uri="{FF2B5EF4-FFF2-40B4-BE49-F238E27FC236}">
                <a16:creationId xmlns:a16="http://schemas.microsoft.com/office/drawing/2014/main" id="{45437A76-CC24-4BD1-AF9C-3AAA9B5BF422}"/>
              </a:ext>
            </a:extLst>
          </p:cNvPr>
          <p:cNvSpPr/>
          <p:nvPr/>
        </p:nvSpPr>
        <p:spPr>
          <a:xfrm>
            <a:off x="339661" y="4635051"/>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44" name="Rectangle 43">
            <a:extLst>
              <a:ext uri="{FF2B5EF4-FFF2-40B4-BE49-F238E27FC236}">
                <a16:creationId xmlns:a16="http://schemas.microsoft.com/office/drawing/2014/main" id="{D7A6C4B9-0551-4AD6-8446-F1BDB48F3D87}"/>
              </a:ext>
            </a:extLst>
          </p:cNvPr>
          <p:cNvSpPr/>
          <p:nvPr/>
        </p:nvSpPr>
        <p:spPr>
          <a:xfrm>
            <a:off x="339661" y="5343940"/>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5" name="Explosion: 8 Points 4">
            <a:extLst>
              <a:ext uri="{FF2B5EF4-FFF2-40B4-BE49-F238E27FC236}">
                <a16:creationId xmlns:a16="http://schemas.microsoft.com/office/drawing/2014/main" id="{DAE3D5F4-DCAC-49F3-BD2A-AC9A303F538D}"/>
              </a:ext>
            </a:extLst>
          </p:cNvPr>
          <p:cNvSpPr/>
          <p:nvPr/>
        </p:nvSpPr>
        <p:spPr>
          <a:xfrm>
            <a:off x="801666" y="1422414"/>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AB8EE026-A4DC-4337-96B5-2659587366BD}"/>
              </a:ext>
            </a:extLst>
          </p:cNvPr>
          <p:cNvSpPr/>
          <p:nvPr/>
        </p:nvSpPr>
        <p:spPr>
          <a:xfrm>
            <a:off x="844999" y="2089115"/>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4DAEC96D-45B0-465A-98CF-1259430CB691}"/>
              </a:ext>
            </a:extLst>
          </p:cNvPr>
          <p:cNvSpPr/>
          <p:nvPr/>
        </p:nvSpPr>
        <p:spPr>
          <a:xfrm>
            <a:off x="812947" y="2836268"/>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8 Points 46">
            <a:extLst>
              <a:ext uri="{FF2B5EF4-FFF2-40B4-BE49-F238E27FC236}">
                <a16:creationId xmlns:a16="http://schemas.microsoft.com/office/drawing/2014/main" id="{069824F4-E02B-48BE-8458-694B92BC9DF4}"/>
              </a:ext>
            </a:extLst>
          </p:cNvPr>
          <p:cNvSpPr/>
          <p:nvPr/>
        </p:nvSpPr>
        <p:spPr>
          <a:xfrm>
            <a:off x="820956" y="4042985"/>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8 Points 47">
            <a:extLst>
              <a:ext uri="{FF2B5EF4-FFF2-40B4-BE49-F238E27FC236}">
                <a16:creationId xmlns:a16="http://schemas.microsoft.com/office/drawing/2014/main" id="{805D83EE-AF46-4155-BC97-F4908D5A9548}"/>
              </a:ext>
            </a:extLst>
          </p:cNvPr>
          <p:cNvSpPr/>
          <p:nvPr/>
        </p:nvSpPr>
        <p:spPr>
          <a:xfrm>
            <a:off x="845609" y="4445457"/>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8 Points 48">
            <a:extLst>
              <a:ext uri="{FF2B5EF4-FFF2-40B4-BE49-F238E27FC236}">
                <a16:creationId xmlns:a16="http://schemas.microsoft.com/office/drawing/2014/main" id="{7B6B7565-332F-4926-BDE9-61DB01CB40E0}"/>
              </a:ext>
            </a:extLst>
          </p:cNvPr>
          <p:cNvSpPr/>
          <p:nvPr/>
        </p:nvSpPr>
        <p:spPr>
          <a:xfrm>
            <a:off x="789140" y="5331708"/>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30" grpId="0" animBg="1"/>
      <p:bldP spid="31" grpId="0" animBg="1"/>
      <p:bldP spid="33" grpId="0" animBg="1"/>
      <p:bldP spid="34" grpId="0" animBg="1"/>
      <p:bldP spid="36" grpId="0" animBg="1"/>
      <p:bldP spid="37" grpId="0" animBg="1"/>
      <p:bldP spid="39" grpId="0" animBg="1"/>
      <p:bldP spid="40" grpId="0" animBg="1"/>
      <p:bldP spid="5" grpId="0" animBg="1"/>
      <p:bldP spid="45" grpId="0" animBg="1"/>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3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[r] before a vowel is a roll from the back of your throat. </a:t>
            </a:r>
            <a:b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b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Open your mouth, tongue flat, lips still and growl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rrrr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Touch your throat and feel the vibration!</a:t>
            </a: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3"/>
          <a:stretch>
            <a:fillRect/>
          </a:stretch>
        </p:blipFill>
        <p:spPr>
          <a:xfrm>
            <a:off x="3673642" y="1412611"/>
            <a:ext cx="3111577" cy="2929879"/>
          </a:xfrm>
          <a:prstGeom prst="rect">
            <a:avLst/>
          </a:prstGeom>
        </p:spPr>
      </p:pic>
      <p:grpSp>
        <p:nvGrpSpPr>
          <p:cNvPr id="2" name="Group 1">
            <a:extLst>
              <a:ext uri="{FF2B5EF4-FFF2-40B4-BE49-F238E27FC236}">
                <a16:creationId xmlns:a16="http://schemas.microsoft.com/office/drawing/2014/main" id="{7F7CD656-D052-BE7E-DFDA-34E7D11C937C}"/>
              </a:ext>
            </a:extLst>
          </p:cNvPr>
          <p:cNvGrpSpPr/>
          <p:nvPr/>
        </p:nvGrpSpPr>
        <p:grpSpPr>
          <a:xfrm>
            <a:off x="10396437" y="189956"/>
            <a:ext cx="1537410" cy="941869"/>
            <a:chOff x="10396437" y="189956"/>
            <a:chExt cx="1537410" cy="941869"/>
          </a:xfrm>
        </p:grpSpPr>
        <p:pic>
          <p:nvPicPr>
            <p:cNvPr id="6" name="Picture 5" descr="Logo, icon&#10;&#10;Description automatically generated">
              <a:extLst>
                <a:ext uri="{FF2B5EF4-FFF2-40B4-BE49-F238E27FC236}">
                  <a16:creationId xmlns:a16="http://schemas.microsoft.com/office/drawing/2014/main" id="{8C84F6B0-54F0-1C41-09B1-CC4164763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8" name="Speech Bubble: Oval 7">
              <a:extLst>
                <a:ext uri="{FF2B5EF4-FFF2-40B4-BE49-F238E27FC236}">
                  <a16:creationId xmlns:a16="http://schemas.microsoft.com/office/drawing/2014/main" id="{C3D192F8-93FD-0E8F-8CF1-389E4733B623}"/>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707149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2045"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echts</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age</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3"/>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cmpd="sng">
                  <a:solidFill>
                    <a:srgbClr val="FFC000"/>
                  </a:solidFill>
                  <a:prstDash val="solid"/>
                </a:ln>
                <a:solidFill>
                  <a:srgbClr val="7030A0"/>
                </a:solidFill>
                <a:effectLst>
                  <a:innerShdw blurRad="63500" dist="50800" dir="13500000">
                    <a:prstClr val="black">
                      <a:alpha val="50000"/>
                    </a:prstClr>
                  </a:innerShdw>
                </a:effectLst>
                <a:uLnTx/>
                <a:uFillTx/>
                <a:latin typeface="Calibri" panose="020F0502020204030204"/>
                <a:ea typeface="+mn-ea"/>
                <a:cs typeface="+mn-cs"/>
              </a:rPr>
              <a:t>3</a:t>
            </a: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4"/>
          <a:stretch>
            <a:fillRect/>
          </a:stretch>
        </p:blipFill>
        <p:spPr>
          <a:xfrm>
            <a:off x="4444008" y="1861163"/>
            <a:ext cx="2131905" cy="2007414"/>
          </a:xfrm>
          <a:prstGeom prst="rect">
            <a:avLst/>
          </a:prstGeom>
        </p:spPr>
      </p:pic>
      <p:grpSp>
        <p:nvGrpSpPr>
          <p:cNvPr id="2" name="Group 1">
            <a:extLst>
              <a:ext uri="{FF2B5EF4-FFF2-40B4-BE49-F238E27FC236}">
                <a16:creationId xmlns:a16="http://schemas.microsoft.com/office/drawing/2014/main" id="{784A45B6-8434-D293-4AD9-73E939B6F510}"/>
              </a:ext>
            </a:extLst>
          </p:cNvPr>
          <p:cNvGrpSpPr/>
          <p:nvPr/>
        </p:nvGrpSpPr>
        <p:grpSpPr>
          <a:xfrm>
            <a:off x="10396437" y="189956"/>
            <a:ext cx="1537410" cy="941869"/>
            <a:chOff x="10396437" y="189956"/>
            <a:chExt cx="1537410" cy="941869"/>
          </a:xfrm>
        </p:grpSpPr>
        <p:pic>
          <p:nvPicPr>
            <p:cNvPr id="4" name="Picture 3" descr="Logo, icon&#10;&#10;Description automatically generated">
              <a:extLst>
                <a:ext uri="{FF2B5EF4-FFF2-40B4-BE49-F238E27FC236}">
                  <a16:creationId xmlns:a16="http://schemas.microsoft.com/office/drawing/2014/main" id="{16036072-8D30-BC2F-248C-54746D257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8" name="Speech Bubble: Oval 17">
              <a:extLst>
                <a:ext uri="{FF2B5EF4-FFF2-40B4-BE49-F238E27FC236}">
                  <a16:creationId xmlns:a16="http://schemas.microsoft.com/office/drawing/2014/main" id="{DF967CED-5965-BC08-DEA7-58D2C63FF865}"/>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rt</a:t>
            </a: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[r] after a vowel sounds like ‘uh’!</a:t>
            </a: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alibri" panose="020F0502020204030204"/>
                <a:ea typeface="+mn-ea"/>
                <a:cs typeface="+mn-cs"/>
              </a:rPr>
              <a:t>[place]</a:t>
            </a:r>
          </a:p>
        </p:txBody>
      </p:sp>
      <p:grpSp>
        <p:nvGrpSpPr>
          <p:cNvPr id="2" name="Group 1">
            <a:extLst>
              <a:ext uri="{FF2B5EF4-FFF2-40B4-BE49-F238E27FC236}">
                <a16:creationId xmlns:a16="http://schemas.microsoft.com/office/drawing/2014/main" id="{567135CD-B758-33DA-1E13-5E908E8C5880}"/>
              </a:ext>
            </a:extLst>
          </p:cNvPr>
          <p:cNvGrpSpPr/>
          <p:nvPr/>
        </p:nvGrpSpPr>
        <p:grpSpPr>
          <a:xfrm>
            <a:off x="10396437" y="189956"/>
            <a:ext cx="1537410" cy="941869"/>
            <a:chOff x="10396437" y="189956"/>
            <a:chExt cx="1537410" cy="941869"/>
          </a:xfrm>
        </p:grpSpPr>
        <p:pic>
          <p:nvPicPr>
            <p:cNvPr id="4" name="Picture 3" descr="Logo, icon&#10;&#10;Description automatically generated">
              <a:extLst>
                <a:ext uri="{FF2B5EF4-FFF2-40B4-BE49-F238E27FC236}">
                  <a16:creationId xmlns:a16="http://schemas.microsoft.com/office/drawing/2014/main" id="{CD28A10F-310F-15F1-5C6B-A0CEF8FBF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6" name="Speech Bubble: Oval 5">
              <a:extLst>
                <a:ext uri="{FF2B5EF4-FFF2-40B4-BE49-F238E27FC236}">
                  <a16:creationId xmlns:a16="http://schemas.microsoft.com/office/drawing/2014/main" id="{D3A2C27F-7998-AD97-AAFD-ED2109AF667F}"/>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70313026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Tie</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‘h’ follows a vowel, it makes a long vowel sound.</a:t>
            </a: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3"/>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4"/>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7"/>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alibri" panose="020F0502020204030204"/>
                <a:ea typeface="+mn-ea"/>
                <a:cs typeface="+mn-cs"/>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[clock, watch, o’clock]</a:t>
            </a:r>
          </a:p>
        </p:txBody>
      </p:sp>
      <p:grpSp>
        <p:nvGrpSpPr>
          <p:cNvPr id="6" name="Group 5">
            <a:extLst>
              <a:ext uri="{FF2B5EF4-FFF2-40B4-BE49-F238E27FC236}">
                <a16:creationId xmlns:a16="http://schemas.microsoft.com/office/drawing/2014/main" id="{738520EE-E41D-80B6-E035-E2F88FB94743}"/>
              </a:ext>
            </a:extLst>
          </p:cNvPr>
          <p:cNvGrpSpPr/>
          <p:nvPr/>
        </p:nvGrpSpPr>
        <p:grpSpPr>
          <a:xfrm>
            <a:off x="10396437" y="189956"/>
            <a:ext cx="1537410" cy="941869"/>
            <a:chOff x="10396437" y="189956"/>
            <a:chExt cx="1537410" cy="941869"/>
          </a:xfrm>
        </p:grpSpPr>
        <p:pic>
          <p:nvPicPr>
            <p:cNvPr id="8" name="Picture 7" descr="Logo, icon&#10;&#10;Description automatically generated">
              <a:extLst>
                <a:ext uri="{FF2B5EF4-FFF2-40B4-BE49-F238E27FC236}">
                  <a16:creationId xmlns:a16="http://schemas.microsoft.com/office/drawing/2014/main" id="{61C82AB1-6671-91C5-9A39-D414DDDB7B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6" name="Speech Bubble: Oval 15">
              <a:extLst>
                <a:ext uri="{FF2B5EF4-FFF2-40B4-BE49-F238E27FC236}">
                  <a16:creationId xmlns:a16="http://schemas.microsoft.com/office/drawing/2014/main" id="{014A4B24-E59F-700B-0509-3E12F79B9D96}"/>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9434470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aphicFrame>
        <p:nvGraphicFramePr>
          <p:cNvPr id="3" name="Table 2">
            <a:extLst>
              <a:ext uri="{FF2B5EF4-FFF2-40B4-BE49-F238E27FC236}">
                <a16:creationId xmlns:a16="http://schemas.microsoft.com/office/drawing/2014/main" id="{599A969D-A2B9-D48D-20F6-7C5309C4FA39}"/>
              </a:ext>
            </a:extLst>
          </p:cNvPr>
          <p:cNvGraphicFramePr/>
          <p:nvPr/>
        </p:nvGraphicFramePr>
        <p:xfrm>
          <a:off x="319072" y="679484"/>
          <a:ext cx="10162409" cy="5667792"/>
        </p:xfrm>
        <a:graphic>
          <a:graphicData uri="http://schemas.openxmlformats.org/drawingml/2006/table">
            <a:tbl>
              <a:tblPr/>
              <a:tblGrid>
                <a:gridCol w="1358451">
                  <a:extLst>
                    <a:ext uri="{9D8B030D-6E8A-4147-A177-3AD203B41FA5}">
                      <a16:colId xmlns:a16="http://schemas.microsoft.com/office/drawing/2014/main" val="20000"/>
                    </a:ext>
                  </a:extLst>
                </a:gridCol>
                <a:gridCol w="2812590">
                  <a:extLst>
                    <a:ext uri="{9D8B030D-6E8A-4147-A177-3AD203B41FA5}">
                      <a16:colId xmlns:a16="http://schemas.microsoft.com/office/drawing/2014/main" val="20001"/>
                    </a:ext>
                  </a:extLst>
                </a:gridCol>
                <a:gridCol w="3330054">
                  <a:extLst>
                    <a:ext uri="{9D8B030D-6E8A-4147-A177-3AD203B41FA5}">
                      <a16:colId xmlns:a16="http://schemas.microsoft.com/office/drawing/2014/main" val="2877992749"/>
                    </a:ext>
                  </a:extLst>
                </a:gridCol>
                <a:gridCol w="266131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a:t>
                      </a:r>
                      <a:r>
                        <a:rPr lang="en-GB" sz="3200" b="1" strike="noStrike" spc="-1" dirty="0">
                          <a:solidFill>
                            <a:srgbClr val="FF0066"/>
                          </a:solidFill>
                          <a:latin typeface="Century gothic"/>
                        </a:rPr>
                        <a:t>r</a:t>
                      </a:r>
                      <a:r>
                        <a:rPr lang="en-GB" sz="3200" b="1" strike="noStrike" spc="-1" dirty="0">
                          <a:solidFill>
                            <a:srgbClr val="002060"/>
                          </a:solidFill>
                          <a:latin typeface="Century gothic"/>
                        </a:rPr>
                        <a:t>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[O</a:t>
                      </a:r>
                      <a:r>
                        <a:rPr lang="en-GB" sz="3200" b="1" strike="noStrike" spc="-1" dirty="0">
                          <a:solidFill>
                            <a:srgbClr val="FF0066"/>
                          </a:solidFill>
                          <a:latin typeface="Century gothic"/>
                        </a:rPr>
                        <a:t>r</a:t>
                      </a:r>
                      <a:r>
                        <a:rPr lang="en-GB" sz="3200" b="1" strike="noStrike" spc="-1" dirty="0">
                          <a:solidFill>
                            <a:srgbClr val="002060"/>
                          </a:solidFill>
                          <a:latin typeface="Century gothic"/>
                        </a:rPr>
                        <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3200" b="1" strike="noStrike" spc="-1" dirty="0">
                          <a:solidFill>
                            <a:srgbClr val="002060"/>
                          </a:solidFill>
                          <a:latin typeface="Century gothic"/>
                        </a:rPr>
                        <a:t>Wort</a:t>
                      </a: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hlinkClick r:id="" action="ppaction://noaction">
                            <a:snd r:embed="rId4" name="T3_W2_6.2.wav"/>
                            <a:extLst>
                              <a:ext uri="{A12FA001-AC4F-418D-AE19-62706E023703}">
                                <ahyp:hlinkClr xmlns:ahyp="http://schemas.microsoft.com/office/drawing/2018/hyperlinkcolor" val="tx"/>
                              </a:ext>
                            </a:extLst>
                          </a:hlinkClick>
                        </a:rPr>
                        <a:t>1</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Arm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hlinkClick r:id="" action="ppaction://noaction">
                            <a:snd r:embed="rId5" name="T3_W2_6.3.wav"/>
                            <a:extLst>
                              <a:ext uri="{A12FA001-AC4F-418D-AE19-62706E023703}">
                                <ahyp:hlinkClr xmlns:ahyp="http://schemas.microsoft.com/office/drawing/2018/hyperlinkcolor" val="tx"/>
                              </a:ext>
                            </a:extLst>
                          </a:hlinkClick>
                        </a:rPr>
                        <a:t>2</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1" strike="noStrike" spc="-1" dirty="0">
                          <a:solidFill>
                            <a:srgbClr val="002060"/>
                          </a:solidFill>
                          <a:latin typeface="Century gothic"/>
                        </a:rPr>
                        <a:t>ü</a:t>
                      </a:r>
                      <a:r>
                        <a:rPr lang="en-GB" sz="2400" b="1" strike="noStrike" spc="-1" dirty="0" err="1">
                          <a:solidFill>
                            <a:srgbClr val="002060"/>
                          </a:solidFill>
                          <a:latin typeface="Century gothic"/>
                        </a:rPr>
                        <a:t>ber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hlinkClick r:id="" action="ppaction://noaction">
                            <a:snd r:embed="rId6" name="T3_W2_6.4.wav"/>
                            <a:extLst>
                              <a:ext uri="{A12FA001-AC4F-418D-AE19-62706E023703}">
                                <ahyp:hlinkClr xmlns:ahyp="http://schemas.microsoft.com/office/drawing/2018/hyperlinkcolor" val="tx"/>
                              </a:ext>
                            </a:extLst>
                          </a:hlinkClick>
                        </a:rPr>
                        <a:t>3</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gerade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hlinkClick r:id="" action="ppaction://noaction">
                            <a:snd r:embed="rId7" name="T3_W2_6.5.wav"/>
                            <a:extLst>
                              <a:ext uri="{A12FA001-AC4F-418D-AE19-62706E023703}">
                                <ahyp:hlinkClr xmlns:ahyp="http://schemas.microsoft.com/office/drawing/2018/hyperlinkcolor" val="tx"/>
                              </a:ext>
                            </a:extLst>
                          </a:hlinkClick>
                        </a:rPr>
                        <a:t>4</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führen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hlinkClick r:id="" action="ppaction://noaction">
                            <a:snd r:embed="rId8" name="T3_W2_6.6.wav"/>
                            <a:extLst>
                              <a:ext uri="{A12FA001-AC4F-418D-AE19-62706E023703}">
                                <ahyp:hlinkClr xmlns:ahyp="http://schemas.microsoft.com/office/drawing/2018/hyperlinkcolor" val="tx"/>
                              </a:ext>
                            </a:extLst>
                          </a:hlinkClick>
                        </a:rPr>
                        <a:t>5</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unter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hlinkClick r:id="" action="ppaction://noaction">
                            <a:snd r:embed="rId9" name="T3_W2_6.7.wav"/>
                            <a:extLst>
                              <a:ext uri="{A12FA001-AC4F-418D-AE19-62706E023703}">
                                <ahyp:hlinkClr xmlns:ahyp="http://schemas.microsoft.com/office/drawing/2018/hyperlinkcolor" val="tx"/>
                              </a:ext>
                            </a:extLst>
                          </a:hlinkClick>
                        </a:rPr>
                        <a:t>6</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Prozent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hlinkClick r:id="" action="ppaction://noaction">
                            <a:snd r:embed="rId10" name="T3_W2_6.8.wav"/>
                            <a:extLst>
                              <a:ext uri="{A12FA001-AC4F-418D-AE19-62706E023703}">
                                <ahyp:hlinkClr xmlns:ahyp="http://schemas.microsoft.com/office/drawing/2018/hyperlinkcolor" val="tx"/>
                              </a:ext>
                            </a:extLst>
                          </a:hlinkClick>
                        </a:rPr>
                        <a:t>7</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während</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r>
                        <a:rPr lang="en-US" sz="2800" b="1" dirty="0">
                          <a:solidFill>
                            <a:srgbClr val="002060"/>
                          </a:solidFill>
                          <a:hlinkClick r:id="" action="ppaction://noaction">
                            <a:snd r:embed="rId11" name="T3_W2_6.9.wav"/>
                            <a:extLst>
                              <a:ext uri="{A12FA001-AC4F-418D-AE19-62706E023703}">
                                <ahyp:hlinkClr xmlns:ahyp="http://schemas.microsoft.com/office/drawing/2018/hyperlinkcolor" val="tx"/>
                              </a:ext>
                            </a:extLst>
                          </a:hlinkClick>
                        </a:rPr>
                        <a:t>8</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Recht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sp>
        <p:nvSpPr>
          <p:cNvPr id="5" name="Speech Bubble: Rectangle with Corners Rounded 4">
            <a:hlinkClick r:id="" action="ppaction://noaction">
              <a:snd r:embed="rId12" name="T3_W2_6.1.wav"/>
            </a:hlinkClick>
            <a:extLst>
              <a:ext uri="{FF2B5EF4-FFF2-40B4-BE49-F238E27FC236}">
                <a16:creationId xmlns:a16="http://schemas.microsoft.com/office/drawing/2014/main" id="{602029C5-C134-A3DD-1C43-8E5346B9996C}"/>
              </a:ext>
            </a:extLst>
          </p:cNvPr>
          <p:cNvSpPr/>
          <p:nvPr/>
        </p:nvSpPr>
        <p:spPr>
          <a:xfrm>
            <a:off x="1131089" y="161444"/>
            <a:ext cx="9130951"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Graphic 7" descr="Teacher">
            <a:extLst>
              <a:ext uri="{FF2B5EF4-FFF2-40B4-BE49-F238E27FC236}">
                <a16:creationId xmlns:a16="http://schemas.microsoft.com/office/drawing/2014/main" id="{AC4A2B22-E47D-DFFD-86CD-1AC04FC0356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93" y="62244"/>
            <a:ext cx="885356" cy="711300"/>
          </a:xfrm>
          <a:prstGeom prst="rect">
            <a:avLst/>
          </a:prstGeom>
        </p:spPr>
      </p:pic>
      <p:sp>
        <p:nvSpPr>
          <p:cNvPr id="9" name="Google Shape;108;p3">
            <a:hlinkClick r:id="" action="ppaction://noaction">
              <a:snd r:embed="rId12" name="T3_W2_6.1.wav"/>
            </a:hlinkClick>
            <a:extLst>
              <a:ext uri="{FF2B5EF4-FFF2-40B4-BE49-F238E27FC236}">
                <a16:creationId xmlns:a16="http://schemas.microsoft.com/office/drawing/2014/main" id="{1318BEE3-E873-F160-580F-FFFD05CC05D7}"/>
              </a:ext>
            </a:extLst>
          </p:cNvPr>
          <p:cNvSpPr txBox="1"/>
          <p:nvPr/>
        </p:nvSpPr>
        <p:spPr>
          <a:xfrm>
            <a:off x="1145814" y="156304"/>
            <a:ext cx="87849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B. Dann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das Wort!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TextBox 14">
            <a:extLst>
              <a:ext uri="{FF2B5EF4-FFF2-40B4-BE49-F238E27FC236}">
                <a16:creationId xmlns:a16="http://schemas.microsoft.com/office/drawing/2014/main" id="{536C746E-B2F1-6586-F74F-0738A6415CC2}"/>
              </a:ext>
            </a:extLst>
          </p:cNvPr>
          <p:cNvSpPr txBox="1"/>
          <p:nvPr/>
        </p:nvSpPr>
        <p:spPr>
          <a:xfrm>
            <a:off x="7865878" y="1803610"/>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A8110065-52B5-B12A-729C-3BCC14ADFD1C}"/>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998243" y="1757357"/>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696450B1-DFCF-158A-47A1-7F6F9640ADC8}"/>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998242" y="2371385"/>
            <a:ext cx="517321" cy="517320"/>
          </a:xfrm>
          <a:prstGeom prst="rect">
            <a:avLst/>
          </a:prstGeom>
        </p:spPr>
      </p:pic>
      <p:sp>
        <p:nvSpPr>
          <p:cNvPr id="6" name="TextBox 5">
            <a:extLst>
              <a:ext uri="{FF2B5EF4-FFF2-40B4-BE49-F238E27FC236}">
                <a16:creationId xmlns:a16="http://schemas.microsoft.com/office/drawing/2014/main" id="{68DDC506-445A-50D8-7818-A3FB9C70BC84}"/>
              </a:ext>
            </a:extLst>
          </p:cNvPr>
          <p:cNvSpPr txBox="1"/>
          <p:nvPr/>
        </p:nvSpPr>
        <p:spPr>
          <a:xfrm>
            <a:off x="7865878" y="2417637"/>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DE55634E-9A96-3FD6-D3EB-A4C84523AFB2}"/>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1" y="2911680"/>
            <a:ext cx="517321" cy="517320"/>
          </a:xfrm>
          <a:prstGeom prst="rect">
            <a:avLst/>
          </a:prstGeom>
        </p:spPr>
      </p:pic>
      <p:sp>
        <p:nvSpPr>
          <p:cNvPr id="11" name="TextBox 10">
            <a:extLst>
              <a:ext uri="{FF2B5EF4-FFF2-40B4-BE49-F238E27FC236}">
                <a16:creationId xmlns:a16="http://schemas.microsoft.com/office/drawing/2014/main" id="{57E81E2B-DAA0-8DD6-F2FA-ACDF49719243}"/>
              </a:ext>
            </a:extLst>
          </p:cNvPr>
          <p:cNvSpPr txBox="1"/>
          <p:nvPr/>
        </p:nvSpPr>
        <p:spPr>
          <a:xfrm>
            <a:off x="7865877" y="2949222"/>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8E078483-71E5-2808-A274-4F7BED280E43}"/>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0" y="3476150"/>
            <a:ext cx="517321" cy="517320"/>
          </a:xfrm>
          <a:prstGeom prst="rect">
            <a:avLst/>
          </a:prstGeom>
        </p:spPr>
      </p:pic>
      <p:sp>
        <p:nvSpPr>
          <p:cNvPr id="13" name="TextBox 12">
            <a:extLst>
              <a:ext uri="{FF2B5EF4-FFF2-40B4-BE49-F238E27FC236}">
                <a16:creationId xmlns:a16="http://schemas.microsoft.com/office/drawing/2014/main" id="{40D5F8FE-CDE7-C1F3-EDB1-99E57B0D93FF}"/>
              </a:ext>
            </a:extLst>
          </p:cNvPr>
          <p:cNvSpPr txBox="1"/>
          <p:nvPr/>
        </p:nvSpPr>
        <p:spPr>
          <a:xfrm>
            <a:off x="7865877" y="359073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Icon&#10;&#10;Description automatically generated">
            <a:extLst>
              <a:ext uri="{FF2B5EF4-FFF2-40B4-BE49-F238E27FC236}">
                <a16:creationId xmlns:a16="http://schemas.microsoft.com/office/drawing/2014/main" id="{9080D8CF-20E2-0349-DEE7-37D0465C34B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998241" y="4052316"/>
            <a:ext cx="517321" cy="517320"/>
          </a:xfrm>
          <a:prstGeom prst="rect">
            <a:avLst/>
          </a:prstGeom>
        </p:spPr>
      </p:pic>
      <p:sp>
        <p:nvSpPr>
          <p:cNvPr id="18" name="TextBox 17">
            <a:extLst>
              <a:ext uri="{FF2B5EF4-FFF2-40B4-BE49-F238E27FC236}">
                <a16:creationId xmlns:a16="http://schemas.microsoft.com/office/drawing/2014/main" id="{25D30FF4-4B97-4CBC-5E94-35C5CC479E41}"/>
              </a:ext>
            </a:extLst>
          </p:cNvPr>
          <p:cNvSpPr txBox="1"/>
          <p:nvPr/>
        </p:nvSpPr>
        <p:spPr>
          <a:xfrm>
            <a:off x="7885105" y="416459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0C324FA6-2B61-B091-A5CB-9C701D253B5F}"/>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0" y="4643763"/>
            <a:ext cx="517321" cy="517320"/>
          </a:xfrm>
          <a:prstGeom prst="rect">
            <a:avLst/>
          </a:prstGeom>
        </p:spPr>
      </p:pic>
      <p:sp>
        <p:nvSpPr>
          <p:cNvPr id="20" name="TextBox 19">
            <a:extLst>
              <a:ext uri="{FF2B5EF4-FFF2-40B4-BE49-F238E27FC236}">
                <a16:creationId xmlns:a16="http://schemas.microsoft.com/office/drawing/2014/main" id="{2B44CD58-71B8-5D62-AE0B-C2C2D608A74F}"/>
              </a:ext>
            </a:extLst>
          </p:cNvPr>
          <p:cNvSpPr txBox="1"/>
          <p:nvPr/>
        </p:nvSpPr>
        <p:spPr>
          <a:xfrm>
            <a:off x="7865874" y="475835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04B94FD7-1B06-5002-71BB-14F783A9912A}"/>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0" y="5211050"/>
            <a:ext cx="517321" cy="517320"/>
          </a:xfrm>
          <a:prstGeom prst="rect">
            <a:avLst/>
          </a:prstGeom>
        </p:spPr>
      </p:pic>
      <p:sp>
        <p:nvSpPr>
          <p:cNvPr id="22" name="TextBox 21">
            <a:extLst>
              <a:ext uri="{FF2B5EF4-FFF2-40B4-BE49-F238E27FC236}">
                <a16:creationId xmlns:a16="http://schemas.microsoft.com/office/drawing/2014/main" id="{A665594B-DFB5-55DE-B921-FC645F002D6F}"/>
              </a:ext>
            </a:extLst>
          </p:cNvPr>
          <p:cNvSpPr txBox="1"/>
          <p:nvPr/>
        </p:nvSpPr>
        <p:spPr>
          <a:xfrm>
            <a:off x="7865875" y="5279381"/>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descr="Icon&#10;&#10;Description automatically generated">
            <a:extLst>
              <a:ext uri="{FF2B5EF4-FFF2-40B4-BE49-F238E27FC236}">
                <a16:creationId xmlns:a16="http://schemas.microsoft.com/office/drawing/2014/main" id="{C184BB57-E1D3-EE66-6721-E516BD49274F}"/>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53462" y="5811376"/>
            <a:ext cx="517321" cy="517320"/>
          </a:xfrm>
          <a:prstGeom prst="rect">
            <a:avLst/>
          </a:prstGeom>
        </p:spPr>
      </p:pic>
      <p:sp>
        <p:nvSpPr>
          <p:cNvPr id="24" name="TextBox 23">
            <a:extLst>
              <a:ext uri="{FF2B5EF4-FFF2-40B4-BE49-F238E27FC236}">
                <a16:creationId xmlns:a16="http://schemas.microsoft.com/office/drawing/2014/main" id="{72CB9E8F-C7F9-25C4-FA32-E8668983B5E0}"/>
              </a:ext>
            </a:extLst>
          </p:cNvPr>
          <p:cNvSpPr txBox="1"/>
          <p:nvPr/>
        </p:nvSpPr>
        <p:spPr>
          <a:xfrm>
            <a:off x="7865873" y="591055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1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animBg="1"/>
      <p:bldP spid="13" grpId="0" animBg="1"/>
      <p:bldP spid="18" grpId="0" animBg="1"/>
      <p:bldP spid="20"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2" descr="Free vector graphics of City">
            <a:extLst>
              <a:ext uri="{FF2B5EF4-FFF2-40B4-BE49-F238E27FC236}">
                <a16:creationId xmlns:a16="http://schemas.microsoft.com/office/drawing/2014/main" id="{205D98AF-339E-66EC-D46F-28BF29B04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971" y="3914552"/>
            <a:ext cx="1270660" cy="17973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83499" y="241762"/>
            <a:ext cx="304288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44" y="0"/>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005107" y="257273"/>
            <a:ext cx="2890092"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lernen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Logo&#10;&#10;Description automatically generated">
            <a:extLst>
              <a:ext uri="{FF2B5EF4-FFF2-40B4-BE49-F238E27FC236}">
                <a16:creationId xmlns:a16="http://schemas.microsoft.com/office/drawing/2014/main" id="{98A23333-236B-415F-B3E6-1BF95291B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190" y="4484499"/>
            <a:ext cx="1913174" cy="956587"/>
          </a:xfrm>
          <a:prstGeom prst="rect">
            <a:avLst/>
          </a:prstGeom>
        </p:spPr>
      </p:pic>
      <p:grpSp>
        <p:nvGrpSpPr>
          <p:cNvPr id="22" name="Group 21">
            <a:extLst>
              <a:ext uri="{FF2B5EF4-FFF2-40B4-BE49-F238E27FC236}">
                <a16:creationId xmlns:a16="http://schemas.microsoft.com/office/drawing/2014/main" id="{08F36D7B-C5B4-4979-B8E0-10705B4D101B}"/>
              </a:ext>
            </a:extLst>
          </p:cNvPr>
          <p:cNvGrpSpPr/>
          <p:nvPr/>
        </p:nvGrpSpPr>
        <p:grpSpPr>
          <a:xfrm>
            <a:off x="4751241" y="4197050"/>
            <a:ext cx="3851189" cy="1925595"/>
            <a:chOff x="815066" y="4526384"/>
            <a:chExt cx="3851189" cy="1925595"/>
          </a:xfrm>
        </p:grpSpPr>
        <p:pic>
          <p:nvPicPr>
            <p:cNvPr id="8" name="Picture 7" descr="A screenshot of a video game&#10;&#10;Description automatically generated with medium confidence">
              <a:extLst>
                <a:ext uri="{FF2B5EF4-FFF2-40B4-BE49-F238E27FC236}">
                  <a16:creationId xmlns:a16="http://schemas.microsoft.com/office/drawing/2014/main" id="{E5004EFE-0662-4BE4-BF3F-39F8963ABB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066" y="4526384"/>
              <a:ext cx="3851189" cy="1925595"/>
            </a:xfrm>
            <a:prstGeom prst="rect">
              <a:avLst/>
            </a:prstGeom>
          </p:spPr>
        </p:pic>
        <p:sp>
          <p:nvSpPr>
            <p:cNvPr id="21" name="TextBox 20">
              <a:extLst>
                <a:ext uri="{FF2B5EF4-FFF2-40B4-BE49-F238E27FC236}">
                  <a16:creationId xmlns:a16="http://schemas.microsoft.com/office/drawing/2014/main" id="{C1A17D68-F229-4BC8-ADA2-4582533ADA19}"/>
                </a:ext>
              </a:extLst>
            </p:cNvPr>
            <p:cNvSpPr txBox="1"/>
            <p:nvPr/>
          </p:nvSpPr>
          <p:spPr>
            <a:xfrm>
              <a:off x="1757198" y="5103340"/>
              <a:ext cx="2004771" cy="523220"/>
            </a:xfrm>
            <a:prstGeom prst="rect">
              <a:avLst/>
            </a:prstGeom>
            <a:noFill/>
          </p:spPr>
          <p:txBody>
            <a:bodyPr wrap="square" rtlCol="0">
              <a:spAutoFit/>
            </a:bodyPr>
            <a:lstStyle/>
            <a:p>
              <a:r>
                <a:rPr lang="en-GB" sz="2800" b="1" dirty="0">
                  <a:solidFill>
                    <a:srgbClr val="002060"/>
                  </a:solidFill>
                </a:rPr>
                <a:t>Have fun!</a:t>
              </a:r>
            </a:p>
          </p:txBody>
        </p:sp>
      </p:grpSp>
      <p:grpSp>
        <p:nvGrpSpPr>
          <p:cNvPr id="23" name="Group 22">
            <a:extLst>
              <a:ext uri="{FF2B5EF4-FFF2-40B4-BE49-F238E27FC236}">
                <a16:creationId xmlns:a16="http://schemas.microsoft.com/office/drawing/2014/main" id="{A45DB8F2-C101-4765-A893-F27A9970F921}"/>
              </a:ext>
            </a:extLst>
          </p:cNvPr>
          <p:cNvGrpSpPr/>
          <p:nvPr/>
        </p:nvGrpSpPr>
        <p:grpSpPr>
          <a:xfrm>
            <a:off x="8883897" y="409537"/>
            <a:ext cx="1742308" cy="1829139"/>
            <a:chOff x="4217091" y="1404449"/>
            <a:chExt cx="2004771" cy="2354591"/>
          </a:xfrm>
        </p:grpSpPr>
        <p:pic>
          <p:nvPicPr>
            <p:cNvPr id="20" name="Picture 19" descr="Diagram&#10;&#10;Description automatically generated">
              <a:extLst>
                <a:ext uri="{FF2B5EF4-FFF2-40B4-BE49-F238E27FC236}">
                  <a16:creationId xmlns:a16="http://schemas.microsoft.com/office/drawing/2014/main" id="{7C5D10FB-6DE9-44CE-8CB5-D8E799CDDE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0392" y="1404449"/>
              <a:ext cx="1536239" cy="1532238"/>
            </a:xfrm>
            <a:prstGeom prst="rect">
              <a:avLst/>
            </a:prstGeom>
          </p:spPr>
        </p:pic>
        <p:sp>
          <p:nvSpPr>
            <p:cNvPr id="25" name="TextBox 24">
              <a:extLst>
                <a:ext uri="{FF2B5EF4-FFF2-40B4-BE49-F238E27FC236}">
                  <a16:creationId xmlns:a16="http://schemas.microsoft.com/office/drawing/2014/main" id="{D331B14C-AE51-4111-B8FB-6064D242A5D1}"/>
                </a:ext>
              </a:extLst>
            </p:cNvPr>
            <p:cNvSpPr txBox="1"/>
            <p:nvPr/>
          </p:nvSpPr>
          <p:spPr>
            <a:xfrm>
              <a:off x="4217091" y="2804933"/>
              <a:ext cx="2004771" cy="954107"/>
            </a:xfrm>
            <a:prstGeom prst="rect">
              <a:avLst/>
            </a:prstGeom>
            <a:noFill/>
          </p:spPr>
          <p:txBody>
            <a:bodyPr wrap="square" rtlCol="0">
              <a:spAutoFit/>
            </a:bodyPr>
            <a:lstStyle/>
            <a:p>
              <a:pPr algn="ctr"/>
              <a:r>
                <a:rPr lang="en-GB" sz="2800" b="1" dirty="0">
                  <a:solidFill>
                    <a:srgbClr val="002060"/>
                  </a:solidFill>
                </a:rPr>
                <a:t>Enjoy your meal!</a:t>
              </a:r>
            </a:p>
          </p:txBody>
        </p:sp>
      </p:grpSp>
      <p:pic>
        <p:nvPicPr>
          <p:cNvPr id="26" name="Picture 25" descr="A picture containing text&#10;&#10;Description automatically generated">
            <a:extLst>
              <a:ext uri="{FF2B5EF4-FFF2-40B4-BE49-F238E27FC236}">
                <a16:creationId xmlns:a16="http://schemas.microsoft.com/office/drawing/2014/main" id="{6716C28E-F6E6-46D8-9B0B-135C2F2AF6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9365" y="784167"/>
            <a:ext cx="2502378" cy="1876784"/>
          </a:xfrm>
          <a:prstGeom prst="rect">
            <a:avLst/>
          </a:prstGeom>
        </p:spPr>
      </p:pic>
      <p:pic>
        <p:nvPicPr>
          <p:cNvPr id="30" name="Picture 29" descr="Shape, circle&#10;&#10;Description automatically generated">
            <a:extLst>
              <a:ext uri="{FF2B5EF4-FFF2-40B4-BE49-F238E27FC236}">
                <a16:creationId xmlns:a16="http://schemas.microsoft.com/office/drawing/2014/main" id="{E254F362-64E8-4C44-8D29-F4066264EE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5198" y="1335653"/>
            <a:ext cx="970553" cy="1386504"/>
          </a:xfrm>
          <a:prstGeom prst="rect">
            <a:avLst/>
          </a:prstGeom>
        </p:spPr>
      </p:pic>
      <p:grpSp>
        <p:nvGrpSpPr>
          <p:cNvPr id="31" name="Group 30">
            <a:extLst>
              <a:ext uri="{FF2B5EF4-FFF2-40B4-BE49-F238E27FC236}">
                <a16:creationId xmlns:a16="http://schemas.microsoft.com/office/drawing/2014/main" id="{46DD34B2-4CA4-4059-A0A7-644062C77FF7}"/>
              </a:ext>
            </a:extLst>
          </p:cNvPr>
          <p:cNvGrpSpPr/>
          <p:nvPr/>
        </p:nvGrpSpPr>
        <p:grpSpPr>
          <a:xfrm>
            <a:off x="14770" y="1416914"/>
            <a:ext cx="2948994" cy="956587"/>
            <a:chOff x="7516926" y="876139"/>
            <a:chExt cx="3145978" cy="2278902"/>
          </a:xfrm>
        </p:grpSpPr>
        <p:pic>
          <p:nvPicPr>
            <p:cNvPr id="28" name="Picture 27" descr="A picture containing ceramic ware, glass, porcelain&#10;&#10;Description automatically generated">
              <a:extLst>
                <a:ext uri="{FF2B5EF4-FFF2-40B4-BE49-F238E27FC236}">
                  <a16:creationId xmlns:a16="http://schemas.microsoft.com/office/drawing/2014/main" id="{61BB1D58-1ECF-4634-9050-1738F64C7BF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91" y="876139"/>
              <a:ext cx="2282413" cy="2278902"/>
            </a:xfrm>
            <a:prstGeom prst="rect">
              <a:avLst/>
            </a:prstGeom>
          </p:spPr>
        </p:pic>
        <p:sp>
          <p:nvSpPr>
            <p:cNvPr id="33" name="TextBox 32">
              <a:extLst>
                <a:ext uri="{FF2B5EF4-FFF2-40B4-BE49-F238E27FC236}">
                  <a16:creationId xmlns:a16="http://schemas.microsoft.com/office/drawing/2014/main" id="{21F78747-4023-43DC-917F-E3D732B5DA28}"/>
                </a:ext>
              </a:extLst>
            </p:cNvPr>
            <p:cNvSpPr txBox="1"/>
            <p:nvPr/>
          </p:nvSpPr>
          <p:spPr>
            <a:xfrm>
              <a:off x="7516926" y="2617617"/>
              <a:ext cx="2004771" cy="523220"/>
            </a:xfrm>
            <a:prstGeom prst="rect">
              <a:avLst/>
            </a:prstGeom>
            <a:noFill/>
          </p:spPr>
          <p:txBody>
            <a:bodyPr wrap="square" rtlCol="0">
              <a:spAutoFit/>
            </a:bodyPr>
            <a:lstStyle/>
            <a:p>
              <a:pPr algn="ctr"/>
              <a:r>
                <a:rPr lang="en-GB" sz="2800" b="1" dirty="0">
                  <a:solidFill>
                    <a:srgbClr val="002060"/>
                  </a:solidFill>
                </a:rPr>
                <a:t>breakfast</a:t>
              </a:r>
            </a:p>
          </p:txBody>
        </p:sp>
      </p:grpSp>
      <p:pic>
        <p:nvPicPr>
          <p:cNvPr id="41" name="Picture 40" descr="A picture containing diagram&#10;&#10;Description automatically generated">
            <a:extLst>
              <a:ext uri="{FF2B5EF4-FFF2-40B4-BE49-F238E27FC236}">
                <a16:creationId xmlns:a16="http://schemas.microsoft.com/office/drawing/2014/main" id="{EEEBB817-E0A7-4795-B695-2CDF8C1EBE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50605" y="4134325"/>
            <a:ext cx="2156139" cy="2068223"/>
          </a:xfrm>
          <a:prstGeom prst="rect">
            <a:avLst/>
          </a:prstGeom>
        </p:spPr>
      </p:pic>
      <p:sp>
        <p:nvSpPr>
          <p:cNvPr id="6" name="TextBox 5">
            <a:extLst>
              <a:ext uri="{FF2B5EF4-FFF2-40B4-BE49-F238E27FC236}">
                <a16:creationId xmlns:a16="http://schemas.microsoft.com/office/drawing/2014/main" id="{7E372B99-4BB7-F122-59B6-720733141FFC}"/>
              </a:ext>
            </a:extLst>
          </p:cNvPr>
          <p:cNvSpPr txBox="1"/>
          <p:nvPr/>
        </p:nvSpPr>
        <p:spPr>
          <a:xfrm>
            <a:off x="1713593" y="5496954"/>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Gute</a:t>
            </a:r>
            <a:r>
              <a:rPr kumimoji="0" lang="en-GB" sz="36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Nacht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F8A9A72-DF68-0D88-7133-51566343E474}"/>
              </a:ext>
            </a:extLst>
          </p:cNvPr>
          <p:cNvSpPr txBox="1"/>
          <p:nvPr/>
        </p:nvSpPr>
        <p:spPr>
          <a:xfrm>
            <a:off x="60402" y="3104230"/>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Frühstück</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7E68736-D5AD-A2C3-2F74-A68A7D26A1E0}"/>
              </a:ext>
            </a:extLst>
          </p:cNvPr>
          <p:cNvSpPr txBox="1"/>
          <p:nvPr/>
        </p:nvSpPr>
        <p:spPr>
          <a:xfrm>
            <a:off x="3352594" y="3093138"/>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das </a:t>
            </a:r>
            <a:r>
              <a:rPr lang="en-US" sz="3600" b="1" dirty="0" err="1">
                <a:solidFill>
                  <a:prstClr val="white"/>
                </a:solidFill>
                <a:latin typeface="Century Gothic" panose="020B0502020202020204" pitchFamily="34" charset="0"/>
              </a:rPr>
              <a:t>Ei</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98F1402-8441-21B5-865C-D5A2EB8F2F6E}"/>
              </a:ext>
            </a:extLst>
          </p:cNvPr>
          <p:cNvSpPr txBox="1"/>
          <p:nvPr/>
        </p:nvSpPr>
        <p:spPr>
          <a:xfrm>
            <a:off x="5286519" y="5792615"/>
            <a:ext cx="26239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Spaß</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6B37633-5546-FA3F-7B2C-53F6FDFC169F}"/>
              </a:ext>
            </a:extLst>
          </p:cNvPr>
          <p:cNvSpPr txBox="1"/>
          <p:nvPr/>
        </p:nvSpPr>
        <p:spPr>
          <a:xfrm>
            <a:off x="8750605" y="2918068"/>
            <a:ext cx="26529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Guten Appetit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2A883C8-4C80-8750-F595-73CBA76A4024}"/>
              </a:ext>
            </a:extLst>
          </p:cNvPr>
          <p:cNvSpPr txBox="1"/>
          <p:nvPr/>
        </p:nvSpPr>
        <p:spPr>
          <a:xfrm>
            <a:off x="8365190" y="5897666"/>
            <a:ext cx="269416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5FA39A29-30F7-0BC6-A0B2-9DA07110F443}"/>
              </a:ext>
            </a:extLst>
          </p:cNvPr>
          <p:cNvSpPr txBox="1"/>
          <p:nvPr/>
        </p:nvSpPr>
        <p:spPr>
          <a:xfrm>
            <a:off x="5973578" y="2843023"/>
            <a:ext cx="229116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Frohe</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Ostern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extLst>
              <a:ext uri="{FF2B5EF4-FFF2-40B4-BE49-F238E27FC236}">
                <a16:creationId xmlns:a16="http://schemas.microsoft.com/office/drawing/2014/main" id="{0BC62848-4F4B-10C8-7D37-A3EB678F93E7}"/>
              </a:ext>
            </a:extLst>
          </p:cNvPr>
          <p:cNvSpPr/>
          <p:nvPr/>
        </p:nvSpPr>
        <p:spPr>
          <a:xfrm>
            <a:off x="7158440" y="11610"/>
            <a:ext cx="5017016" cy="2648086"/>
          </a:xfrm>
          <a:prstGeom prst="wedgeRoundRectCallout">
            <a:avLst>
              <a:gd name="adj1" fmla="val 5461"/>
              <a:gd name="adj2" fmla="val 11375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latin typeface="Century Gothic" panose="020B0502020202020204" pitchFamily="34" charset="0"/>
              </a:rPr>
              <a:t>Werden</a:t>
            </a:r>
            <a:r>
              <a:rPr lang="en-GB" sz="2400" b="1" dirty="0">
                <a:latin typeface="Century Gothic" panose="020B0502020202020204" pitchFamily="34" charset="0"/>
              </a:rPr>
              <a:t> changes its spelling in du and er/</a:t>
            </a:r>
            <a:r>
              <a:rPr lang="en-GB" sz="2400" b="1" dirty="0" err="1">
                <a:latin typeface="Century Gothic" panose="020B0502020202020204" pitchFamily="34" charset="0"/>
              </a:rPr>
              <a:t>sie</a:t>
            </a:r>
            <a:r>
              <a:rPr lang="en-GB" sz="2400" b="1" dirty="0">
                <a:latin typeface="Century Gothic" panose="020B0502020202020204" pitchFamily="34" charset="0"/>
              </a:rPr>
              <a:t>/es forms:</a:t>
            </a:r>
            <a:br>
              <a:rPr lang="en-GB" sz="2400" b="1" dirty="0">
                <a:latin typeface="Century Gothic" panose="020B0502020202020204" pitchFamily="34" charset="0"/>
              </a:rPr>
            </a:br>
            <a:r>
              <a:rPr lang="en-GB" sz="2400" b="1" dirty="0">
                <a:solidFill>
                  <a:srgbClr val="FFFF00"/>
                </a:solidFill>
                <a:latin typeface="Century Gothic" panose="020B0502020202020204" pitchFamily="34" charset="0"/>
              </a:rPr>
              <a:t>du </a:t>
            </a:r>
            <a:r>
              <a:rPr lang="en-GB" sz="2400" b="1" dirty="0" err="1">
                <a:solidFill>
                  <a:srgbClr val="FFFF00"/>
                </a:solidFill>
                <a:latin typeface="Century Gothic" panose="020B0502020202020204" pitchFamily="34" charset="0"/>
              </a:rPr>
              <a:t>wirst</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you become, get</a:t>
            </a:r>
            <a:br>
              <a:rPr lang="en-GB" sz="2400" dirty="0">
                <a:latin typeface="Century Gothic" panose="020B0502020202020204" pitchFamily="34" charset="0"/>
              </a:rPr>
            </a:br>
            <a:r>
              <a:rPr lang="en-GB" sz="2400" b="1" dirty="0">
                <a:solidFill>
                  <a:srgbClr val="FFFF00"/>
                </a:solidFill>
                <a:latin typeface="Century Gothic" panose="020B0502020202020204" pitchFamily="34" charset="0"/>
              </a:rPr>
              <a:t>er/</a:t>
            </a:r>
            <a:r>
              <a:rPr lang="en-GB" sz="2400" b="1" dirty="0" err="1">
                <a:solidFill>
                  <a:srgbClr val="FFFF00"/>
                </a:solidFill>
                <a:latin typeface="Century Gothic" panose="020B0502020202020204" pitchFamily="34" charset="0"/>
              </a:rPr>
              <a:t>sie</a:t>
            </a:r>
            <a:r>
              <a:rPr lang="en-GB" sz="2400" b="1" dirty="0">
                <a:solidFill>
                  <a:srgbClr val="FFFF00"/>
                </a:solidFill>
                <a:latin typeface="Century Gothic" panose="020B0502020202020204" pitchFamily="34" charset="0"/>
              </a:rPr>
              <a:t> es </a:t>
            </a:r>
            <a:r>
              <a:rPr lang="en-GB" sz="2400" b="1" dirty="0" err="1">
                <a:solidFill>
                  <a:srgbClr val="FFFF00"/>
                </a:solidFill>
                <a:latin typeface="Century Gothic" panose="020B0502020202020204" pitchFamily="34" charset="0"/>
              </a:rPr>
              <a:t>wird</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s/he, it becomes, gets</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7" grpId="0" animBg="1"/>
      <p:bldP spid="18" grpId="0" animBg="1"/>
      <p:bldP spid="39" grpId="0" animBg="1"/>
      <p:bldP spid="4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5817DC7-F0C3-0DA4-50F7-A7B6D69002E4}"/>
              </a:ext>
            </a:extLst>
          </p:cNvPr>
          <p:cNvGrpSpPr/>
          <p:nvPr/>
        </p:nvGrpSpPr>
        <p:grpSpPr>
          <a:xfrm>
            <a:off x="8404369" y="5246523"/>
            <a:ext cx="2734024" cy="1533883"/>
            <a:chOff x="7825556" y="876139"/>
            <a:chExt cx="2837348" cy="2315974"/>
          </a:xfrm>
        </p:grpSpPr>
        <p:pic>
          <p:nvPicPr>
            <p:cNvPr id="17" name="Picture 16" descr="A picture containing ceramic ware, glass, porcelain&#10;&#10;Description automatically generated">
              <a:extLst>
                <a:ext uri="{FF2B5EF4-FFF2-40B4-BE49-F238E27FC236}">
                  <a16:creationId xmlns:a16="http://schemas.microsoft.com/office/drawing/2014/main" id="{A4CB0397-2587-0F1E-363F-D99E5B157BE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91" y="876139"/>
              <a:ext cx="2282413" cy="2278902"/>
            </a:xfrm>
            <a:prstGeom prst="rect">
              <a:avLst/>
            </a:prstGeom>
          </p:spPr>
        </p:pic>
        <p:sp>
          <p:nvSpPr>
            <p:cNvPr id="18" name="TextBox 17">
              <a:extLst>
                <a:ext uri="{FF2B5EF4-FFF2-40B4-BE49-F238E27FC236}">
                  <a16:creationId xmlns:a16="http://schemas.microsoft.com/office/drawing/2014/main" id="{0A3A9515-F3C7-BA9E-3D02-5790DE70E543}"/>
                </a:ext>
              </a:extLst>
            </p:cNvPr>
            <p:cNvSpPr txBox="1"/>
            <p:nvPr/>
          </p:nvSpPr>
          <p:spPr>
            <a:xfrm>
              <a:off x="7825556" y="2587996"/>
              <a:ext cx="2004771" cy="604117"/>
            </a:xfrm>
            <a:prstGeom prst="rect">
              <a:avLst/>
            </a:prstGeom>
            <a:noFill/>
          </p:spPr>
          <p:txBody>
            <a:bodyPr wrap="square" rtlCol="0">
              <a:spAutoFit/>
            </a:bodyPr>
            <a:lstStyle/>
            <a:p>
              <a:pPr algn="ctr"/>
              <a:r>
                <a:rPr lang="en-GB" sz="2000" b="1" dirty="0">
                  <a:solidFill>
                    <a:srgbClr val="002060"/>
                  </a:solidFill>
                </a:rPr>
                <a:t>breakfast</a:t>
              </a:r>
            </a:p>
          </p:txBody>
        </p:sp>
      </p:grpSp>
      <p:sp>
        <p:nvSpPr>
          <p:cNvPr id="20" name="Title 19">
            <a:extLst>
              <a:ext uri="{FF2B5EF4-FFF2-40B4-BE49-F238E27FC236}">
                <a16:creationId xmlns:a16="http://schemas.microsoft.com/office/drawing/2014/main" id="{E60923DF-35A0-09E3-D7BF-6CE2647CFA77}"/>
              </a:ext>
            </a:extLst>
          </p:cNvPr>
          <p:cNvSpPr>
            <a:spLocks noGrp="1"/>
          </p:cNvSpPr>
          <p:nvPr>
            <p:ph type="title"/>
          </p:nvPr>
        </p:nvSpPr>
        <p:spPr>
          <a:xfrm>
            <a:off x="1249301" y="-189728"/>
            <a:ext cx="10972440" cy="1144800"/>
          </a:xfrm>
        </p:spPr>
        <p:txBody>
          <a:bodyPr/>
          <a:lstStyle/>
          <a:p>
            <a:r>
              <a:rPr lang="en-GB" sz="1000" dirty="0" err="1"/>
              <a:t>Vokabeln</a:t>
            </a:r>
            <a:endParaRPr lang="en-GB" sz="1000" dirty="0"/>
          </a:p>
        </p:txBody>
      </p:sp>
      <p:grpSp>
        <p:nvGrpSpPr>
          <p:cNvPr id="52" name="Group 51"/>
          <p:cNvGrpSpPr/>
          <p:nvPr/>
        </p:nvGrpSpPr>
        <p:grpSpPr>
          <a:xfrm>
            <a:off x="259380" y="1147910"/>
            <a:ext cx="3383547" cy="4425305"/>
            <a:chOff x="270788" y="969831"/>
            <a:chExt cx="3327570" cy="4074605"/>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1"/>
            </p:cNvCxnSpPr>
            <p:nvPr/>
          </p:nvCxnSpPr>
          <p:spPr>
            <a:xfrm>
              <a:off x="1422454" y="1741948"/>
              <a:ext cx="2175904" cy="3302488"/>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1"/>
              <a:ext cx="2303332" cy="77211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079625" y="215680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werden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349374" y="136363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Frohe</a:t>
            </a:r>
            <a:r>
              <a:rPr kumimoji="0" lang="en-GB" sz="24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Ostern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Gute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Nacht</a:t>
            </a:r>
          </a:p>
        </p:txBody>
      </p:sp>
      <p:sp>
        <p:nvSpPr>
          <p:cNvPr id="51" name="TextBox 50">
            <a:extLst>
              <a:ext uri="{FF2B5EF4-FFF2-40B4-BE49-F238E27FC236}">
                <a16:creationId xmlns:a16="http://schemas.microsoft.com/office/drawing/2014/main" id="{EFCD5847-8EDE-BE49-93AA-37E24BB16B8E}"/>
              </a:ext>
            </a:extLst>
          </p:cNvPr>
          <p:cNvSpPr txBox="1"/>
          <p:nvPr/>
        </p:nvSpPr>
        <p:spPr>
          <a:xfrm>
            <a:off x="6081844" y="76734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913291" y="1314755"/>
            <a:ext cx="4943715" cy="3643862"/>
            <a:chOff x="4511632" y="199639"/>
            <a:chExt cx="2942655" cy="4129959"/>
          </a:xfrm>
        </p:grpSpPr>
        <p:sp>
          <p:nvSpPr>
            <p:cNvPr id="59" name="Oval 58">
              <a:extLst>
                <a:ext uri="{FF2B5EF4-FFF2-40B4-BE49-F238E27FC236}">
                  <a16:creationId xmlns:a16="http://schemas.microsoft.com/office/drawing/2014/main" id="{6CF16436-24E9-F442-BAEC-530973D91B23}"/>
                </a:ext>
              </a:extLst>
            </p:cNvPr>
            <p:cNvSpPr/>
            <p:nvPr/>
          </p:nvSpPr>
          <p:spPr>
            <a:xfrm>
              <a:off x="6257962" y="199639"/>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39042" y="1512515"/>
              <a:ext cx="3289673" cy="2344493"/>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1" y="2118678"/>
            <a:ext cx="3298148" cy="323730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588928" y="597018"/>
            <a:ext cx="5474550" cy="4512643"/>
            <a:chOff x="7708502" y="223466"/>
            <a:chExt cx="3614349" cy="3432421"/>
          </a:xfrm>
        </p:grpSpPr>
        <p:sp>
          <p:nvSpPr>
            <p:cNvPr id="68" name="Oval 67">
              <a:extLst>
                <a:ext uri="{FF2B5EF4-FFF2-40B4-BE49-F238E27FC236}">
                  <a16:creationId xmlns:a16="http://schemas.microsoft.com/office/drawing/2014/main" id="{FDD86F9A-6B90-144A-B328-2205E31028E0}"/>
                </a:ext>
              </a:extLst>
            </p:cNvPr>
            <p:cNvSpPr/>
            <p:nvPr/>
          </p:nvSpPr>
          <p:spPr>
            <a:xfrm>
              <a:off x="10145083" y="223466"/>
              <a:ext cx="117776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708502" y="886532"/>
              <a:ext cx="3025465" cy="2769355"/>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574120" y="531970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5279747"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4"/>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7628195" y="1651119"/>
            <a:ext cx="3795320" cy="3666428"/>
            <a:chOff x="-248428" y="969832"/>
            <a:chExt cx="2104444" cy="3152551"/>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701235" y="2085705"/>
              <a:ext cx="2489485" cy="158387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814869" y="969832"/>
              <a:ext cx="1041147"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Spaß</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4" name="TextBox 43">
            <a:extLst>
              <a:ext uri="{FF2B5EF4-FFF2-40B4-BE49-F238E27FC236}">
                <a16:creationId xmlns:a16="http://schemas.microsoft.com/office/drawing/2014/main" id="{9A92ABC2-72A8-497A-9B1D-7A13C018A39E}"/>
              </a:ext>
            </a:extLst>
          </p:cNvPr>
          <p:cNvSpPr txBox="1"/>
          <p:nvPr/>
        </p:nvSpPr>
        <p:spPr>
          <a:xfrm>
            <a:off x="7359913"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8827834" y="518041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4" name="TextBox 63">
            <a:extLst>
              <a:ext uri="{FF2B5EF4-FFF2-40B4-BE49-F238E27FC236}">
                <a16:creationId xmlns:a16="http://schemas.microsoft.com/office/drawing/2014/main" id="{87503E36-407D-433D-A917-FCEE7773221B}"/>
              </a:ext>
            </a:extLst>
          </p:cNvPr>
          <p:cNvSpPr txBox="1"/>
          <p:nvPr/>
        </p:nvSpPr>
        <p:spPr>
          <a:xfrm>
            <a:off x="7307784" y="1739486"/>
            <a:ext cx="21329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US"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Frühstück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6" y="1651051"/>
            <a:ext cx="2266027" cy="3570919"/>
            <a:chOff x="270787" y="969832"/>
            <a:chExt cx="3260529" cy="3941980"/>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1171300" y="2551797"/>
              <a:ext cx="2736761" cy="19832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7" y="969832"/>
              <a:ext cx="2554517" cy="120522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 name="Picture 12" descr="Free vector graphics of City">
            <a:extLst>
              <a:ext uri="{FF2B5EF4-FFF2-40B4-BE49-F238E27FC236}">
                <a16:creationId xmlns:a16="http://schemas.microsoft.com/office/drawing/2014/main" id="{AB33F00A-7353-7915-7EF0-29ECDF01C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86" y="5356819"/>
            <a:ext cx="993004" cy="1404641"/>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7C82BD0C-BBD5-4737-A279-66079CE3D851}"/>
              </a:ext>
            </a:extLst>
          </p:cNvPr>
          <p:cNvGrpSpPr/>
          <p:nvPr/>
        </p:nvGrpSpPr>
        <p:grpSpPr>
          <a:xfrm flipH="1">
            <a:off x="8386445" y="265899"/>
            <a:ext cx="3169271" cy="5157262"/>
            <a:chOff x="5562191" y="-62127"/>
            <a:chExt cx="1997414" cy="4208067"/>
          </a:xfrm>
        </p:grpSpPr>
        <p:sp>
          <p:nvSpPr>
            <p:cNvPr id="71" name="Oval 70">
              <a:extLst>
                <a:ext uri="{FF2B5EF4-FFF2-40B4-BE49-F238E27FC236}">
                  <a16:creationId xmlns:a16="http://schemas.microsoft.com/office/drawing/2014/main" id="{F3D70A58-488A-4511-943A-180A116E0E56}"/>
                </a:ext>
              </a:extLst>
            </p:cNvPr>
            <p:cNvSpPr/>
            <p:nvPr/>
          </p:nvSpPr>
          <p:spPr>
            <a:xfrm>
              <a:off x="6363280" y="-62127"/>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72" name="Curved Connector 59">
              <a:extLst>
                <a:ext uri="{FF2B5EF4-FFF2-40B4-BE49-F238E27FC236}">
                  <a16:creationId xmlns:a16="http://schemas.microsoft.com/office/drawing/2014/main" id="{0303EA32-EFFA-4462-86C8-E60863C4670A}"/>
                </a:ext>
              </a:extLst>
            </p:cNvPr>
            <p:cNvCxnSpPr>
              <a:cxnSpLocks/>
              <a:stCxn id="71" idx="4"/>
            </p:cNvCxnSpPr>
            <p:nvPr/>
          </p:nvCxnSpPr>
          <p:spPr>
            <a:xfrm rot="5400000">
              <a:off x="4577926" y="1762424"/>
              <a:ext cx="3367781" cy="139925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8FC1A932-6882-41D1-8AA0-389B48ECCFC2}"/>
              </a:ext>
            </a:extLst>
          </p:cNvPr>
          <p:cNvSpPr txBox="1"/>
          <p:nvPr/>
        </p:nvSpPr>
        <p:spPr>
          <a:xfrm>
            <a:off x="8348110" y="351214"/>
            <a:ext cx="21329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Guten Appetit</a:t>
            </a:r>
          </a:p>
        </p:txBody>
      </p:sp>
      <p:sp>
        <p:nvSpPr>
          <p:cNvPr id="55" name="TextBox 54">
            <a:extLst>
              <a:ext uri="{FF2B5EF4-FFF2-40B4-BE49-F238E27FC236}">
                <a16:creationId xmlns:a16="http://schemas.microsoft.com/office/drawing/2014/main" id="{112BA8C4-748D-4370-995E-66921F71CE33}"/>
              </a:ext>
            </a:extLst>
          </p:cNvPr>
          <p:cNvSpPr txBox="1"/>
          <p:nvPr/>
        </p:nvSpPr>
        <p:spPr>
          <a:xfrm>
            <a:off x="11008442" y="521310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pic>
        <p:nvPicPr>
          <p:cNvPr id="5" name="Picture 4" descr="Logo&#10;&#10;Description automatically generated">
            <a:extLst>
              <a:ext uri="{FF2B5EF4-FFF2-40B4-BE49-F238E27FC236}">
                <a16:creationId xmlns:a16="http://schemas.microsoft.com/office/drawing/2014/main" id="{235C727D-7095-2D37-8D4E-CAA43A885C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75" y="6213188"/>
            <a:ext cx="990057" cy="495029"/>
          </a:xfrm>
          <a:prstGeom prst="rect">
            <a:avLst/>
          </a:prstGeom>
        </p:spPr>
      </p:pic>
      <p:pic>
        <p:nvPicPr>
          <p:cNvPr id="7" name="Picture 6" descr="Shape, circle&#10;&#10;Description automatically generated">
            <a:extLst>
              <a:ext uri="{FF2B5EF4-FFF2-40B4-BE49-F238E27FC236}">
                <a16:creationId xmlns:a16="http://schemas.microsoft.com/office/drawing/2014/main" id="{1E8DC7A4-EB74-F05D-9D2A-561D3115E1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2084" y="5412266"/>
            <a:ext cx="970553" cy="138650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7DC974C-539E-1949-07CD-A6B249064F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5499" y="5697042"/>
            <a:ext cx="1553592" cy="1165194"/>
          </a:xfrm>
          <a:prstGeom prst="rect">
            <a:avLst/>
          </a:prstGeom>
        </p:spPr>
      </p:pic>
      <p:pic>
        <p:nvPicPr>
          <p:cNvPr id="13" name="Picture 12">
            <a:extLst>
              <a:ext uri="{FF2B5EF4-FFF2-40B4-BE49-F238E27FC236}">
                <a16:creationId xmlns:a16="http://schemas.microsoft.com/office/drawing/2014/main" id="{0CF5D8D4-059C-5CAB-C812-793466EB5A57}"/>
              </a:ext>
            </a:extLst>
          </p:cNvPr>
          <p:cNvPicPr>
            <a:picLocks noChangeAspect="1"/>
          </p:cNvPicPr>
          <p:nvPr/>
        </p:nvPicPr>
        <p:blipFill>
          <a:blip r:embed="rId11"/>
          <a:stretch>
            <a:fillRect/>
          </a:stretch>
        </p:blipFill>
        <p:spPr>
          <a:xfrm>
            <a:off x="5068503" y="5793967"/>
            <a:ext cx="1126623" cy="1078885"/>
          </a:xfrm>
          <a:prstGeom prst="rect">
            <a:avLst/>
          </a:prstGeom>
        </p:spPr>
      </p:pic>
      <p:pic>
        <p:nvPicPr>
          <p:cNvPr id="14" name="Picture 13">
            <a:extLst>
              <a:ext uri="{FF2B5EF4-FFF2-40B4-BE49-F238E27FC236}">
                <a16:creationId xmlns:a16="http://schemas.microsoft.com/office/drawing/2014/main" id="{0E24B595-853C-6240-C51C-0BFBA54A964D}"/>
              </a:ext>
            </a:extLst>
          </p:cNvPr>
          <p:cNvPicPr>
            <a:picLocks noChangeAspect="1"/>
          </p:cNvPicPr>
          <p:nvPr/>
        </p:nvPicPr>
        <p:blipFill>
          <a:blip r:embed="rId12"/>
          <a:stretch>
            <a:fillRect/>
          </a:stretch>
        </p:blipFill>
        <p:spPr>
          <a:xfrm>
            <a:off x="6343356" y="5736418"/>
            <a:ext cx="2200394" cy="1100197"/>
          </a:xfrm>
          <a:prstGeom prst="rect">
            <a:avLst/>
          </a:prstGeom>
        </p:spPr>
      </p:pic>
      <p:pic>
        <p:nvPicPr>
          <p:cNvPr id="15" name="Picture 14">
            <a:extLst>
              <a:ext uri="{FF2B5EF4-FFF2-40B4-BE49-F238E27FC236}">
                <a16:creationId xmlns:a16="http://schemas.microsoft.com/office/drawing/2014/main" id="{218A2F54-CC52-B1EA-F919-9AA202E93204}"/>
              </a:ext>
            </a:extLst>
          </p:cNvPr>
          <p:cNvPicPr>
            <a:picLocks noChangeAspect="1"/>
          </p:cNvPicPr>
          <p:nvPr/>
        </p:nvPicPr>
        <p:blipFill>
          <a:blip r:embed="rId13"/>
          <a:stretch>
            <a:fillRect/>
          </a:stretch>
        </p:blipFill>
        <p:spPr>
          <a:xfrm>
            <a:off x="11163125" y="5726387"/>
            <a:ext cx="1051608" cy="1120258"/>
          </a:xfrm>
          <a:prstGeom prst="rect">
            <a:avLst/>
          </a:prstGeom>
        </p:spPr>
      </p:pic>
      <p:sp>
        <p:nvSpPr>
          <p:cNvPr id="21" name="Title 2">
            <a:extLst>
              <a:ext uri="{FF2B5EF4-FFF2-40B4-BE49-F238E27FC236}">
                <a16:creationId xmlns:a16="http://schemas.microsoft.com/office/drawing/2014/main" id="{5416F2A9-EFD2-3B07-A103-24071FE093F0}"/>
              </a:ext>
            </a:extLst>
          </p:cNvPr>
          <p:cNvSpPr txBox="1">
            <a:spLocks/>
          </p:cNvSpPr>
          <p:nvPr/>
        </p:nvSpPr>
        <p:spPr>
          <a:xfrm>
            <a:off x="10634549" y="1229428"/>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5"/>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childTnLst>
              </p:cTn>
              <p:nextCondLst>
                <p:cond evt="onClick" delay="0">
                  <p:tgtEl>
                    <p:spTgt spid="75"/>
                  </p:tgtEl>
                </p:cond>
              </p:nextCondLst>
            </p:seq>
            <p:seq concurrent="1" nextAc="seek">
              <p:cTn id="65" restart="whenNotActive" fill="hold" evtFilter="cancelBubble" nodeType="interactiveSeq">
                <p:stCondLst>
                  <p:cond evt="onClick" delay="0">
                    <p:tgtEl>
                      <p:spTgt spid="7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childTnLst>
                          </p:cTn>
                        </p:par>
                      </p:childTnLst>
                    </p:cTn>
                  </p:par>
                </p:childTnLst>
              </p:cTn>
              <p:nextCondLst>
                <p:cond evt="onClick" delay="0">
                  <p:tgtEl>
                    <p:spTgt spid="74"/>
                  </p:tgtEl>
                </p:cond>
              </p:nextCondLst>
            </p:seq>
            <p:seq concurrent="1" nextAc="seek">
              <p:cTn id="71" restart="whenNotActive" fill="hold" evtFilter="cancelBubble" nodeType="interactiveSeq">
                <p:stCondLst>
                  <p:cond evt="onClick" delay="0">
                    <p:tgtEl>
                      <p:spTgt spid="76"/>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childTnLst>
              </p:cTn>
              <p:nextCondLst>
                <p:cond evt="onClick" delay="0">
                  <p:tgtEl>
                    <p:spTgt spid="76"/>
                  </p:tgtEl>
                </p:cond>
              </p:nextCondLst>
            </p:seq>
            <p:seq concurrent="1" nextAc="seek">
              <p:cTn id="77" restart="whenNotActive" fill="hold" evtFilter="cancelBubble" nodeType="interactiveSeq">
                <p:stCondLst>
                  <p:cond evt="onClick" delay="0">
                    <p:tgtEl>
                      <p:spTgt spid="7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childTnLst>
              </p:cTn>
              <p:nextCondLst>
                <p:cond evt="onClick" delay="0">
                  <p:tgtEl>
                    <p:spTgt spid="7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childTnLst>
                    </p:cTn>
                  </p:par>
                </p:childTnLst>
              </p:cTn>
              <p:nextCondLst>
                <p:cond evt="onClick" delay="0">
                  <p:tgtEl>
                    <p:spTgt spid="44"/>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childTnLst>
                          </p:cTn>
                        </p:par>
                      </p:childTnLst>
                    </p:cTn>
                  </p:par>
                </p:childTnLst>
              </p:cTn>
              <p:nextCondLst>
                <p:cond evt="onClick" delay="0">
                  <p:tgtEl>
                    <p:spTgt spid="55"/>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57EB4D-A8ED-6C02-77C8-8ADD34554FE5}"/>
              </a:ext>
            </a:extLst>
          </p:cNvPr>
          <p:cNvPicPr>
            <a:picLocks noChangeAspect="1"/>
          </p:cNvPicPr>
          <p:nvPr/>
        </p:nvPicPr>
        <p:blipFill>
          <a:blip r:embed="rId3">
            <a:alphaModFix amt="28000"/>
          </a:blip>
          <a:stretch>
            <a:fillRect/>
          </a:stretch>
        </p:blipFill>
        <p:spPr>
          <a:xfrm>
            <a:off x="-13036" y="15412"/>
            <a:ext cx="12340045" cy="6811963"/>
          </a:xfrm>
          <a:prstGeom prst="rect">
            <a:avLst/>
          </a:prstGeom>
        </p:spPr>
      </p:pic>
      <p:pic>
        <p:nvPicPr>
          <p:cNvPr id="22" name="Picture 21">
            <a:extLst>
              <a:ext uri="{FF2B5EF4-FFF2-40B4-BE49-F238E27FC236}">
                <a16:creationId xmlns:a16="http://schemas.microsoft.com/office/drawing/2014/main" id="{E32DE3FE-6A72-3F6E-83BA-959AAF8E5AD4}"/>
              </a:ext>
            </a:extLst>
          </p:cNvPr>
          <p:cNvPicPr>
            <a:picLocks noChangeAspect="1"/>
          </p:cNvPicPr>
          <p:nvPr/>
        </p:nvPicPr>
        <p:blipFill>
          <a:blip r:embed="rId4"/>
          <a:stretch>
            <a:fillRect/>
          </a:stretch>
        </p:blipFill>
        <p:spPr>
          <a:xfrm>
            <a:off x="9888093" y="903109"/>
            <a:ext cx="957776" cy="1073273"/>
          </a:xfrm>
          <a:prstGeom prst="rect">
            <a:avLst/>
          </a:prstGeom>
        </p:spPr>
      </p:pic>
      <p:sp>
        <p:nvSpPr>
          <p:cNvPr id="113" name="CustomShape 7"/>
          <p:cNvSpPr/>
          <p:nvPr/>
        </p:nvSpPr>
        <p:spPr>
          <a:xfrm>
            <a:off x="2182486" y="122185"/>
            <a:ext cx="89071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Laura und 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besuchen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Johanna 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Aishas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lang="en-GB" sz="2800" spc="-1" dirty="0">
                <a:solidFill>
                  <a:srgbClr val="002060"/>
                </a:solidFill>
                <a:latin typeface="Century Gothic" panose="020B0502020202020204" pitchFamily="34" charset="0"/>
                <a:ea typeface="Century Gothic"/>
              </a:rPr>
              <a:t> für </a:t>
            </a:r>
            <a:r>
              <a:rPr lang="en-GB" sz="2800" spc="-1" dirty="0" err="1">
                <a:solidFill>
                  <a:srgbClr val="002060"/>
                </a:solidFill>
                <a:latin typeface="Century Gothic" panose="020B0502020202020204" pitchFamily="34" charset="0"/>
                <a:ea typeface="Century Gothic"/>
              </a:rPr>
              <a:t>einen</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Austausch</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4" name="Picture 3">
            <a:extLst>
              <a:ext uri="{FF2B5EF4-FFF2-40B4-BE49-F238E27FC236}">
                <a16:creationId xmlns:a16="http://schemas.microsoft.com/office/drawing/2014/main" id="{5EC4886C-E05A-CB90-BB9A-D2B6CD8F8D88}"/>
              </a:ext>
            </a:extLst>
          </p:cNvPr>
          <p:cNvPicPr>
            <a:picLocks noChangeAspect="1"/>
          </p:cNvPicPr>
          <p:nvPr/>
        </p:nvPicPr>
        <p:blipFill>
          <a:blip r:embed="rId6"/>
          <a:stretch>
            <a:fillRect/>
          </a:stretch>
        </p:blipFill>
        <p:spPr>
          <a:xfrm>
            <a:off x="-63948" y="6023138"/>
            <a:ext cx="822179" cy="673592"/>
          </a:xfrm>
          <a:prstGeom prst="rect">
            <a:avLst/>
          </a:prstGeom>
        </p:spPr>
      </p:pic>
      <p:pic>
        <p:nvPicPr>
          <p:cNvPr id="5" name="Picture 4">
            <a:extLst>
              <a:ext uri="{FF2B5EF4-FFF2-40B4-BE49-F238E27FC236}">
                <a16:creationId xmlns:a16="http://schemas.microsoft.com/office/drawing/2014/main" id="{4306FCBF-0F9D-0B93-539A-DEB4A8F39DD3}"/>
              </a:ext>
            </a:extLst>
          </p:cNvPr>
          <p:cNvPicPr>
            <a:picLocks noChangeAspect="1"/>
          </p:cNvPicPr>
          <p:nvPr/>
        </p:nvPicPr>
        <p:blipFill>
          <a:blip r:embed="rId7"/>
          <a:stretch>
            <a:fillRect/>
          </a:stretch>
        </p:blipFill>
        <p:spPr>
          <a:xfrm>
            <a:off x="10644362" y="1149636"/>
            <a:ext cx="1151746" cy="1401966"/>
          </a:xfrm>
          <a:prstGeom prst="rect">
            <a:avLst/>
          </a:prstGeom>
        </p:spPr>
      </p:pic>
      <p:pic>
        <p:nvPicPr>
          <p:cNvPr id="10" name="Picture 9">
            <a:extLst>
              <a:ext uri="{FF2B5EF4-FFF2-40B4-BE49-F238E27FC236}">
                <a16:creationId xmlns:a16="http://schemas.microsoft.com/office/drawing/2014/main" id="{5EAD4814-FEA5-7B4A-34A0-6784B32DF8F7}"/>
              </a:ext>
            </a:extLst>
          </p:cNvPr>
          <p:cNvPicPr>
            <a:picLocks noChangeAspect="1"/>
          </p:cNvPicPr>
          <p:nvPr/>
        </p:nvPicPr>
        <p:blipFill>
          <a:blip r:embed="rId8"/>
          <a:stretch>
            <a:fillRect/>
          </a:stretch>
        </p:blipFill>
        <p:spPr>
          <a:xfrm>
            <a:off x="-131764" y="3003218"/>
            <a:ext cx="957812" cy="1527322"/>
          </a:xfrm>
          <a:prstGeom prst="rect">
            <a:avLst/>
          </a:prstGeom>
        </p:spPr>
      </p:pic>
      <p:pic>
        <p:nvPicPr>
          <p:cNvPr id="11" name="Picture 10">
            <a:extLst>
              <a:ext uri="{FF2B5EF4-FFF2-40B4-BE49-F238E27FC236}">
                <a16:creationId xmlns:a16="http://schemas.microsoft.com/office/drawing/2014/main" id="{B1043F1C-7AB1-E729-486F-B99627FF1E4B}"/>
              </a:ext>
            </a:extLst>
          </p:cNvPr>
          <p:cNvPicPr>
            <a:picLocks noChangeAspect="1"/>
          </p:cNvPicPr>
          <p:nvPr/>
        </p:nvPicPr>
        <p:blipFill>
          <a:blip r:embed="rId9"/>
          <a:stretch>
            <a:fillRect/>
          </a:stretch>
        </p:blipFill>
        <p:spPr>
          <a:xfrm>
            <a:off x="361753" y="1265119"/>
            <a:ext cx="870656" cy="1058906"/>
          </a:xfrm>
          <a:prstGeom prst="rect">
            <a:avLst/>
          </a:prstGeom>
        </p:spPr>
      </p:pic>
      <p:sp>
        <p:nvSpPr>
          <p:cNvPr id="12" name="Speech Bubble: Rectangle with Corners Rounded 11">
            <a:extLst>
              <a:ext uri="{FF2B5EF4-FFF2-40B4-BE49-F238E27FC236}">
                <a16:creationId xmlns:a16="http://schemas.microsoft.com/office/drawing/2014/main" id="{E5CD6F60-0847-C22E-7721-55762232278B}"/>
              </a:ext>
            </a:extLst>
          </p:cNvPr>
          <p:cNvSpPr/>
          <p:nvPr/>
        </p:nvSpPr>
        <p:spPr>
          <a:xfrm>
            <a:off x="2176028" y="5841790"/>
            <a:ext cx="2301844" cy="1016209"/>
          </a:xfrm>
          <a:prstGeom prst="wedgeRoundRectCallout">
            <a:avLst>
              <a:gd name="adj1" fmla="val -119608"/>
              <a:gd name="adj2" fmla="val -152783"/>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4. Ich </a:t>
            </a:r>
            <a:r>
              <a:rPr lang="en-US" sz="2000" dirty="0" err="1">
                <a:solidFill>
                  <a:srgbClr val="002060"/>
                </a:solidFill>
              </a:rPr>
              <a:t>werde</a:t>
            </a:r>
            <a:r>
              <a:rPr lang="en-US" sz="2000" dirty="0">
                <a:solidFill>
                  <a:srgbClr val="002060"/>
                </a:solidFill>
              </a:rPr>
              <a:t> </a:t>
            </a:r>
            <a:r>
              <a:rPr lang="en-US" sz="2000" dirty="0" err="1">
                <a:solidFill>
                  <a:srgbClr val="002060"/>
                </a:solidFill>
              </a:rPr>
              <a:t>müde</a:t>
            </a:r>
            <a:r>
              <a:rPr lang="en-US" sz="2000" dirty="0">
                <a:solidFill>
                  <a:srgbClr val="002060"/>
                </a:solidFill>
              </a:rPr>
              <a:t>. </a:t>
            </a:r>
            <a:endParaRPr lang="en-GB" sz="2000" dirty="0">
              <a:solidFill>
                <a:srgbClr val="002060"/>
              </a:solidFill>
            </a:endParaRPr>
          </a:p>
        </p:txBody>
      </p:sp>
      <p:sp>
        <p:nvSpPr>
          <p:cNvPr id="13" name="CustomShape 7">
            <a:extLst>
              <a:ext uri="{FF2B5EF4-FFF2-40B4-BE49-F238E27FC236}">
                <a16:creationId xmlns:a16="http://schemas.microsoft.com/office/drawing/2014/main" id="{39E625A0-0CA1-23C8-E598-64BCC1A33C65}"/>
              </a:ext>
            </a:extLst>
          </p:cNvPr>
          <p:cNvSpPr/>
          <p:nvPr/>
        </p:nvSpPr>
        <p:spPr>
          <a:xfrm>
            <a:off x="1330777" y="1103000"/>
            <a:ext cx="8446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Ostern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Viele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Menschen in Deutschland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schmücken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Häuser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und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Bäume</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bunten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Eiern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0E966A9E-C5E7-97B2-F624-8E63DF89DFE0}"/>
              </a:ext>
            </a:extLst>
          </p:cNvPr>
          <p:cNvPicPr>
            <a:picLocks noChangeAspect="1"/>
          </p:cNvPicPr>
          <p:nvPr/>
        </p:nvPicPr>
        <p:blipFill>
          <a:blip r:embed="rId10"/>
          <a:stretch>
            <a:fillRect/>
          </a:stretch>
        </p:blipFill>
        <p:spPr>
          <a:xfrm>
            <a:off x="8825489" y="1911098"/>
            <a:ext cx="2149545" cy="1433029"/>
          </a:xfrm>
          <a:prstGeom prst="rect">
            <a:avLst/>
          </a:prstGeom>
        </p:spPr>
      </p:pic>
      <p:sp>
        <p:nvSpPr>
          <p:cNvPr id="7" name="Speech Bubble: Rectangle with Corners Rounded 6">
            <a:extLst>
              <a:ext uri="{FF2B5EF4-FFF2-40B4-BE49-F238E27FC236}">
                <a16:creationId xmlns:a16="http://schemas.microsoft.com/office/drawing/2014/main" id="{7AFA173E-AC32-9660-CBFB-A467BD01986A}"/>
              </a:ext>
            </a:extLst>
          </p:cNvPr>
          <p:cNvSpPr/>
          <p:nvPr/>
        </p:nvSpPr>
        <p:spPr>
          <a:xfrm>
            <a:off x="3433483" y="4654714"/>
            <a:ext cx="2703170" cy="1146349"/>
          </a:xfrm>
          <a:prstGeom prst="wedgeRoundRectCallout">
            <a:avLst>
              <a:gd name="adj1" fmla="val -140842"/>
              <a:gd name="adj2" fmla="val -96071"/>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3. Ich </a:t>
            </a:r>
            <a:r>
              <a:rPr lang="en-US" sz="2000" dirty="0" err="1">
                <a:solidFill>
                  <a:srgbClr val="002060"/>
                </a:solidFill>
              </a:rPr>
              <a:t>werde</a:t>
            </a:r>
            <a:r>
              <a:rPr lang="en-US" sz="2000" dirty="0">
                <a:solidFill>
                  <a:srgbClr val="002060"/>
                </a:solidFill>
              </a:rPr>
              <a:t> morgen elf! Ich </a:t>
            </a:r>
            <a:r>
              <a:rPr lang="en-US" sz="2000" dirty="0" err="1">
                <a:solidFill>
                  <a:srgbClr val="002060"/>
                </a:solidFill>
              </a:rPr>
              <a:t>mache</a:t>
            </a:r>
            <a:r>
              <a:rPr lang="en-US" sz="2000" dirty="0">
                <a:solidFill>
                  <a:srgbClr val="002060"/>
                </a:solidFill>
              </a:rPr>
              <a:t> </a:t>
            </a:r>
            <a:r>
              <a:rPr lang="en-US" sz="2000" dirty="0" err="1">
                <a:solidFill>
                  <a:srgbClr val="002060"/>
                </a:solidFill>
              </a:rPr>
              <a:t>eine</a:t>
            </a:r>
            <a:r>
              <a:rPr lang="en-US" sz="2000" dirty="0">
                <a:solidFill>
                  <a:srgbClr val="002060"/>
                </a:solidFill>
              </a:rPr>
              <a:t> Party! </a:t>
            </a:r>
            <a:endParaRPr lang="en-GB" sz="2000" dirty="0">
              <a:solidFill>
                <a:srgbClr val="002060"/>
              </a:solidFill>
            </a:endParaRPr>
          </a:p>
        </p:txBody>
      </p:sp>
      <p:sp>
        <p:nvSpPr>
          <p:cNvPr id="8" name="Speech Bubble: Rectangle with Corners Rounded 7">
            <a:extLst>
              <a:ext uri="{FF2B5EF4-FFF2-40B4-BE49-F238E27FC236}">
                <a16:creationId xmlns:a16="http://schemas.microsoft.com/office/drawing/2014/main" id="{FBFAE809-264E-C0B4-48AB-8E9155BE6CDC}"/>
              </a:ext>
            </a:extLst>
          </p:cNvPr>
          <p:cNvSpPr/>
          <p:nvPr/>
        </p:nvSpPr>
        <p:spPr>
          <a:xfrm>
            <a:off x="3099643" y="3281382"/>
            <a:ext cx="2609040" cy="1282939"/>
          </a:xfrm>
          <a:prstGeom prst="wedgeRoundRectCallout">
            <a:avLst>
              <a:gd name="adj1" fmla="val -131794"/>
              <a:gd name="adj2" fmla="val -16626"/>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2. Ich </a:t>
            </a:r>
            <a:r>
              <a:rPr lang="en-US" sz="2000" dirty="0" err="1">
                <a:solidFill>
                  <a:srgbClr val="002060"/>
                </a:solidFill>
              </a:rPr>
              <a:t>habe</a:t>
            </a:r>
            <a:r>
              <a:rPr lang="en-US" sz="2000" dirty="0">
                <a:solidFill>
                  <a:srgbClr val="002060"/>
                </a:solidFill>
              </a:rPr>
              <a:t> Hunger. Danke für das </a:t>
            </a:r>
            <a:r>
              <a:rPr lang="en-US" sz="2000" dirty="0" err="1">
                <a:solidFill>
                  <a:srgbClr val="002060"/>
                </a:solidFill>
              </a:rPr>
              <a:t>Frühstück</a:t>
            </a:r>
            <a:r>
              <a:rPr lang="en-US" sz="2000" dirty="0">
                <a:solidFill>
                  <a:srgbClr val="002060"/>
                </a:solidFill>
              </a:rPr>
              <a:t>!   </a:t>
            </a:r>
            <a:endParaRPr lang="en-GB" sz="2000" dirty="0">
              <a:solidFill>
                <a:srgbClr val="002060"/>
              </a:solidFill>
            </a:endParaRPr>
          </a:p>
        </p:txBody>
      </p:sp>
      <p:sp>
        <p:nvSpPr>
          <p:cNvPr id="16" name="Speech Bubble: Rectangle with Corners Rounded 15">
            <a:extLst>
              <a:ext uri="{FF2B5EF4-FFF2-40B4-BE49-F238E27FC236}">
                <a16:creationId xmlns:a16="http://schemas.microsoft.com/office/drawing/2014/main" id="{5CCB9D99-EA15-775B-AC61-2EAABF65CF65}"/>
              </a:ext>
            </a:extLst>
          </p:cNvPr>
          <p:cNvSpPr/>
          <p:nvPr/>
        </p:nvSpPr>
        <p:spPr>
          <a:xfrm>
            <a:off x="2371097" y="2324025"/>
            <a:ext cx="1951867" cy="916630"/>
          </a:xfrm>
          <a:prstGeom prst="wedgeRoundRectCallout">
            <a:avLst>
              <a:gd name="adj1" fmla="val -119067"/>
              <a:gd name="adj2" fmla="val 61692"/>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1. </a:t>
            </a:r>
            <a:r>
              <a:rPr lang="en-US" sz="2000" dirty="0" err="1">
                <a:solidFill>
                  <a:srgbClr val="002060"/>
                </a:solidFill>
              </a:rPr>
              <a:t>Suchen</a:t>
            </a:r>
            <a:r>
              <a:rPr lang="en-US" sz="2000" dirty="0">
                <a:solidFill>
                  <a:srgbClr val="002060"/>
                </a:solidFill>
              </a:rPr>
              <a:t> </a:t>
            </a:r>
            <a:r>
              <a:rPr lang="en-US" sz="2000" dirty="0" err="1">
                <a:solidFill>
                  <a:srgbClr val="002060"/>
                </a:solidFill>
              </a:rPr>
              <a:t>wir</a:t>
            </a:r>
            <a:r>
              <a:rPr lang="en-US" sz="2000" dirty="0">
                <a:solidFill>
                  <a:srgbClr val="002060"/>
                </a:solidFill>
              </a:rPr>
              <a:t> </a:t>
            </a:r>
            <a:r>
              <a:rPr lang="en-US" sz="2000" dirty="0" err="1">
                <a:solidFill>
                  <a:srgbClr val="002060"/>
                </a:solidFill>
              </a:rPr>
              <a:t>heute</a:t>
            </a:r>
            <a:r>
              <a:rPr lang="en-US" sz="2000" dirty="0">
                <a:solidFill>
                  <a:srgbClr val="002060"/>
                </a:solidFill>
              </a:rPr>
              <a:t> </a:t>
            </a:r>
            <a:r>
              <a:rPr lang="en-US" sz="2000" dirty="0" err="1">
                <a:solidFill>
                  <a:srgbClr val="002060"/>
                </a:solidFill>
              </a:rPr>
              <a:t>Eier</a:t>
            </a:r>
            <a:r>
              <a:rPr lang="en-US" sz="2000" dirty="0">
                <a:solidFill>
                  <a:srgbClr val="002060"/>
                </a:solidFill>
              </a:rPr>
              <a:t>?</a:t>
            </a:r>
            <a:endParaRPr lang="en-GB" sz="2000" dirty="0">
              <a:solidFill>
                <a:srgbClr val="002060"/>
              </a:solidFill>
            </a:endParaRPr>
          </a:p>
        </p:txBody>
      </p:sp>
      <p:sp>
        <p:nvSpPr>
          <p:cNvPr id="17" name="TextBox 16">
            <a:extLst>
              <a:ext uri="{FF2B5EF4-FFF2-40B4-BE49-F238E27FC236}">
                <a16:creationId xmlns:a16="http://schemas.microsoft.com/office/drawing/2014/main" id="{CEBCE5A0-4D97-F93E-280F-609739C930DE}"/>
              </a:ext>
            </a:extLst>
          </p:cNvPr>
          <p:cNvSpPr txBox="1"/>
          <p:nvPr/>
        </p:nvSpPr>
        <p:spPr>
          <a:xfrm>
            <a:off x="624" y="4542841"/>
            <a:ext cx="937965" cy="369332"/>
          </a:xfrm>
          <a:prstGeom prst="rect">
            <a:avLst/>
          </a:prstGeom>
          <a:solidFill>
            <a:schemeClr val="accent4">
              <a:lumMod val="20000"/>
              <a:lumOff val="80000"/>
            </a:schemeClr>
          </a:solidFill>
          <a:ln>
            <a:solidFill>
              <a:srgbClr val="002060"/>
            </a:solidFill>
          </a:ln>
        </p:spPr>
        <p:txBody>
          <a:bodyPr wrap="square" rtlCol="0">
            <a:spAutoFit/>
          </a:bodyPr>
          <a:lstStyle/>
          <a:p>
            <a:r>
              <a:rPr lang="en-US" b="1" dirty="0"/>
              <a:t>Laura</a:t>
            </a:r>
            <a:endParaRPr lang="en-GB" b="1" dirty="0"/>
          </a:p>
        </p:txBody>
      </p:sp>
      <p:sp>
        <p:nvSpPr>
          <p:cNvPr id="19" name="Rectangle: Rounded Corners 18">
            <a:extLst>
              <a:ext uri="{FF2B5EF4-FFF2-40B4-BE49-F238E27FC236}">
                <a16:creationId xmlns:a16="http://schemas.microsoft.com/office/drawing/2014/main" id="{C8941192-F430-4EB3-8215-EB0E02B9C84D}"/>
              </a:ext>
            </a:extLst>
          </p:cNvPr>
          <p:cNvSpPr/>
          <p:nvPr/>
        </p:nvSpPr>
        <p:spPr>
          <a:xfrm>
            <a:off x="10261255" y="4444956"/>
            <a:ext cx="1852034" cy="646331"/>
          </a:xfrm>
          <a:prstGeom prst="roundRect">
            <a:avLst>
              <a:gd name="adj" fmla="val 2288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Viel</a:t>
            </a:r>
            <a:r>
              <a:rPr lang="en-US" sz="2000" dirty="0">
                <a:solidFill>
                  <a:srgbClr val="002060"/>
                </a:solidFill>
              </a:rPr>
              <a:t> </a:t>
            </a:r>
            <a:r>
              <a:rPr lang="en-US" sz="2000" dirty="0" err="1">
                <a:solidFill>
                  <a:srgbClr val="002060"/>
                </a:solidFill>
              </a:rPr>
              <a:t>Spaß</a:t>
            </a:r>
            <a:r>
              <a:rPr lang="en-US" sz="2000" dirty="0">
                <a:solidFill>
                  <a:srgbClr val="002060"/>
                </a:solidFill>
              </a:rPr>
              <a:t>!</a:t>
            </a:r>
            <a:endParaRPr lang="en-GB" sz="2000" dirty="0">
              <a:solidFill>
                <a:srgbClr val="002060"/>
              </a:solidFill>
            </a:endParaRPr>
          </a:p>
        </p:txBody>
      </p:sp>
      <p:sp>
        <p:nvSpPr>
          <p:cNvPr id="20" name="Rectangle: Rounded Corners 19">
            <a:extLst>
              <a:ext uri="{FF2B5EF4-FFF2-40B4-BE49-F238E27FC236}">
                <a16:creationId xmlns:a16="http://schemas.microsoft.com/office/drawing/2014/main" id="{2C26C9D8-95C6-03AC-5332-8260913BFE68}"/>
              </a:ext>
            </a:extLst>
          </p:cNvPr>
          <p:cNvSpPr/>
          <p:nvPr/>
        </p:nvSpPr>
        <p:spPr>
          <a:xfrm>
            <a:off x="9954982" y="3571376"/>
            <a:ext cx="2149545" cy="64633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Guten Appetit!</a:t>
            </a:r>
            <a:endParaRPr lang="en-GB" sz="2000" dirty="0">
              <a:solidFill>
                <a:srgbClr val="002060"/>
              </a:solidFill>
            </a:endParaRPr>
          </a:p>
        </p:txBody>
      </p:sp>
      <p:sp>
        <p:nvSpPr>
          <p:cNvPr id="21" name="Rectangle: Rounded Corners 20">
            <a:extLst>
              <a:ext uri="{FF2B5EF4-FFF2-40B4-BE49-F238E27FC236}">
                <a16:creationId xmlns:a16="http://schemas.microsoft.com/office/drawing/2014/main" id="{A4AA3A44-008B-1AAD-C2F7-3738322BE63F}"/>
              </a:ext>
            </a:extLst>
          </p:cNvPr>
          <p:cNvSpPr/>
          <p:nvPr/>
        </p:nvSpPr>
        <p:spPr>
          <a:xfrm>
            <a:off x="7837203" y="4444955"/>
            <a:ext cx="2321961" cy="64633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Ja, </a:t>
            </a:r>
            <a:r>
              <a:rPr lang="en-US" sz="2000" dirty="0" err="1">
                <a:solidFill>
                  <a:srgbClr val="002060"/>
                </a:solidFill>
              </a:rPr>
              <a:t>frohe</a:t>
            </a:r>
            <a:r>
              <a:rPr lang="en-US" sz="2000" dirty="0">
                <a:solidFill>
                  <a:srgbClr val="002060"/>
                </a:solidFill>
              </a:rPr>
              <a:t> </a:t>
            </a:r>
            <a:r>
              <a:rPr lang="en-US" sz="2000" dirty="0" err="1">
                <a:solidFill>
                  <a:srgbClr val="002060"/>
                </a:solidFill>
              </a:rPr>
              <a:t>Ostern</a:t>
            </a:r>
            <a:r>
              <a:rPr lang="en-US" sz="2000" dirty="0">
                <a:solidFill>
                  <a:srgbClr val="002060"/>
                </a:solidFill>
              </a:rPr>
              <a:t>! </a:t>
            </a:r>
            <a:endParaRPr lang="en-GB" sz="2000" dirty="0">
              <a:solidFill>
                <a:srgbClr val="002060"/>
              </a:solidFill>
            </a:endParaRPr>
          </a:p>
        </p:txBody>
      </p:sp>
      <p:pic>
        <p:nvPicPr>
          <p:cNvPr id="24" name="Picture 23">
            <a:extLst>
              <a:ext uri="{FF2B5EF4-FFF2-40B4-BE49-F238E27FC236}">
                <a16:creationId xmlns:a16="http://schemas.microsoft.com/office/drawing/2014/main" id="{7A8E0926-3C90-7856-8989-E264186780D4}"/>
              </a:ext>
            </a:extLst>
          </p:cNvPr>
          <p:cNvPicPr>
            <a:picLocks noChangeAspect="1"/>
          </p:cNvPicPr>
          <p:nvPr/>
        </p:nvPicPr>
        <p:blipFill>
          <a:blip r:embed="rId11"/>
          <a:stretch>
            <a:fillRect/>
          </a:stretch>
        </p:blipFill>
        <p:spPr>
          <a:xfrm>
            <a:off x="-13036" y="-22704"/>
            <a:ext cx="2032418" cy="1016209"/>
          </a:xfrm>
          <a:prstGeom prst="rect">
            <a:avLst/>
          </a:prstGeom>
        </p:spPr>
      </p:pic>
      <p:pic>
        <p:nvPicPr>
          <p:cNvPr id="25" name="Picture 24" descr="A couple of people sitting at a table with food and drinks&#10;&#10;Description automatically generated with low confidence">
            <a:extLst>
              <a:ext uri="{FF2B5EF4-FFF2-40B4-BE49-F238E27FC236}">
                <a16:creationId xmlns:a16="http://schemas.microsoft.com/office/drawing/2014/main" id="{37ABBE9B-FB08-4FE0-939A-4FCA278D1E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87358" y="4941787"/>
            <a:ext cx="2813331" cy="2004801"/>
          </a:xfrm>
          <a:prstGeom prst="rect">
            <a:avLst/>
          </a:prstGeom>
        </p:spPr>
      </p:pic>
      <p:sp>
        <p:nvSpPr>
          <p:cNvPr id="6" name="TextBox 5">
            <a:extLst>
              <a:ext uri="{FF2B5EF4-FFF2-40B4-BE49-F238E27FC236}">
                <a16:creationId xmlns:a16="http://schemas.microsoft.com/office/drawing/2014/main" id="{7AEA7C54-ACE7-997F-CD39-6FE960F01B25}"/>
              </a:ext>
            </a:extLst>
          </p:cNvPr>
          <p:cNvSpPr txBox="1"/>
          <p:nvPr/>
        </p:nvSpPr>
        <p:spPr>
          <a:xfrm>
            <a:off x="8359001" y="6157350"/>
            <a:ext cx="3768320" cy="646331"/>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schmücken</a:t>
            </a:r>
            <a:r>
              <a:rPr lang="en-GB" dirty="0">
                <a:solidFill>
                  <a:srgbClr val="002060"/>
                </a:solidFill>
                <a:latin typeface="Century Gothic" panose="020B0502020202020204" pitchFamily="34" charset="0"/>
              </a:rPr>
              <a:t> – to decorate</a:t>
            </a:r>
          </a:p>
          <a:p>
            <a:pPr algn="ctr"/>
            <a:r>
              <a:rPr lang="en-GB" dirty="0">
                <a:solidFill>
                  <a:srgbClr val="002060"/>
                </a:solidFill>
                <a:latin typeface="Century Gothic" panose="020B0502020202020204" pitchFamily="34" charset="0"/>
              </a:rPr>
              <a:t>bunt – colourful</a:t>
            </a:r>
          </a:p>
        </p:txBody>
      </p:sp>
      <p:sp>
        <p:nvSpPr>
          <p:cNvPr id="18" name="Rectangle: Rounded Corners 17">
            <a:extLst>
              <a:ext uri="{FF2B5EF4-FFF2-40B4-BE49-F238E27FC236}">
                <a16:creationId xmlns:a16="http://schemas.microsoft.com/office/drawing/2014/main" id="{617BB095-C446-C086-92D2-315F6A05BAE1}"/>
              </a:ext>
            </a:extLst>
          </p:cNvPr>
          <p:cNvSpPr/>
          <p:nvPr/>
        </p:nvSpPr>
        <p:spPr>
          <a:xfrm>
            <a:off x="7982278" y="3586266"/>
            <a:ext cx="1852034" cy="64633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Gute</a:t>
            </a:r>
            <a:r>
              <a:rPr lang="en-US" sz="2000" dirty="0">
                <a:solidFill>
                  <a:srgbClr val="002060"/>
                </a:solidFill>
              </a:rPr>
              <a:t> Nacht!</a:t>
            </a:r>
            <a:endParaRPr lang="en-GB" sz="2000" dirty="0">
              <a:solidFill>
                <a:srgbClr val="002060"/>
              </a:solidFill>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539 0.0044 L 0.02539 0.00463 C 0.02201 0.00231 0.01875 1.11111E-6 0.01537 -0.00162 C 0.01289 -0.00278 0.01016 -0.00232 0.00768 -0.00347 C 0.00469 -0.00509 0.00195 -0.0081 -0.00117 -0.00949 C -0.00364 -0.01065 -0.00625 -0.01065 -0.00885 -0.01134 C -0.01289 -0.0125 -0.01693 -0.01435 -0.02096 -0.01528 C -0.02682 -0.0169 -0.03737 -0.01829 -0.04297 -0.01921 C -0.06198 -0.02292 -0.04375 -0.01945 -0.05742 -0.02315 C -0.07187 -0.02708 -0.06055 -0.02315 -0.07396 -0.02708 C -0.07526 -0.02755 -0.08216 -0.02986 -0.08385 -0.03102 C -0.097 -0.03958 -0.08633 -0.03495 -0.097 -0.03889 C -0.10143 -0.04283 -0.10755 -0.04329 -0.11029 -0.0507 C -0.11549 -0.06458 -0.10872 -0.04792 -0.11693 -0.0625 C -0.11862 -0.06528 -0.11979 -0.06898 -0.12135 -0.07222 C -0.12773 -0.08495 -0.12448 -0.075 -0.13008 -0.0919 C -0.13099 -0.09445 -0.13151 -0.09722 -0.13229 -0.09977 C -0.13294 -0.10162 -0.13398 -0.10347 -0.1345 -0.10556 C -0.13542 -0.1088 -0.13594 -0.11227 -0.13672 -0.11528 C -0.13815 -0.1206 -0.1401 -0.12546 -0.14114 -0.13102 C -0.14206 -0.13565 -0.14414 -0.14792 -0.14557 -0.15255 C -0.14792 -0.16065 -0.15104 -0.16806 -0.15325 -0.17616 C -0.15443 -0.18009 -0.15521 -0.18426 -0.15664 -0.18796 C -0.15859 -0.19352 -0.16107 -0.19815 -0.16315 -0.2037 C -0.16588 -0.21065 -0.16849 -0.21783 -0.17096 -0.22523 C -0.172 -0.22847 -0.17292 -0.23195 -0.17422 -0.23495 C -0.17513 -0.23727 -0.17656 -0.23866 -0.1776 -0.24097 C -0.17917 -0.24468 -0.18021 -0.24908 -0.1819 -0.25255 C -0.18281 -0.2544 -0.18437 -0.25486 -0.18529 -0.25648 C -0.18698 -0.25949 -0.18776 -0.26389 -0.18971 -0.26644 C -0.19297 -0.2706 -0.19779 -0.27107 -0.20065 -0.27616 C -0.2043 -0.28264 -0.20443 -0.2838 -0.2095 -0.28796 C -0.21315 -0.29097 -0.21719 -0.2919 -0.22057 -0.29583 C -0.22409 -0.3 -0.22539 -0.30232 -0.23047 -0.3037 C -0.24622 -0.30764 -0.23555 -0.30556 -0.26237 -0.30556 L -0.26237 -0.30533 " pathEditMode="relative" rAng="0" ptsTypes="AAAAAAAAAAAAAAAAAAAAAAAAAAAAAAAAAAAA">
                                      <p:cBhvr>
                                        <p:cTn id="6" dur="2000" fill="hold"/>
                                        <p:tgtEl>
                                          <p:spTgt spid="21"/>
                                        </p:tgtEl>
                                        <p:attrNameLst>
                                          <p:attrName>ppt_x</p:attrName>
                                          <p:attrName>ppt_y</p:attrName>
                                        </p:attrNameLst>
                                      </p:cBhvr>
                                      <p:rCtr x="-14388" y="-1553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224 -0.00833 L 0.01224 -0.0081 C 0.00924 -0.00648 0.00638 -0.00393 0.00338 -0.00254 C 0.00013 -0.00115 -0.00326 -0.00069 -0.00651 -0.00069 C -0.03633 -0.00069 -0.06615 -0.00185 -0.09584 -0.00254 L -0.15104 0.00139 L -0.17201 0.00324 C -0.17565 0.00371 -0.1793 0.00463 -0.18308 0.00533 C -0.18893 0.00602 -0.19479 0.00649 -0.20065 0.00718 L -0.24141 0.00533 C -0.32617 0.00255 -0.29662 0.01505 -0.32748 0.00139 C -0.3293 0.00209 -0.33125 0.00209 -0.33295 0.00324 C -0.33425 0.00417 -0.33503 0.00625 -0.33633 0.00718 C -0.33946 0.00926 -0.3405 0.00903 -0.34284 0.00903 L -0.34284 0.00926 " pathEditMode="relative" rAng="0" ptsTypes="AAAAAAAAAAAAAAA">
                                      <p:cBhvr>
                                        <p:cTn id="10" dur="2000" fill="hold"/>
                                        <p:tgtEl>
                                          <p:spTgt spid="20"/>
                                        </p:tgtEl>
                                        <p:attrNameLst>
                                          <p:attrName>ppt_x</p:attrName>
                                          <p:attrName>ppt_y</p:attrName>
                                        </p:attrNameLst>
                                      </p:cBhvr>
                                      <p:rCtr x="-17760" y="88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875E-6 1.11111E-6 L 1.875E-6 0.00023 C -0.02383 0.00509 -0.00612 0.00185 -0.03529 0.00463 L -0.06511 0.00787 C -0.07409 0.0088 -0.08294 0.01042 -0.09193 0.01111 C -0.11094 0.01204 -0.12982 0.01204 -0.1487 0.0125 C -0.15482 0.01319 -0.16107 0.01435 -0.16732 0.01435 C -0.18581 0.01435 -0.20443 0.01342 -0.22292 0.0125 C -0.22578 0.01227 -0.22839 0.01111 -0.23125 0.01111 C -0.24323 0.01018 -0.25534 0.00995 -0.26732 0.00926 C -0.2931 0.00139 -0.2707 0.00787 -0.33529 0.00787 L -0.33529 0.0081 " pathEditMode="relative" rAng="0" ptsTypes="AAAAAAAAAAAA">
                                      <p:cBhvr>
                                        <p:cTn id="14" dur="2000" fill="hold"/>
                                        <p:tgtEl>
                                          <p:spTgt spid="19"/>
                                        </p:tgtEl>
                                        <p:attrNameLst>
                                          <p:attrName>ppt_x</p:attrName>
                                          <p:attrName>ppt_y</p:attrName>
                                        </p:attrNameLst>
                                      </p:cBhvr>
                                      <p:rCtr x="-16771" y="71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7617 -0.0051 L -0.07617 -0.00486 C -0.09596 0.02129 -0.07878 -0.0051 -0.08763 0.01435 C -0.09583 0.03264 -0.09076 -0.00093 -0.10247 0.04583 C -0.10339 0.04907 -0.10404 0.05254 -0.10508 0.05555 C -0.10651 0.05972 -0.10859 0.06319 -0.11003 0.06736 C -0.11133 0.07106 -0.11445 0.08171 -0.11511 0.08518 C -0.11615 0.09166 -0.11641 0.09838 -0.11758 0.10486 L -0.12005 0.11852 C -0.12057 0.12639 -0.12122 0.13426 -0.12122 0.14213 C -0.12122 0.14953 -0.12057 0.15671 -0.12005 0.16389 C -0.11966 0.16967 -0.11914 0.17569 -0.11875 0.18148 C -0.11836 0.18796 -0.1181 0.19467 -0.11758 0.20115 C -0.11732 0.2044 -0.11667 0.20764 -0.11641 0.21088 C -0.11328 0.27893 -0.11445 0.21597 -0.11641 0.24838 C -0.11693 0.26018 -0.1168 0.27199 -0.11758 0.28356 C -0.11771 0.28565 -0.11849 0.2875 -0.11875 0.28958 C -0.11966 0.29398 -0.12057 0.29884 -0.12122 0.30347 C -0.12175 0.30602 -0.12201 0.30879 -0.12266 0.31134 C -0.12331 0.31458 -0.12435 0.31782 -0.12513 0.32106 C -0.12604 0.325 -0.12578 0.32963 -0.12761 0.33287 C -0.12969 0.3368 -0.13151 0.3412 -0.13386 0.34467 C -0.13555 0.34722 -0.13789 0.34861 -0.13997 0.35046 C -0.14167 0.35185 -0.14323 0.3537 -0.14505 0.3544 C -0.15977 0.36041 -0.16289 0.36018 -0.1763 0.36227 C -0.20156 0.36643 -0.17761 0.36365 -0.22383 0.3662 C -0.22891 0.3669 -0.23386 0.36782 -0.2388 0.36828 C -0.24922 0.36898 -0.25977 0.36898 -0.27005 0.37014 C -0.29063 0.37245 -0.27305 0.37199 -0.27878 0.37199 L -0.27878 0.37245 " pathEditMode="relative" rAng="0" ptsTypes="AAAAAAAAAAAAAAAAAAAAAAAAAAAAAA">
                                      <p:cBhvr>
                                        <p:cTn id="18" dur="2000" fill="hold"/>
                                        <p:tgtEl>
                                          <p:spTgt spid="18"/>
                                        </p:tgtEl>
                                        <p:attrNameLst>
                                          <p:attrName>ppt_x</p:attrName>
                                          <p:attrName>ppt_y</p:attrName>
                                        </p:attrNameLst>
                                      </p:cBhvr>
                                      <p:rCtr x="-10208" y="18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6854</TotalTime>
  <Words>2801</Words>
  <Application>Microsoft Office PowerPoint</Application>
  <PresentationFormat>Widescreen</PresentationFormat>
  <Paragraphs>397</Paragraphs>
  <Slides>15</Slides>
  <Notes>15</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15</vt:i4>
      </vt:variant>
    </vt:vector>
  </HeadingPairs>
  <TitlesOfParts>
    <vt:vector size="25" baseType="lpstr">
      <vt:lpstr>Arial</vt:lpstr>
      <vt:lpstr>Calibri</vt:lpstr>
      <vt:lpstr>Calibri Light</vt:lpstr>
      <vt:lpstr>Century gothic</vt:lpstr>
      <vt:lpstr>Century gothic</vt:lpstr>
      <vt:lpstr>Modern Love</vt:lpstr>
      <vt:lpstr>Symbol</vt:lpstr>
      <vt:lpstr>Wingdings</vt:lpstr>
      <vt:lpstr>1_Office Theme</vt:lpstr>
      <vt:lpstr>Office Theme</vt:lpstr>
      <vt:lpstr>Experiences at home and away</vt:lpstr>
      <vt:lpstr>aussprechen</vt:lpstr>
      <vt:lpstr>aussprechen</vt:lpstr>
      <vt:lpstr>aussprechen</vt:lpstr>
      <vt:lpstr>aussprechen</vt:lpstr>
      <vt:lpstr>hören</vt:lpstr>
      <vt:lpstr>Vokabeln</vt:lpstr>
      <vt:lpstr>Vokabeln</vt:lpstr>
      <vt:lpstr>Kultur</vt:lpstr>
      <vt:lpstr>Present tense: du (you) | ihr (you all)</vt:lpstr>
      <vt:lpstr>Present tense: strong verbs</vt:lpstr>
      <vt:lpstr>werden - to become, get</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69</cp:revision>
  <dcterms:created xsi:type="dcterms:W3CDTF">2021-07-02T19:27:01Z</dcterms:created>
  <dcterms:modified xsi:type="dcterms:W3CDTF">2024-02-15T08:57:49Z</dcterms:modified>
</cp:coreProperties>
</file>