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6"/>
  </p:notesMasterIdLst>
  <p:sldIdLst>
    <p:sldId id="257" r:id="rId4"/>
    <p:sldId id="299" r:id="rId5"/>
    <p:sldId id="971" r:id="rId6"/>
    <p:sldId id="295" r:id="rId7"/>
    <p:sldId id="973" r:id="rId8"/>
    <p:sldId id="972" r:id="rId9"/>
    <p:sldId id="368" r:id="rId10"/>
    <p:sldId id="367" r:id="rId11"/>
    <p:sldId id="974" r:id="rId12"/>
    <p:sldId id="290" r:id="rId13"/>
    <p:sldId id="975" r:id="rId14"/>
    <p:sldId id="9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9D8A3"/>
    <a:srgbClr val="FFEBEB"/>
    <a:srgbClr val="FFD319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C1F2A0-D97D-26A8-92A1-B3CC32DED0F3}" v="6" dt="2023-04-27T09:39:50.2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6" autoAdjust="0"/>
    <p:restoredTop sz="63265" autoAdjust="0"/>
  </p:normalViewPr>
  <p:slideViewPr>
    <p:cSldViewPr snapToGrid="0">
      <p:cViewPr varScale="1">
        <p:scale>
          <a:sx n="40" d="100"/>
          <a:sy n="40" d="100"/>
        </p:scale>
        <p:origin x="22" y="17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ke Krusemann" userId="S::jx903880@reading.ac.uk::22b930c6-ce99-468c-835c-dba6438d8ea3" providerId="AD" clId="Web-{58C1F2A0-D97D-26A8-92A1-B3CC32DED0F3}"/>
    <pc:docChg chg="modSld">
      <pc:chgData name="Heike Krusemann" userId="S::jx903880@reading.ac.uk::22b930c6-ce99-468c-835c-dba6438d8ea3" providerId="AD" clId="Web-{58C1F2A0-D97D-26A8-92A1-B3CC32DED0F3}" dt="2023-04-27T09:39:50.265" v="2" actId="20577"/>
      <pc:docMkLst>
        <pc:docMk/>
      </pc:docMkLst>
      <pc:sldChg chg="modSp">
        <pc:chgData name="Heike Krusemann" userId="S::jx903880@reading.ac.uk::22b930c6-ce99-468c-835c-dba6438d8ea3" providerId="AD" clId="Web-{58C1F2A0-D97D-26A8-92A1-B3CC32DED0F3}" dt="2023-04-27T09:39:50.265" v="2" actId="20577"/>
        <pc:sldMkLst>
          <pc:docMk/>
          <pc:sldMk cId="1716069703" sldId="971"/>
        </pc:sldMkLst>
        <pc:spChg chg="mod">
          <ac:chgData name="Heike Krusemann" userId="S::jx903880@reading.ac.uk::22b930c6-ce99-468c-835c-dba6438d8ea3" providerId="AD" clId="Web-{58C1F2A0-D97D-26A8-92A1-B3CC32DED0F3}" dt="2023-04-27T09:39:50.265" v="2" actId="20577"/>
          <ac:spMkLst>
            <pc:docMk/>
            <pc:sldMk cId="1716069703" sldId="971"/>
            <ac:spMk id="10" creationId="{CC45BB5B-9825-4C69-A85B-49A9112436A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[-g] [-d] [-b] Tag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[111] 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und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[2] </a:t>
            </a:r>
            <a:r>
              <a:rPr lang="en-GB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gelb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[1446] 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Berg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[934] 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Zug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[675] 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Lied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[1733] 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Freund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[273] </a:t>
            </a:r>
            <a:r>
              <a:rPr lang="en-GB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Lieblings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-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en-GB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siebzehn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[&gt;5000]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können, ich kann, du kannst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etwas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[100]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Instrument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[1572]</a:t>
            </a:r>
            <a:endParaRPr lang="it-IT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it-IT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sitzen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[231]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wiederholen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[988]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Antwort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[522]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Frage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Satz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[432]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neben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[266]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2: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denken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lernen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[288]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singen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[1063]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spielen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[205]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verstehen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[211]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viel [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56]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oft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[223]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ich weiß (es) nicht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wie sagt man…?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</a:p>
          <a:p>
            <a:pPr marL="216000" indent="-216000">
              <a:lnSpc>
                <a:spcPct val="100000"/>
              </a:lnSpc>
            </a:pPr>
            <a:endParaRPr lang="de-DE" sz="1800" b="1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582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315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055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spoken</a:t>
            </a:r>
            <a:r>
              <a:rPr lang="en-GB" b="0" baseline="0" dirty="0"/>
              <a:t> </a:t>
            </a:r>
            <a:r>
              <a:rPr lang="en-GB" b="0" dirty="0"/>
              <a:t>production of the SSC [-g], [-d] and [-b] and to contrast them with their voiced equivalents.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callouts reminding pupils when </a:t>
            </a:r>
            <a:r>
              <a:rPr lang="en-GB" b="1" dirty="0"/>
              <a:t>g,</a:t>
            </a:r>
            <a:r>
              <a:rPr lang="en-GB" b="1" baseline="0" dirty="0"/>
              <a:t> d, </a:t>
            </a:r>
            <a:r>
              <a:rPr lang="en-GB" b="0" baseline="0" dirty="0"/>
              <a:t>and </a:t>
            </a:r>
            <a:r>
              <a:rPr lang="en-GB" b="1" baseline="0" dirty="0"/>
              <a:t>b</a:t>
            </a:r>
            <a:r>
              <a:rPr lang="en-GB" b="0" baseline="0" dirty="0"/>
              <a:t> are voiced and unvoiced</a:t>
            </a:r>
            <a:r>
              <a:rPr lang="en-GB" dirty="0"/>
              <a:t>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</a:t>
            </a:r>
            <a:r>
              <a:rPr lang="en-GB" baseline="0" dirty="0"/>
              <a:t> examples of each SSC.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</a:t>
            </a:r>
            <a:r>
              <a:rPr lang="en-GB" baseline="0" dirty="0"/>
              <a:t> practise saying each word, paying attention to </a:t>
            </a:r>
            <a:r>
              <a:rPr lang="en-GB" b="1" dirty="0"/>
              <a:t>g,</a:t>
            </a:r>
            <a:r>
              <a:rPr lang="en-GB" b="1" baseline="0" dirty="0"/>
              <a:t> d, </a:t>
            </a:r>
            <a:r>
              <a:rPr lang="en-GB" b="0" baseline="0" dirty="0"/>
              <a:t>and </a:t>
            </a:r>
            <a:r>
              <a:rPr lang="en-GB" b="1" baseline="0" dirty="0"/>
              <a:t>b</a:t>
            </a:r>
            <a:r>
              <a:rPr lang="en-GB" b="0" baseline="0" dirty="0"/>
              <a:t>. In this exercise we have arranged each example under the correct callout so pupils can focus all their attention on producing the different sounds.</a:t>
            </a: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041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recognition of verbs and vocabulary from this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to pupils that they need to decide which verbs could be correct enders to each of the 5 sentence starters, based on their meaning. Sometimes all verbs might make sense.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discuss in pairs and write down 1-5 and the verbs they think work for each sentence.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answers and click for ticks to appear next to correct verbs. Discuss meanings of each sentence as you correct.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In the audio version, click on the numbered buttons to hear all the possible sentences.  Pupils can be encouraged to join in with the audio.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 </a:t>
            </a:r>
            <a:r>
              <a:rPr lang="en-GB" sz="1200" b="0" dirty="0"/>
              <a:t>Ensure pupils know the meanings of the sentence starters in red boxes, as without this knowledge they will struggle to access the task. 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Additional task suggestions:</a:t>
            </a:r>
            <a:br>
              <a:rPr lang="en-GB" dirty="0"/>
            </a:br>
            <a:r>
              <a:rPr lang="en-GB" dirty="0"/>
              <a:t>1.  Pupils make up their own sense and nonsense sentences, and their partner or the class must decide whether or not they make sense.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10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using</a:t>
            </a:r>
            <a:r>
              <a:rPr lang="en-GB" b="0" baseline="0" dirty="0"/>
              <a:t> ‘ich </a:t>
            </a:r>
            <a:r>
              <a:rPr lang="en-GB" b="0" baseline="0" dirty="0" err="1"/>
              <a:t>kann</a:t>
            </a:r>
            <a:r>
              <a:rPr lang="en-GB" b="0" baseline="0" dirty="0"/>
              <a:t>’, focusing on correct word order with the infinitive verb at the end of each clause.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Explain that pupils are going</a:t>
            </a:r>
            <a:r>
              <a:rPr lang="en-GB" sz="1200" b="0" baseline="0" dirty="0"/>
              <a:t> to play a memory game.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baseline="0" dirty="0"/>
              <a:t>Model how this will work by clicking through the example.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baseline="0" dirty="0"/>
              <a:t>Pupils work in pairs. Pupil A chooses a phrase from the 9 options on the slide at random. They start with ‘</a:t>
            </a:r>
            <a:r>
              <a:rPr lang="en-GB" sz="1200" b="0" baseline="0" dirty="0" err="1"/>
              <a:t>ich</a:t>
            </a:r>
            <a:r>
              <a:rPr lang="en-GB" sz="1200" b="0" baseline="0" dirty="0"/>
              <a:t> </a:t>
            </a:r>
            <a:r>
              <a:rPr lang="en-GB" sz="1200" b="0" baseline="0" dirty="0" err="1"/>
              <a:t>kann</a:t>
            </a:r>
            <a:r>
              <a:rPr lang="en-GB" sz="1200" b="0" baseline="0" dirty="0"/>
              <a:t>…’. Pupil B then repeats what pupil A has said and then adds a second phrase. Pupils continue adding to each other’s sentences until they have used all 9 options. </a:t>
            </a: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 </a:t>
            </a:r>
            <a:r>
              <a:rPr lang="en-GB" sz="1200" b="0" dirty="0"/>
              <a:t>a simplified version can be found on</a:t>
            </a:r>
            <a:r>
              <a:rPr lang="en-GB" sz="1200" b="0" baseline="0" dirty="0"/>
              <a:t> the following slide, where students only have to use the verbs.</a:t>
            </a:r>
            <a:br>
              <a:rPr lang="en-GB" b="0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10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using</a:t>
            </a:r>
            <a:r>
              <a:rPr lang="en-GB" b="0" baseline="0" dirty="0"/>
              <a:t> ‘</a:t>
            </a:r>
            <a:r>
              <a:rPr lang="en-GB" b="0" baseline="0" dirty="0" err="1"/>
              <a:t>ich</a:t>
            </a:r>
            <a:r>
              <a:rPr lang="en-GB" b="0" baseline="0" dirty="0"/>
              <a:t> </a:t>
            </a:r>
            <a:r>
              <a:rPr lang="en-GB" b="0" baseline="0" dirty="0" err="1"/>
              <a:t>kann</a:t>
            </a:r>
            <a:r>
              <a:rPr lang="en-GB" b="0" baseline="0" dirty="0"/>
              <a:t>’ with WO2.</a:t>
            </a:r>
            <a:r>
              <a:rPr lang="en-GB" b="0" dirty="0"/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Explain that pupils are going</a:t>
            </a:r>
            <a:r>
              <a:rPr lang="en-GB" sz="1200" b="0" baseline="0" dirty="0"/>
              <a:t> to play a memory game.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baseline="0" dirty="0"/>
              <a:t>Model how this will work by clicking through the example.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baseline="0" dirty="0"/>
              <a:t>Pupils work in pairs. Pupil A chooses one of the 9 verbs on the slide at random. They start with ‘</a:t>
            </a:r>
            <a:r>
              <a:rPr lang="en-GB" sz="1200" b="0" baseline="0" dirty="0" err="1"/>
              <a:t>ich</a:t>
            </a:r>
            <a:r>
              <a:rPr lang="en-GB" sz="1200" b="0" baseline="0" dirty="0"/>
              <a:t> </a:t>
            </a:r>
            <a:r>
              <a:rPr lang="en-GB" sz="1200" b="0" baseline="0" dirty="0" err="1"/>
              <a:t>kann</a:t>
            </a:r>
            <a:r>
              <a:rPr lang="en-GB" sz="1200" b="0" baseline="0" dirty="0"/>
              <a:t>…’. Pupil B then repeats what pupil A has said and then adds a second verb. Pupils continue adding to each other’s sentences until they have used all 9 verbs. </a:t>
            </a: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 </a:t>
            </a:r>
            <a:r>
              <a:rPr lang="en-GB" sz="1200" b="0" dirty="0"/>
              <a:t>a more complex version can be found on</a:t>
            </a:r>
            <a:r>
              <a:rPr lang="en-GB" sz="1200" b="0" baseline="0" dirty="0"/>
              <a:t> the previous slide, where pupils add extra details to phrases to help them practise word order that is different in German.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6834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the formation of yes/ no questions by swapping the subject and verb and to introduce the formation of yes/ no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questions with ‘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Calibri"/>
                <a:ea typeface="Calibri"/>
              </a:rPr>
              <a:t>kann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Click through the animations to recap the formation of yes/no questions and to learn the formation of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yes/ no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questions with ‘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+mn-lt"/>
                <a:ea typeface="Calibri"/>
              </a:rPr>
              <a:t>kann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’.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479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</a:t>
            </a:r>
            <a:r>
              <a:rPr lang="en-GB" b="0" baseline="0" dirty="0"/>
              <a:t> building statements and questions in 2-verb structures using ‘</a:t>
            </a:r>
            <a:r>
              <a:rPr lang="en-GB" b="0" baseline="0" dirty="0" err="1"/>
              <a:t>ich</a:t>
            </a:r>
            <a:r>
              <a:rPr lang="en-GB" b="0" baseline="0" dirty="0"/>
              <a:t> </a:t>
            </a:r>
            <a:r>
              <a:rPr lang="en-GB" b="0" baseline="0" dirty="0" err="1"/>
              <a:t>kann</a:t>
            </a:r>
            <a:r>
              <a:rPr lang="en-GB" b="0" baseline="0" dirty="0"/>
              <a:t>’ and ‘du </a:t>
            </a:r>
            <a:r>
              <a:rPr lang="en-GB" b="0" baseline="0" dirty="0" err="1"/>
              <a:t>kannst</a:t>
            </a:r>
            <a:r>
              <a:rPr lang="en-GB" b="0" baseline="0" dirty="0"/>
              <a:t>’.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This is a partner team activity</a:t>
            </a:r>
            <a:r>
              <a:rPr lang="en-GB" baseline="0" dirty="0"/>
              <a:t> </a:t>
            </a:r>
            <a:r>
              <a:rPr lang="en-GB" dirty="0"/>
              <a:t>– pupils are competing together to get as many sentences as possible.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</a:t>
            </a:r>
            <a:r>
              <a:rPr lang="en-GB" baseline="0" dirty="0"/>
              <a:t> start to give pupils</a:t>
            </a:r>
            <a:r>
              <a:rPr lang="en-GB" dirty="0"/>
              <a:t> one minute to write down the English for as many sentences as they can form from the words on the slide, choosing one word from each column.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Partner A then starts by reading out an English sentence to Partner B, which s/he must translate into German.  Partner A listens and corrects, as necessary. They have one minute to get as many as possible.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They swap roles and repeat the activity.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They add up their total number of sentences correctly formed – the teacher decides the winners (who has more than 10 / 12 / 15 / 18 / 20 sentences in their pair?).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</a:t>
            </a:r>
            <a:r>
              <a:rPr lang="en-GB" b="0" dirty="0"/>
              <a:t>If</a:t>
            </a:r>
            <a:r>
              <a:rPr lang="en-GB" b="0" baseline="0" dirty="0"/>
              <a:t> teachers would like to practise just statements and not questions as well, then t</a:t>
            </a:r>
            <a:r>
              <a:rPr lang="en-GB" b="0" dirty="0"/>
              <a:t>he bottom two</a:t>
            </a:r>
            <a:r>
              <a:rPr lang="en-GB" b="0" baseline="0" dirty="0"/>
              <a:t> options from the first two columns can be removed and the previous grammar slide can be omitted.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313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904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74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7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9.wav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audio" Target="../media/audio2.wav"/><Relationship Id="rId21" Type="http://schemas.openxmlformats.org/officeDocument/2006/relationships/image" Target="../media/image10.png"/><Relationship Id="rId7" Type="http://schemas.openxmlformats.org/officeDocument/2006/relationships/audio" Target="../media/audio3.wav"/><Relationship Id="rId12" Type="http://schemas.openxmlformats.org/officeDocument/2006/relationships/audio" Target="../media/audio8.wav"/><Relationship Id="rId17" Type="http://schemas.openxmlformats.org/officeDocument/2006/relationships/audio" Target="../media/audio13.wav"/><Relationship Id="rId25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2.wav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11" Type="http://schemas.openxmlformats.org/officeDocument/2006/relationships/audio" Target="../media/audio7.wav"/><Relationship Id="rId24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audio" Target="../media/audio11.wav"/><Relationship Id="rId23" Type="http://schemas.openxmlformats.org/officeDocument/2006/relationships/image" Target="../media/image12.png"/><Relationship Id="rId10" Type="http://schemas.openxmlformats.org/officeDocument/2006/relationships/audio" Target="../media/audio6.wav"/><Relationship Id="rId19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audio" Target="../media/audio5.wav"/><Relationship Id="rId14" Type="http://schemas.openxmlformats.org/officeDocument/2006/relationships/audio" Target="../media/audio10.wav"/><Relationship Id="rId22" Type="http://schemas.openxmlformats.org/officeDocument/2006/relationships/image" Target="../media/image11.png"/><Relationship Id="rId27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audio" Target="../media/audio19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svg"/><Relationship Id="rId11" Type="http://schemas.openxmlformats.org/officeDocument/2006/relationships/audio" Target="../media/audio18.wav"/><Relationship Id="rId5" Type="http://schemas.openxmlformats.org/officeDocument/2006/relationships/image" Target="../media/image18.png"/><Relationship Id="rId10" Type="http://schemas.openxmlformats.org/officeDocument/2006/relationships/audio" Target="../media/audio17.wav"/><Relationship Id="rId4" Type="http://schemas.openxmlformats.org/officeDocument/2006/relationships/audio" Target="../media/audio14.wav"/><Relationship Id="rId9" Type="http://schemas.openxmlformats.org/officeDocument/2006/relationships/audio" Target="../media/audio16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13" Type="http://schemas.openxmlformats.org/officeDocument/2006/relationships/audio" Target="../media/audio26.wav"/><Relationship Id="rId18" Type="http://schemas.openxmlformats.org/officeDocument/2006/relationships/image" Target="../media/image25.png"/><Relationship Id="rId26" Type="http://schemas.openxmlformats.org/officeDocument/2006/relationships/image" Target="../media/image29.png"/><Relationship Id="rId3" Type="http://schemas.openxmlformats.org/officeDocument/2006/relationships/audio" Target="../media/audio20.wav"/><Relationship Id="rId21" Type="http://schemas.openxmlformats.org/officeDocument/2006/relationships/audio" Target="../media/audio30.wav"/><Relationship Id="rId7" Type="http://schemas.openxmlformats.org/officeDocument/2006/relationships/image" Target="../media/image21.png"/><Relationship Id="rId12" Type="http://schemas.openxmlformats.org/officeDocument/2006/relationships/image" Target="../media/image22.png"/><Relationship Id="rId17" Type="http://schemas.openxmlformats.org/officeDocument/2006/relationships/audio" Target="../media/audio28.wav"/><Relationship Id="rId25" Type="http://schemas.openxmlformats.org/officeDocument/2006/relationships/audio" Target="../media/audio32.wav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3.wav"/><Relationship Id="rId11" Type="http://schemas.openxmlformats.org/officeDocument/2006/relationships/audio" Target="../media/audio25.wav"/><Relationship Id="rId24" Type="http://schemas.openxmlformats.org/officeDocument/2006/relationships/image" Target="../media/image28.png"/><Relationship Id="rId5" Type="http://schemas.openxmlformats.org/officeDocument/2006/relationships/audio" Target="../media/audio22.wav"/><Relationship Id="rId15" Type="http://schemas.openxmlformats.org/officeDocument/2006/relationships/audio" Target="../media/audio27.wav"/><Relationship Id="rId23" Type="http://schemas.openxmlformats.org/officeDocument/2006/relationships/audio" Target="../media/audio31.wav"/><Relationship Id="rId28" Type="http://schemas.openxmlformats.org/officeDocument/2006/relationships/image" Target="../media/image30.png"/><Relationship Id="rId10" Type="http://schemas.openxmlformats.org/officeDocument/2006/relationships/image" Target="../media/image19.svg"/><Relationship Id="rId19" Type="http://schemas.openxmlformats.org/officeDocument/2006/relationships/audio" Target="../media/audio29.wav"/><Relationship Id="rId4" Type="http://schemas.openxmlformats.org/officeDocument/2006/relationships/audio" Target="../media/audio21.wav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27.png"/><Relationship Id="rId27" Type="http://schemas.openxmlformats.org/officeDocument/2006/relationships/audio" Target="../media/audio33.wav"/><Relationship Id="rId30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13" Type="http://schemas.openxmlformats.org/officeDocument/2006/relationships/audio" Target="../media/audio38.wav"/><Relationship Id="rId18" Type="http://schemas.openxmlformats.org/officeDocument/2006/relationships/image" Target="../media/image25.png"/><Relationship Id="rId26" Type="http://schemas.openxmlformats.org/officeDocument/2006/relationships/image" Target="../media/image29.png"/><Relationship Id="rId3" Type="http://schemas.openxmlformats.org/officeDocument/2006/relationships/audio" Target="../media/audio34.wav"/><Relationship Id="rId21" Type="http://schemas.openxmlformats.org/officeDocument/2006/relationships/audio" Target="../media/audio42.wav"/><Relationship Id="rId7" Type="http://schemas.openxmlformats.org/officeDocument/2006/relationships/image" Target="../media/image21.png"/><Relationship Id="rId12" Type="http://schemas.openxmlformats.org/officeDocument/2006/relationships/image" Target="../media/image22.png"/><Relationship Id="rId17" Type="http://schemas.openxmlformats.org/officeDocument/2006/relationships/audio" Target="../media/audio40.wav"/><Relationship Id="rId25" Type="http://schemas.openxmlformats.org/officeDocument/2006/relationships/audio" Target="../media/audio44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3.wav"/><Relationship Id="rId11" Type="http://schemas.openxmlformats.org/officeDocument/2006/relationships/audio" Target="../media/audio37.wav"/><Relationship Id="rId24" Type="http://schemas.openxmlformats.org/officeDocument/2006/relationships/image" Target="../media/image28.png"/><Relationship Id="rId5" Type="http://schemas.openxmlformats.org/officeDocument/2006/relationships/audio" Target="../media/audio36.wav"/><Relationship Id="rId15" Type="http://schemas.openxmlformats.org/officeDocument/2006/relationships/audio" Target="../media/audio39.wav"/><Relationship Id="rId23" Type="http://schemas.openxmlformats.org/officeDocument/2006/relationships/audio" Target="../media/audio43.wav"/><Relationship Id="rId28" Type="http://schemas.openxmlformats.org/officeDocument/2006/relationships/image" Target="../media/image30.png"/><Relationship Id="rId10" Type="http://schemas.openxmlformats.org/officeDocument/2006/relationships/image" Target="../media/image19.svg"/><Relationship Id="rId19" Type="http://schemas.openxmlformats.org/officeDocument/2006/relationships/audio" Target="../media/audio41.wav"/><Relationship Id="rId4" Type="http://schemas.openxmlformats.org/officeDocument/2006/relationships/audio" Target="../media/audio35.wav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27.png"/><Relationship Id="rId27" Type="http://schemas.openxmlformats.org/officeDocument/2006/relationships/audio" Target="../media/audio45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1.wav"/><Relationship Id="rId13" Type="http://schemas.openxmlformats.org/officeDocument/2006/relationships/image" Target="../media/image37.png"/><Relationship Id="rId3" Type="http://schemas.openxmlformats.org/officeDocument/2006/relationships/audio" Target="../media/audio46.wav"/><Relationship Id="rId7" Type="http://schemas.openxmlformats.org/officeDocument/2006/relationships/audio" Target="../media/audio50.wav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49.wav"/><Relationship Id="rId11" Type="http://schemas.openxmlformats.org/officeDocument/2006/relationships/image" Target="../media/image35.png"/><Relationship Id="rId5" Type="http://schemas.openxmlformats.org/officeDocument/2006/relationships/audio" Target="../media/audio48.wav"/><Relationship Id="rId10" Type="http://schemas.openxmlformats.org/officeDocument/2006/relationships/image" Target="../media/image34.png"/><Relationship Id="rId4" Type="http://schemas.openxmlformats.org/officeDocument/2006/relationships/audio" Target="../media/audio47.wav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53.wav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4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7.wav"/><Relationship Id="rId13" Type="http://schemas.openxmlformats.org/officeDocument/2006/relationships/audio" Target="../media/audio62.wav"/><Relationship Id="rId18" Type="http://schemas.openxmlformats.org/officeDocument/2006/relationships/audio" Target="../media/audio67.wav"/><Relationship Id="rId26" Type="http://schemas.openxmlformats.org/officeDocument/2006/relationships/audio" Target="../media/audio75.wav"/><Relationship Id="rId3" Type="http://schemas.openxmlformats.org/officeDocument/2006/relationships/audio" Target="../media/audio55.wav"/><Relationship Id="rId21" Type="http://schemas.openxmlformats.org/officeDocument/2006/relationships/audio" Target="../media/audio70.wav"/><Relationship Id="rId7" Type="http://schemas.openxmlformats.org/officeDocument/2006/relationships/audio" Target="../media/audio56.wav"/><Relationship Id="rId12" Type="http://schemas.openxmlformats.org/officeDocument/2006/relationships/audio" Target="../media/audio61.wav"/><Relationship Id="rId17" Type="http://schemas.openxmlformats.org/officeDocument/2006/relationships/audio" Target="../media/audio66.wav"/><Relationship Id="rId25" Type="http://schemas.openxmlformats.org/officeDocument/2006/relationships/audio" Target="../media/audio74.wav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65.wav"/><Relationship Id="rId20" Type="http://schemas.openxmlformats.org/officeDocument/2006/relationships/audio" Target="../media/audio69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11" Type="http://schemas.openxmlformats.org/officeDocument/2006/relationships/audio" Target="../media/audio60.wav"/><Relationship Id="rId24" Type="http://schemas.openxmlformats.org/officeDocument/2006/relationships/audio" Target="../media/audio73.wav"/><Relationship Id="rId5" Type="http://schemas.openxmlformats.org/officeDocument/2006/relationships/image" Target="../media/image40.png"/><Relationship Id="rId15" Type="http://schemas.openxmlformats.org/officeDocument/2006/relationships/audio" Target="../media/audio64.wav"/><Relationship Id="rId23" Type="http://schemas.openxmlformats.org/officeDocument/2006/relationships/audio" Target="../media/audio72.wav"/><Relationship Id="rId10" Type="http://schemas.openxmlformats.org/officeDocument/2006/relationships/audio" Target="../media/audio59.wav"/><Relationship Id="rId19" Type="http://schemas.openxmlformats.org/officeDocument/2006/relationships/audio" Target="../media/audio68.wav"/><Relationship Id="rId4" Type="http://schemas.openxmlformats.org/officeDocument/2006/relationships/image" Target="../media/image39.png"/><Relationship Id="rId9" Type="http://schemas.openxmlformats.org/officeDocument/2006/relationships/audio" Target="../media/audio58.wav"/><Relationship Id="rId14" Type="http://schemas.openxmlformats.org/officeDocument/2006/relationships/audio" Target="../media/audio63.wav"/><Relationship Id="rId22" Type="http://schemas.openxmlformats.org/officeDocument/2006/relationships/audio" Target="../media/audio71.wav"/><Relationship Id="rId27" Type="http://schemas.openxmlformats.org/officeDocument/2006/relationships/audio" Target="../media/audio7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5</a:t>
            </a:r>
          </a:p>
        </p:txBody>
      </p:sp>
      <p:sp>
        <p:nvSpPr>
          <p:cNvPr id="10" name="Speech Bubble: Rectangle with Corners Rounded 9">
            <a:hlinkClick r:id="" action="ppaction://noaction">
              <a:snd r:embed="rId4" name="T3_W5F_1.1.wav"/>
            </a:hlinkClick>
            <a:extLst>
              <a:ext uri="{FF2B5EF4-FFF2-40B4-BE49-F238E27FC236}">
                <a16:creationId xmlns:a16="http://schemas.microsoft.com/office/drawing/2014/main" id="{A2EDA65B-D29C-4130-9127-1149EFEDFFEB}"/>
              </a:ext>
            </a:extLst>
          </p:cNvPr>
          <p:cNvSpPr/>
          <p:nvPr/>
        </p:nvSpPr>
        <p:spPr>
          <a:xfrm>
            <a:off x="2053852" y="1416729"/>
            <a:ext cx="2166161" cy="1775012"/>
          </a:xfrm>
          <a:prstGeom prst="wedgeRoundRectCallout">
            <a:avLst>
              <a:gd name="adj1" fmla="val -79186"/>
              <a:gd name="adj2" fmla="val 1022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Ich </a:t>
            </a:r>
            <a:r>
              <a:rPr lang="en-GB" sz="28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kann</a:t>
            </a:r>
            <a:r>
              <a:rPr lang="en-GB" sz="28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so </a:t>
            </a:r>
            <a:r>
              <a:rPr lang="en-GB" sz="28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viel</a:t>
            </a:r>
            <a:r>
              <a:rPr lang="en-GB" sz="28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machen</a:t>
            </a:r>
            <a:r>
              <a:rPr lang="en-GB" sz="28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!</a:t>
            </a:r>
          </a:p>
        </p:txBody>
      </p:sp>
      <p:pic>
        <p:nvPicPr>
          <p:cNvPr id="11" name="Picture 10" descr="A person wearing a yellow shirt&#10;&#10;Description automatically generated with low confidence">
            <a:extLst>
              <a:ext uri="{FF2B5EF4-FFF2-40B4-BE49-F238E27FC236}">
                <a16:creationId xmlns:a16="http://schemas.microsoft.com/office/drawing/2014/main" id="{CEE9C25D-2A48-46F3-A881-294B5323C1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7" y="1550587"/>
            <a:ext cx="1572286" cy="3834494"/>
          </a:xfrm>
          <a:prstGeom prst="rect">
            <a:avLst/>
          </a:prstGeom>
        </p:spPr>
      </p:pic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BA642406-DC93-4F23-B960-E39102FF5F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88" y="3429000"/>
            <a:ext cx="2622607" cy="193767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72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rot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952084"/>
              </p:ext>
            </p:extLst>
          </p:nvPr>
        </p:nvGraphicFramePr>
        <p:xfrm>
          <a:off x="518376" y="579220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2790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5893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denken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lernen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singen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oft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</a:t>
                      </a:r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weiß</a:t>
                      </a:r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en-GB" sz="2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2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endParaRPr lang="en-GB" sz="2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sagt</a:t>
                      </a:r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man…?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spielen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verstehen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Antwort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sitzen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Frage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wiederholen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neben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Satz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können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etwas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Instrument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kannst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22" y="331451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34" y="507960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99220" y="540249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18081" y="364107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1899834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057993"/>
              </p:ext>
            </p:extLst>
          </p:nvPr>
        </p:nvGraphicFramePr>
        <p:xfrm>
          <a:off x="518376" y="579220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2790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5893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often</a:t>
                      </a:r>
                      <a:endParaRPr lang="en-GB" sz="2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understand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How do you say…?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play, playing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sing, singing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think, thinking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lot, much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learn, learning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don’t know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next to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question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sentence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</a:t>
                      </a:r>
                      <a:r>
                        <a:rPr lang="en-GB" sz="2400" b="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sit, sitting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answer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19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repeat, repeating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can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be able to, can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and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something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can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instrument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22" y="331451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34" y="507960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99220" y="540249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18081" y="364107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909010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hlinkClick r:id="" action="ppaction://noaction">
              <a:snd r:embed="rId3" name="T3_W5F_2.5.wav"/>
            </a:hlinkClick>
            <a:extLst>
              <a:ext uri="{FF2B5EF4-FFF2-40B4-BE49-F238E27FC236}">
                <a16:creationId xmlns:a16="http://schemas.microsoft.com/office/drawing/2014/main" id="{6DECD760-2884-49F9-9B75-87498D158964}"/>
              </a:ext>
            </a:extLst>
          </p:cNvPr>
          <p:cNvSpPr/>
          <p:nvPr/>
        </p:nvSpPr>
        <p:spPr>
          <a:xfrm>
            <a:off x="2756453" y="5433566"/>
            <a:ext cx="2385391" cy="461665"/>
          </a:xfrm>
          <a:prstGeom prst="roundRect">
            <a:avLst/>
          </a:prstGeom>
          <a:solidFill>
            <a:srgbClr val="FFEBEB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002060"/>
                </a:solidFill>
                <a:latin typeface="Century Gothic" panose="020B0502020202020204" pitchFamily="34" charset="0"/>
              </a:rPr>
              <a:t>Lie</a:t>
            </a:r>
            <a:r>
              <a:rPr lang="en-GB" sz="2400" b="1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400">
                <a:solidFill>
                  <a:srgbClr val="002060"/>
                </a:solidFill>
                <a:latin typeface="Century Gothic" panose="020B0502020202020204" pitchFamily="34" charset="0"/>
              </a:rPr>
              <a:t>lingsbuch</a:t>
            </a:r>
            <a:endParaRPr lang="en-GB">
              <a:solidFill>
                <a:srgbClr val="002060"/>
              </a:solidFill>
            </a:endParaRPr>
          </a:p>
        </p:txBody>
      </p:sp>
      <p:sp>
        <p:nvSpPr>
          <p:cNvPr id="153" name="Google Shape;153;p2"/>
          <p:cNvSpPr txBox="1"/>
          <p:nvPr/>
        </p:nvSpPr>
        <p:spPr>
          <a:xfrm>
            <a:off x="3048977" y="0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[-g] [-d] [-b]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36" y="70831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8533200" y="112466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8528583" y="59123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B2FBA0-BF7D-4CA2-B0EB-D2E4EF69AC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48" y="650888"/>
            <a:ext cx="1745395" cy="1745395"/>
          </a:xfrm>
          <a:prstGeom prst="rect">
            <a:avLst/>
          </a:prstGeom>
        </p:spPr>
      </p:pic>
      <p:pic>
        <p:nvPicPr>
          <p:cNvPr id="31" name="Picture 30" descr="A picture containing light&#10;&#10;Description automatically generated">
            <a:extLst>
              <a:ext uri="{FF2B5EF4-FFF2-40B4-BE49-F238E27FC236}">
                <a16:creationId xmlns:a16="http://schemas.microsoft.com/office/drawing/2014/main" id="{B9EF7992-AFC8-4093-8D46-D26F3E192C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72" y="2034253"/>
            <a:ext cx="517545" cy="590233"/>
          </a:xfrm>
          <a:prstGeom prst="rect">
            <a:avLst/>
          </a:prstGeom>
        </p:spPr>
      </p:pic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569C843A-8F8B-4231-9908-A825735D9B2B}"/>
              </a:ext>
            </a:extLst>
          </p:cNvPr>
          <p:cNvSpPr/>
          <p:nvPr/>
        </p:nvSpPr>
        <p:spPr>
          <a:xfrm>
            <a:off x="2439464" y="780566"/>
            <a:ext cx="3224907" cy="1843920"/>
          </a:xfrm>
          <a:prstGeom prst="wedgeRoundRectCallout">
            <a:avLst>
              <a:gd name="adj1" fmla="val -63294"/>
              <a:gd name="adj2" fmla="val 15030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When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g, d, b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come at the </a:t>
            </a:r>
            <a:r>
              <a:rPr kumimoji="0" lang="en-GB" sz="200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end of a word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or before a consonant they sound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like 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k, t, p 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and you don’t use your vocal chords.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D837FB3F-8C64-4C8D-B0D3-BE8E72D5AB10}"/>
              </a:ext>
            </a:extLst>
          </p:cNvPr>
          <p:cNvSpPr/>
          <p:nvPr/>
        </p:nvSpPr>
        <p:spPr>
          <a:xfrm>
            <a:off x="6148615" y="650889"/>
            <a:ext cx="3951941" cy="1973598"/>
          </a:xfrm>
          <a:prstGeom prst="wedgeRoundRectCallout">
            <a:avLst>
              <a:gd name="adj1" fmla="val 62146"/>
              <a:gd name="adj2" fmla="val 33526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When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g, d, b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come </a:t>
            </a:r>
            <a:r>
              <a:rPr kumimoji="0" lang="en-GB" sz="200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before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 vowel, they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are like English 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hard g, d 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and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b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and your vocab chords vibrate.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E.g., </a:t>
            </a:r>
            <a:r>
              <a:rPr kumimoji="0" lang="en-GB" sz="2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Fra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</a:t>
            </a:r>
            <a:r>
              <a:rPr kumimoji="0" lang="en-GB" sz="2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a, 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in. 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6" name="Picture 3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1A5F1A6-1A5F-4C01-B1F7-4466E8FB95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601" y="829828"/>
            <a:ext cx="1745395" cy="1745395"/>
          </a:xfrm>
          <a:prstGeom prst="rect">
            <a:avLst/>
          </a:prstGeom>
        </p:spPr>
      </p:pic>
      <p:sp>
        <p:nvSpPr>
          <p:cNvPr id="37" name="Rectangle: Rounded Corners 36">
            <a:hlinkClick r:id="" action="ppaction://noaction">
              <a:snd r:embed="rId7" name="T3_W5F_2.11.wav"/>
            </a:hlinkClick>
            <a:extLst>
              <a:ext uri="{FF2B5EF4-FFF2-40B4-BE49-F238E27FC236}">
                <a16:creationId xmlns:a16="http://schemas.microsoft.com/office/drawing/2014/main" id="{2354B659-80D8-48AF-8073-7C0CFABB4098}"/>
              </a:ext>
            </a:extLst>
          </p:cNvPr>
          <p:cNvSpPr/>
          <p:nvPr/>
        </p:nvSpPr>
        <p:spPr>
          <a:xfrm>
            <a:off x="6994185" y="5429206"/>
            <a:ext cx="2385391" cy="461665"/>
          </a:xfrm>
          <a:prstGeom prst="roundRect">
            <a:avLst/>
          </a:prstGeom>
          <a:solidFill>
            <a:srgbClr val="FFEBEB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002060"/>
                </a:solidFill>
                <a:latin typeface="Century Gothic" panose="020B0502020202020204" pitchFamily="34" charset="0"/>
              </a:rPr>
              <a:t>lie</a:t>
            </a:r>
            <a:r>
              <a:rPr lang="en-GB" sz="2400" b="1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400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endParaRPr lang="en-GB">
              <a:solidFill>
                <a:srgbClr val="002060"/>
              </a:solidFill>
            </a:endParaRPr>
          </a:p>
        </p:txBody>
      </p:sp>
      <p:sp>
        <p:nvSpPr>
          <p:cNvPr id="41" name="Rectangle: Rounded Corners 40">
            <a:hlinkClick r:id="" action="ppaction://noaction">
              <a:snd r:embed="rId8" name="T3_W5F_2.6.wav"/>
            </a:hlinkClick>
            <a:extLst>
              <a:ext uri="{FF2B5EF4-FFF2-40B4-BE49-F238E27FC236}">
                <a16:creationId xmlns:a16="http://schemas.microsoft.com/office/drawing/2014/main" id="{F36572FC-0562-46D3-B528-0B117D6C563C}"/>
              </a:ext>
            </a:extLst>
          </p:cNvPr>
          <p:cNvSpPr/>
          <p:nvPr/>
        </p:nvSpPr>
        <p:spPr>
          <a:xfrm>
            <a:off x="2756453" y="6107251"/>
            <a:ext cx="2385391" cy="461665"/>
          </a:xfrm>
          <a:prstGeom prst="roundRect">
            <a:avLst/>
          </a:prstGeom>
          <a:solidFill>
            <a:srgbClr val="FFEBEB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002060"/>
                </a:solidFill>
                <a:latin typeface="Century Gothic" panose="020B0502020202020204" pitchFamily="34" charset="0"/>
              </a:rPr>
              <a:t>sie</a:t>
            </a:r>
            <a:r>
              <a:rPr lang="en-GB" sz="2400" b="1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400">
                <a:solidFill>
                  <a:srgbClr val="002060"/>
                </a:solidFill>
                <a:latin typeface="Century Gothic" panose="020B0502020202020204" pitchFamily="34" charset="0"/>
              </a:rPr>
              <a:t>zehn</a:t>
            </a:r>
            <a:endParaRPr lang="en-GB">
              <a:solidFill>
                <a:srgbClr val="002060"/>
              </a:solidFill>
            </a:endParaRPr>
          </a:p>
        </p:txBody>
      </p:sp>
      <p:sp>
        <p:nvSpPr>
          <p:cNvPr id="43" name="Rectangle: Rounded Corners 42">
            <a:hlinkClick r:id="" action="ppaction://noaction">
              <a:snd r:embed="rId9" name="T3_W5F_2.12.wav"/>
            </a:hlinkClick>
            <a:extLst>
              <a:ext uri="{FF2B5EF4-FFF2-40B4-BE49-F238E27FC236}">
                <a16:creationId xmlns:a16="http://schemas.microsoft.com/office/drawing/2014/main" id="{62B999FA-A83E-48D4-95E9-63377671C3BF}"/>
              </a:ext>
            </a:extLst>
          </p:cNvPr>
          <p:cNvSpPr/>
          <p:nvPr/>
        </p:nvSpPr>
        <p:spPr>
          <a:xfrm>
            <a:off x="6994185" y="6099366"/>
            <a:ext cx="2385391" cy="461665"/>
          </a:xfrm>
          <a:prstGeom prst="roundRect">
            <a:avLst/>
          </a:prstGeom>
          <a:solidFill>
            <a:srgbClr val="FFEBEB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002060"/>
                </a:solidFill>
                <a:latin typeface="Century Gothic" panose="020B0502020202020204" pitchFamily="34" charset="0"/>
              </a:rPr>
              <a:t>sie</a:t>
            </a:r>
            <a:r>
              <a:rPr lang="en-GB" sz="2400" b="1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400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endParaRPr lang="en-GB">
              <a:solidFill>
                <a:srgbClr val="002060"/>
              </a:solidFill>
            </a:endParaRPr>
          </a:p>
        </p:txBody>
      </p:sp>
      <p:sp>
        <p:nvSpPr>
          <p:cNvPr id="45" name="Rectangle: Rounded Corners 44">
            <a:hlinkClick r:id="" action="ppaction://noaction">
              <a:snd r:embed="rId10" name="T3_W5F_2.3.wav"/>
            </a:hlinkClick>
            <a:extLst>
              <a:ext uri="{FF2B5EF4-FFF2-40B4-BE49-F238E27FC236}">
                <a16:creationId xmlns:a16="http://schemas.microsoft.com/office/drawing/2014/main" id="{D232B049-6C7C-4E97-9DF2-3ACDF7441ADB}"/>
              </a:ext>
            </a:extLst>
          </p:cNvPr>
          <p:cNvSpPr/>
          <p:nvPr/>
        </p:nvSpPr>
        <p:spPr>
          <a:xfrm>
            <a:off x="2756453" y="4086192"/>
            <a:ext cx="2385391" cy="461665"/>
          </a:xfrm>
          <a:prstGeom prst="roundRect">
            <a:avLst/>
          </a:prstGeom>
          <a:solidFill>
            <a:srgbClr val="FFEBEB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002060"/>
                </a:solidFill>
                <a:latin typeface="Century Gothic" panose="020B0502020202020204" pitchFamily="34" charset="0"/>
              </a:rPr>
              <a:t>Freun</a:t>
            </a:r>
            <a:r>
              <a:rPr lang="en-GB" sz="2400" b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endParaRPr lang="en-GB">
              <a:solidFill>
                <a:srgbClr val="002060"/>
              </a:solidFill>
            </a:endParaRPr>
          </a:p>
        </p:txBody>
      </p:sp>
      <p:sp>
        <p:nvSpPr>
          <p:cNvPr id="47" name="Rectangle: Rounded Corners 46">
            <a:hlinkClick r:id="" action="ppaction://noaction">
              <a:snd r:embed="rId11" name="T3_W5F_2.9.wav"/>
            </a:hlinkClick>
            <a:extLst>
              <a:ext uri="{FF2B5EF4-FFF2-40B4-BE49-F238E27FC236}">
                <a16:creationId xmlns:a16="http://schemas.microsoft.com/office/drawing/2014/main" id="{2EC4B80B-DFA5-4BD8-AECE-0577952081A4}"/>
              </a:ext>
            </a:extLst>
          </p:cNvPr>
          <p:cNvSpPr/>
          <p:nvPr/>
        </p:nvSpPr>
        <p:spPr>
          <a:xfrm>
            <a:off x="6994185" y="4088890"/>
            <a:ext cx="2385391" cy="461665"/>
          </a:xfrm>
          <a:prstGeom prst="roundRect">
            <a:avLst/>
          </a:prstGeom>
          <a:solidFill>
            <a:srgbClr val="FFEBEB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002060"/>
                </a:solidFill>
                <a:latin typeface="Century Gothic" panose="020B0502020202020204" pitchFamily="34" charset="0"/>
              </a:rPr>
              <a:t>Freun</a:t>
            </a:r>
            <a:r>
              <a:rPr lang="en-GB" sz="2400" b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40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endParaRPr lang="en-GB">
              <a:solidFill>
                <a:srgbClr val="002060"/>
              </a:solidFill>
            </a:endParaRPr>
          </a:p>
        </p:txBody>
      </p:sp>
      <p:sp>
        <p:nvSpPr>
          <p:cNvPr id="49" name="Rectangle: Rounded Corners 48">
            <a:hlinkClick r:id="" action="ppaction://noaction">
              <a:snd r:embed="rId12" name="T3_W5F_2.1.wav"/>
            </a:hlinkClick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>
            <a:off x="2756453" y="2738818"/>
            <a:ext cx="2385391" cy="461665"/>
          </a:xfrm>
          <a:prstGeom prst="roundRect">
            <a:avLst/>
          </a:prstGeom>
          <a:solidFill>
            <a:srgbClr val="FFEBEB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002060"/>
                </a:solidFill>
                <a:latin typeface="Century Gothic" panose="020B0502020202020204" pitchFamily="34" charset="0"/>
              </a:rPr>
              <a:t>Ber</a:t>
            </a:r>
            <a:r>
              <a:rPr lang="en-GB" sz="2400" b="1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endParaRPr lang="en-GB">
              <a:solidFill>
                <a:srgbClr val="002060"/>
              </a:solidFill>
            </a:endParaRPr>
          </a:p>
        </p:txBody>
      </p:sp>
      <p:sp>
        <p:nvSpPr>
          <p:cNvPr id="51" name="Rectangle: Rounded Corners 50">
            <a:hlinkClick r:id="" action="ppaction://noaction">
              <a:snd r:embed="rId13" name="T3_W5F_2.7.wav"/>
            </a:hlinkClick>
            <a:extLst>
              <a:ext uri="{FF2B5EF4-FFF2-40B4-BE49-F238E27FC236}">
                <a16:creationId xmlns:a16="http://schemas.microsoft.com/office/drawing/2014/main" id="{DCD94F4B-023D-4CFB-9E2F-699A2EA2B844}"/>
              </a:ext>
            </a:extLst>
          </p:cNvPr>
          <p:cNvSpPr/>
          <p:nvPr/>
        </p:nvSpPr>
        <p:spPr>
          <a:xfrm>
            <a:off x="6994185" y="2748574"/>
            <a:ext cx="2385391" cy="461665"/>
          </a:xfrm>
          <a:prstGeom prst="roundRect">
            <a:avLst/>
          </a:prstGeom>
          <a:solidFill>
            <a:srgbClr val="FFEBEB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002060"/>
                </a:solidFill>
                <a:latin typeface="Century Gothic" panose="020B0502020202020204" pitchFamily="34" charset="0"/>
              </a:rPr>
              <a:t>Ber</a:t>
            </a:r>
            <a:r>
              <a:rPr lang="en-GB" sz="2400" b="1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r>
              <a:rPr lang="en-GB" sz="240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endParaRPr lang="en-GB">
              <a:solidFill>
                <a:srgbClr val="002060"/>
              </a:solidFill>
            </a:endParaRPr>
          </a:p>
        </p:txBody>
      </p:sp>
      <p:sp>
        <p:nvSpPr>
          <p:cNvPr id="53" name="Rectangle: Rounded Corners 44">
            <a:hlinkClick r:id="" action="ppaction://noaction">
              <a:snd r:embed="rId14" name="T3_W5F_2.4.wav"/>
            </a:hlinkClick>
            <a:extLst>
              <a:ext uri="{FF2B5EF4-FFF2-40B4-BE49-F238E27FC236}">
                <a16:creationId xmlns:a16="http://schemas.microsoft.com/office/drawing/2014/main" id="{D232B049-6C7C-4E97-9DF2-3ACDF7441ADB}"/>
              </a:ext>
            </a:extLst>
          </p:cNvPr>
          <p:cNvSpPr/>
          <p:nvPr/>
        </p:nvSpPr>
        <p:spPr>
          <a:xfrm>
            <a:off x="2769704" y="4759879"/>
            <a:ext cx="2385391" cy="461665"/>
          </a:xfrm>
          <a:prstGeom prst="roundRect">
            <a:avLst/>
          </a:prstGeom>
          <a:solidFill>
            <a:srgbClr val="FFEBEB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Lie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54" name="Rectangle: Rounded Corners 44">
            <a:hlinkClick r:id="" action="ppaction://noaction">
              <a:snd r:embed="rId15" name="T3_W5F_2.10.wav"/>
            </a:hlinkClick>
            <a:extLst>
              <a:ext uri="{FF2B5EF4-FFF2-40B4-BE49-F238E27FC236}">
                <a16:creationId xmlns:a16="http://schemas.microsoft.com/office/drawing/2014/main" id="{D232B049-6C7C-4E97-9DF2-3ACDF7441ADB}"/>
              </a:ext>
            </a:extLst>
          </p:cNvPr>
          <p:cNvSpPr/>
          <p:nvPr/>
        </p:nvSpPr>
        <p:spPr>
          <a:xfrm>
            <a:off x="6994185" y="4759048"/>
            <a:ext cx="2385391" cy="461665"/>
          </a:xfrm>
          <a:prstGeom prst="roundRect">
            <a:avLst/>
          </a:prstGeom>
          <a:solidFill>
            <a:srgbClr val="FFEBEB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Lie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</a:p>
        </p:txBody>
      </p:sp>
      <p:sp>
        <p:nvSpPr>
          <p:cNvPr id="56" name="Rectangle: Rounded Corners 44">
            <a:hlinkClick r:id="" action="ppaction://noaction">
              <a:snd r:embed="rId16" name="T3_W5F_2.2.wav"/>
            </a:hlinkClick>
            <a:extLst>
              <a:ext uri="{FF2B5EF4-FFF2-40B4-BE49-F238E27FC236}">
                <a16:creationId xmlns:a16="http://schemas.microsoft.com/office/drawing/2014/main" id="{D232B049-6C7C-4E97-9DF2-3ACDF7441ADB}"/>
              </a:ext>
            </a:extLst>
          </p:cNvPr>
          <p:cNvSpPr/>
          <p:nvPr/>
        </p:nvSpPr>
        <p:spPr>
          <a:xfrm>
            <a:off x="2756453" y="3412505"/>
            <a:ext cx="2385391" cy="461665"/>
          </a:xfrm>
          <a:prstGeom prst="roundRect">
            <a:avLst/>
          </a:prstGeom>
          <a:solidFill>
            <a:srgbClr val="FFEBEB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Zu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57" name="Rectangle: Rounded Corners 44">
            <a:hlinkClick r:id="" action="ppaction://noaction">
              <a:snd r:embed="rId17" name="T3_W5F_2.8.wav"/>
            </a:hlinkClick>
            <a:extLst>
              <a:ext uri="{FF2B5EF4-FFF2-40B4-BE49-F238E27FC236}">
                <a16:creationId xmlns:a16="http://schemas.microsoft.com/office/drawing/2014/main" id="{D232B049-6C7C-4E97-9DF2-3ACDF7441ADB}"/>
              </a:ext>
            </a:extLst>
          </p:cNvPr>
          <p:cNvSpPr/>
          <p:nvPr/>
        </p:nvSpPr>
        <p:spPr>
          <a:xfrm>
            <a:off x="6994185" y="3418732"/>
            <a:ext cx="2385391" cy="461665"/>
          </a:xfrm>
          <a:prstGeom prst="roundRect">
            <a:avLst/>
          </a:prstGeom>
          <a:solidFill>
            <a:srgbClr val="FFEBEB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Zü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Free Mountain Snowy vector and pictur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308" y="2691625"/>
            <a:ext cx="757001" cy="60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Free Mountain Snowy vector and pictur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721" y="2658863"/>
            <a:ext cx="757001" cy="60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Train Bullet vector and pictur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102" y="3413209"/>
            <a:ext cx="1135609" cy="56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Free Mountain Snowy vector and pictur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1625" y="4916123"/>
            <a:ext cx="94013" cy="7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Free Train Bullet vector and pictur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751" y="3392058"/>
            <a:ext cx="967985" cy="48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Free Mountain Snowy vector and pictur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62" y="2667750"/>
            <a:ext cx="757001" cy="60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Free Train Bullet vector and pictur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330" y="3373883"/>
            <a:ext cx="1000574" cy="50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F1BE08A2-63DA-FB69-CD63-FDA2E13C71A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01650" y="4564494"/>
            <a:ext cx="1358322" cy="76830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1BE08A2-63DA-FB69-CD63-FDA2E13C71A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348941" y="4575772"/>
            <a:ext cx="1358322" cy="76830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F1BE08A2-63DA-FB69-CD63-FDA2E13C71A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505173" y="4584659"/>
            <a:ext cx="1358322" cy="76830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76D627-EC04-4DF9-8855-0253AC89228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640609" y="5437324"/>
            <a:ext cx="568152" cy="532643"/>
          </a:xfrm>
          <a:prstGeom prst="rect">
            <a:avLst/>
          </a:prstGeom>
        </p:spPr>
      </p:pic>
      <p:pic>
        <p:nvPicPr>
          <p:cNvPr id="1032" name="Picture 8" descr="Free Book Closed vector and pictur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419" y="5252240"/>
            <a:ext cx="1045550" cy="71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576D627-EC04-4DF9-8855-0253AC89228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19380" y="5241694"/>
            <a:ext cx="747522" cy="70080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42019A8-4B09-4F4B-8A16-B5ECC17AD924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5940" y="5942496"/>
            <a:ext cx="777942" cy="77794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942019A8-4B09-4F4B-8A16-B5ECC17AD924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444"/>
          <a:stretch/>
        </p:blipFill>
        <p:spPr>
          <a:xfrm>
            <a:off x="9725181" y="5993614"/>
            <a:ext cx="450162" cy="795959"/>
          </a:xfrm>
          <a:prstGeom prst="rect">
            <a:avLst/>
          </a:prstGeom>
        </p:spPr>
      </p:pic>
      <p:pic>
        <p:nvPicPr>
          <p:cNvPr id="72" name="Picture 71" descr="Icon&#10;&#10;Description automatically generated with medium confidence">
            <a:extLst>
              <a:ext uri="{FF2B5EF4-FFF2-40B4-BE49-F238E27FC236}">
                <a16:creationId xmlns:a16="http://schemas.microsoft.com/office/drawing/2014/main" id="{AF70808E-F612-4272-92D2-622B525DDA24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1" r="57718" b="9009"/>
          <a:stretch/>
        </p:blipFill>
        <p:spPr>
          <a:xfrm>
            <a:off x="9551028" y="4025803"/>
            <a:ext cx="630477" cy="672247"/>
          </a:xfrm>
          <a:prstGeom prst="rect">
            <a:avLst/>
          </a:prstGeom>
        </p:spPr>
      </p:pic>
      <p:pic>
        <p:nvPicPr>
          <p:cNvPr id="73" name="Picture 72" descr="Icon&#10;&#10;Description automatically generated with medium confidence">
            <a:extLst>
              <a:ext uri="{FF2B5EF4-FFF2-40B4-BE49-F238E27FC236}">
                <a16:creationId xmlns:a16="http://schemas.microsoft.com/office/drawing/2014/main" id="{AF70808E-F612-4272-92D2-622B525DDA24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1" r="57718" b="9009"/>
          <a:stretch/>
        </p:blipFill>
        <p:spPr>
          <a:xfrm>
            <a:off x="10238620" y="4025802"/>
            <a:ext cx="630477" cy="672247"/>
          </a:xfrm>
          <a:prstGeom prst="rect">
            <a:avLst/>
          </a:prstGeom>
        </p:spPr>
      </p:pic>
      <p:pic>
        <p:nvPicPr>
          <p:cNvPr id="74" name="Picture 73" descr="Icon&#10;&#10;Description automatically generated with medium confidence">
            <a:extLst>
              <a:ext uri="{FF2B5EF4-FFF2-40B4-BE49-F238E27FC236}">
                <a16:creationId xmlns:a16="http://schemas.microsoft.com/office/drawing/2014/main" id="{AF70808E-F612-4272-92D2-622B525DDA24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1" r="57718" b="9009"/>
          <a:stretch/>
        </p:blipFill>
        <p:spPr>
          <a:xfrm>
            <a:off x="1590306" y="3993883"/>
            <a:ext cx="630477" cy="672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2" grpId="0" animBg="1"/>
      <p:bldP spid="33" grpId="0" animBg="1"/>
      <p:bldP spid="37" grpId="0" animBg="1"/>
      <p:bldP spid="41" grpId="0" animBg="1"/>
      <p:bldP spid="43" grpId="0" animBg="1"/>
      <p:bldP spid="45" grpId="0" animBg="1"/>
      <p:bldP spid="47" grpId="0" animBg="1"/>
      <p:bldP spid="49" grpId="0" animBg="1"/>
      <p:bldP spid="51" grpId="0" animBg="1"/>
      <p:bldP spid="53" grpId="0" animBg="1"/>
      <p:bldP spid="54" grpId="0" animBg="1"/>
      <p:bldP spid="56" grpId="0" animBg="1"/>
      <p:bldP spid="5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0D81A86-3976-4E38-A6B8-9FD87B70CA4B}"/>
              </a:ext>
            </a:extLst>
          </p:cNvPr>
          <p:cNvSpPr/>
          <p:nvPr/>
        </p:nvSpPr>
        <p:spPr>
          <a:xfrm>
            <a:off x="5918742" y="1930166"/>
            <a:ext cx="2148259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denken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75E5E0C4-7E77-4C7D-AC65-9A4B85EC58AC}"/>
              </a:ext>
            </a:extLst>
          </p:cNvPr>
          <p:cNvSpPr/>
          <p:nvPr/>
        </p:nvSpPr>
        <p:spPr>
          <a:xfrm>
            <a:off x="5918742" y="1383607"/>
            <a:ext cx="2148259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wiederholen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4" name="T3_W5F_3.1.wav"/>
            </a:hlinkClick>
            <a:extLst>
              <a:ext uri="{FF2B5EF4-FFF2-40B4-BE49-F238E27FC236}">
                <a16:creationId xmlns:a16="http://schemas.microsoft.com/office/drawing/2014/main" id="{02E42610-FE93-4B80-830E-A06E023B531F}"/>
              </a:ext>
            </a:extLst>
          </p:cNvPr>
          <p:cNvSpPr/>
          <p:nvPr/>
        </p:nvSpPr>
        <p:spPr>
          <a:xfrm>
            <a:off x="4217198" y="144150"/>
            <a:ext cx="5929325" cy="533693"/>
          </a:xfrm>
          <a:prstGeom prst="wedgeRoundRectCallout">
            <a:avLst>
              <a:gd name="adj1" fmla="val -54882"/>
              <a:gd name="adj2" fmla="val 1401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95EB4B8D-8497-4B69-9343-098AACDEAD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73162" y="-26897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hlinkClick r:id="" action="ppaction://noaction">
              <a:snd r:embed="rId4" name="T3_W5F_3.1.wav"/>
            </a:hlinkClick>
            <a:extLst>
              <a:ext uri="{FF2B5EF4-FFF2-40B4-BE49-F238E27FC236}">
                <a16:creationId xmlns:a16="http://schemas.microsoft.com/office/drawing/2014/main" id="{CC45BB5B-9825-4C69-A85B-49A9112436A3}"/>
              </a:ext>
            </a:extLst>
          </p:cNvPr>
          <p:cNvSpPr txBox="1"/>
          <p:nvPr/>
        </p:nvSpPr>
        <p:spPr>
          <a:xfrm>
            <a:off x="4340774" y="128500"/>
            <a:ext cx="552434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</a:rPr>
              <a:t>Was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</a:rPr>
              <a:t>richtig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</a:rPr>
              <a:t>? Was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lang="en-GB" sz="2800" b="1" spc="-1" dirty="0" err="1">
                <a:solidFill>
                  <a:srgbClr val="FFFFFF"/>
                </a:solidFill>
                <a:latin typeface="Century Gothic"/>
                <a:ea typeface="Century Gothic"/>
              </a:rPr>
              <a:t>falsch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</a:rPr>
              <a:t>?</a:t>
            </a:r>
            <a:endParaRPr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1B82AE4-E58C-48A7-93F0-E9C5572073F8}"/>
              </a:ext>
            </a:extLst>
          </p:cNvPr>
          <p:cNvSpPr/>
          <p:nvPr/>
        </p:nvSpPr>
        <p:spPr>
          <a:xfrm>
            <a:off x="1833184" y="1274817"/>
            <a:ext cx="2148259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46DB5F0-80E4-4513-B6D0-8EEAEDE7247A}"/>
              </a:ext>
            </a:extLst>
          </p:cNvPr>
          <p:cNvSpPr/>
          <p:nvPr/>
        </p:nvSpPr>
        <p:spPr>
          <a:xfrm>
            <a:off x="1847326" y="1882264"/>
            <a:ext cx="2134117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verstehen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78BE7AD-2DCF-4532-AF68-A943109F20FA}"/>
              </a:ext>
            </a:extLst>
          </p:cNvPr>
          <p:cNvSpPr/>
          <p:nvPr/>
        </p:nvSpPr>
        <p:spPr>
          <a:xfrm>
            <a:off x="1847326" y="2489711"/>
            <a:ext cx="2134117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wiederholen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8F4EA12-9328-4D3B-A1D6-D6EB220A4903}"/>
              </a:ext>
            </a:extLst>
          </p:cNvPr>
          <p:cNvSpPr/>
          <p:nvPr/>
        </p:nvSpPr>
        <p:spPr>
          <a:xfrm>
            <a:off x="1833184" y="3097158"/>
            <a:ext cx="2148259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sitzen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D18180C-C3B9-44EC-AD3D-806537F78B69}"/>
              </a:ext>
            </a:extLst>
          </p:cNvPr>
          <p:cNvSpPr/>
          <p:nvPr/>
        </p:nvSpPr>
        <p:spPr>
          <a:xfrm>
            <a:off x="246240" y="1546476"/>
            <a:ext cx="1540662" cy="121288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Ich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kann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Lied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D6684CF-592A-42B9-8C97-BDA342399D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42" y="1266234"/>
            <a:ext cx="449001" cy="4677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4ADCCF-8F73-407F-B6CF-F39B2D7CFD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42" y="1867971"/>
            <a:ext cx="449001" cy="4677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E1D65C-C733-4CD9-80CC-38ABEB4A4C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42" y="2459464"/>
            <a:ext cx="449001" cy="467709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87D0A40-2DE8-4556-B62A-98DF868B3464}"/>
              </a:ext>
            </a:extLst>
          </p:cNvPr>
          <p:cNvSpPr/>
          <p:nvPr/>
        </p:nvSpPr>
        <p:spPr>
          <a:xfrm>
            <a:off x="1833184" y="3976682"/>
            <a:ext cx="2148259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denken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234991C-D630-47E5-BF43-A7057AB882ED}"/>
              </a:ext>
            </a:extLst>
          </p:cNvPr>
          <p:cNvSpPr/>
          <p:nvPr/>
        </p:nvSpPr>
        <p:spPr>
          <a:xfrm>
            <a:off x="1847326" y="4540840"/>
            <a:ext cx="2134117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041BB38-F599-4CB3-9C30-606B354A09AC}"/>
              </a:ext>
            </a:extLst>
          </p:cNvPr>
          <p:cNvSpPr/>
          <p:nvPr/>
        </p:nvSpPr>
        <p:spPr>
          <a:xfrm>
            <a:off x="1847326" y="5104998"/>
            <a:ext cx="2134117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8D79D8A-4BB3-4FE7-9F98-F25F899E6896}"/>
              </a:ext>
            </a:extLst>
          </p:cNvPr>
          <p:cNvSpPr/>
          <p:nvPr/>
        </p:nvSpPr>
        <p:spPr>
          <a:xfrm>
            <a:off x="1833184" y="5669156"/>
            <a:ext cx="2148259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spielen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B67E777-BC6E-4DA2-815A-40580A12B5EE}"/>
              </a:ext>
            </a:extLst>
          </p:cNvPr>
          <p:cNvSpPr/>
          <p:nvPr/>
        </p:nvSpPr>
        <p:spPr>
          <a:xfrm>
            <a:off x="63397" y="4167595"/>
            <a:ext cx="1707719" cy="10428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 </a:t>
            </a:r>
            <a:b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kannst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Instrument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E5DA1F2-A438-491E-9D54-7E43165B95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42" y="4533748"/>
            <a:ext cx="449001" cy="4677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BA6D1A1-FAC8-4BD7-88B4-FB8CD61A3F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42" y="5679918"/>
            <a:ext cx="449001" cy="467709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4ED8F8D-F8BE-40FB-AED1-26BE9F938DE9}"/>
              </a:ext>
            </a:extLst>
          </p:cNvPr>
          <p:cNvSpPr/>
          <p:nvPr/>
        </p:nvSpPr>
        <p:spPr>
          <a:xfrm>
            <a:off x="5918742" y="2476725"/>
            <a:ext cx="2148259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sitzen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A2C460B-FA71-4E58-8081-F3717C591C66}"/>
              </a:ext>
            </a:extLst>
          </p:cNvPr>
          <p:cNvSpPr/>
          <p:nvPr/>
        </p:nvSpPr>
        <p:spPr>
          <a:xfrm>
            <a:off x="5918742" y="3023283"/>
            <a:ext cx="2148259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spielen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8427555-F456-4B72-9D14-A9D276F2B2D8}"/>
              </a:ext>
            </a:extLst>
          </p:cNvPr>
          <p:cNvSpPr/>
          <p:nvPr/>
        </p:nvSpPr>
        <p:spPr>
          <a:xfrm>
            <a:off x="4340775" y="1544239"/>
            <a:ext cx="1475149" cy="114273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kann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etwas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87E1A64-7CD1-4232-9A90-B3F3FACEB4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000" y="1324033"/>
            <a:ext cx="449001" cy="46770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ABAE2E2-7A5A-4A5E-8B20-8E05848E79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000" y="1948439"/>
            <a:ext cx="449001" cy="46770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AF14171-31EC-4C6C-8653-79F3DD0CB6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000" y="3016144"/>
            <a:ext cx="449001" cy="467709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4A9F1BF-463F-4FD6-B809-E310BACE8794}"/>
              </a:ext>
            </a:extLst>
          </p:cNvPr>
          <p:cNvSpPr/>
          <p:nvPr/>
        </p:nvSpPr>
        <p:spPr>
          <a:xfrm>
            <a:off x="5918742" y="4011535"/>
            <a:ext cx="2148259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verstehen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CE936FB-5C31-495B-B924-2C138F57E35F}"/>
              </a:ext>
            </a:extLst>
          </p:cNvPr>
          <p:cNvSpPr/>
          <p:nvPr/>
        </p:nvSpPr>
        <p:spPr>
          <a:xfrm>
            <a:off x="5918742" y="4572776"/>
            <a:ext cx="2148259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spielen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53E974A-BBBF-406D-9F13-9AABC7E690BB}"/>
              </a:ext>
            </a:extLst>
          </p:cNvPr>
          <p:cNvSpPr/>
          <p:nvPr/>
        </p:nvSpPr>
        <p:spPr>
          <a:xfrm>
            <a:off x="5918742" y="5134017"/>
            <a:ext cx="2148259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sitzen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62533B8-C6E0-48DE-BAE2-7817B8C9D1E2}"/>
              </a:ext>
            </a:extLst>
          </p:cNvPr>
          <p:cNvSpPr/>
          <p:nvPr/>
        </p:nvSpPr>
        <p:spPr>
          <a:xfrm>
            <a:off x="5918742" y="5695258"/>
            <a:ext cx="2148259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wiederholen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C46AC9B-A63A-4375-95EA-C054BEDD537C}"/>
              </a:ext>
            </a:extLst>
          </p:cNvPr>
          <p:cNvSpPr/>
          <p:nvPr/>
        </p:nvSpPr>
        <p:spPr>
          <a:xfrm>
            <a:off x="4340774" y="4169623"/>
            <a:ext cx="1475149" cy="168336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kannst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Frage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A93B4AF-F0ED-430E-B935-3D701CE8C6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220" y="4021464"/>
            <a:ext cx="449001" cy="46770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8500E47-3474-4B19-8CE1-485DF55E87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000" y="5687554"/>
            <a:ext cx="449001" cy="467709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3B8AB91-718F-4834-BAC3-560AC25C9573}"/>
              </a:ext>
            </a:extLst>
          </p:cNvPr>
          <p:cNvSpPr/>
          <p:nvPr/>
        </p:nvSpPr>
        <p:spPr>
          <a:xfrm>
            <a:off x="10017462" y="3014156"/>
            <a:ext cx="2148259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892FC05-D45F-452F-BC90-F34BED676C74}"/>
              </a:ext>
            </a:extLst>
          </p:cNvPr>
          <p:cNvSpPr/>
          <p:nvPr/>
        </p:nvSpPr>
        <p:spPr>
          <a:xfrm>
            <a:off x="10017462" y="3582429"/>
            <a:ext cx="2148259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F4996CE-EA01-42A1-B2AB-733D09609AE6}"/>
              </a:ext>
            </a:extLst>
          </p:cNvPr>
          <p:cNvSpPr/>
          <p:nvPr/>
        </p:nvSpPr>
        <p:spPr>
          <a:xfrm>
            <a:off x="10017462" y="4150702"/>
            <a:ext cx="2148259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spielen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989E95C-D09E-4477-98C4-F82EF2E4F094}"/>
              </a:ext>
            </a:extLst>
          </p:cNvPr>
          <p:cNvSpPr/>
          <p:nvPr/>
        </p:nvSpPr>
        <p:spPr>
          <a:xfrm>
            <a:off x="10017462" y="4718976"/>
            <a:ext cx="2148259" cy="478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verstehen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5532C4FF-22A4-43B7-AEC2-7C7A8B87E295}"/>
              </a:ext>
            </a:extLst>
          </p:cNvPr>
          <p:cNvSpPr/>
          <p:nvPr/>
        </p:nvSpPr>
        <p:spPr>
          <a:xfrm>
            <a:off x="8485427" y="3344276"/>
            <a:ext cx="1429038" cy="165718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Ich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kann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eine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n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Satz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23">
            <a:hlinkClick r:id="" action="ppaction://noaction">
              <a:snd r:embed="rId8" name="T3_W5F_3.2.wav"/>
            </a:hlinkClick>
            <a:extLst>
              <a:ext uri="{FF2B5EF4-FFF2-40B4-BE49-F238E27FC236}">
                <a16:creationId xmlns:a16="http://schemas.microsoft.com/office/drawing/2014/main" id="{BBEE65DF-89EC-4388-A6FB-21E0FC9F417D}"/>
              </a:ext>
            </a:extLst>
          </p:cNvPr>
          <p:cNvSpPr/>
          <p:nvPr/>
        </p:nvSpPr>
        <p:spPr>
          <a:xfrm>
            <a:off x="39547" y="1291357"/>
            <a:ext cx="464040" cy="396360"/>
          </a:xfrm>
          <a:prstGeom prst="actionButtonBlank">
            <a:avLst/>
          </a:prstGeom>
          <a:solidFill>
            <a:srgbClr val="FFD10D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CustomShape 23">
            <a:hlinkClick r:id="" action="ppaction://noaction">
              <a:snd r:embed="rId9" name="T3_W5F_3.3.wav"/>
            </a:hlinkClick>
            <a:extLst>
              <a:ext uri="{FF2B5EF4-FFF2-40B4-BE49-F238E27FC236}">
                <a16:creationId xmlns:a16="http://schemas.microsoft.com/office/drawing/2014/main" id="{0AD4123B-600B-48E7-9D02-AF262D419834}"/>
              </a:ext>
            </a:extLst>
          </p:cNvPr>
          <p:cNvSpPr/>
          <p:nvPr/>
        </p:nvSpPr>
        <p:spPr>
          <a:xfrm>
            <a:off x="32510" y="3971443"/>
            <a:ext cx="464040" cy="396360"/>
          </a:xfrm>
          <a:prstGeom prst="actionButtonBlank">
            <a:avLst/>
          </a:prstGeom>
          <a:solidFill>
            <a:srgbClr val="FFD10D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CustomShape 23">
            <a:hlinkClick r:id="" action="ppaction://noaction">
              <a:snd r:embed="rId10" name="T3_W5F_3.4.wav"/>
            </a:hlinkClick>
            <a:extLst>
              <a:ext uri="{FF2B5EF4-FFF2-40B4-BE49-F238E27FC236}">
                <a16:creationId xmlns:a16="http://schemas.microsoft.com/office/drawing/2014/main" id="{4CD9733E-D38D-46D1-B9BF-4AD23EE68E4A}"/>
              </a:ext>
            </a:extLst>
          </p:cNvPr>
          <p:cNvSpPr/>
          <p:nvPr/>
        </p:nvSpPr>
        <p:spPr>
          <a:xfrm>
            <a:off x="4044910" y="1291357"/>
            <a:ext cx="464040" cy="396360"/>
          </a:xfrm>
          <a:prstGeom prst="actionButtonBlank">
            <a:avLst/>
          </a:prstGeom>
          <a:solidFill>
            <a:srgbClr val="FFD10D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CustomShape 23">
            <a:hlinkClick r:id="" action="ppaction://noaction">
              <a:snd r:embed="rId11" name="T3_W5F_3.5.wav"/>
            </a:hlinkClick>
            <a:extLst>
              <a:ext uri="{FF2B5EF4-FFF2-40B4-BE49-F238E27FC236}">
                <a16:creationId xmlns:a16="http://schemas.microsoft.com/office/drawing/2014/main" id="{D91AE3A9-B02C-4930-8D29-1CABE384F53B}"/>
              </a:ext>
            </a:extLst>
          </p:cNvPr>
          <p:cNvSpPr/>
          <p:nvPr/>
        </p:nvSpPr>
        <p:spPr>
          <a:xfrm>
            <a:off x="4044910" y="3935768"/>
            <a:ext cx="464040" cy="396360"/>
          </a:xfrm>
          <a:prstGeom prst="actionButtonBlank">
            <a:avLst/>
          </a:prstGeom>
          <a:solidFill>
            <a:srgbClr val="FFD10D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CustomShape 23">
            <a:hlinkClick r:id="" action="ppaction://noaction">
              <a:snd r:embed="rId12" name="T3_W5F_3.6.wav"/>
            </a:hlinkClick>
            <a:extLst>
              <a:ext uri="{FF2B5EF4-FFF2-40B4-BE49-F238E27FC236}">
                <a16:creationId xmlns:a16="http://schemas.microsoft.com/office/drawing/2014/main" id="{F2C4EE49-BA69-4F8C-AF68-1CD3F37A749C}"/>
              </a:ext>
            </a:extLst>
          </p:cNvPr>
          <p:cNvSpPr/>
          <p:nvPr/>
        </p:nvSpPr>
        <p:spPr>
          <a:xfrm>
            <a:off x="8174918" y="3106097"/>
            <a:ext cx="464040" cy="396360"/>
          </a:xfrm>
          <a:prstGeom prst="actionButtonBlank">
            <a:avLst/>
          </a:prstGeom>
          <a:solidFill>
            <a:srgbClr val="FFD10D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8A9CFFB-2B3A-4121-82B3-12FDB434C9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720" y="3012698"/>
            <a:ext cx="449001" cy="46770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A60F330-476D-4306-A7AD-1BAE2E293B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720" y="3571648"/>
            <a:ext cx="449001" cy="46770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A60F330-476D-4306-A7AD-1BAE2E293B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101" y="4718596"/>
            <a:ext cx="449001" cy="46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6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hlinkClick r:id="" action="ppaction://noaction">
              <a:snd r:embed="rId6" name="T3_W5F_4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869592" y="48311"/>
            <a:ext cx="2425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kann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…</a:t>
            </a:r>
            <a:endParaRPr lang="en-GB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9134706" y="324795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117979"/>
            <a:ext cx="1585097" cy="1066892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8" name="T3_W5F_4.2.wav"/>
            </a:hlinkClick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677832"/>
            <a:ext cx="2765970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Was </a:t>
            </a:r>
            <a:r>
              <a:rPr lang="en-GB" sz="24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machst</a:t>
            </a:r>
            <a:r>
              <a:rPr lang="en-GB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du?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E5ABC6BC-357B-BDC0-B392-2997E5FB4FCF}"/>
              </a:ext>
            </a:extLst>
          </p:cNvPr>
          <p:cNvSpPr/>
          <p:nvPr/>
        </p:nvSpPr>
        <p:spPr>
          <a:xfrm>
            <a:off x="1248389" y="2999057"/>
            <a:ext cx="3101608" cy="1093477"/>
          </a:xfrm>
          <a:prstGeom prst="roundRect">
            <a:avLst/>
          </a:prstGeom>
          <a:solidFill>
            <a:schemeClr val="bg1"/>
          </a:solidFill>
          <a:ln>
            <a:solidFill>
              <a:srgbClr val="FAAF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5ABC6BC-357B-BDC0-B392-2997E5FB4FCF}"/>
              </a:ext>
            </a:extLst>
          </p:cNvPr>
          <p:cNvSpPr/>
          <p:nvPr/>
        </p:nvSpPr>
        <p:spPr>
          <a:xfrm>
            <a:off x="1248389" y="4279701"/>
            <a:ext cx="3101608" cy="1093477"/>
          </a:xfrm>
          <a:prstGeom prst="roundRect">
            <a:avLst/>
          </a:prstGeom>
          <a:solidFill>
            <a:schemeClr val="bg1"/>
          </a:solidFill>
          <a:ln>
            <a:solidFill>
              <a:srgbClr val="FAAF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: Rounded Corners 55">
            <a:extLst>
              <a:ext uri="{FF2B5EF4-FFF2-40B4-BE49-F238E27FC236}">
                <a16:creationId xmlns:a16="http://schemas.microsoft.com/office/drawing/2014/main" id="{E5ABC6BC-357B-BDC0-B392-2997E5FB4FCF}"/>
              </a:ext>
            </a:extLst>
          </p:cNvPr>
          <p:cNvSpPr/>
          <p:nvPr/>
        </p:nvSpPr>
        <p:spPr>
          <a:xfrm>
            <a:off x="1248389" y="5560345"/>
            <a:ext cx="3101608" cy="1093477"/>
          </a:xfrm>
          <a:prstGeom prst="roundRect">
            <a:avLst/>
          </a:prstGeom>
          <a:solidFill>
            <a:schemeClr val="bg1"/>
          </a:solidFill>
          <a:ln>
            <a:solidFill>
              <a:srgbClr val="FAAF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: Rounded Corners 55">
            <a:extLst>
              <a:ext uri="{FF2B5EF4-FFF2-40B4-BE49-F238E27FC236}">
                <a16:creationId xmlns:a16="http://schemas.microsoft.com/office/drawing/2014/main" id="{E5ABC6BC-357B-BDC0-B392-2997E5FB4FCF}"/>
              </a:ext>
            </a:extLst>
          </p:cNvPr>
          <p:cNvSpPr/>
          <p:nvPr/>
        </p:nvSpPr>
        <p:spPr>
          <a:xfrm>
            <a:off x="4592889" y="2995012"/>
            <a:ext cx="3101608" cy="1093477"/>
          </a:xfrm>
          <a:prstGeom prst="roundRect">
            <a:avLst/>
          </a:prstGeom>
          <a:solidFill>
            <a:schemeClr val="bg1"/>
          </a:solidFill>
          <a:ln>
            <a:solidFill>
              <a:srgbClr val="FAAF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: Rounded Corners 55">
            <a:extLst>
              <a:ext uri="{FF2B5EF4-FFF2-40B4-BE49-F238E27FC236}">
                <a16:creationId xmlns:a16="http://schemas.microsoft.com/office/drawing/2014/main" id="{E5ABC6BC-357B-BDC0-B392-2997E5FB4FCF}"/>
              </a:ext>
            </a:extLst>
          </p:cNvPr>
          <p:cNvSpPr/>
          <p:nvPr/>
        </p:nvSpPr>
        <p:spPr>
          <a:xfrm>
            <a:off x="4592889" y="4275656"/>
            <a:ext cx="3101608" cy="1093477"/>
          </a:xfrm>
          <a:prstGeom prst="roundRect">
            <a:avLst/>
          </a:prstGeom>
          <a:solidFill>
            <a:schemeClr val="bg1"/>
          </a:solidFill>
          <a:ln>
            <a:solidFill>
              <a:srgbClr val="FAAF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: Rounded Corners 55">
            <a:extLst>
              <a:ext uri="{FF2B5EF4-FFF2-40B4-BE49-F238E27FC236}">
                <a16:creationId xmlns:a16="http://schemas.microsoft.com/office/drawing/2014/main" id="{E5ABC6BC-357B-BDC0-B392-2997E5FB4FCF}"/>
              </a:ext>
            </a:extLst>
          </p:cNvPr>
          <p:cNvSpPr/>
          <p:nvPr/>
        </p:nvSpPr>
        <p:spPr>
          <a:xfrm>
            <a:off x="4592889" y="5556300"/>
            <a:ext cx="3101608" cy="1093477"/>
          </a:xfrm>
          <a:prstGeom prst="roundRect">
            <a:avLst/>
          </a:prstGeom>
          <a:solidFill>
            <a:schemeClr val="bg1"/>
          </a:solidFill>
          <a:ln>
            <a:solidFill>
              <a:srgbClr val="FAAF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: Rounded Corners 55">
            <a:extLst>
              <a:ext uri="{FF2B5EF4-FFF2-40B4-BE49-F238E27FC236}">
                <a16:creationId xmlns:a16="http://schemas.microsoft.com/office/drawing/2014/main" id="{E5ABC6BC-357B-BDC0-B392-2997E5FB4FCF}"/>
              </a:ext>
            </a:extLst>
          </p:cNvPr>
          <p:cNvSpPr/>
          <p:nvPr/>
        </p:nvSpPr>
        <p:spPr>
          <a:xfrm>
            <a:off x="7937230" y="2965976"/>
            <a:ext cx="3101608" cy="1093477"/>
          </a:xfrm>
          <a:prstGeom prst="roundRect">
            <a:avLst/>
          </a:prstGeom>
          <a:solidFill>
            <a:schemeClr val="bg1"/>
          </a:solidFill>
          <a:ln>
            <a:solidFill>
              <a:srgbClr val="FAAF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: Rounded Corners 55">
            <a:extLst>
              <a:ext uri="{FF2B5EF4-FFF2-40B4-BE49-F238E27FC236}">
                <a16:creationId xmlns:a16="http://schemas.microsoft.com/office/drawing/2014/main" id="{E5ABC6BC-357B-BDC0-B392-2997E5FB4FCF}"/>
              </a:ext>
            </a:extLst>
          </p:cNvPr>
          <p:cNvSpPr/>
          <p:nvPr/>
        </p:nvSpPr>
        <p:spPr>
          <a:xfrm>
            <a:off x="7937230" y="4246620"/>
            <a:ext cx="3101608" cy="1093477"/>
          </a:xfrm>
          <a:prstGeom prst="roundRect">
            <a:avLst/>
          </a:prstGeom>
          <a:solidFill>
            <a:schemeClr val="bg1"/>
          </a:solidFill>
          <a:ln>
            <a:solidFill>
              <a:srgbClr val="FAAF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: Rounded Corners 55">
            <a:extLst>
              <a:ext uri="{FF2B5EF4-FFF2-40B4-BE49-F238E27FC236}">
                <a16:creationId xmlns:a16="http://schemas.microsoft.com/office/drawing/2014/main" id="{E5ABC6BC-357B-BDC0-B392-2997E5FB4FCF}"/>
              </a:ext>
            </a:extLst>
          </p:cNvPr>
          <p:cNvSpPr/>
          <p:nvPr/>
        </p:nvSpPr>
        <p:spPr>
          <a:xfrm>
            <a:off x="7937230" y="5527264"/>
            <a:ext cx="3101608" cy="1093477"/>
          </a:xfrm>
          <a:prstGeom prst="roundRect">
            <a:avLst/>
          </a:prstGeom>
          <a:solidFill>
            <a:schemeClr val="bg1"/>
          </a:solidFill>
          <a:ln>
            <a:solidFill>
              <a:srgbClr val="FAAF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6" name="Picture 25" descr="Logo, company name&#10;&#10;Description automatically generated">
            <a:hlinkClick r:id="" action="ppaction://noaction">
              <a:snd r:embed="rId11" name="T3_W5F_4.12.wav"/>
            </a:hlinkClick>
            <a:extLst>
              <a:ext uri="{FF2B5EF4-FFF2-40B4-BE49-F238E27FC236}">
                <a16:creationId xmlns:a16="http://schemas.microsoft.com/office/drawing/2014/main" id="{3E6026A0-4D9F-4208-9EB1-A23883BF61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202" y="5646617"/>
            <a:ext cx="935397" cy="926227"/>
          </a:xfrm>
          <a:prstGeom prst="rect">
            <a:avLst/>
          </a:prstGeom>
        </p:spPr>
      </p:pic>
      <p:pic>
        <p:nvPicPr>
          <p:cNvPr id="27" name="Picture 26" descr="Logo, icon&#10;&#10;Description automatically generated">
            <a:hlinkClick r:id="" action="ppaction://noaction">
              <a:snd r:embed="rId13" name="T3_W5F_4.10.wav"/>
            </a:hlinkClick>
            <a:extLst>
              <a:ext uri="{FF2B5EF4-FFF2-40B4-BE49-F238E27FC236}">
                <a16:creationId xmlns:a16="http://schemas.microsoft.com/office/drawing/2014/main" id="{E2665541-7535-4559-B1BA-00A9A1CEA51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250" y="4326817"/>
            <a:ext cx="920794" cy="916637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hlinkClick r:id="" action="ppaction://noaction">
              <a:snd r:embed="rId15" name="T3_W5F_4.13.wav"/>
            </a:hlinkClick>
            <a:extLst>
              <a:ext uri="{FF2B5EF4-FFF2-40B4-BE49-F238E27FC236}">
                <a16:creationId xmlns:a16="http://schemas.microsoft.com/office/drawing/2014/main" id="{0CB03943-739B-42EB-BDF6-6480CBAD501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708" y="5609033"/>
            <a:ext cx="960128" cy="950285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hlinkClick r:id="" action="ppaction://noaction">
              <a:snd r:embed="rId17" name="T3_W5F_4.14.wav"/>
            </a:hlinkClick>
            <a:extLst>
              <a:ext uri="{FF2B5EF4-FFF2-40B4-BE49-F238E27FC236}">
                <a16:creationId xmlns:a16="http://schemas.microsoft.com/office/drawing/2014/main" id="{8A1D2F31-9B56-4C4E-A9E3-9C39608763F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084" y="5569528"/>
            <a:ext cx="1006512" cy="977232"/>
          </a:xfrm>
          <a:prstGeom prst="rect">
            <a:avLst/>
          </a:prstGeom>
        </p:spPr>
      </p:pic>
      <p:pic>
        <p:nvPicPr>
          <p:cNvPr id="32" name="Picture 31" descr="Diagram&#10;&#10;Description automatically generated">
            <a:hlinkClick r:id="" action="ppaction://noaction">
              <a:snd r:embed="rId19" name="T3_W5F_4.11.wav"/>
            </a:hlinkClick>
            <a:extLst>
              <a:ext uri="{FF2B5EF4-FFF2-40B4-BE49-F238E27FC236}">
                <a16:creationId xmlns:a16="http://schemas.microsoft.com/office/drawing/2014/main" id="{3C03488A-CB3B-4481-8692-07FFFCD91EF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7" y="4326817"/>
            <a:ext cx="1012957" cy="1016588"/>
          </a:xfrm>
          <a:prstGeom prst="rect">
            <a:avLst/>
          </a:prstGeom>
        </p:spPr>
      </p:pic>
      <p:pic>
        <p:nvPicPr>
          <p:cNvPr id="34" name="Picture 33" descr="A picture containing shape&#10;&#10;Description automatically generated">
            <a:hlinkClick r:id="" action="ppaction://noaction">
              <a:snd r:embed="rId21" name="T3_W5F_4.6.wav"/>
            </a:hlinkClick>
            <a:extLst>
              <a:ext uri="{FF2B5EF4-FFF2-40B4-BE49-F238E27FC236}">
                <a16:creationId xmlns:a16="http://schemas.microsoft.com/office/drawing/2014/main" id="{82E2C391-DAAA-4A16-B664-1804450FF8D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622" y="3052441"/>
            <a:ext cx="926576" cy="901843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hlinkClick r:id="" action="ppaction://noaction">
              <a:snd r:embed="rId23" name="T3_W5F_4.7.wav"/>
            </a:hlinkClick>
            <a:extLst>
              <a:ext uri="{FF2B5EF4-FFF2-40B4-BE49-F238E27FC236}">
                <a16:creationId xmlns:a16="http://schemas.microsoft.com/office/drawing/2014/main" id="{05D12C86-2B0C-4822-930B-ABE484EBC51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818" y="2979569"/>
            <a:ext cx="996226" cy="1014674"/>
          </a:xfrm>
          <a:prstGeom prst="rect">
            <a:avLst/>
          </a:prstGeom>
        </p:spPr>
      </p:pic>
      <p:pic>
        <p:nvPicPr>
          <p:cNvPr id="37" name="Picture 36" descr="A picture containing icon&#10;&#10;Description automatically generated">
            <a:hlinkClick r:id="" action="ppaction://noaction">
              <a:snd r:embed="rId25" name="T3_W5F_4.8.wav"/>
            </a:hlinkClick>
            <a:extLst>
              <a:ext uri="{FF2B5EF4-FFF2-40B4-BE49-F238E27FC236}">
                <a16:creationId xmlns:a16="http://schemas.microsoft.com/office/drawing/2014/main" id="{5C667FE4-13A2-4A8F-B093-179BE81638C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804" y="3032640"/>
            <a:ext cx="1112077" cy="101821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hlinkClick r:id="" action="ppaction://noaction">
              <a:snd r:embed="rId27" name="T3_W5F_4.9.wav"/>
            </a:hlinkClick>
            <a:extLst>
              <a:ext uri="{FF2B5EF4-FFF2-40B4-BE49-F238E27FC236}">
                <a16:creationId xmlns:a16="http://schemas.microsoft.com/office/drawing/2014/main" id="{3B890EBE-CE76-474B-9518-2A9BE4C9E970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56" y="4357844"/>
            <a:ext cx="904942" cy="92989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815FEE6-DDD0-74FE-212F-C70D46512E4C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886" y="2988508"/>
            <a:ext cx="1005412" cy="1021371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6196462F-EF49-40A0-902D-B675BB25BF8F}"/>
              </a:ext>
            </a:extLst>
          </p:cNvPr>
          <p:cNvSpPr/>
          <p:nvPr/>
        </p:nvSpPr>
        <p:spPr>
          <a:xfrm>
            <a:off x="1295634" y="3247294"/>
            <a:ext cx="13192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neben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196462F-EF49-40A0-902D-B675BB25BF8F}"/>
              </a:ext>
            </a:extLst>
          </p:cNvPr>
          <p:cNvSpPr/>
          <p:nvPr/>
        </p:nvSpPr>
        <p:spPr>
          <a:xfrm>
            <a:off x="1237374" y="4591560"/>
            <a:ext cx="16053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dienstags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196462F-EF49-40A0-902D-B675BB25BF8F}"/>
              </a:ext>
            </a:extLst>
          </p:cNvPr>
          <p:cNvSpPr/>
          <p:nvPr/>
        </p:nvSpPr>
        <p:spPr>
          <a:xfrm>
            <a:off x="1255404" y="5813064"/>
            <a:ext cx="16053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etwas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196462F-EF49-40A0-902D-B675BB25BF8F}"/>
              </a:ext>
            </a:extLst>
          </p:cNvPr>
          <p:cNvSpPr/>
          <p:nvPr/>
        </p:nvSpPr>
        <p:spPr>
          <a:xfrm>
            <a:off x="4588047" y="3272531"/>
            <a:ext cx="16053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heute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196462F-EF49-40A0-902D-B675BB25BF8F}"/>
              </a:ext>
            </a:extLst>
          </p:cNvPr>
          <p:cNvSpPr/>
          <p:nvPr/>
        </p:nvSpPr>
        <p:spPr>
          <a:xfrm>
            <a:off x="4558284" y="4575395"/>
            <a:ext cx="16053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Lied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196462F-EF49-40A0-902D-B675BB25BF8F}"/>
              </a:ext>
            </a:extLst>
          </p:cNvPr>
          <p:cNvSpPr/>
          <p:nvPr/>
        </p:nvSpPr>
        <p:spPr>
          <a:xfrm>
            <a:off x="4619102" y="5909940"/>
            <a:ext cx="18430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</a:t>
            </a: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Frage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196462F-EF49-40A0-902D-B675BB25BF8F}"/>
              </a:ext>
            </a:extLst>
          </p:cNvPr>
          <p:cNvSpPr/>
          <p:nvPr/>
        </p:nvSpPr>
        <p:spPr>
          <a:xfrm>
            <a:off x="7918113" y="3272531"/>
            <a:ext cx="2098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kumimoji="0" lang="en-US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inen</a:t>
            </a: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Satz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196462F-EF49-40A0-902D-B675BB25BF8F}"/>
              </a:ext>
            </a:extLst>
          </p:cNvPr>
          <p:cNvSpPr/>
          <p:nvPr/>
        </p:nvSpPr>
        <p:spPr>
          <a:xfrm>
            <a:off x="7743199" y="4357844"/>
            <a:ext cx="1970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kumimoji="0" lang="en-US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ine</a:t>
            </a: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Antwort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2" name="Picture 4" descr="Free Kids Drawing vector and picture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9" t="-231" r="30913" b="76749"/>
          <a:stretch/>
        </p:blipFill>
        <p:spPr bwMode="auto">
          <a:xfrm>
            <a:off x="3359731" y="1509748"/>
            <a:ext cx="1186395" cy="9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Free Kids Drawing vector and picture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27" t="4271" r="-1270" b="77023"/>
          <a:stretch/>
        </p:blipFill>
        <p:spPr bwMode="auto">
          <a:xfrm>
            <a:off x="92994" y="1513361"/>
            <a:ext cx="1155395" cy="85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286555" y="1377538"/>
            <a:ext cx="2073175" cy="1434352"/>
          </a:xfrm>
          <a:prstGeom prst="wedgeRoundRectCallout">
            <a:avLst>
              <a:gd name="adj1" fmla="val -59496"/>
              <a:gd name="adj2" fmla="val -1042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heute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schwimmen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3" name="Rounded Rectangular Callout 72"/>
          <p:cNvSpPr/>
          <p:nvPr/>
        </p:nvSpPr>
        <p:spPr>
          <a:xfrm>
            <a:off x="4812213" y="1425501"/>
            <a:ext cx="2407454" cy="1440278"/>
          </a:xfrm>
          <a:prstGeom prst="wedgeRoundRectCallout">
            <a:avLst>
              <a:gd name="adj1" fmla="val -60589"/>
              <a:gd name="adj2" fmla="val -918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heute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schwimmen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und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dienstags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denken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74" name="Picture 4" descr="Free Kids Drawing vector and picture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27" t="4271" r="-1270" b="77023"/>
          <a:stretch/>
        </p:blipFill>
        <p:spPr bwMode="auto">
          <a:xfrm>
            <a:off x="7359532" y="1668697"/>
            <a:ext cx="1155395" cy="85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ular Callout 74"/>
          <p:cNvSpPr/>
          <p:nvPr/>
        </p:nvSpPr>
        <p:spPr>
          <a:xfrm>
            <a:off x="8673818" y="1387128"/>
            <a:ext cx="3404451" cy="1465971"/>
          </a:xfrm>
          <a:prstGeom prst="wedgeRoundRectCallout">
            <a:avLst>
              <a:gd name="adj1" fmla="val -60589"/>
              <a:gd name="adj2" fmla="val -918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heute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schwimmen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dienstags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denken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und eine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Frage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wiederholen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196462F-EF49-40A0-902D-B675BB25BF8F}"/>
              </a:ext>
            </a:extLst>
          </p:cNvPr>
          <p:cNvSpPr/>
          <p:nvPr/>
        </p:nvSpPr>
        <p:spPr>
          <a:xfrm>
            <a:off x="7898150" y="5702208"/>
            <a:ext cx="19575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-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kumimoji="0" lang="en-US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Instrument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5F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5F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5F_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3" grpId="0" animBg="1"/>
      <p:bldP spid="7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hlinkClick r:id="" action="ppaction://noaction">
              <a:snd r:embed="rId6" name="T3_W5F_4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869592" y="48311"/>
            <a:ext cx="2425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kann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…</a:t>
            </a:r>
            <a:endParaRPr lang="en-GB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9134706" y="324795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117979"/>
            <a:ext cx="1585097" cy="1066892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8" name="T3_W5F_4.2.wav"/>
            </a:hlinkClick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677832"/>
            <a:ext cx="2765970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Was </a:t>
            </a:r>
            <a:r>
              <a:rPr lang="en-GB" sz="24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machst</a:t>
            </a:r>
            <a:r>
              <a:rPr lang="en-GB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du?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pic>
        <p:nvPicPr>
          <p:cNvPr id="26" name="Picture 25" descr="Logo, company name&#10;&#10;Description automatically generated">
            <a:hlinkClick r:id="" action="ppaction://noaction">
              <a:snd r:embed="rId11" name="T3_W5F_5.9.wav"/>
            </a:hlinkClick>
            <a:extLst>
              <a:ext uri="{FF2B5EF4-FFF2-40B4-BE49-F238E27FC236}">
                <a16:creationId xmlns:a16="http://schemas.microsoft.com/office/drawing/2014/main" id="{3E6026A0-4D9F-4208-9EB1-A23883BF61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860" y="4918127"/>
            <a:ext cx="1669787" cy="1653418"/>
          </a:xfrm>
          <a:prstGeom prst="rect">
            <a:avLst/>
          </a:prstGeom>
        </p:spPr>
      </p:pic>
      <p:pic>
        <p:nvPicPr>
          <p:cNvPr id="27" name="Picture 26" descr="Logo, icon&#10;&#10;Description automatically generated">
            <a:hlinkClick r:id="" action="ppaction://noaction">
              <a:snd r:embed="rId13" name="T3_W5F_5.6.wav"/>
            </a:hlinkClick>
            <a:extLst>
              <a:ext uri="{FF2B5EF4-FFF2-40B4-BE49-F238E27FC236}">
                <a16:creationId xmlns:a16="http://schemas.microsoft.com/office/drawing/2014/main" id="{E2665541-7535-4559-B1BA-00A9A1CEA51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56" y="3106644"/>
            <a:ext cx="1643719" cy="1636298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hlinkClick r:id="" action="ppaction://noaction">
              <a:snd r:embed="rId15" name="T3_W5F_5.10.wav"/>
            </a:hlinkClick>
            <a:extLst>
              <a:ext uri="{FF2B5EF4-FFF2-40B4-BE49-F238E27FC236}">
                <a16:creationId xmlns:a16="http://schemas.microsoft.com/office/drawing/2014/main" id="{0CB03943-739B-42EB-BDF6-6480CBAD501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407" y="4896655"/>
            <a:ext cx="1713935" cy="1696364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hlinkClick r:id="" action="ppaction://noaction">
              <a:snd r:embed="rId17" name="T3_W5F_5.11.wav"/>
            </a:hlinkClick>
            <a:extLst>
              <a:ext uri="{FF2B5EF4-FFF2-40B4-BE49-F238E27FC236}">
                <a16:creationId xmlns:a16="http://schemas.microsoft.com/office/drawing/2014/main" id="{8A1D2F31-9B56-4C4E-A9E3-9C39608763F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102" y="4872603"/>
            <a:ext cx="1796736" cy="1744468"/>
          </a:xfrm>
          <a:prstGeom prst="rect">
            <a:avLst/>
          </a:prstGeom>
        </p:spPr>
      </p:pic>
      <p:pic>
        <p:nvPicPr>
          <p:cNvPr id="32" name="Picture 31" descr="Diagram&#10;&#10;Description automatically generated">
            <a:hlinkClick r:id="" action="ppaction://noaction">
              <a:snd r:embed="rId19" name="T3_W5F_5.12.wav"/>
            </a:hlinkClick>
            <a:extLst>
              <a:ext uri="{FF2B5EF4-FFF2-40B4-BE49-F238E27FC236}">
                <a16:creationId xmlns:a16="http://schemas.microsoft.com/office/drawing/2014/main" id="{3C03488A-CB3B-4481-8692-07FFFCD91EF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598" y="4837476"/>
            <a:ext cx="1808241" cy="1814723"/>
          </a:xfrm>
          <a:prstGeom prst="rect">
            <a:avLst/>
          </a:prstGeom>
        </p:spPr>
      </p:pic>
      <p:pic>
        <p:nvPicPr>
          <p:cNvPr id="34" name="Picture 33" descr="A picture containing shape&#10;&#10;Description automatically generated">
            <a:hlinkClick r:id="" action="ppaction://noaction">
              <a:snd r:embed="rId21" name="T3_W5F_5.4.wav"/>
            </a:hlinkClick>
            <a:extLst>
              <a:ext uri="{FF2B5EF4-FFF2-40B4-BE49-F238E27FC236}">
                <a16:creationId xmlns:a16="http://schemas.microsoft.com/office/drawing/2014/main" id="{82E2C391-DAAA-4A16-B664-1804450FF8D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119" y="3119848"/>
            <a:ext cx="1654041" cy="1609890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hlinkClick r:id="" action="ppaction://noaction">
              <a:snd r:embed="rId23" name="T3_W5F_5.5.wav"/>
            </a:hlinkClick>
            <a:extLst>
              <a:ext uri="{FF2B5EF4-FFF2-40B4-BE49-F238E27FC236}">
                <a16:creationId xmlns:a16="http://schemas.microsoft.com/office/drawing/2014/main" id="{05D12C86-2B0C-4822-930B-ABE484EBC51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21" y="3019140"/>
            <a:ext cx="1778374" cy="1811306"/>
          </a:xfrm>
          <a:prstGeom prst="rect">
            <a:avLst/>
          </a:prstGeom>
        </p:spPr>
      </p:pic>
      <p:pic>
        <p:nvPicPr>
          <p:cNvPr id="37" name="Picture 36" descr="A picture containing icon&#10;&#10;Description automatically generated">
            <a:hlinkClick r:id="" action="ppaction://noaction">
              <a:snd r:embed="rId25" name="T3_W5F_5.7.wav"/>
            </a:hlinkClick>
            <a:extLst>
              <a:ext uri="{FF2B5EF4-FFF2-40B4-BE49-F238E27FC236}">
                <a16:creationId xmlns:a16="http://schemas.microsoft.com/office/drawing/2014/main" id="{5C667FE4-13A2-4A8F-B093-179BE81638C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537" y="3015976"/>
            <a:ext cx="1985181" cy="1817634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hlinkClick r:id="" action="ppaction://noaction">
              <a:snd r:embed="rId27" name="T3_W5F_5.8.wav"/>
            </a:hlinkClick>
            <a:extLst>
              <a:ext uri="{FF2B5EF4-FFF2-40B4-BE49-F238E27FC236}">
                <a16:creationId xmlns:a16="http://schemas.microsoft.com/office/drawing/2014/main" id="{3B890EBE-CE76-474B-9518-2A9BE4C9E970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78" y="4914852"/>
            <a:ext cx="1615422" cy="1659969"/>
          </a:xfrm>
          <a:prstGeom prst="rect">
            <a:avLst/>
          </a:prstGeom>
        </p:spPr>
      </p:pic>
      <p:pic>
        <p:nvPicPr>
          <p:cNvPr id="2052" name="Picture 4" descr="Free Kids Drawing vector and picture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9" t="-231" r="30913" b="76749"/>
          <a:stretch/>
        </p:blipFill>
        <p:spPr bwMode="auto">
          <a:xfrm>
            <a:off x="3359731" y="1509748"/>
            <a:ext cx="1186395" cy="9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Free Kids Drawing vector and picture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27" t="4271" r="-1270" b="77023"/>
          <a:stretch/>
        </p:blipFill>
        <p:spPr bwMode="auto">
          <a:xfrm>
            <a:off x="92994" y="1513361"/>
            <a:ext cx="1155395" cy="85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286555" y="1377538"/>
            <a:ext cx="2073175" cy="1434352"/>
          </a:xfrm>
          <a:prstGeom prst="wedgeRoundRectCallout">
            <a:avLst>
              <a:gd name="adj1" fmla="val -59496"/>
              <a:gd name="adj2" fmla="val -1042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schwimmen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3" name="Rounded Rectangular Callout 72"/>
          <p:cNvSpPr/>
          <p:nvPr/>
        </p:nvSpPr>
        <p:spPr>
          <a:xfrm>
            <a:off x="4812213" y="1425501"/>
            <a:ext cx="2407454" cy="1440278"/>
          </a:xfrm>
          <a:prstGeom prst="wedgeRoundRectCallout">
            <a:avLst>
              <a:gd name="adj1" fmla="val -60589"/>
              <a:gd name="adj2" fmla="val -918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schwimmen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und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denken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74" name="Picture 4" descr="Free Kids Drawing vector and picture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27" t="4271" r="-1270" b="77023"/>
          <a:stretch/>
        </p:blipFill>
        <p:spPr bwMode="auto">
          <a:xfrm>
            <a:off x="7359532" y="1668697"/>
            <a:ext cx="1155395" cy="85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ular Callout 74"/>
          <p:cNvSpPr/>
          <p:nvPr/>
        </p:nvSpPr>
        <p:spPr>
          <a:xfrm>
            <a:off x="8673818" y="1387128"/>
            <a:ext cx="3404451" cy="1465971"/>
          </a:xfrm>
          <a:prstGeom prst="wedgeRoundRectCallout">
            <a:avLst>
              <a:gd name="adj1" fmla="val -60589"/>
              <a:gd name="adj2" fmla="val -918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schwimmen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denken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und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wiederholen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69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5F_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5F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5F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3" grpId="0" animBg="1"/>
      <p:bldP spid="7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9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68" y="21605"/>
            <a:ext cx="7267988" cy="1144800"/>
          </a:xfrm>
        </p:spPr>
        <p:txBody>
          <a:bodyPr/>
          <a:lstStyle/>
          <a:p>
            <a:r>
              <a:rPr lang="en-US" sz="3600" b="1" spc="-1" dirty="0">
                <a:latin typeface="Century Gothic" panose="020B0502020202020204" pitchFamily="34" charset="0"/>
              </a:rPr>
              <a:t>Yes/no questions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308066" y="1140876"/>
            <a:ext cx="114076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In German</a:t>
            </a:r>
            <a:r>
              <a:rPr kumimoji="0" lang="en-US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swap 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subject </a:t>
            </a:r>
            <a:r>
              <a:rPr kumimoji="0" lang="en-US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(e.g., I, you) 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make a yes/no question: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579D68-5D08-4359-AD4E-7F222589B8FB}"/>
              </a:ext>
            </a:extLst>
          </p:cNvPr>
          <p:cNvSpPr/>
          <p:nvPr/>
        </p:nvSpPr>
        <p:spPr>
          <a:xfrm>
            <a:off x="316681" y="3345511"/>
            <a:ext cx="3244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sing. 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9E8110-7E30-4D91-8787-7799BD72A612}"/>
              </a:ext>
            </a:extLst>
          </p:cNvPr>
          <p:cNvSpPr/>
          <p:nvPr/>
        </p:nvSpPr>
        <p:spPr>
          <a:xfrm>
            <a:off x="308066" y="2624945"/>
            <a:ext cx="36260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Ich singe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9C77D5-4613-4689-A5B9-B4E54578EAE0}"/>
              </a:ext>
            </a:extLst>
          </p:cNvPr>
          <p:cNvSpPr/>
          <p:nvPr/>
        </p:nvSpPr>
        <p:spPr>
          <a:xfrm>
            <a:off x="349293" y="5320954"/>
            <a:ext cx="3244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Ich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kann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FCA683-DDB1-45B6-BD6D-4A19198E21A2}"/>
              </a:ext>
            </a:extLst>
          </p:cNvPr>
          <p:cNvSpPr/>
          <p:nvPr/>
        </p:nvSpPr>
        <p:spPr>
          <a:xfrm>
            <a:off x="4567261" y="3346336"/>
            <a:ext cx="4077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Do I sing? 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4B63AB66-868C-4524-815C-134290E0476A}"/>
              </a:ext>
            </a:extLst>
          </p:cNvPr>
          <p:cNvSpPr/>
          <p:nvPr/>
        </p:nvSpPr>
        <p:spPr>
          <a:xfrm>
            <a:off x="3555267" y="3425275"/>
            <a:ext cx="844112" cy="35439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AC1F635E-804B-4BDC-AF93-7DED8A5617F7}"/>
              </a:ext>
            </a:extLst>
          </p:cNvPr>
          <p:cNvSpPr/>
          <p:nvPr/>
        </p:nvSpPr>
        <p:spPr>
          <a:xfrm>
            <a:off x="3558084" y="2728223"/>
            <a:ext cx="844112" cy="35439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48A2C0-F745-4B79-8826-8D93B7F345E2}"/>
              </a:ext>
            </a:extLst>
          </p:cNvPr>
          <p:cNvSpPr/>
          <p:nvPr/>
        </p:nvSpPr>
        <p:spPr>
          <a:xfrm>
            <a:off x="4548748" y="2610305"/>
            <a:ext cx="3244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Singe ich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AEC6B2A9-3C02-41A0-989E-83CFE593DA97}"/>
              </a:ext>
            </a:extLst>
          </p:cNvPr>
          <p:cNvSpPr/>
          <p:nvPr/>
        </p:nvSpPr>
        <p:spPr>
          <a:xfrm>
            <a:off x="5424379" y="5466126"/>
            <a:ext cx="844112" cy="35439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4674287-9EB1-4F68-AD51-56B4DAC660FC}"/>
              </a:ext>
            </a:extLst>
          </p:cNvPr>
          <p:cNvSpPr/>
          <p:nvPr/>
        </p:nvSpPr>
        <p:spPr>
          <a:xfrm>
            <a:off x="6345566" y="5359639"/>
            <a:ext cx="3244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Kann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ich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134564-6136-4535-98BB-CCA1E96EB1FC}"/>
              </a:ext>
            </a:extLst>
          </p:cNvPr>
          <p:cNvSpPr/>
          <p:nvPr/>
        </p:nvSpPr>
        <p:spPr>
          <a:xfrm>
            <a:off x="308066" y="6121398"/>
            <a:ext cx="3401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Du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kannst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D17965B2-69AB-4256-B332-3624397C55C0}"/>
              </a:ext>
            </a:extLst>
          </p:cNvPr>
          <p:cNvSpPr/>
          <p:nvPr/>
        </p:nvSpPr>
        <p:spPr>
          <a:xfrm>
            <a:off x="5449650" y="6205812"/>
            <a:ext cx="844112" cy="35439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7BBCF52-F783-4EA0-A7FE-879EE0654790}"/>
              </a:ext>
            </a:extLst>
          </p:cNvPr>
          <p:cNvSpPr/>
          <p:nvPr/>
        </p:nvSpPr>
        <p:spPr>
          <a:xfrm>
            <a:off x="6345566" y="6062328"/>
            <a:ext cx="40863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Kannst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du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7" name="Picture 26" descr="A picture containing clipart&#10;&#10;Description automatically generated">
            <a:extLst>
              <a:ext uri="{FF2B5EF4-FFF2-40B4-BE49-F238E27FC236}">
                <a16:creationId xmlns:a16="http://schemas.microsoft.com/office/drawing/2014/main" id="{753F2757-4EB4-4D72-B87C-65E300DCEF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694" y="6062328"/>
            <a:ext cx="844113" cy="593291"/>
          </a:xfrm>
          <a:prstGeom prst="rect">
            <a:avLst/>
          </a:prstGeom>
        </p:spPr>
      </p:pic>
      <p:pic>
        <p:nvPicPr>
          <p:cNvPr id="33" name="Google Shape;180;p8">
            <a:extLst>
              <a:ext uri="{FF2B5EF4-FFF2-40B4-BE49-F238E27FC236}">
                <a16:creationId xmlns:a16="http://schemas.microsoft.com/office/drawing/2014/main" id="{DB33919A-FE8B-430C-9AF8-C882AF460A69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7392621" y="2463539"/>
            <a:ext cx="347036" cy="628476"/>
          </a:xfrm>
          <a:prstGeom prst="rect">
            <a:avLst/>
          </a:prstGeom>
          <a:ln>
            <a:noFill/>
          </a:ln>
        </p:spPr>
      </p:pic>
      <p:pic>
        <p:nvPicPr>
          <p:cNvPr id="35" name="Picture 34" descr="Logo, icon&#10;&#10;Description automatically generated">
            <a:extLst>
              <a:ext uri="{FF2B5EF4-FFF2-40B4-BE49-F238E27FC236}">
                <a16:creationId xmlns:a16="http://schemas.microsoft.com/office/drawing/2014/main" id="{4313E8C0-8703-4BD8-84CE-29A61F469DE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877" y="2366750"/>
            <a:ext cx="755887" cy="75247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51A15294-FF4A-42EB-A42E-6903949D6F17}"/>
              </a:ext>
            </a:extLst>
          </p:cNvPr>
          <p:cNvSpPr/>
          <p:nvPr/>
        </p:nvSpPr>
        <p:spPr>
          <a:xfrm>
            <a:off x="276668" y="4578592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Questions with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können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US" sz="28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r>
              <a:rPr kumimoji="0" lang="en-US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work like this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7" name="Google Shape;180;p8">
            <a:extLst>
              <a:ext uri="{FF2B5EF4-FFF2-40B4-BE49-F238E27FC236}">
                <a16:creationId xmlns:a16="http://schemas.microsoft.com/office/drawing/2014/main" id="{05311463-E8BF-40E7-9094-58567D1922A7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2116215" y="2582585"/>
            <a:ext cx="347036" cy="628476"/>
          </a:xfrm>
          <a:prstGeom prst="rect">
            <a:avLst/>
          </a:prstGeom>
          <a:ln>
            <a:noFill/>
          </a:ln>
        </p:spPr>
      </p:pic>
      <p:pic>
        <p:nvPicPr>
          <p:cNvPr id="48" name="Picture 47" descr="Logo, icon&#10;&#10;Description automatically generated">
            <a:extLst>
              <a:ext uri="{FF2B5EF4-FFF2-40B4-BE49-F238E27FC236}">
                <a16:creationId xmlns:a16="http://schemas.microsoft.com/office/drawing/2014/main" id="{ACB0934B-496A-4994-8A94-ECBF7C2511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526" y="2493816"/>
            <a:ext cx="755887" cy="75247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0786C94-F798-461C-B50C-75A2E8720720}"/>
              </a:ext>
            </a:extLst>
          </p:cNvPr>
          <p:cNvSpPr txBox="1"/>
          <p:nvPr/>
        </p:nvSpPr>
        <p:spPr>
          <a:xfrm>
            <a:off x="7846067" y="2440929"/>
            <a:ext cx="4676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lang="en-GB" sz="2800" b="1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14FE959-F2EC-4BA6-9BB0-67D0C0F03004}"/>
              </a:ext>
            </a:extLst>
          </p:cNvPr>
          <p:cNvSpPr txBox="1"/>
          <p:nvPr/>
        </p:nvSpPr>
        <p:spPr>
          <a:xfrm>
            <a:off x="10929904" y="5225099"/>
            <a:ext cx="4676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lang="en-GB" sz="2800" b="1" dirty="0"/>
          </a:p>
        </p:txBody>
      </p:sp>
      <p:pic>
        <p:nvPicPr>
          <p:cNvPr id="52" name="Google Shape;180;p8">
            <a:extLst>
              <a:ext uri="{FF2B5EF4-FFF2-40B4-BE49-F238E27FC236}">
                <a16:creationId xmlns:a16="http://schemas.microsoft.com/office/drawing/2014/main" id="{1F8D8FC5-769A-4E50-89E3-88C72A6741B1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3295869" y="5265811"/>
            <a:ext cx="347036" cy="628476"/>
          </a:xfrm>
          <a:prstGeom prst="rect">
            <a:avLst/>
          </a:prstGeom>
          <a:ln>
            <a:noFill/>
          </a:ln>
        </p:spPr>
      </p:pic>
      <p:pic>
        <p:nvPicPr>
          <p:cNvPr id="53" name="Picture 52" descr="Logo, icon&#10;&#10;Description automatically generated">
            <a:extLst>
              <a:ext uri="{FF2B5EF4-FFF2-40B4-BE49-F238E27FC236}">
                <a16:creationId xmlns:a16="http://schemas.microsoft.com/office/drawing/2014/main" id="{01A4C54A-3758-463F-AAB9-974FA534CB3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981" y="5400587"/>
            <a:ext cx="502153" cy="499886"/>
          </a:xfrm>
          <a:prstGeom prst="rect">
            <a:avLst/>
          </a:prstGeom>
        </p:spPr>
      </p:pic>
      <p:pic>
        <p:nvPicPr>
          <p:cNvPr id="54" name="Picture 53" descr="Logo&#10;&#10;Description automatically generated">
            <a:extLst>
              <a:ext uri="{FF2B5EF4-FFF2-40B4-BE49-F238E27FC236}">
                <a16:creationId xmlns:a16="http://schemas.microsoft.com/office/drawing/2014/main" id="{F5AE810F-1F37-49C7-A5C7-8EA04591D4F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226" y="5387845"/>
            <a:ext cx="669459" cy="495014"/>
          </a:xfrm>
          <a:prstGeom prst="rect">
            <a:avLst/>
          </a:prstGeom>
        </p:spPr>
      </p:pic>
      <p:pic>
        <p:nvPicPr>
          <p:cNvPr id="55" name="Google Shape;180;p8">
            <a:extLst>
              <a:ext uri="{FF2B5EF4-FFF2-40B4-BE49-F238E27FC236}">
                <a16:creationId xmlns:a16="http://schemas.microsoft.com/office/drawing/2014/main" id="{190DE3C2-5288-4A6E-B495-FC15282A99F3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10017842" y="5207779"/>
            <a:ext cx="347036" cy="628476"/>
          </a:xfrm>
          <a:prstGeom prst="rect">
            <a:avLst/>
          </a:prstGeom>
          <a:ln>
            <a:noFill/>
          </a:ln>
        </p:spPr>
      </p:pic>
      <p:pic>
        <p:nvPicPr>
          <p:cNvPr id="56" name="Picture 55" descr="Logo, icon&#10;&#10;Description automatically generated">
            <a:extLst>
              <a:ext uri="{FF2B5EF4-FFF2-40B4-BE49-F238E27FC236}">
                <a16:creationId xmlns:a16="http://schemas.microsoft.com/office/drawing/2014/main" id="{86F774B4-CBD7-4C09-9696-657CB640F27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224" y="5329099"/>
            <a:ext cx="502153" cy="499886"/>
          </a:xfrm>
          <a:prstGeom prst="rect">
            <a:avLst/>
          </a:prstGeom>
        </p:spPr>
      </p:pic>
      <p:pic>
        <p:nvPicPr>
          <p:cNvPr id="57" name="Picture 56" descr="Logo&#10;&#10;Description automatically generated">
            <a:extLst>
              <a:ext uri="{FF2B5EF4-FFF2-40B4-BE49-F238E27FC236}">
                <a16:creationId xmlns:a16="http://schemas.microsoft.com/office/drawing/2014/main" id="{15061FB6-F396-44D7-8574-A2E50992255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766" y="5359639"/>
            <a:ext cx="669459" cy="495014"/>
          </a:xfrm>
          <a:prstGeom prst="rect">
            <a:avLst/>
          </a:prstGeom>
        </p:spPr>
      </p:pic>
      <p:pic>
        <p:nvPicPr>
          <p:cNvPr id="58" name="Picture 57" descr="Logo, icon&#10;&#10;Description automatically generated">
            <a:extLst>
              <a:ext uri="{FF2B5EF4-FFF2-40B4-BE49-F238E27FC236}">
                <a16:creationId xmlns:a16="http://schemas.microsoft.com/office/drawing/2014/main" id="{2516B0D1-FC2C-494F-8952-87DC1DC62A3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680" y="6141710"/>
            <a:ext cx="502153" cy="499886"/>
          </a:xfrm>
          <a:prstGeom prst="rect">
            <a:avLst/>
          </a:prstGeom>
        </p:spPr>
      </p:pic>
      <p:pic>
        <p:nvPicPr>
          <p:cNvPr id="59" name="Picture 58" descr="Logo&#10;&#10;Description automatically generated">
            <a:extLst>
              <a:ext uri="{FF2B5EF4-FFF2-40B4-BE49-F238E27FC236}">
                <a16:creationId xmlns:a16="http://schemas.microsoft.com/office/drawing/2014/main" id="{2687F6CD-6158-4389-92EE-58108EFD40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925" y="6128968"/>
            <a:ext cx="669459" cy="495014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D2E1D33-FB70-4604-A3BE-11048B7DF5DD}"/>
              </a:ext>
            </a:extLst>
          </p:cNvPr>
          <p:cNvSpPr txBox="1"/>
          <p:nvPr/>
        </p:nvSpPr>
        <p:spPr>
          <a:xfrm>
            <a:off x="11166784" y="5909932"/>
            <a:ext cx="4676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lang="en-GB" sz="2800" b="1" dirty="0"/>
          </a:p>
        </p:txBody>
      </p:sp>
      <p:pic>
        <p:nvPicPr>
          <p:cNvPr id="61" name="Google Shape;180;p8">
            <a:extLst>
              <a:ext uri="{FF2B5EF4-FFF2-40B4-BE49-F238E27FC236}">
                <a16:creationId xmlns:a16="http://schemas.microsoft.com/office/drawing/2014/main" id="{DF8DEC8A-C991-4BA1-A3D1-B4890857EF90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10254722" y="5892612"/>
            <a:ext cx="347036" cy="628476"/>
          </a:xfrm>
          <a:prstGeom prst="rect">
            <a:avLst/>
          </a:prstGeom>
          <a:ln>
            <a:noFill/>
          </a:ln>
        </p:spPr>
      </p:pic>
      <p:pic>
        <p:nvPicPr>
          <p:cNvPr id="62" name="Picture 61" descr="Logo, icon&#10;&#10;Description automatically generated">
            <a:extLst>
              <a:ext uri="{FF2B5EF4-FFF2-40B4-BE49-F238E27FC236}">
                <a16:creationId xmlns:a16="http://schemas.microsoft.com/office/drawing/2014/main" id="{AAAC1D6B-73AD-4A20-BFA6-B9175C4CFF2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104" y="6013932"/>
            <a:ext cx="502153" cy="499886"/>
          </a:xfrm>
          <a:prstGeom prst="rect">
            <a:avLst/>
          </a:prstGeom>
        </p:spPr>
      </p:pic>
      <p:pic>
        <p:nvPicPr>
          <p:cNvPr id="63" name="Picture 62" descr="Logo&#10;&#10;Description automatically generated">
            <a:extLst>
              <a:ext uri="{FF2B5EF4-FFF2-40B4-BE49-F238E27FC236}">
                <a16:creationId xmlns:a16="http://schemas.microsoft.com/office/drawing/2014/main" id="{8CA11D77-04F4-4AB0-8D4D-7415FFA0C09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646" y="6044472"/>
            <a:ext cx="669459" cy="495014"/>
          </a:xfrm>
          <a:prstGeom prst="rect">
            <a:avLst/>
          </a:prstGeom>
        </p:spPr>
      </p:pic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D1690CDA-C5EF-432B-8750-FAACE3D9BE54}"/>
              </a:ext>
            </a:extLst>
          </p:cNvPr>
          <p:cNvSpPr/>
          <p:nvPr/>
        </p:nvSpPr>
        <p:spPr>
          <a:xfrm>
            <a:off x="8794201" y="3951479"/>
            <a:ext cx="3121132" cy="1045455"/>
          </a:xfrm>
          <a:prstGeom prst="wedgeRoundRectCallout">
            <a:avLst>
              <a:gd name="adj1" fmla="val -97603"/>
              <a:gd name="adj2" fmla="val 95137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Note that the verb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kann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swaps with the subject 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ich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7A7C5361-AC91-403B-A219-62920824B622}"/>
              </a:ext>
            </a:extLst>
          </p:cNvPr>
          <p:cNvSpPr/>
          <p:nvPr/>
        </p:nvSpPr>
        <p:spPr>
          <a:xfrm>
            <a:off x="8594613" y="2409083"/>
            <a:ext cx="3323719" cy="1120926"/>
          </a:xfrm>
          <a:prstGeom prst="wedgeRoundRectCallout">
            <a:avLst>
              <a:gd name="adj1" fmla="val -156495"/>
              <a:gd name="adj2" fmla="val 42930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/>
              </a:rPr>
              <a:t>Remember! There is no word for ‘do’ in German yes/no questions.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0938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5F_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5F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5F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5F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5F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5F_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30" grpId="0"/>
      <p:bldP spid="31" grpId="0"/>
      <p:bldP spid="18" grpId="0"/>
      <p:bldP spid="4" grpId="0" animBg="1"/>
      <p:bldP spid="22" grpId="0" animBg="1"/>
      <p:bldP spid="23" grpId="0"/>
      <p:bldP spid="24" grpId="0" animBg="1"/>
      <p:bldP spid="25" grpId="0"/>
      <p:bldP spid="26" grpId="0"/>
      <p:bldP spid="34" grpId="0" animBg="1"/>
      <p:bldP spid="37" grpId="0"/>
      <p:bldP spid="36" grpId="0"/>
      <p:bldP spid="50" grpId="0"/>
      <p:bldP spid="51" grpId="0"/>
      <p:bldP spid="60" grpId="0"/>
      <p:bldP spid="65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hlinkClick r:id="" action="ppaction://noaction">
              <a:snd r:embed="rId3" name="T3_W5F_7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08174" y="44568"/>
            <a:ext cx="5437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Was ist das auf Englisch?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9" name="Google Shape;410;p19">
            <a:extLst>
              <a:ext uri="{FF2B5EF4-FFF2-40B4-BE49-F238E27FC236}">
                <a16:creationId xmlns:a16="http://schemas.microsoft.com/office/drawing/2014/main" id="{D0B70AC4-714B-4E4D-B8D3-DF2E0899AE9B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Google Shape;387;p19">
            <a:extLst>
              <a:ext uri="{FF2B5EF4-FFF2-40B4-BE49-F238E27FC236}">
                <a16:creationId xmlns:a16="http://schemas.microsoft.com/office/drawing/2014/main" id="{D311E636-A3BB-49B4-8856-4E22938ADB2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Google Shape;388;p19">
            <a:extLst>
              <a:ext uri="{FF2B5EF4-FFF2-40B4-BE49-F238E27FC236}">
                <a16:creationId xmlns:a16="http://schemas.microsoft.com/office/drawing/2014/main" id="{06205BF5-C9E3-4162-BBE7-9C0B3AFC3DB6}"/>
              </a:ext>
            </a:extLst>
          </p:cNvPr>
          <p:cNvSpPr/>
          <p:nvPr/>
        </p:nvSpPr>
        <p:spPr>
          <a:xfrm>
            <a:off x="11002037" y="1876193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" name="Google Shape;389;p19">
            <a:extLst>
              <a:ext uri="{FF2B5EF4-FFF2-40B4-BE49-F238E27FC236}">
                <a16:creationId xmlns:a16="http://schemas.microsoft.com/office/drawing/2014/main" id="{EBBC1193-73C0-4DE6-BC30-097824B85AC4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390;p19">
            <a:extLst>
              <a:ext uri="{FF2B5EF4-FFF2-40B4-BE49-F238E27FC236}">
                <a16:creationId xmlns:a16="http://schemas.microsoft.com/office/drawing/2014/main" id="{158B27FB-025F-4FD3-B81F-B9E602677C63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391;p19">
            <a:extLst>
              <a:ext uri="{FF2B5EF4-FFF2-40B4-BE49-F238E27FC236}">
                <a16:creationId xmlns:a16="http://schemas.microsoft.com/office/drawing/2014/main" id="{B63553D0-15C3-45D1-BD54-0026FFB3BD69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393;p19">
            <a:extLst>
              <a:ext uri="{FF2B5EF4-FFF2-40B4-BE49-F238E27FC236}">
                <a16:creationId xmlns:a16="http://schemas.microsoft.com/office/drawing/2014/main" id="{30A0CAF0-35FB-4238-9422-1303A19EBF61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394;p19">
            <a:extLst>
              <a:ext uri="{FF2B5EF4-FFF2-40B4-BE49-F238E27FC236}">
                <a16:creationId xmlns:a16="http://schemas.microsoft.com/office/drawing/2014/main" id="{F1DC5F6C-5E41-441A-9E94-B255D965F991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395;p19">
            <a:extLst>
              <a:ext uri="{FF2B5EF4-FFF2-40B4-BE49-F238E27FC236}">
                <a16:creationId xmlns:a16="http://schemas.microsoft.com/office/drawing/2014/main" id="{FDBC1AC5-F760-467C-BF31-CEC830569BF5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TextBox 36">
            <a:hlinkClick r:id="" action="ppaction://noaction">
              <a:snd r:embed="rId5" name="T3_W5F_7.2.wav"/>
            </a:hlinkClick>
            <a:extLst>
              <a:ext uri="{FF2B5EF4-FFF2-40B4-BE49-F238E27FC236}">
                <a16:creationId xmlns:a16="http://schemas.microsoft.com/office/drawing/2014/main" id="{A3B94EDA-152C-4957-97B1-109F7560BBB9}"/>
              </a:ext>
            </a:extLst>
          </p:cNvPr>
          <p:cNvSpPr txBox="1"/>
          <p:nvPr/>
        </p:nvSpPr>
        <p:spPr>
          <a:xfrm>
            <a:off x="123171" y="678560"/>
            <a:ext cx="35766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Partnerarbeit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 Deutsch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B96657A-0C78-4F3C-8420-C078EBF571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877466"/>
              </p:ext>
            </p:extLst>
          </p:nvPr>
        </p:nvGraphicFramePr>
        <p:xfrm>
          <a:off x="580839" y="2648811"/>
          <a:ext cx="1290650" cy="914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290650">
                  <a:extLst>
                    <a:ext uri="{9D8B030D-6E8A-4147-A177-3AD203B41FA5}">
                      <a16:colId xmlns:a16="http://schemas.microsoft.com/office/drawing/2014/main" val="29807415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817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5075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D8378C27-3585-490F-B124-77D651703F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349562"/>
              </p:ext>
            </p:extLst>
          </p:nvPr>
        </p:nvGraphicFramePr>
        <p:xfrm>
          <a:off x="4358182" y="1400912"/>
          <a:ext cx="2422154" cy="5029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2422154">
                  <a:extLst>
                    <a:ext uri="{9D8B030D-6E8A-4147-A177-3AD203B41FA5}">
                      <a16:colId xmlns:a16="http://schemas.microsoft.com/office/drawing/2014/main" val="29224473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4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Lied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372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etwas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414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oft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532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336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202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98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4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Spiel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765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  <a:r>
                        <a:rPr lang="en-GB" sz="24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Frage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565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einen</a:t>
                      </a:r>
                      <a:r>
                        <a:rPr lang="en-GB" sz="24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Satz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216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Antwort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Instrument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9E8CD7DF-3AA9-425B-AA8B-6F0DA05C49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559025"/>
              </p:ext>
            </p:extLst>
          </p:nvPr>
        </p:nvGraphicFramePr>
        <p:xfrm>
          <a:off x="7479102" y="1094058"/>
          <a:ext cx="2380692" cy="5486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2380692">
                  <a:extLst>
                    <a:ext uri="{9D8B030D-6E8A-4147-A177-3AD203B41FA5}">
                      <a16:colId xmlns:a16="http://schemas.microsoft.com/office/drawing/2014/main" val="28286129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machen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785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sitzen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005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spielen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235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singen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564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tanzen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541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672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denken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409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wiederholen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507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verstehen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270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lernen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863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gewinnen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schwimmen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A215EBC2-95F9-4A7C-92EF-A10664DF00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038822"/>
              </p:ext>
            </p:extLst>
          </p:nvPr>
        </p:nvGraphicFramePr>
        <p:xfrm>
          <a:off x="569699" y="4214457"/>
          <a:ext cx="1295798" cy="914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295798">
                  <a:extLst>
                    <a:ext uri="{9D8B030D-6E8A-4147-A177-3AD203B41FA5}">
                      <a16:colId xmlns:a16="http://schemas.microsoft.com/office/drawing/2014/main" val="35827182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470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431884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B96657A-0C78-4F3C-8420-C078EBF571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920908"/>
              </p:ext>
            </p:extLst>
          </p:nvPr>
        </p:nvGraphicFramePr>
        <p:xfrm>
          <a:off x="2179053" y="4214457"/>
          <a:ext cx="1290650" cy="914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290650">
                  <a:extLst>
                    <a:ext uri="{9D8B030D-6E8A-4147-A177-3AD203B41FA5}">
                      <a16:colId xmlns:a16="http://schemas.microsoft.com/office/drawing/2014/main" val="29807415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817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5075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A215EBC2-95F9-4A7C-92EF-A10664DF00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358632"/>
              </p:ext>
            </p:extLst>
          </p:nvPr>
        </p:nvGraphicFramePr>
        <p:xfrm>
          <a:off x="2179053" y="2684461"/>
          <a:ext cx="1295798" cy="914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295798">
                  <a:extLst>
                    <a:ext uri="{9D8B030D-6E8A-4147-A177-3AD203B41FA5}">
                      <a16:colId xmlns:a16="http://schemas.microsoft.com/office/drawing/2014/main" val="35827182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470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431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799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973461"/>
              </p:ext>
            </p:extLst>
          </p:nvPr>
        </p:nvGraphicFramePr>
        <p:xfrm>
          <a:off x="518376" y="579220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2790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5893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denken</a:t>
                      </a:r>
                      <a:endParaRPr lang="en-GB" sz="22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lernen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singen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oft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2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Ich</a:t>
                      </a:r>
                      <a:r>
                        <a:rPr lang="en-GB" sz="22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2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weiß</a:t>
                      </a:r>
                      <a:r>
                        <a:rPr lang="en-GB" sz="22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en-GB" sz="22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  <a:r>
                        <a:rPr lang="en-GB" sz="22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22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endParaRPr lang="en-GB" sz="22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sagt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man…?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spielen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verstehen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viel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Antwort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sitzen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Frage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wiederholen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neben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Satz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können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etwas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Instrument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ich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kannst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5F_9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533815" y="54831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622" y="331451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34" y="507960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99220" y="540249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18081" y="364107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244276" y="6145778"/>
            <a:ext cx="2293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and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792642" y="6180840"/>
            <a:ext cx="3013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 can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62842" y="6189673"/>
            <a:ext cx="2293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can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58255" y="5337580"/>
            <a:ext cx="270708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19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1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 be able to, can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759492" y="5281739"/>
            <a:ext cx="3013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something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62842" y="5321170"/>
            <a:ext cx="2754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instrument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180274" y="4491902"/>
            <a:ext cx="2707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repeat, </a:t>
            </a: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reapeating</a:t>
            </a: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609594" y="4418804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nex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 to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71172" y="4477739"/>
            <a:ext cx="2474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sentence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166251" y="3590100"/>
            <a:ext cx="2293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(the) answer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759492" y="357597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 sit, sitting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3609236"/>
            <a:ext cx="2486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question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2546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play, playing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776229" y="271652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understand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lot, much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often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811968" y="1893575"/>
            <a:ext cx="2933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 don’t know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89549" y="1906277"/>
            <a:ext cx="266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How do you say…?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38233" y="1026768"/>
            <a:ext cx="2573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 think, thinking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804628" y="1015101"/>
            <a:ext cx="2847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 learn,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learning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88341" y="1023150"/>
            <a:ext cx="3519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sing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, 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singing</a:t>
            </a:r>
          </a:p>
        </p:txBody>
      </p:sp>
    </p:spTree>
    <p:extLst>
      <p:ext uri="{BB962C8B-B14F-4D97-AF65-F5344CB8AC3E}">
        <p14:creationId xmlns:p14="http://schemas.microsoft.com/office/powerpoint/2010/main" val="423847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893022"/>
              </p:ext>
            </p:extLst>
          </p:nvPr>
        </p:nvGraphicFramePr>
        <p:xfrm>
          <a:off x="518376" y="579220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2790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5893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often</a:t>
                      </a:r>
                      <a:endParaRPr lang="en-GB" sz="22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understand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How do you say…?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play, playing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sing, singing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think, thinking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 lot, much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learn, learning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 don’t know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next to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question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sentence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</a:t>
                      </a:r>
                      <a:r>
                        <a:rPr lang="en-GB" sz="2400" b="1" baseline="0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sit, sitting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answer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repeat, repeating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 can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be able to, can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and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something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can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instrument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5F_9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23121" y="87041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622" y="331451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34" y="507960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99220" y="540249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18081" y="364107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hlinkClick r:id="" action="ppaction://noaction">
              <a:snd r:embed="rId7" name="T3_W5F_9.3.wav"/>
            </a:hlinkClick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244276" y="6145778"/>
            <a:ext cx="2293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etwas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hlinkClick r:id="" action="ppaction://noaction">
              <a:snd r:embed="rId8" name="T3_W5F_9.4.wav"/>
            </a:hlinkClick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792642" y="6180840"/>
            <a:ext cx="3013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kannst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hlinkClick r:id="" action="ppaction://noaction">
              <a:snd r:embed="rId9" name="T3_W5F_9.5.wav"/>
            </a:hlinkClick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62842" y="6189673"/>
            <a:ext cx="2500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Instrument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TextBox 57">
            <a:hlinkClick r:id="" action="ppaction://noaction">
              <a:snd r:embed="rId10" name="T3_W5F_9.6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58255" y="5337580"/>
            <a:ext cx="2707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kann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11" name="T3_W5F_9.7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759492" y="5281739"/>
            <a:ext cx="3013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können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hlinkClick r:id="" action="ppaction://noaction">
              <a:snd r:embed="rId12" name="T3_W5F_9.8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62842" y="5321170"/>
            <a:ext cx="2754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und</a:t>
            </a:r>
          </a:p>
        </p:txBody>
      </p:sp>
      <p:sp>
        <p:nvSpPr>
          <p:cNvPr id="61" name="TextBox 60">
            <a:hlinkClick r:id="" action="ppaction://noaction">
              <a:snd r:embed="rId13" name="T3_W5F_9.9.wav"/>
            </a:hlinkClick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58255" y="4381468"/>
            <a:ext cx="2707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sitzen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2" name="TextBox 61">
            <a:hlinkClick r:id="" action="ppaction://noaction">
              <a:snd r:embed="rId14" name="T3_W5F_9.10.wav"/>
            </a:hlinkClick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804628" y="442089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Antwort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hlinkClick r:id="" action="ppaction://noaction">
              <a:snd r:embed="rId15" name="T3_W5F_9.11.wav"/>
            </a:hlinkClick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88341" y="4425254"/>
            <a:ext cx="2474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wiederholen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hlinkClick r:id="" action="ppaction://noaction">
              <a:snd r:embed="rId16" name="T3_W5F_9.12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58255" y="3576569"/>
            <a:ext cx="2293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neben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hlinkClick r:id="" action="ppaction://noaction">
              <a:snd r:embed="rId17" name="T3_W5F_9.13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759492" y="357597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Frage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hlinkClick r:id="" action="ppaction://noaction">
              <a:snd r:embed="rId18" name="T3_W5F_9.14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3609236"/>
            <a:ext cx="2486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Satz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7" name="TextBox 66">
            <a:hlinkClick r:id="" action="ppaction://noaction">
              <a:snd r:embed="rId19" name="T3_W5F_9.15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2546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viel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20" name="T3_W5F_9.16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776229" y="271652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lernen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9" name="TextBox 68">
            <a:hlinkClick r:id="" action="ppaction://noaction">
              <a:snd r:embed="rId21" name="T3_W5F_9.17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7009" y="2754189"/>
            <a:ext cx="26720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2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weiß</a:t>
            </a: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(</a:t>
            </a:r>
            <a:r>
              <a:rPr lang="en-GB" sz="22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es</a:t>
            </a: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) </a:t>
            </a:r>
            <a:r>
              <a:rPr lang="en-GB" sz="22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nicht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22" name="T3_W5F_9.18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spielen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23" name="T3_W5F_9.19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811968" y="1893575"/>
            <a:ext cx="2933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singen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hlinkClick r:id="" action="ppaction://noaction">
              <a:snd r:embed="rId24" name="T3_W5F_9.20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59412" y="1851243"/>
            <a:ext cx="2662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denken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3" name="TextBox 72">
            <a:hlinkClick r:id="" action="ppaction://noaction">
              <a:snd r:embed="rId25" name="T3_W5F_9.21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38233" y="1026768"/>
            <a:ext cx="2573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oft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4" name="TextBox 73">
            <a:hlinkClick r:id="" action="ppaction://noaction">
              <a:snd r:embed="rId26" name="T3_W5F_9.22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804628" y="1015101"/>
            <a:ext cx="2847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verstehen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5" name="TextBox 74">
            <a:hlinkClick r:id="" action="ppaction://noaction">
              <a:snd r:embed="rId27" name="T3_W5F_9.23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88341" y="1023151"/>
            <a:ext cx="2701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Wie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sagt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man…?</a:t>
            </a:r>
          </a:p>
        </p:txBody>
      </p:sp>
    </p:spTree>
    <p:extLst>
      <p:ext uri="{BB962C8B-B14F-4D97-AF65-F5344CB8AC3E}">
        <p14:creationId xmlns:p14="http://schemas.microsoft.com/office/powerpoint/2010/main" val="131318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2480</TotalTime>
  <Words>2186</Words>
  <Application>Microsoft Office PowerPoint</Application>
  <PresentationFormat>Widescreen</PresentationFormat>
  <Paragraphs>398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1_Office Theme</vt:lpstr>
      <vt:lpstr>Office Theme</vt:lpstr>
      <vt:lpstr>2_Office Theme</vt:lpstr>
      <vt:lpstr>Describing me and others </vt:lpstr>
      <vt:lpstr>Follow up 1 </vt:lpstr>
      <vt:lpstr>Follow up 2</vt:lpstr>
      <vt:lpstr>Follow up 3</vt:lpstr>
      <vt:lpstr>Follow up 3</vt:lpstr>
      <vt:lpstr>Yes/no questions</vt:lpstr>
      <vt:lpstr>Follow up 4</vt:lpstr>
      <vt:lpstr>Follow up 5: </vt:lpstr>
      <vt:lpstr>Follow up 5: </vt:lpstr>
      <vt:lpstr>Tschüss!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Ginevra Festanti</cp:lastModifiedBy>
  <cp:revision>90</cp:revision>
  <dcterms:created xsi:type="dcterms:W3CDTF">2021-06-12T06:20:35Z</dcterms:created>
  <dcterms:modified xsi:type="dcterms:W3CDTF">2023-04-27T09:39:50Z</dcterms:modified>
</cp:coreProperties>
</file>