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Lst>
  <p:notesMasterIdLst>
    <p:notesMasterId r:id="rId17"/>
  </p:notesMasterIdLst>
  <p:sldIdLst>
    <p:sldId id="275" r:id="rId3"/>
    <p:sldId id="925" r:id="rId4"/>
    <p:sldId id="926" r:id="rId5"/>
    <p:sldId id="934" r:id="rId6"/>
    <p:sldId id="935" r:id="rId7"/>
    <p:sldId id="933" r:id="rId8"/>
    <p:sldId id="294" r:id="rId9"/>
    <p:sldId id="936" r:id="rId10"/>
    <p:sldId id="279" r:id="rId11"/>
    <p:sldId id="295" r:id="rId12"/>
    <p:sldId id="296" r:id="rId13"/>
    <p:sldId id="300" r:id="rId14"/>
    <p:sldId id="924" r:id="rId15"/>
    <p:sldId id="290"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7"/>
    <a:srgbClr val="2E94AF"/>
    <a:srgbClr val="FFD10D"/>
    <a:srgbClr val="FFFFCC"/>
    <a:srgbClr val="FF6600"/>
    <a:srgbClr val="EFF9FB"/>
    <a:srgbClr val="29C1FA"/>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973" autoAdjust="0"/>
    <p:restoredTop sz="70959" autoAdjust="0"/>
  </p:normalViewPr>
  <p:slideViewPr>
    <p:cSldViewPr snapToGrid="0">
      <p:cViewPr varScale="1">
        <p:scale>
          <a:sx n="72" d="100"/>
          <a:sy n="72" d="100"/>
        </p:scale>
        <p:origin x="896" y="52"/>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576"/>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harlotte Moss" userId="17b589c9-cb67-41ed-a894-f82ca12b573d" providerId="ADAL" clId="{B3644193-1B35-43F6-8CF4-FA43E8F97998}"/>
    <pc:docChg chg="custSel modSld">
      <pc:chgData name="Charlotte Moss" userId="17b589c9-cb67-41ed-a894-f82ca12b573d" providerId="ADAL" clId="{B3644193-1B35-43F6-8CF4-FA43E8F97998}" dt="2023-11-24T11:54:51" v="1" actId="478"/>
      <pc:docMkLst>
        <pc:docMk/>
      </pc:docMkLst>
      <pc:sldChg chg="delSp mod">
        <pc:chgData name="Charlotte Moss" userId="17b589c9-cb67-41ed-a894-f82ca12b573d" providerId="ADAL" clId="{B3644193-1B35-43F6-8CF4-FA43E8F97998}" dt="2023-11-24T11:54:51" v="1" actId="478"/>
        <pc:sldMkLst>
          <pc:docMk/>
          <pc:sldMk cId="4012219565" sldId="295"/>
        </pc:sldMkLst>
        <pc:spChg chg="del">
          <ac:chgData name="Charlotte Moss" userId="17b589c9-cb67-41ed-a894-f82ca12b573d" providerId="ADAL" clId="{B3644193-1B35-43F6-8CF4-FA43E8F97998}" dt="2023-11-24T11:54:51" v="1" actId="478"/>
          <ac:spMkLst>
            <pc:docMk/>
            <pc:sldMk cId="4012219565" sldId="295"/>
            <ac:spMk id="25" creationId="{2E68E65F-55F0-47AC-9ADC-ED8FE3C4852B}"/>
          </ac:spMkLst>
        </pc:spChg>
      </pc:sldChg>
      <pc:sldChg chg="modNotesTx">
        <pc:chgData name="Charlotte Moss" userId="17b589c9-cb67-41ed-a894-f82ca12b573d" providerId="ADAL" clId="{B3644193-1B35-43F6-8CF4-FA43E8F97998}" dt="2023-11-24T11:54:32.494" v="0" actId="20577"/>
        <pc:sldMkLst>
          <pc:docMk/>
          <pc:sldMk cId="4257290224" sldId="933"/>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DA2C99A-C469-487C-B7F3-BEA3E06E0D84}" type="datetimeFigureOut">
              <a:rPr lang="en-GB" smtClean="0"/>
              <a:t>24/11/2023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F88A7DB-3951-47CF-8E53-B42241E86674}" type="slidenum">
              <a:rPr lang="en-GB" smtClean="0"/>
              <a:t>‹#›</a:t>
            </a:fld>
            <a:endParaRPr lang="en-GB"/>
          </a:p>
        </p:txBody>
      </p:sp>
    </p:spTree>
    <p:extLst>
      <p:ext uri="{BB962C8B-B14F-4D97-AF65-F5344CB8AC3E}">
        <p14:creationId xmlns:p14="http://schemas.microsoft.com/office/powerpoint/2010/main" val="17673592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 name="PlaceHolder 1"/>
          <p:cNvSpPr>
            <a:spLocks noGrp="1" noRot="1" noChangeAspect="1"/>
          </p:cNvSpPr>
          <p:nvPr>
            <p:ph type="sldImg"/>
          </p:nvPr>
        </p:nvSpPr>
        <p:spPr>
          <a:xfrm>
            <a:off x="685800" y="1143000"/>
            <a:ext cx="5486400" cy="3086100"/>
          </a:xfrm>
          <a:prstGeom prst="rect">
            <a:avLst/>
          </a:prstGeom>
        </p:spPr>
      </p:sp>
      <p:sp>
        <p:nvSpPr>
          <p:cNvPr id="285"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0" strike="noStrike" spc="-1" dirty="0">
                <a:solidFill>
                  <a:srgbClr val="000000"/>
                </a:solidFill>
                <a:latin typeface="Calibri"/>
                <a:ea typeface="Calibri"/>
              </a:rPr>
              <a:t>Artwork by Steve Clarke. Pronoun pictures from NCELP (www.ncelp.org). All additional pictures selected from </a:t>
            </a:r>
            <a:r>
              <a:rPr lang="en-GB" sz="1200" b="0" strike="noStrike" spc="-1" dirty="0" err="1">
                <a:solidFill>
                  <a:srgbClr val="000000"/>
                </a:solidFill>
                <a:latin typeface="Calibri"/>
                <a:ea typeface="Calibri"/>
              </a:rPr>
              <a:t>Pixabay</a:t>
            </a:r>
            <a:r>
              <a:rPr lang="en-GB" sz="1200" b="0" strike="noStrike" spc="-1" dirty="0">
                <a:solidFill>
                  <a:srgbClr val="000000"/>
                </a:solidFill>
                <a:latin typeface="Calibri"/>
                <a:ea typeface="Calibri"/>
              </a:rPr>
              <a:t> and are available under a Creative Commons license, no</a:t>
            </a:r>
          </a:p>
          <a:p>
            <a:pPr marL="216000" indent="-216000">
              <a:lnSpc>
                <a:spcPct val="100000"/>
              </a:lnSpc>
            </a:pPr>
            <a:r>
              <a:rPr lang="en-GB" sz="1200" b="0" strike="noStrike" spc="-1" dirty="0">
                <a:solidFill>
                  <a:srgbClr val="000000"/>
                </a:solidFill>
                <a:latin typeface="Calibri"/>
                <a:ea typeface="Calibri"/>
              </a:rPr>
              <a:t>attribution required.</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2060"/>
                </a:solidFill>
                <a:latin typeface="Century Gothic"/>
                <a:ea typeface="Century Gothic"/>
              </a:rPr>
              <a:t>Phonics:  [-g] [-d] [-b] Tag </a:t>
            </a:r>
            <a:r>
              <a:rPr lang="en-GB" sz="1200" b="0" strike="noStrike" spc="-1" dirty="0">
                <a:solidFill>
                  <a:srgbClr val="002060"/>
                </a:solidFill>
                <a:latin typeface="Century Gothic"/>
                <a:ea typeface="Century Gothic"/>
              </a:rPr>
              <a:t>[111] </a:t>
            </a:r>
            <a:r>
              <a:rPr lang="en-GB" sz="1200" b="1" strike="noStrike" spc="-1" dirty="0">
                <a:solidFill>
                  <a:srgbClr val="002060"/>
                </a:solidFill>
                <a:latin typeface="Century Gothic"/>
                <a:ea typeface="Century Gothic"/>
              </a:rPr>
              <a:t>und</a:t>
            </a:r>
            <a:r>
              <a:rPr lang="en-GB" sz="1200" b="0" strike="noStrike" spc="-1" dirty="0">
                <a:solidFill>
                  <a:srgbClr val="002060"/>
                </a:solidFill>
                <a:latin typeface="Century Gothic"/>
                <a:ea typeface="Century Gothic"/>
              </a:rPr>
              <a:t> [2] </a:t>
            </a:r>
            <a:r>
              <a:rPr lang="en-GB" sz="1200" b="1" strike="noStrike" spc="-1" dirty="0" err="1">
                <a:solidFill>
                  <a:srgbClr val="002060"/>
                </a:solidFill>
                <a:latin typeface="Century Gothic"/>
                <a:ea typeface="Century Gothic"/>
              </a:rPr>
              <a:t>gelb</a:t>
            </a:r>
            <a:r>
              <a:rPr lang="en-GB" sz="1200" b="1" strike="noStrike" spc="-1" dirty="0">
                <a:solidFill>
                  <a:srgbClr val="002060"/>
                </a:solidFill>
                <a:latin typeface="Century Gothic"/>
                <a:ea typeface="Century Gothic"/>
              </a:rPr>
              <a:t> </a:t>
            </a:r>
            <a:r>
              <a:rPr lang="en-GB" sz="1200" b="0" strike="noStrike" spc="-1" dirty="0">
                <a:solidFill>
                  <a:srgbClr val="002060"/>
                </a:solidFill>
                <a:latin typeface="Century Gothic"/>
                <a:ea typeface="Century Gothic"/>
              </a:rPr>
              <a:t>[1446] </a:t>
            </a:r>
            <a:r>
              <a:rPr lang="en-GB" sz="1200" b="1" strike="noStrike" spc="-1" dirty="0">
                <a:solidFill>
                  <a:srgbClr val="002060"/>
                </a:solidFill>
                <a:latin typeface="Century Gothic"/>
                <a:ea typeface="Century Gothic"/>
              </a:rPr>
              <a:t>Berg </a:t>
            </a:r>
            <a:r>
              <a:rPr lang="en-GB" sz="1200" b="0" strike="noStrike" spc="-1" dirty="0">
                <a:solidFill>
                  <a:srgbClr val="002060"/>
                </a:solidFill>
                <a:latin typeface="Century Gothic"/>
                <a:ea typeface="Century Gothic"/>
              </a:rPr>
              <a:t>[934] </a:t>
            </a:r>
            <a:r>
              <a:rPr lang="en-GB" sz="1200" b="1" strike="noStrike" spc="-1" dirty="0">
                <a:solidFill>
                  <a:srgbClr val="002060"/>
                </a:solidFill>
                <a:latin typeface="Century Gothic"/>
                <a:ea typeface="Century Gothic"/>
              </a:rPr>
              <a:t>Zug </a:t>
            </a:r>
            <a:r>
              <a:rPr lang="en-GB" sz="1200" b="0" strike="noStrike" spc="-1" dirty="0">
                <a:solidFill>
                  <a:srgbClr val="002060"/>
                </a:solidFill>
                <a:latin typeface="Century Gothic"/>
                <a:ea typeface="Century Gothic"/>
              </a:rPr>
              <a:t>[675] </a:t>
            </a:r>
            <a:r>
              <a:rPr lang="en-GB" sz="1200" b="1" strike="noStrike" spc="-1" dirty="0">
                <a:solidFill>
                  <a:srgbClr val="002060"/>
                </a:solidFill>
                <a:latin typeface="Century Gothic"/>
                <a:ea typeface="Century Gothic"/>
              </a:rPr>
              <a:t>Lied </a:t>
            </a:r>
            <a:r>
              <a:rPr lang="en-GB" sz="1200" b="0" strike="noStrike" spc="-1" dirty="0">
                <a:solidFill>
                  <a:srgbClr val="002060"/>
                </a:solidFill>
                <a:latin typeface="Century Gothic"/>
                <a:ea typeface="Century Gothic"/>
              </a:rPr>
              <a:t>[1733] </a:t>
            </a:r>
            <a:r>
              <a:rPr lang="en-GB" sz="1200" b="1" strike="noStrike" spc="-1" dirty="0">
                <a:solidFill>
                  <a:srgbClr val="002060"/>
                </a:solidFill>
                <a:latin typeface="Century Gothic"/>
                <a:ea typeface="Century Gothic"/>
              </a:rPr>
              <a:t>Freund </a:t>
            </a:r>
            <a:r>
              <a:rPr lang="en-GB" sz="1200" b="0" strike="noStrike" spc="-1" dirty="0">
                <a:solidFill>
                  <a:srgbClr val="002060"/>
                </a:solidFill>
                <a:latin typeface="Century Gothic"/>
                <a:ea typeface="Century Gothic"/>
              </a:rPr>
              <a:t>[273] </a:t>
            </a:r>
            <a:r>
              <a:rPr lang="en-GB" sz="1200" b="1" strike="noStrike" spc="-1" dirty="0" err="1">
                <a:solidFill>
                  <a:srgbClr val="002060"/>
                </a:solidFill>
                <a:latin typeface="Century Gothic"/>
                <a:ea typeface="Century Gothic"/>
              </a:rPr>
              <a:t>Lieblings</a:t>
            </a:r>
            <a:r>
              <a:rPr lang="en-GB" sz="1200" b="1" strike="noStrike" spc="-1" dirty="0">
                <a:solidFill>
                  <a:srgbClr val="002060"/>
                </a:solidFill>
                <a:latin typeface="Century Gothic"/>
                <a:ea typeface="Century Gothic"/>
              </a:rPr>
              <a:t>- </a:t>
            </a:r>
            <a:r>
              <a:rPr lang="en-GB" sz="1200" b="0" strike="noStrike" spc="-1" dirty="0">
                <a:solidFill>
                  <a:srgbClr val="002060"/>
                </a:solidFill>
                <a:latin typeface="Century Gothic"/>
                <a:ea typeface="Century Gothic"/>
              </a:rPr>
              <a:t>[n/a] </a:t>
            </a:r>
            <a:r>
              <a:rPr lang="en-GB" sz="1200" b="1" strike="noStrike" spc="-1" dirty="0" err="1">
                <a:solidFill>
                  <a:srgbClr val="002060"/>
                </a:solidFill>
                <a:latin typeface="Century Gothic"/>
                <a:ea typeface="Century Gothic"/>
              </a:rPr>
              <a:t>siebzehn</a:t>
            </a:r>
            <a:r>
              <a:rPr lang="en-GB" sz="1200" b="1" strike="noStrike" spc="-1" dirty="0">
                <a:solidFill>
                  <a:srgbClr val="002060"/>
                </a:solidFill>
                <a:latin typeface="Century Gothic"/>
                <a:ea typeface="Century Gothic"/>
              </a:rPr>
              <a:t> </a:t>
            </a:r>
            <a:r>
              <a:rPr lang="en-GB" sz="1200" b="0" strike="noStrike" spc="-1" dirty="0">
                <a:solidFill>
                  <a:srgbClr val="002060"/>
                </a:solidFill>
                <a:latin typeface="Century Gothic"/>
                <a:ea typeface="Century Gothic"/>
              </a:rPr>
              <a:t>[&gt;5000]</a:t>
            </a:r>
          </a:p>
          <a:p>
            <a:pPr marL="216000" indent="-216000">
              <a:lnSpc>
                <a:spcPct val="100000"/>
              </a:lnSpc>
            </a:pPr>
            <a:endParaRPr lang="en-GB" sz="1200" b="1" i="0" strike="noStrike" spc="-1" dirty="0">
              <a:solidFill>
                <a:srgbClr val="002060"/>
              </a:solidFill>
              <a:latin typeface="Century Gothic"/>
              <a:ea typeface="Century Gothic"/>
            </a:endParaRPr>
          </a:p>
          <a:p>
            <a:pPr marL="216000" indent="-216000">
              <a:lnSpc>
                <a:spcPct val="100000"/>
              </a:lnSpc>
            </a:pPr>
            <a:r>
              <a:rPr lang="it-IT" sz="1200" b="1" strike="noStrike" spc="-1" dirty="0">
                <a:solidFill>
                  <a:srgbClr val="002060"/>
                </a:solidFill>
                <a:latin typeface="Century Gothic"/>
                <a:ea typeface="Century Gothic"/>
              </a:rPr>
              <a:t>Vocabulary</a:t>
            </a:r>
            <a:r>
              <a:rPr lang="it-IT" sz="1200" b="0" strike="noStrike" spc="-1" dirty="0">
                <a:solidFill>
                  <a:srgbClr val="002060"/>
                </a:solidFill>
                <a:latin typeface="Century Gothic"/>
                <a:ea typeface="Century Gothic"/>
              </a:rPr>
              <a:t>: </a:t>
            </a:r>
            <a:r>
              <a:rPr lang="de-DE" sz="1200" b="1" strike="noStrike" spc="-1" dirty="0">
                <a:solidFill>
                  <a:srgbClr val="002060"/>
                </a:solidFill>
                <a:latin typeface="Century Gothic"/>
                <a:ea typeface="Century Gothic"/>
              </a:rPr>
              <a:t>können, ich kann, du kannst </a:t>
            </a:r>
            <a:r>
              <a:rPr lang="de-DE" sz="1200" b="0" strike="noStrike" spc="-1" dirty="0">
                <a:solidFill>
                  <a:srgbClr val="002060"/>
                </a:solidFill>
                <a:latin typeface="Century Gothic"/>
                <a:ea typeface="Century Gothic"/>
              </a:rPr>
              <a:t>[23] </a:t>
            </a:r>
            <a:r>
              <a:rPr lang="de-DE" sz="1200" b="1" strike="noStrike" spc="-1" dirty="0">
                <a:solidFill>
                  <a:srgbClr val="002060"/>
                </a:solidFill>
                <a:latin typeface="Century Gothic"/>
                <a:ea typeface="Century Gothic"/>
              </a:rPr>
              <a:t>etwas </a:t>
            </a:r>
            <a:r>
              <a:rPr lang="de-DE" sz="1200" b="0" strike="noStrike" spc="-1" dirty="0">
                <a:solidFill>
                  <a:srgbClr val="002060"/>
                </a:solidFill>
                <a:latin typeface="Century Gothic"/>
                <a:ea typeface="Century Gothic"/>
              </a:rPr>
              <a:t>[100] </a:t>
            </a:r>
            <a:r>
              <a:rPr lang="de-DE" sz="1200" b="1" strike="noStrike" spc="-1" dirty="0">
                <a:solidFill>
                  <a:srgbClr val="002060"/>
                </a:solidFill>
                <a:latin typeface="Century Gothic"/>
                <a:ea typeface="Century Gothic"/>
              </a:rPr>
              <a:t>Instrument </a:t>
            </a:r>
            <a:r>
              <a:rPr lang="de-DE" sz="1200" b="0" strike="noStrike" spc="-1" dirty="0">
                <a:solidFill>
                  <a:srgbClr val="002060"/>
                </a:solidFill>
                <a:latin typeface="Century Gothic"/>
                <a:ea typeface="Century Gothic"/>
              </a:rPr>
              <a:t>[1572]</a:t>
            </a:r>
            <a:endParaRPr lang="it-IT" sz="1200" b="0" strike="noStrike" spc="-1" dirty="0">
              <a:solidFill>
                <a:srgbClr val="002060"/>
              </a:solidFill>
              <a:latin typeface="Century Gothic"/>
              <a:ea typeface="Century Gothic"/>
            </a:endParaRPr>
          </a:p>
          <a:p>
            <a:pPr marL="216000" indent="-216000">
              <a:lnSpc>
                <a:spcPct val="100000"/>
              </a:lnSpc>
            </a:pPr>
            <a:r>
              <a:rPr lang="it-IT" sz="1200" b="0" i="0" strike="noStrike" spc="-1" dirty="0">
                <a:solidFill>
                  <a:srgbClr val="002060"/>
                </a:solidFill>
                <a:latin typeface="Century Gothic"/>
                <a:ea typeface="Century Gothic"/>
              </a:rPr>
              <a:t>Revisit 1: </a:t>
            </a:r>
            <a:r>
              <a:rPr lang="de-DE" sz="1200" b="1" i="0" strike="noStrike" spc="-1" dirty="0">
                <a:solidFill>
                  <a:srgbClr val="002060"/>
                </a:solidFill>
                <a:latin typeface="Century Gothic"/>
                <a:ea typeface="Century Gothic"/>
              </a:rPr>
              <a:t>sitzen </a:t>
            </a:r>
            <a:r>
              <a:rPr lang="de-DE" sz="1200" b="0" i="0" strike="noStrike" spc="-1" dirty="0">
                <a:solidFill>
                  <a:srgbClr val="002060"/>
                </a:solidFill>
                <a:latin typeface="Century Gothic"/>
                <a:ea typeface="Century Gothic"/>
              </a:rPr>
              <a:t>[231] </a:t>
            </a:r>
            <a:r>
              <a:rPr lang="de-DE" sz="1200" b="1" i="0" strike="noStrike" spc="-1" dirty="0">
                <a:solidFill>
                  <a:srgbClr val="002060"/>
                </a:solidFill>
                <a:latin typeface="Century Gothic"/>
                <a:ea typeface="Century Gothic"/>
              </a:rPr>
              <a:t>wiederholen </a:t>
            </a:r>
            <a:r>
              <a:rPr lang="de-DE" sz="1200" b="0" i="0" strike="noStrike" spc="-1" dirty="0">
                <a:solidFill>
                  <a:srgbClr val="002060"/>
                </a:solidFill>
                <a:latin typeface="Century Gothic"/>
                <a:ea typeface="Century Gothic"/>
              </a:rPr>
              <a:t>[988] </a:t>
            </a:r>
            <a:r>
              <a:rPr lang="de-DE" sz="1200" b="1" i="0" strike="noStrike" spc="-1" dirty="0">
                <a:solidFill>
                  <a:srgbClr val="002060"/>
                </a:solidFill>
                <a:latin typeface="Century Gothic"/>
                <a:ea typeface="Century Gothic"/>
              </a:rPr>
              <a:t>Antwort </a:t>
            </a:r>
            <a:r>
              <a:rPr lang="de-DE" sz="1200" b="0" i="0" strike="noStrike" spc="-1" dirty="0">
                <a:solidFill>
                  <a:srgbClr val="002060"/>
                </a:solidFill>
                <a:latin typeface="Century Gothic"/>
                <a:ea typeface="Century Gothic"/>
              </a:rPr>
              <a:t>[522] </a:t>
            </a:r>
            <a:r>
              <a:rPr lang="de-DE" sz="1200" b="1" i="0" strike="noStrike" spc="-1" dirty="0">
                <a:solidFill>
                  <a:srgbClr val="002060"/>
                </a:solidFill>
                <a:latin typeface="Century Gothic"/>
                <a:ea typeface="Century Gothic"/>
              </a:rPr>
              <a:t>Frage </a:t>
            </a:r>
            <a:r>
              <a:rPr lang="de-DE" sz="1200" b="0" i="0" strike="noStrike" spc="-1" dirty="0">
                <a:solidFill>
                  <a:srgbClr val="002060"/>
                </a:solidFill>
                <a:latin typeface="Century Gothic"/>
                <a:ea typeface="Century Gothic"/>
              </a:rPr>
              <a:t>[157] </a:t>
            </a:r>
            <a:r>
              <a:rPr lang="de-DE" sz="1200" b="1" i="0" strike="noStrike" spc="-1" dirty="0">
                <a:solidFill>
                  <a:srgbClr val="002060"/>
                </a:solidFill>
                <a:latin typeface="Century Gothic"/>
                <a:ea typeface="Century Gothic"/>
              </a:rPr>
              <a:t>Satz </a:t>
            </a:r>
            <a:r>
              <a:rPr lang="de-DE" sz="1200" b="0" i="0" strike="noStrike" spc="-1" dirty="0">
                <a:solidFill>
                  <a:srgbClr val="002060"/>
                </a:solidFill>
                <a:latin typeface="Century Gothic"/>
                <a:ea typeface="Century Gothic"/>
              </a:rPr>
              <a:t>[432] </a:t>
            </a:r>
            <a:r>
              <a:rPr lang="de-DE" sz="1200" b="1" i="0" strike="noStrike" spc="-1" dirty="0">
                <a:solidFill>
                  <a:srgbClr val="002060"/>
                </a:solidFill>
                <a:latin typeface="Century Gothic"/>
                <a:ea typeface="Century Gothic"/>
              </a:rPr>
              <a:t>neben </a:t>
            </a:r>
            <a:r>
              <a:rPr lang="de-DE" sz="1200" b="0" i="0" strike="noStrike" spc="-1" dirty="0">
                <a:solidFill>
                  <a:srgbClr val="002060"/>
                </a:solidFill>
                <a:latin typeface="Century Gothic"/>
                <a:ea typeface="Century Gothic"/>
              </a:rPr>
              <a:t>[266]</a:t>
            </a:r>
          </a:p>
          <a:p>
            <a:pPr marL="216000" indent="-216000">
              <a:lnSpc>
                <a:spcPct val="100000"/>
              </a:lnSpc>
            </a:pPr>
            <a:r>
              <a:rPr lang="de-DE" sz="1200" b="0" i="0" strike="noStrike" spc="-1" dirty="0">
                <a:solidFill>
                  <a:srgbClr val="002060"/>
                </a:solidFill>
                <a:latin typeface="Century Gothic"/>
                <a:ea typeface="Century Gothic"/>
              </a:rPr>
              <a:t>Revisit 2:</a:t>
            </a:r>
            <a:r>
              <a:rPr lang="de-DE" sz="1200" b="1" i="0" strike="noStrike" spc="-1" dirty="0">
                <a:solidFill>
                  <a:srgbClr val="002060"/>
                </a:solidFill>
                <a:latin typeface="Century Gothic"/>
                <a:ea typeface="Century Gothic"/>
              </a:rPr>
              <a:t> denken </a:t>
            </a:r>
            <a:r>
              <a:rPr lang="de-DE" sz="1200" b="0" i="0" strike="noStrike" spc="-1" dirty="0">
                <a:solidFill>
                  <a:srgbClr val="002060"/>
                </a:solidFill>
                <a:latin typeface="Century Gothic"/>
                <a:ea typeface="Century Gothic"/>
              </a:rPr>
              <a:t>[128] </a:t>
            </a:r>
            <a:r>
              <a:rPr lang="de-DE" sz="1200" b="1" i="0" strike="noStrike" spc="-1" dirty="0">
                <a:solidFill>
                  <a:srgbClr val="002060"/>
                </a:solidFill>
                <a:latin typeface="Century Gothic"/>
                <a:ea typeface="Century Gothic"/>
              </a:rPr>
              <a:t>lernen </a:t>
            </a:r>
            <a:r>
              <a:rPr lang="de-DE" sz="1200" b="0" i="0" strike="noStrike" spc="-1" dirty="0">
                <a:solidFill>
                  <a:srgbClr val="002060"/>
                </a:solidFill>
                <a:latin typeface="Century Gothic"/>
                <a:ea typeface="Century Gothic"/>
              </a:rPr>
              <a:t>[288] </a:t>
            </a:r>
            <a:r>
              <a:rPr lang="de-DE" sz="1200" b="1" i="0" strike="noStrike" spc="-1" dirty="0">
                <a:solidFill>
                  <a:srgbClr val="002060"/>
                </a:solidFill>
                <a:latin typeface="Century Gothic"/>
                <a:ea typeface="Century Gothic"/>
              </a:rPr>
              <a:t>singen</a:t>
            </a:r>
            <a:r>
              <a:rPr lang="de-DE" sz="1200" b="0" i="0" strike="noStrike" spc="-1" dirty="0">
                <a:solidFill>
                  <a:srgbClr val="002060"/>
                </a:solidFill>
                <a:latin typeface="Century Gothic"/>
                <a:ea typeface="Century Gothic"/>
              </a:rPr>
              <a:t> [1063] </a:t>
            </a:r>
            <a:r>
              <a:rPr lang="de-DE" sz="1200" b="1" i="0" strike="noStrike" spc="-1" dirty="0">
                <a:solidFill>
                  <a:srgbClr val="002060"/>
                </a:solidFill>
                <a:latin typeface="Century Gothic"/>
                <a:ea typeface="Century Gothic"/>
              </a:rPr>
              <a:t>spielen</a:t>
            </a:r>
            <a:r>
              <a:rPr lang="de-DE" sz="1200" b="0" i="0" strike="noStrike" spc="-1" dirty="0">
                <a:solidFill>
                  <a:srgbClr val="002060"/>
                </a:solidFill>
                <a:latin typeface="Century Gothic"/>
                <a:ea typeface="Century Gothic"/>
              </a:rPr>
              <a:t> [205] </a:t>
            </a:r>
            <a:r>
              <a:rPr lang="de-DE" sz="1200" b="1" i="0" strike="noStrike" spc="-1" dirty="0">
                <a:solidFill>
                  <a:srgbClr val="002060"/>
                </a:solidFill>
                <a:latin typeface="Century Gothic"/>
                <a:ea typeface="Century Gothic"/>
              </a:rPr>
              <a:t>verstehen</a:t>
            </a:r>
            <a:r>
              <a:rPr lang="de-DE" sz="1200" b="0" i="0" strike="noStrike" spc="-1" dirty="0">
                <a:solidFill>
                  <a:srgbClr val="002060"/>
                </a:solidFill>
                <a:latin typeface="Century Gothic"/>
                <a:ea typeface="Century Gothic"/>
              </a:rPr>
              <a:t> [211] </a:t>
            </a:r>
            <a:r>
              <a:rPr lang="de-DE" sz="1200" b="1" i="0" strike="noStrike" spc="-1" dirty="0">
                <a:solidFill>
                  <a:srgbClr val="002060"/>
                </a:solidFill>
                <a:latin typeface="Century Gothic"/>
                <a:ea typeface="Century Gothic"/>
              </a:rPr>
              <a:t>viel [</a:t>
            </a:r>
            <a:r>
              <a:rPr lang="de-DE" sz="1200" b="0" i="0" strike="noStrike" spc="-1" dirty="0">
                <a:solidFill>
                  <a:srgbClr val="002060"/>
                </a:solidFill>
                <a:latin typeface="Century Gothic"/>
                <a:ea typeface="Century Gothic"/>
              </a:rPr>
              <a:t>56] </a:t>
            </a:r>
            <a:r>
              <a:rPr lang="de-DE" sz="1200" b="1" i="0" strike="noStrike" spc="-1" dirty="0">
                <a:solidFill>
                  <a:srgbClr val="002060"/>
                </a:solidFill>
                <a:latin typeface="Century Gothic"/>
                <a:ea typeface="Century Gothic"/>
              </a:rPr>
              <a:t>oft </a:t>
            </a:r>
            <a:r>
              <a:rPr lang="de-DE" sz="1200" b="0" i="0" strike="noStrike" spc="-1" dirty="0">
                <a:solidFill>
                  <a:srgbClr val="002060"/>
                </a:solidFill>
                <a:latin typeface="Century Gothic"/>
                <a:ea typeface="Century Gothic"/>
              </a:rPr>
              <a:t>[223] </a:t>
            </a:r>
            <a:r>
              <a:rPr lang="de-DE" sz="1200" b="1" i="0" strike="noStrike" spc="-1" dirty="0">
                <a:solidFill>
                  <a:srgbClr val="002060"/>
                </a:solidFill>
                <a:latin typeface="Century Gothic"/>
                <a:ea typeface="Century Gothic"/>
              </a:rPr>
              <a:t>ich weiß (es) nicht </a:t>
            </a:r>
            <a:r>
              <a:rPr lang="de-DE" sz="1200" b="0" i="0" strike="noStrike" spc="-1" dirty="0">
                <a:solidFill>
                  <a:srgbClr val="002060"/>
                </a:solidFill>
                <a:latin typeface="Century Gothic"/>
                <a:ea typeface="Century Gothic"/>
              </a:rPr>
              <a:t>[n/a] </a:t>
            </a:r>
            <a:r>
              <a:rPr lang="de-DE" sz="1200" b="1" i="0" strike="noStrike" spc="-1" dirty="0">
                <a:solidFill>
                  <a:srgbClr val="002060"/>
                </a:solidFill>
                <a:latin typeface="Century Gothic"/>
                <a:ea typeface="Century Gothic"/>
              </a:rPr>
              <a:t>wie sagt man…? </a:t>
            </a:r>
            <a:r>
              <a:rPr lang="de-DE" sz="1200" b="0" i="0" strike="noStrike" spc="-1" dirty="0">
                <a:solidFill>
                  <a:srgbClr val="002060"/>
                </a:solidFill>
                <a:latin typeface="Century Gothic"/>
                <a:ea typeface="Century Gothic"/>
              </a:rPr>
              <a:t>[n/a] </a:t>
            </a:r>
          </a:p>
          <a:p>
            <a:pPr marL="216000" indent="-216000">
              <a:lnSpc>
                <a:spcPct val="100000"/>
              </a:lnSpc>
            </a:pPr>
            <a:endParaRPr lang="de-DE" sz="1200" b="1" i="0" strike="noStrike" spc="-1" dirty="0">
              <a:solidFill>
                <a:srgbClr val="002060"/>
              </a:solidFill>
              <a:effectLst/>
              <a:latin typeface="Century Gothic"/>
              <a:ea typeface="+mn-ea"/>
              <a:cs typeface="+mn-cs"/>
            </a:endParaRPr>
          </a:p>
          <a:p>
            <a:pPr marL="216000" indent="-216000">
              <a:lnSpc>
                <a:spcPct val="100000"/>
              </a:lnSpc>
            </a:pPr>
            <a:r>
              <a:rPr lang="en-GB" sz="1100" dirty="0">
                <a:solidFill>
                  <a:sysClr val="windowText" lastClr="000000"/>
                </a:solidFill>
                <a:effectLst/>
                <a:latin typeface="+mn-lt"/>
                <a:ea typeface="+mn-ea"/>
                <a:cs typeface="+mn-cs"/>
              </a:rPr>
              <a:t>Jones, R.L &amp; </a:t>
            </a:r>
            <a:r>
              <a:rPr lang="en-GB" sz="1100" dirty="0" err="1">
                <a:solidFill>
                  <a:sysClr val="windowText" lastClr="000000"/>
                </a:solidFill>
                <a:effectLst/>
                <a:latin typeface="+mn-lt"/>
                <a:ea typeface="+mn-ea"/>
                <a:cs typeface="+mn-cs"/>
              </a:rPr>
              <a:t>Tschirner</a:t>
            </a:r>
            <a:r>
              <a:rPr lang="en-GB" sz="1100" dirty="0">
                <a:solidFill>
                  <a:sysClr val="windowText" lastClr="000000"/>
                </a:solidFill>
                <a:effectLst/>
                <a:latin typeface="+mn-lt"/>
                <a:ea typeface="+mn-ea"/>
                <a:cs typeface="+mn-cs"/>
              </a:rPr>
              <a:t>, E. (2019). A frequency dictionary of German: Core vocabulary for learners. London: Routledge.</a:t>
            </a:r>
            <a:endParaRPr lang="en-GB" sz="1100" baseline="0" dirty="0">
              <a:solidFill>
                <a:sysClr val="windowText" lastClr="000000"/>
              </a:solidFill>
            </a:endParaRPr>
          </a:p>
          <a:p>
            <a:pPr marL="216000" indent="-216000">
              <a:lnSpc>
                <a:spcPct val="100000"/>
              </a:lnSpc>
            </a:pPr>
            <a:endParaRPr lang="en-GB" sz="1100" b="0" strike="noStrike" spc="-1" dirty="0">
              <a:latin typeface="Arial"/>
            </a:endParaRPr>
          </a:p>
          <a:p>
            <a:pPr marL="216000" indent="-216000">
              <a:lnSpc>
                <a:spcPct val="100000"/>
              </a:lnSpc>
            </a:pPr>
            <a:r>
              <a:rPr lang="en-GB" sz="1100" b="0" strike="noStrike" spc="-1" dirty="0">
                <a:solidFill>
                  <a:srgbClr val="000000"/>
                </a:solidFill>
                <a:latin typeface="Calibri"/>
                <a:ea typeface="Calibri"/>
              </a:rPr>
              <a:t>The frequency rankings for words that occur in this PowerPoint which have been</a:t>
            </a:r>
            <a:r>
              <a:rPr lang="en-GB" sz="1100" b="0" i="1" strike="noStrike" spc="-1" dirty="0">
                <a:solidFill>
                  <a:srgbClr val="000000"/>
                </a:solidFill>
                <a:latin typeface="Calibri"/>
                <a:ea typeface="Calibri"/>
              </a:rPr>
              <a:t> previously</a:t>
            </a:r>
            <a:r>
              <a:rPr lang="en-GB" sz="1100" b="0" strike="noStrike" spc="-1" dirty="0">
                <a:solidFill>
                  <a:srgbClr val="000000"/>
                </a:solidFill>
                <a:latin typeface="Calibri"/>
                <a:ea typeface="Calibri"/>
              </a:rPr>
              <a:t> introduced in these resources are given in the SOW and in the resources that first</a:t>
            </a:r>
          </a:p>
          <a:p>
            <a:pPr marL="216000" indent="-216000">
              <a:lnSpc>
                <a:spcPct val="100000"/>
              </a:lnSpc>
            </a:pPr>
            <a:r>
              <a:rPr lang="en-GB" sz="1100" b="0" strike="noStrike" spc="-1" dirty="0">
                <a:solidFill>
                  <a:srgbClr val="000000"/>
                </a:solidFill>
                <a:latin typeface="Calibri"/>
                <a:ea typeface="Calibri"/>
              </a:rPr>
              <a:t>introduced and formally re-visited those words. </a:t>
            </a:r>
            <a:endParaRPr lang="en-GB" sz="1100" b="0" strike="noStrike" spc="-1" dirty="0">
              <a:latin typeface="Arial"/>
            </a:endParaRPr>
          </a:p>
          <a:p>
            <a:pPr marL="216000" indent="-216000">
              <a:lnSpc>
                <a:spcPct val="100000"/>
              </a:lnSpc>
            </a:pPr>
            <a:r>
              <a:rPr lang="en-GB" sz="1200" b="0" strike="noStrike" spc="-1" dirty="0">
                <a:solidFill>
                  <a:srgbClr val="000000"/>
                </a:solidFill>
                <a:latin typeface="Calibri"/>
                <a:ea typeface="Calibri"/>
              </a:rPr>
              <a:t>For any </a:t>
            </a:r>
            <a:r>
              <a:rPr lang="en-GB" sz="1200" b="0" i="1" strike="noStrike" spc="-1" dirty="0">
                <a:solidFill>
                  <a:srgbClr val="000000"/>
                </a:solidFill>
                <a:latin typeface="Calibri"/>
                <a:ea typeface="Calibri"/>
              </a:rPr>
              <a:t>other </a:t>
            </a:r>
            <a:r>
              <a:rPr lang="en-GB" sz="1200" b="0" strike="noStrike" spc="-1" dirty="0">
                <a:solidFill>
                  <a:srgbClr val="000000"/>
                </a:solidFill>
                <a:latin typeface="Calibri"/>
                <a:ea typeface="Calibri"/>
              </a:rPr>
              <a:t>words that occur incidentally in this PowerPoint, frequency rankings will be provided in the notes field wherever possible.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0" strike="noStrike" spc="-1" dirty="0">
                <a:solidFill>
                  <a:srgbClr val="000000"/>
                </a:solidFill>
                <a:latin typeface="Calibri"/>
                <a:ea typeface="Calibri"/>
              </a:rPr>
              <a:t>Note that the first three lessons of the year teach language that can be continuously recycled as lesson routine every lesson in Y3/4.</a:t>
            </a:r>
          </a:p>
          <a:p>
            <a:pPr marL="216000" indent="-216000">
              <a:lnSpc>
                <a:spcPct val="100000"/>
              </a:lnSpc>
            </a:pPr>
            <a:r>
              <a:rPr lang="en-GB" sz="1200" b="0" strike="noStrike" spc="-1" dirty="0">
                <a:solidFill>
                  <a:srgbClr val="000000"/>
                </a:solidFill>
                <a:latin typeface="Calibri"/>
                <a:ea typeface="Calibri"/>
              </a:rPr>
              <a:t>The idea would be that the class teacher (whether or not s/he teaches the class German can re-use the language as part of the daily routine with the class.</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endParaRPr lang="en-GB" sz="1200" b="0" strike="noStrike" spc="-1" dirty="0">
              <a:latin typeface="Arial"/>
            </a:endParaRPr>
          </a:p>
        </p:txBody>
      </p:sp>
      <p:sp>
        <p:nvSpPr>
          <p:cNvPr id="286"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CD74213-264C-415B-8B29-4DFEF3354BDA}"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7155024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5 minutes</a:t>
            </a:r>
            <a:br>
              <a:rPr dirty="0"/>
            </a:b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practise aural identification and comprehension of </a:t>
            </a:r>
            <a:r>
              <a:rPr lang="en-GB" sz="1200" b="0" strike="noStrike" spc="-1" dirty="0" err="1">
                <a:solidFill>
                  <a:srgbClr val="000000"/>
                </a:solidFill>
                <a:latin typeface="Calibri"/>
                <a:ea typeface="Calibri"/>
              </a:rPr>
              <a:t>können</a:t>
            </a:r>
            <a:r>
              <a:rPr lang="en-GB" sz="1200" b="0" strike="noStrike" spc="-1" dirty="0">
                <a:solidFill>
                  <a:srgbClr val="000000"/>
                </a:solidFill>
                <a:latin typeface="Calibri"/>
                <a:ea typeface="Calibri"/>
              </a:rPr>
              <a:t> in first and second persons singular.</a:t>
            </a:r>
          </a:p>
          <a:p>
            <a:pPr marL="216000" indent="-216000">
              <a:lnSpc>
                <a:spcPct val="100000"/>
              </a:lnSpc>
            </a:pPr>
            <a:endParaRPr lang="en-GB" sz="1200" b="0" strike="noStrike" spc="-1" dirty="0">
              <a:solidFill>
                <a:srgbClr val="000000"/>
              </a:solidFill>
              <a:latin typeface="Calibri"/>
              <a:ea typeface="Calibri"/>
            </a:endParaRPr>
          </a:p>
          <a:p>
            <a:pPr marL="216000" indent="-216000">
              <a:lnSpc>
                <a:spcPct val="100000"/>
              </a:lnSpc>
            </a:pPr>
            <a:r>
              <a:rPr lang="en-GB" sz="1200" b="1" strike="noStrike" spc="-1" dirty="0">
                <a:solidFill>
                  <a:srgbClr val="000000"/>
                </a:solidFill>
                <a:latin typeface="Calibri"/>
                <a:ea typeface="Calibri"/>
              </a:rPr>
              <a:t>Procedure:</a:t>
            </a:r>
          </a:p>
          <a:p>
            <a:pPr marL="228600" indent="-228600">
              <a:lnSpc>
                <a:spcPct val="100000"/>
              </a:lnSpc>
              <a:buAutoNum type="arabicPeriod"/>
            </a:pPr>
            <a:r>
              <a:rPr lang="en-GB" sz="1200" b="0" strike="noStrike" spc="-1" dirty="0">
                <a:solidFill>
                  <a:srgbClr val="000000"/>
                </a:solidFill>
                <a:latin typeface="Calibri"/>
              </a:rPr>
              <a:t>Explain the</a:t>
            </a:r>
            <a:r>
              <a:rPr lang="en-GB" sz="1200" b="0" strike="noStrike" spc="-1" baseline="0" dirty="0">
                <a:solidFill>
                  <a:srgbClr val="000000"/>
                </a:solidFill>
                <a:latin typeface="Calibri"/>
              </a:rPr>
              <a:t> task. Lukas is still fairly new to school, and Moritz is explaining what they can each do.</a:t>
            </a:r>
          </a:p>
          <a:p>
            <a:pPr marL="228600" indent="-228600">
              <a:lnSpc>
                <a:spcPct val="100000"/>
              </a:lnSpc>
              <a:buAutoNum type="arabicPeriod"/>
            </a:pPr>
            <a:r>
              <a:rPr lang="en-GB" sz="1200" b="0" strike="noStrike" spc="-1" baseline="0" dirty="0">
                <a:solidFill>
                  <a:srgbClr val="000000"/>
                </a:solidFill>
                <a:latin typeface="Calibri"/>
              </a:rPr>
              <a:t>Students listen carefully. If they hear ‘</a:t>
            </a:r>
            <a:r>
              <a:rPr lang="en-GB" sz="1200" b="0" strike="noStrike" spc="-1" baseline="0" dirty="0" err="1">
                <a:solidFill>
                  <a:srgbClr val="000000"/>
                </a:solidFill>
                <a:latin typeface="Calibri"/>
              </a:rPr>
              <a:t>kann</a:t>
            </a:r>
            <a:r>
              <a:rPr lang="en-GB" sz="1200" b="0" strike="noStrike" spc="-1" baseline="0" dirty="0">
                <a:solidFill>
                  <a:srgbClr val="000000"/>
                </a:solidFill>
                <a:latin typeface="Calibri"/>
              </a:rPr>
              <a:t>’ it is something Moritz can do and they tick Moritz. If they hear ‘</a:t>
            </a:r>
            <a:r>
              <a:rPr lang="en-GB" sz="1200" b="0" strike="noStrike" spc="-1" baseline="0" dirty="0" err="1">
                <a:solidFill>
                  <a:srgbClr val="000000"/>
                </a:solidFill>
                <a:latin typeface="Calibri"/>
              </a:rPr>
              <a:t>kannst</a:t>
            </a:r>
            <a:r>
              <a:rPr lang="en-GB" sz="1200" b="0" strike="noStrike" spc="-1" baseline="0" dirty="0">
                <a:solidFill>
                  <a:srgbClr val="000000"/>
                </a:solidFill>
                <a:latin typeface="Calibri"/>
              </a:rPr>
              <a:t>’ then it is something Lukas can do.</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b="0" strike="noStrike" spc="-1" dirty="0">
                <a:solidFill>
                  <a:srgbClr val="000000"/>
                </a:solidFill>
                <a:latin typeface="+mn-lt"/>
              </a:rPr>
              <a:t>Click to play number 1 as an example. Ask pupils to write either a Moritz</a:t>
            </a:r>
            <a:r>
              <a:rPr lang="en-GB" sz="1200" b="0" strike="noStrike" spc="-1" baseline="0" dirty="0">
                <a:solidFill>
                  <a:srgbClr val="000000"/>
                </a:solidFill>
                <a:latin typeface="+mn-lt"/>
              </a:rPr>
              <a:t> or Lukas.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b="0" strike="noStrike" spc="-1" baseline="0" dirty="0">
                <a:solidFill>
                  <a:srgbClr val="000000"/>
                </a:solidFill>
                <a:latin typeface="+mn-lt"/>
              </a:rPr>
              <a:t>Click to reveal the answer.</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b="0" strike="noStrike" spc="-1" baseline="0" dirty="0">
                <a:solidFill>
                  <a:srgbClr val="000000"/>
                </a:solidFill>
                <a:latin typeface="+mn-lt"/>
              </a:rPr>
              <a:t>Repeat with items 2-6.</a:t>
            </a:r>
            <a:endParaRPr lang="en-GB" sz="1200" b="0" strike="noStrike" spc="-1" dirty="0">
              <a:solidFill>
                <a:srgbClr val="000000"/>
              </a:solidFill>
              <a:latin typeface="+mn-lt"/>
            </a:endParaRPr>
          </a:p>
          <a:p>
            <a:pPr marL="216000" indent="-216000">
              <a:lnSpc>
                <a:spcPct val="100000"/>
              </a:lnSpc>
            </a:pPr>
            <a:endParaRPr lang="en-GB" sz="1200" b="0" strike="noStrike" spc="-1" dirty="0">
              <a:solidFill>
                <a:srgbClr val="000000"/>
              </a:solidFill>
              <a:latin typeface="Calibri"/>
            </a:endParaRPr>
          </a:p>
          <a:p>
            <a:pPr marL="216000" indent="-216000">
              <a:lnSpc>
                <a:spcPct val="100000"/>
              </a:lnSpc>
            </a:pPr>
            <a:r>
              <a:rPr lang="en-GB" sz="1200" b="1" strike="noStrike" spc="-1" dirty="0">
                <a:solidFill>
                  <a:srgbClr val="000000"/>
                </a:solidFill>
                <a:latin typeface="Calibri"/>
              </a:rPr>
              <a:t>Transcript:</a:t>
            </a:r>
          </a:p>
          <a:p>
            <a:pPr marL="0" marR="0" lvl="0" indent="0" algn="l" defTabSz="914400" rtl="0" eaLnBrk="1" fontAlgn="ctr" latinLnBrk="0" hangingPunct="1">
              <a:lnSpc>
                <a:spcPct val="100000"/>
              </a:lnSpc>
              <a:spcBef>
                <a:spcPts val="0"/>
              </a:spcBef>
              <a:spcAft>
                <a:spcPts val="0"/>
              </a:spcAft>
              <a:buClrTx/>
              <a:buSzTx/>
              <a:buFontTx/>
              <a:buNone/>
              <a:tabLst/>
              <a:defRPr/>
            </a:pPr>
            <a:r>
              <a:rPr lang="en-GB" sz="1200" b="0" i="0" u="none" strike="noStrike" kern="1200" dirty="0">
                <a:solidFill>
                  <a:schemeClr val="tx1"/>
                </a:solidFill>
                <a:effectLst/>
                <a:latin typeface="+mn-lt"/>
                <a:ea typeface="+mn-ea"/>
                <a:cs typeface="+mn-cs"/>
              </a:rPr>
              <a:t>1. </a:t>
            </a:r>
            <a:r>
              <a:rPr lang="de-DE" sz="1200" u="none" strike="noStrike" cap="none" dirty="0">
                <a:solidFill>
                  <a:srgbClr val="002060"/>
                </a:solidFill>
                <a:latin typeface="Century Gothic"/>
                <a:ea typeface="Century Gothic"/>
                <a:cs typeface="Century Gothic"/>
                <a:sym typeface="Century Gothic"/>
              </a:rPr>
              <a:t>Du kannst neben</a:t>
            </a:r>
            <a:r>
              <a:rPr lang="de-DE" sz="1200" u="none" strike="noStrike" cap="none" baseline="0" dirty="0">
                <a:solidFill>
                  <a:srgbClr val="002060"/>
                </a:solidFill>
                <a:latin typeface="Century Gothic"/>
                <a:ea typeface="Century Gothic"/>
                <a:cs typeface="Century Gothic"/>
                <a:sym typeface="Century Gothic"/>
              </a:rPr>
              <a:t> Hamza sitzen.</a:t>
            </a:r>
            <a:endParaRPr lang="de-DE" sz="1200" u="none" strike="noStrike" cap="none" dirty="0">
              <a:solidFill>
                <a:srgbClr val="002060"/>
              </a:solidFill>
              <a:latin typeface="Century Gothic"/>
              <a:ea typeface="Century Gothic"/>
              <a:cs typeface="Century Gothic"/>
              <a:sym typeface="Century Gothic"/>
            </a:endParaRPr>
          </a:p>
          <a:p>
            <a:pPr marL="0" marR="0" lvl="0" indent="0" algn="l" defTabSz="914400" rtl="0" eaLnBrk="1" fontAlgn="ctr" latinLnBrk="0" hangingPunct="1">
              <a:lnSpc>
                <a:spcPct val="100000"/>
              </a:lnSpc>
              <a:spcBef>
                <a:spcPts val="0"/>
              </a:spcBef>
              <a:spcAft>
                <a:spcPts val="0"/>
              </a:spcAft>
              <a:buClrTx/>
              <a:buSzTx/>
              <a:buFontTx/>
              <a:buNone/>
              <a:tabLst/>
              <a:defRPr/>
            </a:pPr>
            <a:r>
              <a:rPr lang="en-GB" sz="1200" b="0" i="0" u="none" strike="noStrike" kern="1200" dirty="0">
                <a:solidFill>
                  <a:schemeClr val="tx1"/>
                </a:solidFill>
                <a:effectLst/>
                <a:latin typeface="+mn-lt"/>
                <a:ea typeface="+mn-ea"/>
                <a:cs typeface="+mn-cs"/>
              </a:rPr>
              <a:t>2. </a:t>
            </a:r>
            <a:r>
              <a:rPr lang="de-DE" sz="1200" u="none" strike="noStrike" cap="none" dirty="0">
                <a:solidFill>
                  <a:srgbClr val="002060"/>
                </a:solidFill>
                <a:latin typeface="Century Gothic"/>
                <a:ea typeface="Century Gothic"/>
                <a:cs typeface="Century Gothic"/>
                <a:sym typeface="Century Gothic"/>
              </a:rPr>
              <a:t>Ich kann ein Instrument lernen.</a:t>
            </a:r>
          </a:p>
          <a:p>
            <a:pPr marL="0" marR="0" lvl="0" indent="0" algn="l" defTabSz="914400" rtl="0" eaLnBrk="1" fontAlgn="ctr" latinLnBrk="0" hangingPunct="1">
              <a:lnSpc>
                <a:spcPct val="100000"/>
              </a:lnSpc>
              <a:spcBef>
                <a:spcPts val="0"/>
              </a:spcBef>
              <a:spcAft>
                <a:spcPts val="0"/>
              </a:spcAft>
              <a:buClrTx/>
              <a:buSzTx/>
              <a:buFontTx/>
              <a:buNone/>
              <a:tabLst/>
              <a:defRPr/>
            </a:pPr>
            <a:r>
              <a:rPr lang="en-GB" sz="1200" b="0" i="0" u="none" strike="noStrike" kern="1200" dirty="0">
                <a:solidFill>
                  <a:schemeClr val="tx1"/>
                </a:solidFill>
                <a:effectLst/>
                <a:latin typeface="+mn-lt"/>
                <a:ea typeface="+mn-ea"/>
                <a:cs typeface="+mn-cs"/>
              </a:rPr>
              <a:t>3. </a:t>
            </a:r>
            <a:r>
              <a:rPr lang="en-GB" sz="1200" u="none" strike="noStrike" cap="none" dirty="0" err="1">
                <a:solidFill>
                  <a:srgbClr val="002060"/>
                </a:solidFill>
                <a:latin typeface="Century Gothic"/>
                <a:ea typeface="Century Gothic"/>
                <a:cs typeface="Century Gothic"/>
                <a:sym typeface="Century Gothic"/>
              </a:rPr>
              <a:t>Ich</a:t>
            </a:r>
            <a:r>
              <a:rPr lang="en-GB" sz="1200" u="none" strike="noStrike" cap="none" dirty="0">
                <a:solidFill>
                  <a:srgbClr val="002060"/>
                </a:solidFill>
                <a:latin typeface="Century Gothic"/>
                <a:ea typeface="Century Gothic"/>
                <a:cs typeface="Century Gothic"/>
                <a:sym typeface="Century Gothic"/>
              </a:rPr>
              <a:t> </a:t>
            </a:r>
            <a:r>
              <a:rPr lang="en-GB" sz="1200" u="none" strike="noStrike" cap="none" dirty="0" err="1">
                <a:solidFill>
                  <a:srgbClr val="002060"/>
                </a:solidFill>
                <a:latin typeface="Century Gothic"/>
                <a:ea typeface="Century Gothic"/>
                <a:cs typeface="Century Gothic"/>
                <a:sym typeface="Century Gothic"/>
              </a:rPr>
              <a:t>kann</a:t>
            </a:r>
            <a:r>
              <a:rPr lang="en-GB" sz="1200" u="none" strike="noStrike" cap="none" dirty="0">
                <a:solidFill>
                  <a:srgbClr val="002060"/>
                </a:solidFill>
                <a:latin typeface="+mn-lt"/>
                <a:ea typeface="Century Gothic"/>
                <a:cs typeface="Century Gothic"/>
                <a:sym typeface="Century Gothic"/>
              </a:rPr>
              <a:t> </a:t>
            </a:r>
            <a:r>
              <a:rPr lang="en-GB" sz="1200" u="none" strike="noStrike" cap="none" dirty="0" err="1">
                <a:solidFill>
                  <a:srgbClr val="002060"/>
                </a:solidFill>
                <a:latin typeface="+mn-lt"/>
                <a:ea typeface="Century Gothic"/>
                <a:cs typeface="Century Gothic"/>
                <a:sym typeface="Century Gothic"/>
              </a:rPr>
              <a:t>ein</a:t>
            </a:r>
            <a:r>
              <a:rPr lang="en-GB" sz="1200" u="none" strike="noStrike" cap="none" dirty="0">
                <a:solidFill>
                  <a:srgbClr val="002060"/>
                </a:solidFill>
                <a:latin typeface="+mn-lt"/>
                <a:ea typeface="Century Gothic"/>
                <a:cs typeface="Century Gothic"/>
                <a:sym typeface="Century Gothic"/>
              </a:rPr>
              <a:t> </a:t>
            </a:r>
            <a:r>
              <a:rPr lang="en-GB" sz="1200" u="none" strike="noStrike" cap="none" dirty="0" err="1">
                <a:solidFill>
                  <a:srgbClr val="002060"/>
                </a:solidFill>
                <a:latin typeface="+mn-lt"/>
                <a:ea typeface="Century Gothic"/>
                <a:cs typeface="Century Gothic"/>
                <a:sym typeface="Century Gothic"/>
              </a:rPr>
              <a:t>Bild</a:t>
            </a:r>
            <a:r>
              <a:rPr lang="en-GB" sz="1200" u="none" strike="noStrike" cap="none" dirty="0">
                <a:solidFill>
                  <a:srgbClr val="002060"/>
                </a:solidFill>
                <a:latin typeface="+mn-lt"/>
                <a:ea typeface="Century Gothic"/>
                <a:cs typeface="Century Gothic"/>
                <a:sym typeface="Century Gothic"/>
              </a:rPr>
              <a:t> </a:t>
            </a:r>
            <a:r>
              <a:rPr lang="en-GB" sz="1200" u="none" strike="noStrike" cap="none" dirty="0" err="1">
                <a:solidFill>
                  <a:srgbClr val="002060"/>
                </a:solidFill>
                <a:latin typeface="+mn-lt"/>
                <a:ea typeface="Century Gothic"/>
                <a:cs typeface="Century Gothic"/>
                <a:sym typeface="Century Gothic"/>
              </a:rPr>
              <a:t>machen</a:t>
            </a:r>
            <a:r>
              <a:rPr lang="en-GB" sz="1200" u="none" strike="noStrike" cap="none" dirty="0">
                <a:solidFill>
                  <a:srgbClr val="002060"/>
                </a:solidFill>
                <a:latin typeface="Century Gothic"/>
                <a:ea typeface="Century Gothic"/>
                <a:cs typeface="Century Gothic"/>
                <a:sym typeface="Century Gothic"/>
              </a:rPr>
              <a:t>.</a:t>
            </a:r>
            <a:endParaRPr lang="en-GB" sz="1200" u="none" strike="noStrike" cap="none" dirty="0">
              <a:solidFill>
                <a:srgbClr val="002060"/>
              </a:solidFill>
              <a:latin typeface="+mn-lt"/>
              <a:ea typeface="Century Gothic"/>
              <a:cs typeface="Century Gothic"/>
              <a:sym typeface="Century Gothic"/>
            </a:endParaRPr>
          </a:p>
          <a:p>
            <a:pPr marL="0" marR="0" lvl="0" indent="0" algn="l" defTabSz="914400" rtl="0" eaLnBrk="1" fontAlgn="ctr" latinLnBrk="0" hangingPunct="1">
              <a:lnSpc>
                <a:spcPct val="100000"/>
              </a:lnSpc>
              <a:spcBef>
                <a:spcPts val="0"/>
              </a:spcBef>
              <a:spcAft>
                <a:spcPts val="0"/>
              </a:spcAft>
              <a:buClrTx/>
              <a:buSzTx/>
              <a:buFontTx/>
              <a:buNone/>
              <a:tabLst/>
              <a:defRPr/>
            </a:pPr>
            <a:r>
              <a:rPr lang="en-GB" sz="1200" b="0" i="0" u="none" strike="noStrike" kern="1200" dirty="0">
                <a:solidFill>
                  <a:schemeClr val="tx1"/>
                </a:solidFill>
                <a:effectLst/>
                <a:latin typeface="+mn-lt"/>
                <a:ea typeface="+mn-ea"/>
                <a:cs typeface="+mn-cs"/>
              </a:rPr>
              <a:t>4. </a:t>
            </a:r>
            <a:r>
              <a:rPr lang="en-GB" sz="1200" u="none" strike="noStrike" cap="none" dirty="0">
                <a:solidFill>
                  <a:srgbClr val="002060"/>
                </a:solidFill>
                <a:latin typeface="Century Gothic"/>
                <a:ea typeface="Century Gothic"/>
                <a:cs typeface="Century Gothic"/>
                <a:sym typeface="Century Gothic"/>
              </a:rPr>
              <a:t>Du </a:t>
            </a:r>
            <a:r>
              <a:rPr lang="en-GB" sz="1200" u="none" strike="noStrike" cap="none" dirty="0" err="1">
                <a:solidFill>
                  <a:srgbClr val="002060"/>
                </a:solidFill>
                <a:latin typeface="Century Gothic"/>
                <a:ea typeface="Century Gothic"/>
                <a:cs typeface="Century Gothic"/>
                <a:sym typeface="Century Gothic"/>
              </a:rPr>
              <a:t>kannst</a:t>
            </a:r>
            <a:r>
              <a:rPr lang="en-GB" sz="1200" u="none" strike="noStrike" cap="none" dirty="0">
                <a:solidFill>
                  <a:srgbClr val="002060"/>
                </a:solidFill>
                <a:latin typeface="+mn-lt"/>
                <a:ea typeface="Century Gothic"/>
                <a:cs typeface="Century Gothic"/>
                <a:sym typeface="Century Gothic"/>
              </a:rPr>
              <a:t> </a:t>
            </a:r>
            <a:r>
              <a:rPr lang="en-GB" sz="1200" u="none" strike="noStrike" cap="none" dirty="0" err="1">
                <a:solidFill>
                  <a:srgbClr val="002060"/>
                </a:solidFill>
                <a:latin typeface="+mn-lt"/>
                <a:ea typeface="Century Gothic"/>
                <a:cs typeface="Century Gothic"/>
                <a:sym typeface="Century Gothic"/>
              </a:rPr>
              <a:t>Fragen</a:t>
            </a:r>
            <a:r>
              <a:rPr lang="en-GB" sz="1200" u="none" strike="noStrike" cap="none" dirty="0">
                <a:solidFill>
                  <a:srgbClr val="002060"/>
                </a:solidFill>
                <a:latin typeface="+mn-lt"/>
                <a:ea typeface="Century Gothic"/>
                <a:cs typeface="Century Gothic"/>
                <a:sym typeface="Century Gothic"/>
              </a:rPr>
              <a:t> und </a:t>
            </a:r>
            <a:r>
              <a:rPr lang="en-GB" sz="1200" u="none" strike="noStrike" cap="none" dirty="0" err="1">
                <a:solidFill>
                  <a:srgbClr val="002060"/>
                </a:solidFill>
                <a:latin typeface="+mn-lt"/>
                <a:ea typeface="Century Gothic"/>
                <a:cs typeface="Century Gothic"/>
                <a:sym typeface="Century Gothic"/>
              </a:rPr>
              <a:t>Antworten</a:t>
            </a:r>
            <a:r>
              <a:rPr lang="en-GB" sz="1200" u="none" strike="noStrike" cap="none" dirty="0">
                <a:solidFill>
                  <a:srgbClr val="002060"/>
                </a:solidFill>
                <a:latin typeface="+mn-lt"/>
                <a:ea typeface="Century Gothic"/>
                <a:cs typeface="Century Gothic"/>
                <a:sym typeface="Century Gothic"/>
              </a:rPr>
              <a:t> verstehen</a:t>
            </a:r>
            <a:r>
              <a:rPr lang="en-GB" sz="1200" u="none" strike="noStrike" cap="none" dirty="0">
                <a:solidFill>
                  <a:srgbClr val="002060"/>
                </a:solidFill>
                <a:latin typeface="Century Gothic"/>
                <a:ea typeface="Century Gothic"/>
                <a:cs typeface="Century Gothic"/>
                <a:sym typeface="Century Gothic"/>
              </a:rPr>
              <a:t>.</a:t>
            </a:r>
            <a:endParaRPr lang="en-GB" sz="1200" u="none" strike="noStrike" cap="none" dirty="0">
              <a:solidFill>
                <a:srgbClr val="002060"/>
              </a:solidFill>
              <a:latin typeface="+mn-lt"/>
              <a:ea typeface="Century Gothic"/>
              <a:cs typeface="Century Gothic"/>
              <a:sym typeface="Century Gothic"/>
            </a:endParaRPr>
          </a:p>
          <a:p>
            <a:pPr marL="0" marR="0" lvl="0" indent="0" algn="l" defTabSz="914400" rtl="0" eaLnBrk="1" fontAlgn="ctr" latinLnBrk="0" hangingPunct="1">
              <a:lnSpc>
                <a:spcPct val="100000"/>
              </a:lnSpc>
              <a:spcBef>
                <a:spcPts val="0"/>
              </a:spcBef>
              <a:spcAft>
                <a:spcPts val="0"/>
              </a:spcAft>
              <a:buClrTx/>
              <a:buSzTx/>
              <a:buFontTx/>
              <a:buNone/>
              <a:tabLst/>
              <a:defRPr/>
            </a:pPr>
            <a:r>
              <a:rPr lang="en-GB" sz="1200" b="0" i="0" u="none" strike="noStrike" kern="1200" dirty="0">
                <a:solidFill>
                  <a:schemeClr val="tx1"/>
                </a:solidFill>
                <a:effectLst/>
                <a:latin typeface="+mn-lt"/>
                <a:ea typeface="+mn-ea"/>
                <a:cs typeface="+mn-cs"/>
              </a:rPr>
              <a:t>5. </a:t>
            </a:r>
            <a:r>
              <a:rPr lang="en-GB" sz="1200" u="none" strike="noStrike" cap="none" dirty="0">
                <a:solidFill>
                  <a:srgbClr val="002060"/>
                </a:solidFill>
                <a:latin typeface="Century Gothic"/>
                <a:ea typeface="Century Gothic"/>
                <a:cs typeface="Century Gothic"/>
                <a:sym typeface="Century Gothic"/>
              </a:rPr>
              <a:t>Du </a:t>
            </a:r>
            <a:r>
              <a:rPr lang="en-GB" sz="1200" u="none" strike="noStrike" cap="none" dirty="0" err="1">
                <a:solidFill>
                  <a:srgbClr val="002060"/>
                </a:solidFill>
                <a:latin typeface="Century Gothic"/>
                <a:ea typeface="Century Gothic"/>
                <a:cs typeface="Century Gothic"/>
                <a:sym typeface="Century Gothic"/>
              </a:rPr>
              <a:t>kannst</a:t>
            </a:r>
            <a:r>
              <a:rPr lang="en-GB" sz="1200" u="none" strike="noStrike" cap="none" dirty="0">
                <a:solidFill>
                  <a:srgbClr val="002060"/>
                </a:solidFill>
                <a:latin typeface="Century Gothic"/>
                <a:ea typeface="Century Gothic"/>
                <a:cs typeface="Century Gothic"/>
                <a:sym typeface="Century Gothic"/>
              </a:rPr>
              <a:t> </a:t>
            </a:r>
            <a:r>
              <a:rPr lang="en-GB" sz="1200" u="none" strike="noStrike" cap="none" dirty="0" err="1">
                <a:solidFill>
                  <a:srgbClr val="002060"/>
                </a:solidFill>
                <a:latin typeface="Century Gothic"/>
                <a:ea typeface="Century Gothic"/>
                <a:cs typeface="Century Gothic"/>
                <a:sym typeface="Century Gothic"/>
              </a:rPr>
              <a:t>heute</a:t>
            </a:r>
            <a:r>
              <a:rPr lang="en-GB" sz="1200" u="none" strike="noStrike" cap="none" dirty="0">
                <a:solidFill>
                  <a:srgbClr val="002060"/>
                </a:solidFill>
                <a:latin typeface="Century Gothic"/>
                <a:ea typeface="Century Gothic"/>
                <a:cs typeface="Century Gothic"/>
                <a:sym typeface="Century Gothic"/>
              </a:rPr>
              <a:t> </a:t>
            </a:r>
            <a:r>
              <a:rPr lang="en-GB" sz="1200" u="none" strike="noStrike" cap="none" dirty="0" err="1">
                <a:solidFill>
                  <a:srgbClr val="002060"/>
                </a:solidFill>
                <a:latin typeface="Century Gothic"/>
                <a:ea typeface="Century Gothic"/>
                <a:cs typeface="Century Gothic"/>
                <a:sym typeface="Century Gothic"/>
              </a:rPr>
              <a:t>tanzen</a:t>
            </a:r>
            <a:r>
              <a:rPr lang="en-GB" sz="1200" u="none" strike="noStrike" cap="none" dirty="0">
                <a:solidFill>
                  <a:srgbClr val="002060"/>
                </a:solidFill>
                <a:latin typeface="Century Gothic"/>
                <a:ea typeface="Century Gothic"/>
                <a:cs typeface="Century Gothic"/>
                <a:sym typeface="Century Gothic"/>
              </a:rPr>
              <a:t>.</a:t>
            </a:r>
          </a:p>
          <a:p>
            <a:pPr marL="0" marR="0" lvl="0" indent="0" algn="l" defTabSz="914400" rtl="0" eaLnBrk="1" fontAlgn="ctr" latinLnBrk="0" hangingPunct="1">
              <a:lnSpc>
                <a:spcPct val="100000"/>
              </a:lnSpc>
              <a:spcBef>
                <a:spcPts val="0"/>
              </a:spcBef>
              <a:spcAft>
                <a:spcPts val="0"/>
              </a:spcAft>
              <a:buClrTx/>
              <a:buSzTx/>
              <a:buFontTx/>
              <a:buNone/>
              <a:tabLst/>
              <a:defRPr/>
            </a:pPr>
            <a:r>
              <a:rPr lang="en-GB" sz="1200" b="0" i="0" u="none" strike="noStrike" kern="1200" dirty="0">
                <a:solidFill>
                  <a:schemeClr val="tx1"/>
                </a:solidFill>
                <a:effectLst/>
                <a:latin typeface="+mn-lt"/>
                <a:ea typeface="+mn-ea"/>
                <a:cs typeface="+mn-cs"/>
              </a:rPr>
              <a:t>6.</a:t>
            </a:r>
            <a:r>
              <a:rPr lang="en-GB" sz="1200" b="0" i="0" u="none" strike="noStrike" kern="1200" baseline="0" dirty="0">
                <a:solidFill>
                  <a:schemeClr val="tx1"/>
                </a:solidFill>
                <a:effectLst/>
                <a:latin typeface="+mn-lt"/>
                <a:ea typeface="+mn-ea"/>
                <a:cs typeface="+mn-cs"/>
              </a:rPr>
              <a:t> </a:t>
            </a:r>
            <a:r>
              <a:rPr lang="de-DE" sz="1200" u="none" strike="noStrike" cap="none" dirty="0">
                <a:solidFill>
                  <a:srgbClr val="002060"/>
                </a:solidFill>
                <a:latin typeface="+mn-lt"/>
                <a:ea typeface="Century Gothic"/>
                <a:cs typeface="Century Gothic"/>
                <a:sym typeface="Century Gothic"/>
              </a:rPr>
              <a:t>Ich kann ein Lied</a:t>
            </a:r>
            <a:r>
              <a:rPr lang="de-DE" sz="1200" u="none" strike="noStrike" cap="none" baseline="0" dirty="0">
                <a:solidFill>
                  <a:srgbClr val="002060"/>
                </a:solidFill>
                <a:latin typeface="+mn-lt"/>
                <a:ea typeface="Century Gothic"/>
                <a:cs typeface="Century Gothic"/>
                <a:sym typeface="Century Gothic"/>
              </a:rPr>
              <a:t> singen.</a:t>
            </a:r>
            <a:endParaRPr lang="de-DE" sz="1200" u="none" strike="noStrike" cap="none" dirty="0">
              <a:solidFill>
                <a:srgbClr val="002060"/>
              </a:solidFill>
              <a:latin typeface="+mn-lt"/>
              <a:ea typeface="Century Gothic"/>
              <a:cs typeface="Century Gothic"/>
              <a:sym typeface="Century Gothic"/>
            </a:endParaRPr>
          </a:p>
          <a:p>
            <a:pPr rtl="0" eaLnBrk="1" fontAlgn="ctr" latinLnBrk="0" hangingPunct="1"/>
            <a:endParaRPr lang="en-GB" sz="1200" b="0" i="0" u="none" strike="noStrike" kern="1200" dirty="0">
              <a:solidFill>
                <a:schemeClr val="tx1"/>
              </a:solidFill>
              <a:effectLst/>
              <a:latin typeface="+mn-lt"/>
              <a:ea typeface="+mn-ea"/>
              <a:cs typeface="+mn-cs"/>
            </a:endParaRPr>
          </a:p>
          <a:p>
            <a:pPr marL="216000" indent="-216000">
              <a:lnSpc>
                <a:spcPct val="100000"/>
              </a:lnSpc>
            </a:pPr>
            <a:endParaRPr lang="en-GB" sz="1200" b="0" strike="noStrike" spc="-1" dirty="0">
              <a:latin typeface="Arial"/>
            </a:endParaRPr>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24405450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Timing: 5 minutes</a:t>
            </a:r>
          </a:p>
          <a:p>
            <a:pPr marL="216000" indent="-215280">
              <a:lnSpc>
                <a:spcPct val="100000"/>
              </a:lnSpc>
            </a:pPr>
            <a:endParaRPr lang="en-GB" sz="1200" b="1" strike="noStrike" spc="-1" dirty="0">
              <a:solidFill>
                <a:srgbClr val="000000"/>
              </a:solidFill>
              <a:latin typeface="Calibri"/>
              <a:ea typeface="Calibri"/>
            </a:endParaRPr>
          </a:p>
          <a:p>
            <a:pPr marL="216000" marR="0" lvl="0" indent="-215280" algn="l" defTabSz="914400" rtl="0" eaLnBrk="1" fontAlgn="auto" latinLnBrk="0" hangingPunct="1">
              <a:lnSpc>
                <a:spcPct val="100000"/>
              </a:lnSpc>
              <a:spcBef>
                <a:spcPts val="0"/>
              </a:spcBef>
              <a:spcAft>
                <a:spcPts val="0"/>
              </a:spcAft>
              <a:buClrTx/>
              <a:buSzTx/>
              <a:buFontTx/>
              <a:buNone/>
              <a:tabLst/>
              <a:defRPr/>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practise written comprehension </a:t>
            </a:r>
            <a:r>
              <a:rPr lang="en-GB" sz="1200" b="0" strike="noStrike" spc="-1" dirty="0">
                <a:solidFill>
                  <a:srgbClr val="000000"/>
                </a:solidFill>
                <a:latin typeface="+mn-lt"/>
                <a:ea typeface="Calibri"/>
              </a:rPr>
              <a:t>of </a:t>
            </a:r>
            <a:r>
              <a:rPr lang="en-GB" sz="1200" b="0" strike="noStrike" spc="-1" dirty="0" err="1">
                <a:solidFill>
                  <a:srgbClr val="000000"/>
                </a:solidFill>
                <a:latin typeface="+mn-lt"/>
                <a:ea typeface="Calibri"/>
              </a:rPr>
              <a:t>können</a:t>
            </a:r>
            <a:r>
              <a:rPr lang="en-GB" sz="1200" b="0" strike="noStrike" spc="-1" dirty="0">
                <a:solidFill>
                  <a:srgbClr val="000000"/>
                </a:solidFill>
                <a:latin typeface="+mn-lt"/>
                <a:ea typeface="Calibri"/>
              </a:rPr>
              <a:t> in first and second persons singular.</a:t>
            </a:r>
            <a:endParaRPr lang="en-GB" sz="1200" b="0" strike="noStrike" spc="-1" dirty="0">
              <a:solidFill>
                <a:srgbClr val="000000"/>
              </a:solidFill>
              <a:latin typeface="Calibri"/>
              <a:ea typeface="Calibri"/>
            </a:endParaRPr>
          </a:p>
          <a:p>
            <a:pPr marL="216000" indent="-215280">
              <a:lnSpc>
                <a:spcPct val="100000"/>
              </a:lnSpc>
            </a:pPr>
            <a:endParaRPr lang="en-GB" sz="1200" b="0"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Procedure:</a:t>
            </a:r>
          </a:p>
          <a:p>
            <a:pPr marL="229320" indent="-228600">
              <a:lnSpc>
                <a:spcPct val="100000"/>
              </a:lnSpc>
              <a:buAutoNum type="arabicPeriod"/>
            </a:pPr>
            <a:r>
              <a:rPr lang="en-GB" sz="1200" b="0" strike="noStrike" spc="-1" dirty="0">
                <a:solidFill>
                  <a:srgbClr val="000000"/>
                </a:solidFill>
                <a:latin typeface="Calibri"/>
              </a:rPr>
              <a:t>Pupils write 1-6 and either ‘</a:t>
            </a:r>
            <a:r>
              <a:rPr lang="en-GB" sz="1200" b="0" strike="noStrike" spc="-1" dirty="0" err="1">
                <a:solidFill>
                  <a:srgbClr val="000000"/>
                </a:solidFill>
                <a:latin typeface="Calibri"/>
              </a:rPr>
              <a:t>ich</a:t>
            </a:r>
            <a:r>
              <a:rPr lang="en-GB" sz="1200" b="0" strike="noStrike" spc="-1" dirty="0">
                <a:solidFill>
                  <a:srgbClr val="000000"/>
                </a:solidFill>
                <a:latin typeface="Calibri"/>
              </a:rPr>
              <a:t>’ or ‘du’ depending on the form of ‘</a:t>
            </a:r>
            <a:r>
              <a:rPr lang="en-GB" sz="1200" b="0" strike="noStrike" spc="-1" dirty="0" err="1">
                <a:solidFill>
                  <a:srgbClr val="000000"/>
                </a:solidFill>
                <a:latin typeface="Calibri"/>
              </a:rPr>
              <a:t>können</a:t>
            </a:r>
            <a:r>
              <a:rPr lang="en-GB" sz="1200" b="0" strike="noStrike" spc="-1" dirty="0">
                <a:solidFill>
                  <a:srgbClr val="000000"/>
                </a:solidFill>
                <a:latin typeface="Calibri"/>
              </a:rPr>
              <a:t>’ that they see.</a:t>
            </a:r>
          </a:p>
          <a:p>
            <a:pPr marL="229320" indent="-228600">
              <a:lnSpc>
                <a:spcPct val="100000"/>
              </a:lnSpc>
              <a:buAutoNum type="arabicPeriod"/>
            </a:pPr>
            <a:r>
              <a:rPr lang="en-GB" sz="1200" b="0" strike="noStrike" spc="-1" dirty="0">
                <a:solidFill>
                  <a:srgbClr val="000000"/>
                </a:solidFill>
                <a:latin typeface="Calibri"/>
              </a:rPr>
              <a:t>Click to reveal answers.</a:t>
            </a:r>
          </a:p>
          <a:p>
            <a:pPr marL="229320" indent="-228600">
              <a:lnSpc>
                <a:spcPct val="100000"/>
              </a:lnSpc>
              <a:buAutoNum type="arabicPeriod"/>
            </a:pPr>
            <a:r>
              <a:rPr lang="en-GB" sz="1200" b="0" strike="noStrike" spc="-1" dirty="0">
                <a:solidFill>
                  <a:srgbClr val="000000"/>
                </a:solidFill>
                <a:latin typeface="Calibri"/>
              </a:rPr>
              <a:t>Click to reveal the second stage</a:t>
            </a:r>
            <a:r>
              <a:rPr lang="en-GB" sz="1200" b="0" strike="noStrike" spc="-1" baseline="0" dirty="0">
                <a:solidFill>
                  <a:srgbClr val="000000"/>
                </a:solidFill>
                <a:latin typeface="Calibri"/>
              </a:rPr>
              <a:t> of the activity. </a:t>
            </a:r>
          </a:p>
          <a:p>
            <a:pPr marL="229320" indent="-228600">
              <a:lnSpc>
                <a:spcPct val="100000"/>
              </a:lnSpc>
              <a:buAutoNum type="arabicPeriod"/>
            </a:pPr>
            <a:r>
              <a:rPr lang="en-GB" sz="1200" b="0" strike="noStrike" spc="-1" baseline="0" dirty="0">
                <a:solidFill>
                  <a:srgbClr val="000000"/>
                </a:solidFill>
                <a:latin typeface="Calibri"/>
              </a:rPr>
              <a:t>Students write down the correct English translation for each sentence.</a:t>
            </a:r>
          </a:p>
          <a:p>
            <a:pPr marL="229320" indent="-228600">
              <a:lnSpc>
                <a:spcPct val="100000"/>
              </a:lnSpc>
              <a:buAutoNum type="arabicPeriod"/>
            </a:pPr>
            <a:r>
              <a:rPr lang="en-GB" sz="1200" b="0" strike="noStrike" spc="-1" baseline="0" dirty="0">
                <a:solidFill>
                  <a:srgbClr val="000000"/>
                </a:solidFill>
                <a:latin typeface="Calibri"/>
              </a:rPr>
              <a:t>Click to reveal answers.</a:t>
            </a:r>
            <a:endParaRPr lang="en-GB" sz="1200" b="0" strike="noStrike" spc="-1" dirty="0">
              <a:latin typeface="Arial"/>
            </a:endParaRP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r>
              <a:rPr lang="en-GB" sz="1200" b="0" strike="noStrike" spc="-1" dirty="0">
                <a:latin typeface="Arial"/>
              </a:rPr>
              <a:t>In the audio version, click on the audio buttons to hear each sentence pronounced.</a:t>
            </a: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32235424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Timing: 5 minutes</a:t>
            </a:r>
          </a:p>
          <a:p>
            <a:pPr marL="216000" indent="-215280">
              <a:lnSpc>
                <a:spcPct val="100000"/>
              </a:lnSpc>
            </a:pPr>
            <a:endParaRPr lang="en-GB" sz="1200" b="1"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watch and</a:t>
            </a:r>
            <a:r>
              <a:rPr lang="en-GB" sz="1200" b="0" strike="noStrike" spc="-1" baseline="0" dirty="0">
                <a:solidFill>
                  <a:srgbClr val="000000"/>
                </a:solidFill>
                <a:latin typeface="Calibri"/>
                <a:ea typeface="Calibri"/>
              </a:rPr>
              <a:t> sing along to</a:t>
            </a:r>
            <a:r>
              <a:rPr lang="en-GB" sz="1200" b="0" strike="noStrike" spc="-1" dirty="0">
                <a:solidFill>
                  <a:srgbClr val="000000"/>
                </a:solidFill>
                <a:latin typeface="Calibri"/>
                <a:ea typeface="Calibri"/>
              </a:rPr>
              <a:t> an authentic video about things</a:t>
            </a:r>
            <a:r>
              <a:rPr lang="en-GB" sz="1200" b="0" strike="noStrike" spc="-1" baseline="0" dirty="0">
                <a:solidFill>
                  <a:srgbClr val="000000"/>
                </a:solidFill>
                <a:latin typeface="Calibri"/>
                <a:ea typeface="Calibri"/>
              </a:rPr>
              <a:t> children can do.</a:t>
            </a:r>
            <a:endParaRPr lang="en-GB" sz="1200" b="0" strike="noStrike" spc="-1" dirty="0">
              <a:solidFill>
                <a:srgbClr val="000000"/>
              </a:solidFill>
              <a:latin typeface="Calibri"/>
              <a:ea typeface="Calibri"/>
            </a:endParaRPr>
          </a:p>
          <a:p>
            <a:pPr marL="216000" indent="-215280">
              <a:lnSpc>
                <a:spcPct val="100000"/>
              </a:lnSpc>
            </a:pPr>
            <a:endParaRPr lang="en-GB" sz="1200" b="0"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r>
              <a:rPr lang="en-GB" sz="1200" b="0" strike="noStrike" spc="-1" dirty="0">
                <a:latin typeface="Arial"/>
              </a:rPr>
              <a:t>Click through the explanation to introduce the phrase “</a:t>
            </a:r>
            <a:r>
              <a:rPr lang="en-GB" sz="1200" b="0" strike="noStrike" spc="-1" dirty="0" err="1">
                <a:latin typeface="Arial"/>
              </a:rPr>
              <a:t>kann</a:t>
            </a:r>
            <a:r>
              <a:rPr lang="en-GB" sz="1200" b="0" strike="noStrike" spc="-1" dirty="0">
                <a:latin typeface="Arial"/>
              </a:rPr>
              <a:t> </a:t>
            </a:r>
            <a:r>
              <a:rPr lang="en-GB" sz="1200" b="0" strike="noStrike" spc="-1" dirty="0" err="1">
                <a:latin typeface="Arial"/>
              </a:rPr>
              <a:t>ich</a:t>
            </a:r>
            <a:r>
              <a:rPr lang="en-GB" sz="1200" b="0" strike="noStrike" spc="-1" dirty="0">
                <a:latin typeface="Arial"/>
              </a:rPr>
              <a:t> </a:t>
            </a:r>
            <a:r>
              <a:rPr lang="en-GB" sz="1200" b="0" strike="noStrike" spc="-1" dirty="0" err="1">
                <a:latin typeface="Arial"/>
              </a:rPr>
              <a:t>schon</a:t>
            </a:r>
            <a:r>
              <a:rPr lang="en-GB" sz="1200" b="0" strike="noStrike" spc="-1" dirty="0">
                <a:latin typeface="Arial"/>
              </a:rPr>
              <a:t>”.</a:t>
            </a: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r>
              <a:rPr lang="en-GB" sz="1200" b="0" strike="noStrike" spc="-1" dirty="0">
                <a:latin typeface="Arial"/>
              </a:rPr>
              <a:t>Click</a:t>
            </a:r>
            <a:r>
              <a:rPr lang="en-GB" sz="1200" b="0" strike="noStrike" spc="-1" baseline="0" dirty="0">
                <a:latin typeface="Arial"/>
              </a:rPr>
              <a:t> to reveal three things that pupils might be able to do. </a:t>
            </a:r>
            <a:r>
              <a:rPr lang="en-GB" sz="1200" b="0" strike="noStrike" spc="-1" dirty="0">
                <a:latin typeface="Arial"/>
              </a:rPr>
              <a:t>The teacher reads out the</a:t>
            </a:r>
            <a:r>
              <a:rPr lang="en-GB" sz="1200" b="0" strike="noStrike" spc="-1" baseline="0" dirty="0">
                <a:latin typeface="Arial"/>
              </a:rPr>
              <a:t> </a:t>
            </a:r>
            <a:r>
              <a:rPr lang="en-GB" sz="1200" b="0" strike="noStrike" spc="-1" dirty="0">
                <a:latin typeface="Arial"/>
              </a:rPr>
              <a:t>question under each</a:t>
            </a:r>
            <a:r>
              <a:rPr lang="en-GB" sz="1200" b="0" strike="noStrike" spc="-1" baseline="0" dirty="0">
                <a:latin typeface="Arial"/>
              </a:rPr>
              <a:t> image. Anyone who can do the item says “</a:t>
            </a:r>
            <a:r>
              <a:rPr lang="en-GB" sz="1200" b="0" strike="noStrike" spc="-1" baseline="0" dirty="0" err="1">
                <a:latin typeface="Arial"/>
              </a:rPr>
              <a:t>kann</a:t>
            </a:r>
            <a:r>
              <a:rPr lang="en-GB" sz="1200" b="0" strike="noStrike" spc="-1" baseline="0" dirty="0">
                <a:latin typeface="Arial"/>
              </a:rPr>
              <a:t> </a:t>
            </a:r>
            <a:r>
              <a:rPr lang="en-GB" sz="1200" b="0" strike="noStrike" spc="-1" baseline="0" dirty="0" err="1">
                <a:latin typeface="Arial"/>
              </a:rPr>
              <a:t>ich</a:t>
            </a:r>
            <a:r>
              <a:rPr lang="en-GB" sz="1200" b="0" strike="noStrike" spc="-1" baseline="0" dirty="0">
                <a:latin typeface="Arial"/>
              </a:rPr>
              <a:t> </a:t>
            </a:r>
            <a:r>
              <a:rPr lang="en-GB" sz="1200" b="0" strike="noStrike" spc="-1" baseline="0" dirty="0" err="1">
                <a:latin typeface="Arial"/>
              </a:rPr>
              <a:t>schon</a:t>
            </a:r>
            <a:r>
              <a:rPr lang="en-GB" sz="1200" b="0" strike="noStrike" spc="-1" baseline="0" dirty="0">
                <a:latin typeface="Arial"/>
              </a:rPr>
              <a:t>!”</a:t>
            </a: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r>
              <a:rPr lang="en-GB" sz="1200" b="0" strike="noStrike" spc="-1" baseline="0" dirty="0">
                <a:latin typeface="Arial"/>
              </a:rPr>
              <a:t>Click to reveal a callout explaining that children in Germany also sing at school.</a:t>
            </a: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r>
              <a:rPr lang="en-GB" sz="1200" b="0" strike="noStrike" spc="-1" baseline="0" dirty="0">
                <a:latin typeface="Arial"/>
              </a:rPr>
              <a:t>Click to reveal a second callout preparing children for the video and asking them to join in with “</a:t>
            </a:r>
            <a:r>
              <a:rPr lang="en-GB" sz="1200" b="0" strike="noStrike" spc="-1" baseline="0" dirty="0" err="1">
                <a:latin typeface="Arial"/>
              </a:rPr>
              <a:t>kann</a:t>
            </a:r>
            <a:r>
              <a:rPr lang="en-GB" sz="1200" b="0" strike="noStrike" spc="-1" baseline="0" dirty="0">
                <a:latin typeface="Arial"/>
              </a:rPr>
              <a:t> </a:t>
            </a:r>
            <a:r>
              <a:rPr lang="en-GB" sz="1200" b="0" strike="noStrike" spc="-1" baseline="0" dirty="0" err="1">
                <a:latin typeface="Arial"/>
              </a:rPr>
              <a:t>ich</a:t>
            </a:r>
            <a:r>
              <a:rPr lang="en-GB" sz="1200" b="0" strike="noStrike" spc="-1" baseline="0" dirty="0">
                <a:latin typeface="Arial"/>
              </a:rPr>
              <a:t> </a:t>
            </a:r>
            <a:r>
              <a:rPr lang="en-GB" sz="1200" b="0" strike="noStrike" spc="-1" baseline="0" dirty="0" err="1">
                <a:latin typeface="Arial"/>
              </a:rPr>
              <a:t>schon</a:t>
            </a:r>
            <a:r>
              <a:rPr lang="en-GB" sz="1200" b="0" strike="noStrike" spc="-1" baseline="0" dirty="0">
                <a:latin typeface="Arial"/>
              </a:rPr>
              <a:t>!”</a:t>
            </a: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r>
              <a:rPr lang="en-GB" sz="1200" b="0" strike="noStrike" spc="-1" baseline="0" dirty="0">
                <a:latin typeface="Arial"/>
              </a:rPr>
              <a:t>Click on the </a:t>
            </a:r>
            <a:r>
              <a:rPr lang="en-GB" sz="1200" b="0" strike="noStrike" spc="-1" baseline="0" dirty="0" err="1">
                <a:latin typeface="Arial"/>
              </a:rPr>
              <a:t>youtube</a:t>
            </a:r>
            <a:r>
              <a:rPr lang="en-GB" sz="1200" b="0" strike="noStrike" spc="-1" baseline="0" dirty="0">
                <a:latin typeface="Arial"/>
              </a:rPr>
              <a:t> link to play the video.</a:t>
            </a:r>
            <a:endParaRPr lang="en-GB" sz="1200" b="0" strike="noStrike" spc="-1" dirty="0">
              <a:latin typeface="Arial"/>
            </a:endParaRP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40721307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3 minutes</a:t>
            </a:r>
          </a:p>
          <a:p>
            <a:endParaRPr lang="en-GB" b="1" dirty="0"/>
          </a:p>
          <a:p>
            <a:r>
              <a:rPr lang="en-GB" b="1" dirty="0"/>
              <a:t>Aim: </a:t>
            </a:r>
            <a:r>
              <a:rPr lang="en-GB" b="0" dirty="0"/>
              <a:t>to revisit the goodbye song (to the tune of ‘Hi </a:t>
            </a:r>
            <a:r>
              <a:rPr lang="en-GB" b="0" dirty="0" err="1"/>
              <a:t>ho</a:t>
            </a:r>
            <a:r>
              <a:rPr lang="en-GB" b="0" dirty="0"/>
              <a:t> Hi </a:t>
            </a:r>
            <a:r>
              <a:rPr lang="en-GB" b="0" dirty="0" err="1"/>
              <a:t>ho</a:t>
            </a:r>
            <a:r>
              <a:rPr lang="en-GB" b="0" dirty="0"/>
              <a:t> it’s off to work we go’.)</a:t>
            </a:r>
          </a:p>
          <a:p>
            <a:endParaRPr lang="en-GB" b="0" dirty="0"/>
          </a:p>
          <a:p>
            <a:r>
              <a:rPr lang="en-GB" b="1" dirty="0"/>
              <a:t>Procedure:</a:t>
            </a:r>
            <a:br>
              <a:rPr lang="en-GB" dirty="0"/>
            </a:br>
            <a:r>
              <a:rPr lang="en-GB" baseline="0" dirty="0"/>
              <a:t>If there’s time, why not remind pupils about their German goodbye song and sing it through to finish the lesson.</a:t>
            </a:r>
            <a:br>
              <a:rPr lang="en-GB" baseline="0" dirty="0"/>
            </a:br>
            <a:endParaRPr lang="en-GB" baseline="0"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13</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2962215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 name="PlaceHolder 1"/>
          <p:cNvSpPr>
            <a:spLocks noGrp="1" noRot="1" noChangeAspect="1"/>
          </p:cNvSpPr>
          <p:nvPr>
            <p:ph type="sldImg"/>
          </p:nvPr>
        </p:nvSpPr>
        <p:spPr>
          <a:xfrm>
            <a:off x="685800" y="1143000"/>
            <a:ext cx="5486400" cy="3086100"/>
          </a:xfrm>
          <a:prstGeom prst="rect">
            <a:avLst/>
          </a:prstGeom>
        </p:spPr>
      </p:sp>
      <p:sp>
        <p:nvSpPr>
          <p:cNvPr id="321"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endParaRPr lang="en-GB" sz="1200" b="0" strike="noStrike" spc="-1" dirty="0">
              <a:latin typeface="Arial"/>
            </a:endParaRPr>
          </a:p>
        </p:txBody>
      </p:sp>
      <p:sp>
        <p:nvSpPr>
          <p:cNvPr id="322"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8A66831-990D-4F2F-9C07-338AF4E9D4C0}"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34300235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SSC </a:t>
            </a:r>
            <a:r>
              <a:rPr lang="en-GB" b="1" baseline="0" dirty="0"/>
              <a:t>[-g]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Present the letter(s) and say the final </a:t>
            </a:r>
            <a:r>
              <a:rPr lang="en-GB" b="1" dirty="0"/>
              <a:t>[-g] </a:t>
            </a:r>
            <a:r>
              <a:rPr lang="en-GB" b="0" dirty="0"/>
              <a:t>sound first, on its own. Pupils repeat it with you. Do the same with final [-d] and final [-b].</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2. Click to bring up the callout to explain when these letters sound like this: i.e., g = k, d = t, b = p.</a:t>
            </a:r>
            <a:br>
              <a:rPr lang="en-GB" b="0" dirty="0"/>
            </a:br>
            <a:r>
              <a:rPr lang="en-GB" b="0" dirty="0"/>
              <a:t>3. Bring up the word “</a:t>
            </a:r>
            <a:r>
              <a:rPr lang="en-GB" b="1" baseline="0" dirty="0"/>
              <a:t>Tag</a:t>
            </a:r>
            <a:r>
              <a:rPr lang="en-GB" sz="1200" dirty="0">
                <a:solidFill>
                  <a:schemeClr val="tx1"/>
                </a:solidFill>
              </a:rPr>
              <a:t>”</a:t>
            </a:r>
            <a:r>
              <a:rPr lang="en-GB" b="0" dirty="0"/>
              <a:t> on its own, say</a:t>
            </a:r>
            <a:r>
              <a:rPr lang="en-GB" b="0" baseline="0" dirty="0"/>
              <a:t> it, pupils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4. </a:t>
            </a:r>
            <a:r>
              <a:rPr lang="en-GB" dirty="0"/>
              <a:t>A</a:t>
            </a:r>
            <a:r>
              <a:rPr lang="en-GB" baseline="0" dirty="0"/>
              <a:t> possible gesture for this would be to use the British Sign Language (BSL) sign for day, as here: https://www.signbsl.com/sign/day.</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5. Click to bring up the image and say the word “Tag” again with pupils.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6. Click to bring up the word “und”. One gesture is to make the plus sign with two index fingers.  Alternatively, the BSL sign for “and” is here: https://www.signbsl.com/sign/and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7. Click to bring up the image and say the word “und” again.</a:t>
            </a:r>
            <a:br>
              <a:rPr lang="en-GB" b="0" baseline="0" dirty="0"/>
            </a:br>
            <a:r>
              <a:rPr lang="en-GB" b="0" baseline="0" dirty="0"/>
              <a:t>8. Finally, click to bring up the word “</a:t>
            </a:r>
            <a:r>
              <a:rPr lang="en-GB" b="0" baseline="0" dirty="0" err="1"/>
              <a:t>gelb</a:t>
            </a:r>
            <a:r>
              <a:rPr lang="en-GB" b="0" baseline="0" dirty="0"/>
              <a:t>”. BSL is here: https://www.signbsl.com/sign/yellow</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9. Click to bring up the image and say the word again.</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1" baseline="0" dirty="0"/>
              <a:t>Word frequency (1 is the most frequent word in German): </a:t>
            </a:r>
            <a:br>
              <a:rPr lang="en-GB" b="1" baseline="0" dirty="0"/>
            </a:br>
            <a:r>
              <a:rPr lang="en-GB" b="0" baseline="0" dirty="0" err="1"/>
              <a:t>gelb</a:t>
            </a:r>
            <a:r>
              <a:rPr lang="en-GB" b="0" baseline="0" dirty="0"/>
              <a:t> [1446] Tag [111] und [2]</a:t>
            </a:r>
            <a:br>
              <a:rPr lang="en-GB" baseline="0" dirty="0"/>
            </a:br>
            <a:r>
              <a:rPr lang="en-GB" i="1" dirty="0"/>
              <a:t>Source:  Jones, R.L. &amp; </a:t>
            </a:r>
            <a:r>
              <a:rPr lang="en-GB" i="1" dirty="0" err="1"/>
              <a:t>Tschirner</a:t>
            </a:r>
            <a:r>
              <a:rPr lang="en-GB" i="1" dirty="0"/>
              <a:t>, E. (2019). A frequency dictionary of German: core vocabulary for learners. Routledge</a:t>
            </a:r>
          </a:p>
          <a:p>
            <a:pPr marL="285750" indent="-285750">
              <a:lnSpc>
                <a:spcPct val="100000"/>
              </a:lnSpc>
              <a:buAutoNum type="romanLcParenR"/>
            </a:pPr>
            <a:endParaRPr lang="en-GB" sz="1200" b="0" strike="noStrike" spc="-1" dirty="0">
              <a:latin typeface="Arial"/>
            </a:endParaRP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0073422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3 minutes (three slides)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SSC </a:t>
            </a:r>
            <a:r>
              <a:rPr lang="en-GB" b="1" baseline="0" dirty="0"/>
              <a:t>[-g]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Introduce</a:t>
            </a:r>
            <a:r>
              <a:rPr lang="en-GB" baseline="0" dirty="0"/>
              <a:t> and elicit the pronunciation of the </a:t>
            </a:r>
            <a:r>
              <a:rPr lang="en-GB" b="1" baseline="0" dirty="0"/>
              <a:t>individual SSC [-g] </a:t>
            </a:r>
            <a:r>
              <a:rPr lang="en-GB" baseline="0" dirty="0"/>
              <a:t>and then the </a:t>
            </a:r>
            <a:r>
              <a:rPr lang="en-GB" b="1" baseline="0" dirty="0"/>
              <a:t>source</a:t>
            </a:r>
            <a:r>
              <a:rPr lang="en-GB" baseline="0" dirty="0"/>
              <a:t> word again ‘</a:t>
            </a:r>
            <a:r>
              <a:rPr lang="en-GB" b="1" baseline="0" dirty="0"/>
              <a:t>Tag</a:t>
            </a:r>
            <a:r>
              <a:rPr lang="en-GB" baseline="0" dirty="0"/>
              <a:t>’ (with gesture, if using).</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Then present and elicit the pronunciation of the two </a:t>
            </a:r>
            <a:r>
              <a:rPr lang="en-GB" b="1" baseline="0" dirty="0"/>
              <a:t>cluster</a:t>
            </a:r>
            <a:r>
              <a:rPr lang="en-GB" baseline="0" dirty="0"/>
              <a:t> words.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German): </a:t>
            </a:r>
            <a:br>
              <a:rPr lang="en-GB" baseline="0" dirty="0"/>
            </a:br>
            <a:r>
              <a:rPr lang="en-GB" baseline="0" dirty="0"/>
              <a:t>Berg [] Tag [] Zug []</a:t>
            </a:r>
            <a:br>
              <a:rPr lang="en-GB" baseline="0" dirty="0"/>
            </a:br>
            <a:r>
              <a:rPr lang="en-GB" i="1" dirty="0"/>
              <a:t>Source:  Jones, R.L. &amp; </a:t>
            </a:r>
            <a:r>
              <a:rPr lang="en-GB" i="1" dirty="0" err="1"/>
              <a:t>Tschirner</a:t>
            </a:r>
            <a:r>
              <a:rPr lang="en-GB" i="1" dirty="0"/>
              <a:t>, E. (2019). A frequency dictionary of German: core vocabulary for learners. Routledge</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88A7DB-3951-47CF-8E53-B42241E8667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520106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[2/3]</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SSC </a:t>
            </a:r>
            <a:r>
              <a:rPr lang="en-GB" b="1" baseline="0" dirty="0"/>
              <a:t>[-d]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Introduce</a:t>
            </a:r>
            <a:r>
              <a:rPr lang="en-GB" baseline="0" dirty="0"/>
              <a:t> and elicit the pronunciation of the </a:t>
            </a:r>
            <a:r>
              <a:rPr lang="en-GB" b="1" baseline="0" dirty="0"/>
              <a:t>individual SSC [-d] </a:t>
            </a:r>
            <a:r>
              <a:rPr lang="en-GB" baseline="0" dirty="0"/>
              <a:t>and then the </a:t>
            </a:r>
            <a:r>
              <a:rPr lang="en-GB" b="1" baseline="0" dirty="0"/>
              <a:t>source</a:t>
            </a:r>
            <a:r>
              <a:rPr lang="en-GB" baseline="0" dirty="0"/>
              <a:t> word again ‘</a:t>
            </a:r>
            <a:r>
              <a:rPr lang="en-GB" b="1" baseline="0" dirty="0"/>
              <a:t>und</a:t>
            </a:r>
            <a:r>
              <a:rPr lang="en-GB" baseline="0" dirty="0"/>
              <a:t>’ (with gesture, if using).</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Then present and elicit the pronunciation of the two </a:t>
            </a:r>
            <a:r>
              <a:rPr lang="en-GB" b="1" baseline="0" dirty="0"/>
              <a:t>cluster</a:t>
            </a:r>
            <a:r>
              <a:rPr lang="en-GB" baseline="0" dirty="0"/>
              <a:t> words.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German): </a:t>
            </a:r>
            <a:br>
              <a:rPr lang="en-GB" baseline="0" dirty="0"/>
            </a:br>
            <a:r>
              <a:rPr lang="en-GB" baseline="0" dirty="0"/>
              <a:t>und [] Freund [] Lied []</a:t>
            </a:r>
            <a:br>
              <a:rPr lang="en-GB" baseline="0" dirty="0"/>
            </a:br>
            <a:r>
              <a:rPr lang="en-GB" i="1" dirty="0"/>
              <a:t>Source:  Jones, R.L. &amp; </a:t>
            </a:r>
            <a:r>
              <a:rPr lang="en-GB" i="1" dirty="0" err="1"/>
              <a:t>Tschirner</a:t>
            </a:r>
            <a:r>
              <a:rPr lang="en-GB" i="1" dirty="0"/>
              <a:t>, E. (2019). A frequency dictionary of German: core vocabulary for learners. Routledge</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88A7DB-3951-47CF-8E53-B42241E8667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610817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[3/3]</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SSC </a:t>
            </a:r>
            <a:r>
              <a:rPr lang="en-GB" b="1" baseline="0" dirty="0"/>
              <a:t>[-b]</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Introduce</a:t>
            </a:r>
            <a:r>
              <a:rPr lang="en-GB" baseline="0" dirty="0"/>
              <a:t> and elicit the pronunciation of the </a:t>
            </a:r>
            <a:r>
              <a:rPr lang="en-GB" b="1" baseline="0" dirty="0"/>
              <a:t>individual SSC [-b] </a:t>
            </a:r>
            <a:r>
              <a:rPr lang="en-GB" baseline="0" dirty="0"/>
              <a:t>and then the </a:t>
            </a:r>
            <a:r>
              <a:rPr lang="en-GB" b="1" baseline="0" dirty="0"/>
              <a:t>source</a:t>
            </a:r>
            <a:r>
              <a:rPr lang="en-GB" baseline="0" dirty="0"/>
              <a:t> word again ‘</a:t>
            </a:r>
            <a:r>
              <a:rPr lang="en-GB" b="1" baseline="0" dirty="0" err="1"/>
              <a:t>gelb</a:t>
            </a:r>
            <a:r>
              <a:rPr lang="en-GB" baseline="0" dirty="0"/>
              <a:t>’ (with gesture, if using).</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Then present and elicit the pronunciation of the two </a:t>
            </a:r>
            <a:r>
              <a:rPr lang="en-GB" b="1" baseline="0" dirty="0"/>
              <a:t>cluster</a:t>
            </a:r>
            <a:r>
              <a:rPr lang="en-GB" baseline="0" dirty="0"/>
              <a:t> words.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German): </a:t>
            </a:r>
            <a:br>
              <a:rPr lang="en-GB" baseline="0" dirty="0"/>
            </a:br>
            <a:r>
              <a:rPr lang="en-GB" baseline="0" dirty="0" err="1"/>
              <a:t>gelb</a:t>
            </a:r>
            <a:r>
              <a:rPr lang="en-GB" baseline="0" dirty="0"/>
              <a:t> [] </a:t>
            </a:r>
            <a:r>
              <a:rPr lang="en-GB" baseline="0" dirty="0" err="1"/>
              <a:t>Lieblings</a:t>
            </a:r>
            <a:r>
              <a:rPr lang="en-GB" baseline="0" dirty="0"/>
              <a:t>-[] </a:t>
            </a:r>
            <a:r>
              <a:rPr lang="en-GB" baseline="0" dirty="0" err="1"/>
              <a:t>siebzehn</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Source:  Jones, R.L. &amp; </a:t>
            </a:r>
            <a:r>
              <a:rPr lang="en-GB" i="1" dirty="0" err="1"/>
              <a:t>Tschirner</a:t>
            </a:r>
            <a:r>
              <a:rPr lang="en-GB" i="1" dirty="0"/>
              <a:t>, E. (2019). A frequency dictionary of German: core vocabulary for learners. Routledge</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88A7DB-3951-47CF-8E53-B42241E8667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448617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6000" indent="-216000">
              <a:lnSpc>
                <a:spcPct val="100000"/>
              </a:lnSpc>
            </a:pPr>
            <a:r>
              <a:rPr lang="en-GB" sz="1200" b="1" strike="noStrike" spc="-1" dirty="0">
                <a:solidFill>
                  <a:srgbClr val="000000"/>
                </a:solidFill>
                <a:latin typeface="+mn-lt"/>
                <a:ea typeface="Calibri"/>
              </a:rPr>
              <a:t>Timing: 5 minutes</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mn-lt"/>
                <a:ea typeface="Calibri"/>
              </a:rPr>
              <a:t>Aim: </a:t>
            </a:r>
            <a:r>
              <a:rPr lang="en-GB" sz="1200" b="0" strike="noStrike" spc="-1" dirty="0">
                <a:solidFill>
                  <a:srgbClr val="000000"/>
                </a:solidFill>
                <a:latin typeface="+mn-lt"/>
                <a:ea typeface="Calibri"/>
              </a:rPr>
              <a:t>to consolidate the SSC [-g] [-d] and [-b].</a:t>
            </a:r>
          </a:p>
          <a:p>
            <a:pPr marL="216000" indent="-216000">
              <a:lnSpc>
                <a:spcPct val="100000"/>
              </a:lnSpc>
            </a:pPr>
            <a:endParaRPr lang="en-GB" sz="1200" b="1" strike="noStrike" spc="-1" dirty="0">
              <a:solidFill>
                <a:srgbClr val="000000"/>
              </a:solidFill>
              <a:latin typeface="+mn-lt"/>
              <a:ea typeface="Calibri"/>
            </a:endParaRPr>
          </a:p>
          <a:p>
            <a:pPr marL="216000" indent="-216000">
              <a:lnSpc>
                <a:spcPct val="100000"/>
              </a:lnSpc>
            </a:pPr>
            <a:r>
              <a:rPr lang="en-GB" sz="1200" b="1" strike="noStrike" spc="-1" dirty="0">
                <a:solidFill>
                  <a:srgbClr val="000000"/>
                </a:solidFill>
                <a:latin typeface="+mn-lt"/>
                <a:ea typeface="Calibri"/>
              </a:rPr>
              <a:t>Procedure:</a:t>
            </a:r>
            <a:endParaRPr lang="en-GB" sz="1200" b="0" strike="noStrike" spc="-1" dirty="0">
              <a:latin typeface="Arial"/>
            </a:endParaRPr>
          </a:p>
          <a:p>
            <a:pPr marL="228600" indent="-228600">
              <a:buAutoNum type="arabicPeriod"/>
            </a:pPr>
            <a:r>
              <a:rPr lang="en-GB" dirty="0"/>
              <a:t>Click each audio button to hear the word.</a:t>
            </a:r>
          </a:p>
          <a:p>
            <a:pPr marL="228600" indent="-228600">
              <a:buAutoNum type="arabicPeriod"/>
            </a:pPr>
            <a:r>
              <a:rPr lang="en-GB" dirty="0"/>
              <a:t>Pupils listen and decide which SSC they hear. Note that these items are all unvoiced versions of the letters.  In the follow ups, we will contrast voiced and unvoiced sounds.</a:t>
            </a:r>
          </a:p>
          <a:p>
            <a:pPr marL="228600" indent="-228600">
              <a:buAutoNum type="arabicPeriod" startAt="3"/>
            </a:pPr>
            <a:r>
              <a:rPr lang="en-GB" dirty="0"/>
              <a:t>Click to reveal answers.</a:t>
            </a:r>
          </a:p>
          <a:p>
            <a:pPr marL="0" indent="0">
              <a:buNone/>
            </a:pPr>
            <a:endParaRPr lang="en-GB" dirty="0"/>
          </a:p>
          <a:p>
            <a:r>
              <a:rPr lang="en-GB" b="1" dirty="0"/>
              <a:t>Transcript:</a:t>
            </a:r>
          </a:p>
          <a:p>
            <a:pPr marL="228600" indent="-228600">
              <a:buAutoNum type="arabicPeriod"/>
            </a:pPr>
            <a:r>
              <a:rPr lang="en-GB" dirty="0"/>
              <a:t>Bild</a:t>
            </a:r>
          </a:p>
          <a:p>
            <a:pPr marL="228600" indent="-228600">
              <a:buAutoNum type="arabicPeriod"/>
            </a:pPr>
            <a:r>
              <a:rPr lang="en-GB" dirty="0"/>
              <a:t>Montag</a:t>
            </a:r>
          </a:p>
          <a:p>
            <a:pPr marL="228600" indent="-228600">
              <a:buAutoNum type="arabicPeriod"/>
            </a:pPr>
            <a:r>
              <a:rPr lang="en-GB" dirty="0"/>
              <a:t>Deutschland</a:t>
            </a:r>
          </a:p>
          <a:p>
            <a:pPr marL="228600" indent="-228600">
              <a:buAutoNum type="arabicPeriod"/>
            </a:pPr>
            <a:r>
              <a:rPr lang="en-GB" dirty="0" err="1"/>
              <a:t>Lieblingstier</a:t>
            </a:r>
            <a:endParaRPr lang="en-GB" dirty="0"/>
          </a:p>
          <a:p>
            <a:pPr marL="228600" indent="-228600">
              <a:buAutoNum type="arabicPeriod"/>
            </a:pPr>
            <a:r>
              <a:rPr lang="en-GB" dirty="0"/>
              <a:t>Gelb</a:t>
            </a:r>
          </a:p>
          <a:p>
            <a:pPr marL="228600" indent="-228600">
              <a:buAutoNum type="arabicPeriod"/>
            </a:pPr>
            <a:r>
              <a:rPr lang="en-GB" dirty="0"/>
              <a:t>Lied</a:t>
            </a:r>
          </a:p>
          <a:p>
            <a:pPr marL="228600" indent="-228600">
              <a:buAutoNum type="arabicPeriod"/>
            </a:pPr>
            <a:r>
              <a:rPr lang="en-GB" dirty="0"/>
              <a:t>Kebab</a:t>
            </a:r>
          </a:p>
          <a:p>
            <a:pPr marL="228600" indent="-228600">
              <a:buAutoNum type="arabicPeriod"/>
            </a:pPr>
            <a:r>
              <a:rPr lang="en-GB" dirty="0" err="1"/>
              <a:t>Geburtstag</a:t>
            </a:r>
            <a:endParaRPr lang="en-GB" dirty="0"/>
          </a:p>
          <a:p>
            <a:pPr marL="228600" indent="-228600">
              <a:buAutoNum type="arabicPeriod"/>
            </a:pPr>
            <a:r>
              <a:rPr lang="en-GB" dirty="0" err="1"/>
              <a:t>Tanzclub</a:t>
            </a:r>
            <a:r>
              <a:rPr lang="en-GB" baseline="0" dirty="0"/>
              <a:t> </a:t>
            </a:r>
            <a:endParaRPr lang="en-GB" dirty="0"/>
          </a:p>
          <a:p>
            <a:pPr marL="0" indent="0">
              <a:buNone/>
            </a:pPr>
            <a:endParaRPr lang="en-GB" dirty="0"/>
          </a:p>
          <a:p>
            <a:pPr marL="0" indent="0">
              <a:buNone/>
            </a:pPr>
            <a:r>
              <a:rPr lang="en-GB" b="1" dirty="0"/>
              <a:t>Word frequency:</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err="1"/>
              <a:t>Bild</a:t>
            </a:r>
            <a:r>
              <a:rPr lang="en-GB" baseline="0" dirty="0"/>
              <a:t> [253] Montag [1044] Deutschland [140] </a:t>
            </a:r>
            <a:r>
              <a:rPr lang="en-GB" baseline="0" dirty="0" err="1"/>
              <a:t>Lieblingstier</a:t>
            </a:r>
            <a:r>
              <a:rPr lang="en-GB" baseline="0" dirty="0"/>
              <a:t> [n/a] </a:t>
            </a:r>
            <a:r>
              <a:rPr lang="en-GB" baseline="0" dirty="0" err="1"/>
              <a:t>gelb</a:t>
            </a:r>
            <a:r>
              <a:rPr lang="en-GB" baseline="0" dirty="0"/>
              <a:t> [1446] Lied [1733] Kebab [&gt;5000] </a:t>
            </a:r>
            <a:r>
              <a:rPr lang="en-GB" baseline="0" dirty="0" err="1"/>
              <a:t>Geburtstag</a:t>
            </a:r>
            <a:r>
              <a:rPr lang="en-GB" baseline="0" dirty="0"/>
              <a:t> [1779] </a:t>
            </a:r>
            <a:r>
              <a:rPr lang="en-GB" baseline="0" dirty="0" err="1"/>
              <a:t>Tanzclub</a:t>
            </a:r>
            <a:r>
              <a:rPr lang="en-GB" baseline="0" dirty="0"/>
              <a:t> [n/a]</a:t>
            </a:r>
            <a:br>
              <a:rPr lang="en-GB" baseline="0" dirty="0"/>
            </a:br>
            <a:r>
              <a:rPr lang="en-GB" i="1" dirty="0"/>
              <a:t>Source:  Jones, R.L. &amp; </a:t>
            </a:r>
            <a:r>
              <a:rPr lang="en-GB" i="1" dirty="0" err="1"/>
              <a:t>Tschirner</a:t>
            </a:r>
            <a:r>
              <a:rPr lang="en-GB" i="1" dirty="0"/>
              <a:t>, E. (2019). A frequency dictionary of German: core vocabulary for learners. Routledge</a:t>
            </a:r>
          </a:p>
          <a:p>
            <a:pPr marL="0" indent="0">
              <a:buNone/>
            </a:pPr>
            <a:endParaRPr lang="en-GB"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88A7DB-3951-47CF-8E53-B42241E8667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454999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Timing: 5 minutes</a:t>
            </a:r>
          </a:p>
          <a:p>
            <a:pPr marL="216000" indent="-215280">
              <a:lnSpc>
                <a:spcPct val="100000"/>
              </a:lnSpc>
            </a:pPr>
            <a:endParaRPr lang="en-GB" sz="1200" b="1"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present and practise new vocabulary for this week</a:t>
            </a:r>
          </a:p>
          <a:p>
            <a:pPr marL="216000" indent="-215280">
              <a:lnSpc>
                <a:spcPct val="100000"/>
              </a:lnSpc>
            </a:pPr>
            <a:endParaRPr lang="en-GB" sz="1200" b="0" strike="noStrike" spc="-1" dirty="0">
              <a:solidFill>
                <a:srgbClr val="000000"/>
              </a:solidFill>
              <a:latin typeface="+mn-lt"/>
              <a:ea typeface="Calibri"/>
            </a:endParaRPr>
          </a:p>
          <a:p>
            <a:pPr marL="216000" indent="-215280">
              <a:lnSpc>
                <a:spcPct val="100000"/>
              </a:lnSpc>
            </a:pPr>
            <a:r>
              <a:rPr lang="en-GB" sz="1200" b="1" strike="noStrike" spc="-1" dirty="0">
                <a:solidFill>
                  <a:srgbClr val="000000"/>
                </a:solidFill>
                <a:latin typeface="+mn-lt"/>
                <a:ea typeface="Calibri"/>
              </a:rPr>
              <a:t>Procedure:</a:t>
            </a:r>
            <a:endParaRPr lang="en-GB" sz="1200" b="0" strike="noStrike" spc="-1" dirty="0">
              <a:latin typeface="Arial"/>
            </a:endParaRP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r>
              <a:rPr lang="en-GB" sz="1200" b="0" strike="noStrike" spc="-1" dirty="0">
                <a:latin typeface="Arial"/>
              </a:rPr>
              <a:t>Click for each new word to appear, then again for the supporting picture and English to appear. </a:t>
            </a: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r>
              <a:rPr lang="en-GB" sz="1200" b="0" strike="noStrike" spc="-1" dirty="0">
                <a:latin typeface="Arial"/>
              </a:rPr>
              <a:t>Practise repeating the words as a whole class. </a:t>
            </a: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5135120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Timing: 5 minutes</a:t>
            </a:r>
          </a:p>
          <a:p>
            <a:pPr marL="216000" indent="-215280">
              <a:lnSpc>
                <a:spcPct val="100000"/>
              </a:lnSpc>
            </a:pPr>
            <a:endParaRPr lang="en-GB" sz="1200" b="1"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revisit vocabulary for this week.</a:t>
            </a:r>
          </a:p>
          <a:p>
            <a:pPr marL="216000" indent="-215280">
              <a:lnSpc>
                <a:spcPct val="100000"/>
              </a:lnSpc>
            </a:pPr>
            <a:endParaRPr lang="en-GB" sz="1200" b="0"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Procedure:</a:t>
            </a:r>
          </a:p>
          <a:p>
            <a:pPr marL="229320" indent="-228600">
              <a:lnSpc>
                <a:spcPct val="100000"/>
              </a:lnSpc>
              <a:buAutoNum type="arabicPeriod"/>
            </a:pPr>
            <a:r>
              <a:rPr lang="en-GB" sz="1200" b="0" strike="noStrike" spc="-1" dirty="0">
                <a:solidFill>
                  <a:srgbClr val="000000"/>
                </a:solidFill>
                <a:latin typeface="Calibri"/>
                <a:ea typeface="Calibri"/>
              </a:rPr>
              <a:t>Click on each audio button to hear a</a:t>
            </a:r>
            <a:r>
              <a:rPr lang="en-GB" sz="1200" b="0" strike="noStrike" spc="-1" baseline="0" dirty="0">
                <a:solidFill>
                  <a:srgbClr val="000000"/>
                </a:solidFill>
                <a:latin typeface="Calibri"/>
                <a:ea typeface="Calibri"/>
              </a:rPr>
              <a:t> short infinitive phrase in German.</a:t>
            </a:r>
          </a:p>
          <a:p>
            <a:pPr marL="229320" indent="-228600">
              <a:lnSpc>
                <a:spcPct val="100000"/>
              </a:lnSpc>
              <a:buAutoNum type="arabicPeriod"/>
            </a:pPr>
            <a:r>
              <a:rPr lang="en-GB" sz="1200" b="0" strike="noStrike" spc="-1" baseline="0" dirty="0">
                <a:solidFill>
                  <a:srgbClr val="000000"/>
                </a:solidFill>
                <a:latin typeface="Calibri"/>
                <a:ea typeface="Calibri"/>
              </a:rPr>
              <a:t>Students look carefully at the pictures on the right and decide which picture the phrase refers to. They write down the corresponding letter.</a:t>
            </a:r>
          </a:p>
          <a:p>
            <a:pPr marL="229320" indent="-228600">
              <a:lnSpc>
                <a:spcPct val="100000"/>
              </a:lnSpc>
              <a:buAutoNum type="arabicPeriod"/>
            </a:pPr>
            <a:r>
              <a:rPr lang="en-GB" sz="1200" b="0" strike="noStrike" spc="-1" baseline="0" dirty="0">
                <a:solidFill>
                  <a:srgbClr val="000000"/>
                </a:solidFill>
                <a:latin typeface="Calibri"/>
                <a:ea typeface="Calibri"/>
              </a:rPr>
              <a:t>Click to reveal answers.</a:t>
            </a:r>
            <a:endParaRPr lang="en-GB" sz="1200" b="0" strike="noStrike" spc="-1" dirty="0">
              <a:solidFill>
                <a:srgbClr val="000000"/>
              </a:solidFill>
              <a:latin typeface="Calibri"/>
              <a:ea typeface="Calibri"/>
            </a:endParaRPr>
          </a:p>
          <a:p>
            <a:pPr marL="216000" indent="-215280">
              <a:lnSpc>
                <a:spcPct val="100000"/>
              </a:lnSpc>
            </a:pPr>
            <a:endParaRPr lang="en-GB" sz="1200" b="1" strike="noStrike" spc="-1" dirty="0">
              <a:solidFill>
                <a:srgbClr val="000000"/>
              </a:solidFill>
              <a:latin typeface="Calibri"/>
            </a:endParaRPr>
          </a:p>
          <a:p>
            <a:pPr marL="216000" marR="0" lvl="0" indent="-215280" algn="l" defTabSz="914400" rtl="0" eaLnBrk="1" fontAlgn="auto" latinLnBrk="0" hangingPunct="1">
              <a:lnSpc>
                <a:spcPct val="100000"/>
              </a:lnSpc>
              <a:spcBef>
                <a:spcPts val="0"/>
              </a:spcBef>
              <a:spcAft>
                <a:spcPts val="0"/>
              </a:spcAft>
              <a:buClrTx/>
              <a:buSzTx/>
              <a:buFontTx/>
              <a:buNone/>
              <a:tabLst/>
              <a:defRPr/>
            </a:pPr>
            <a:r>
              <a:rPr lang="en-GB" sz="1200" b="1" strike="noStrike" spc="-1" dirty="0">
                <a:solidFill>
                  <a:srgbClr val="000000"/>
                </a:solidFill>
                <a:latin typeface="+mn-lt"/>
                <a:ea typeface="Calibri"/>
              </a:rPr>
              <a:t>Transcript:</a:t>
            </a:r>
            <a:endParaRPr lang="en-GB" sz="1200" b="1" strike="noStrike" spc="-1" dirty="0">
              <a:solidFill>
                <a:srgbClr val="000000"/>
              </a:solidFill>
              <a:latin typeface="Calibri"/>
            </a:endParaRPr>
          </a:p>
          <a:p>
            <a:r>
              <a:rPr lang="en-GB" sz="1200" dirty="0"/>
              <a:t>1. </a:t>
            </a:r>
            <a:r>
              <a:rPr lang="en-GB" sz="1200" dirty="0" err="1"/>
              <a:t>ein</a:t>
            </a:r>
            <a:r>
              <a:rPr lang="en-GB" sz="1200" dirty="0"/>
              <a:t> Instrument </a:t>
            </a:r>
            <a:r>
              <a:rPr lang="en-GB" sz="1200" dirty="0" err="1"/>
              <a:t>lernen</a:t>
            </a:r>
            <a:br>
              <a:rPr lang="en-GB" sz="1200" dirty="0"/>
            </a:br>
            <a:r>
              <a:rPr lang="en-GB" sz="1200" dirty="0"/>
              <a:t>2. </a:t>
            </a:r>
            <a:r>
              <a:rPr lang="en-GB" sz="1200" dirty="0" err="1"/>
              <a:t>ein</a:t>
            </a:r>
            <a:r>
              <a:rPr lang="en-GB" sz="1200" dirty="0"/>
              <a:t> Lied </a:t>
            </a:r>
            <a:r>
              <a:rPr lang="en-GB" sz="1200" dirty="0" err="1"/>
              <a:t>singen</a:t>
            </a:r>
            <a:br>
              <a:rPr lang="en-GB" sz="1200" dirty="0"/>
            </a:br>
            <a:r>
              <a:rPr lang="en-GB" sz="1200" dirty="0"/>
              <a:t>3. </a:t>
            </a:r>
            <a:r>
              <a:rPr lang="en-GB" sz="1200" dirty="0" err="1"/>
              <a:t>ein</a:t>
            </a:r>
            <a:r>
              <a:rPr lang="en-GB" sz="1200" dirty="0"/>
              <a:t> Spiel </a:t>
            </a:r>
            <a:r>
              <a:rPr lang="en-GB" sz="1200" dirty="0" err="1"/>
              <a:t>gewinnen</a:t>
            </a:r>
            <a:br>
              <a:rPr lang="en-GB" sz="1200" dirty="0"/>
            </a:br>
            <a:r>
              <a:rPr lang="en-GB" sz="1200" dirty="0"/>
              <a:t>4. </a:t>
            </a:r>
            <a:r>
              <a:rPr lang="en-GB" sz="1200" dirty="0" err="1"/>
              <a:t>einen</a:t>
            </a:r>
            <a:r>
              <a:rPr lang="en-GB" sz="1200" dirty="0"/>
              <a:t> </a:t>
            </a:r>
            <a:r>
              <a:rPr lang="en-GB" sz="1200" dirty="0" err="1"/>
              <a:t>Satz</a:t>
            </a:r>
            <a:r>
              <a:rPr lang="en-GB" sz="1200" dirty="0"/>
              <a:t> </a:t>
            </a:r>
            <a:r>
              <a:rPr lang="en-GB" sz="1200" dirty="0" err="1"/>
              <a:t>wiederholen</a:t>
            </a:r>
            <a:endParaRPr lang="en-GB" sz="1200" dirty="0"/>
          </a:p>
          <a:p>
            <a:r>
              <a:rPr lang="en-GB" sz="1200" dirty="0"/>
              <a:t>5. </a:t>
            </a:r>
            <a:r>
              <a:rPr lang="en-GB" sz="1200" dirty="0" err="1"/>
              <a:t>ein</a:t>
            </a:r>
            <a:r>
              <a:rPr lang="en-GB" sz="1200" dirty="0"/>
              <a:t> </a:t>
            </a:r>
            <a:r>
              <a:rPr lang="en-GB" sz="1200" dirty="0" err="1"/>
              <a:t>Bild</a:t>
            </a:r>
            <a:r>
              <a:rPr lang="en-GB" sz="1200" dirty="0"/>
              <a:t> </a:t>
            </a:r>
            <a:r>
              <a:rPr lang="en-GB" sz="1200" dirty="0" err="1"/>
              <a:t>machen</a:t>
            </a:r>
            <a:endParaRPr lang="en-GB" sz="1200" dirty="0"/>
          </a:p>
          <a:p>
            <a:r>
              <a:rPr lang="en-GB" sz="1200" dirty="0"/>
              <a:t>6. </a:t>
            </a:r>
            <a:r>
              <a:rPr lang="en-GB" sz="1200" dirty="0" err="1"/>
              <a:t>neben</a:t>
            </a:r>
            <a:r>
              <a:rPr lang="en-GB" sz="1200" dirty="0"/>
              <a:t> Moritz </a:t>
            </a:r>
            <a:r>
              <a:rPr lang="en-GB" sz="1200" dirty="0" err="1"/>
              <a:t>sitzen</a:t>
            </a:r>
            <a:endParaRPr lang="en-GB" sz="1200" dirty="0"/>
          </a:p>
          <a:p>
            <a:r>
              <a:rPr lang="en-GB" sz="1200" dirty="0"/>
              <a:t>7. </a:t>
            </a:r>
            <a:r>
              <a:rPr lang="en-GB" sz="1200" dirty="0" err="1"/>
              <a:t>dienstags</a:t>
            </a:r>
            <a:r>
              <a:rPr lang="en-GB" sz="1200" dirty="0"/>
              <a:t> </a:t>
            </a:r>
            <a:r>
              <a:rPr lang="en-GB" sz="1200" dirty="0" err="1"/>
              <a:t>schwimmen</a:t>
            </a:r>
            <a:endParaRPr lang="en-GB" sz="1200" dirty="0"/>
          </a:p>
          <a:p>
            <a:r>
              <a:rPr lang="en-GB" sz="1200" dirty="0"/>
              <a:t>8. </a:t>
            </a:r>
            <a:r>
              <a:rPr lang="en-GB" sz="1200" dirty="0" err="1"/>
              <a:t>heute</a:t>
            </a:r>
            <a:r>
              <a:rPr lang="en-GB" sz="1200" dirty="0"/>
              <a:t> </a:t>
            </a:r>
            <a:r>
              <a:rPr lang="en-GB" sz="1200" dirty="0" err="1"/>
              <a:t>tanzen</a:t>
            </a:r>
            <a:endParaRPr lang="en-GB" sz="1200" dirty="0"/>
          </a:p>
          <a:p>
            <a:r>
              <a:rPr lang="en-GB" sz="1200" dirty="0"/>
              <a:t>9. </a:t>
            </a:r>
            <a:r>
              <a:rPr lang="en-GB" sz="1200" dirty="0" err="1"/>
              <a:t>etwas</a:t>
            </a:r>
            <a:r>
              <a:rPr lang="en-GB" sz="1200" dirty="0"/>
              <a:t> </a:t>
            </a:r>
            <a:r>
              <a:rPr lang="en-GB" sz="1200" dirty="0" err="1"/>
              <a:t>spielen</a:t>
            </a:r>
            <a:endParaRPr lang="en-GB" sz="1200" dirty="0"/>
          </a:p>
          <a:p>
            <a:r>
              <a:rPr lang="en-GB" sz="1200" dirty="0"/>
              <a:t>10. </a:t>
            </a:r>
            <a:r>
              <a:rPr lang="en-GB" sz="1200" dirty="0" err="1"/>
              <a:t>Fragen</a:t>
            </a:r>
            <a:r>
              <a:rPr lang="en-GB" sz="1200" dirty="0"/>
              <a:t> und </a:t>
            </a:r>
            <a:r>
              <a:rPr lang="en-GB" sz="1200" dirty="0" err="1"/>
              <a:t>Antworten</a:t>
            </a:r>
            <a:r>
              <a:rPr lang="en-GB" sz="1200" dirty="0"/>
              <a:t> verstehen</a:t>
            </a:r>
          </a:p>
          <a:p>
            <a:r>
              <a:rPr lang="en-GB" sz="1200" dirty="0"/>
              <a:t>11. </a:t>
            </a:r>
            <a:r>
              <a:rPr lang="en-GB" sz="1200" dirty="0" err="1"/>
              <a:t>denken</a:t>
            </a:r>
            <a:r>
              <a:rPr lang="en-GB" sz="1200" dirty="0"/>
              <a:t>: “</a:t>
            </a:r>
            <a:r>
              <a:rPr lang="en-GB" sz="1200" dirty="0" err="1"/>
              <a:t>ich</a:t>
            </a:r>
            <a:r>
              <a:rPr lang="en-GB" sz="1200" dirty="0"/>
              <a:t> </a:t>
            </a:r>
            <a:r>
              <a:rPr lang="en-GB" sz="1200" dirty="0" err="1"/>
              <a:t>weiß</a:t>
            </a:r>
            <a:r>
              <a:rPr lang="en-GB" sz="1200" dirty="0"/>
              <a:t> </a:t>
            </a:r>
            <a:r>
              <a:rPr lang="en-GB" sz="1200" dirty="0" err="1"/>
              <a:t>es</a:t>
            </a:r>
            <a:r>
              <a:rPr lang="en-GB" sz="1200" dirty="0"/>
              <a:t> </a:t>
            </a:r>
            <a:r>
              <a:rPr lang="en-GB" sz="1200" dirty="0" err="1"/>
              <a:t>nicht</a:t>
            </a:r>
            <a:r>
              <a:rPr lang="en-GB" sz="1200" dirty="0"/>
              <a:t>!” </a:t>
            </a:r>
          </a:p>
          <a:p>
            <a:r>
              <a:rPr lang="en-GB" sz="1200" dirty="0"/>
              <a:t>12. </a:t>
            </a:r>
            <a:r>
              <a:rPr lang="en-GB" sz="1200" dirty="0" err="1"/>
              <a:t>Geburtstag</a:t>
            </a:r>
            <a:r>
              <a:rPr lang="en-GB" sz="1200" dirty="0"/>
              <a:t> </a:t>
            </a:r>
            <a:r>
              <a:rPr lang="en-GB" sz="1200" dirty="0" err="1"/>
              <a:t>haben</a:t>
            </a:r>
            <a:endParaRPr lang="en-GB" sz="1200" dirty="0"/>
          </a:p>
          <a:p>
            <a:pPr marL="216000" indent="-215280">
              <a:lnSpc>
                <a:spcPct val="100000"/>
              </a:lnSpc>
            </a:pPr>
            <a:endParaRPr lang="en-GB" sz="1200" b="0" strike="noStrike" spc="-1" dirty="0">
              <a:latin typeface="Arial"/>
            </a:endParaRP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endParaRPr lang="en-GB" sz="1200" b="0" strike="noStrike" spc="-1" dirty="0">
              <a:latin typeface="Arial"/>
            </a:endParaRP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38037252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 name="PlaceHolder 1"/>
          <p:cNvSpPr>
            <a:spLocks noGrp="1" noRot="1" noChangeAspect="1"/>
          </p:cNvSpPr>
          <p:nvPr>
            <p:ph type="sldImg"/>
          </p:nvPr>
        </p:nvSpPr>
        <p:spPr>
          <a:xfrm>
            <a:off x="685800" y="1143000"/>
            <a:ext cx="5486400" cy="3086100"/>
          </a:xfrm>
          <a:prstGeom prst="rect">
            <a:avLst/>
          </a:prstGeom>
        </p:spPr>
      </p:sp>
      <p:sp>
        <p:nvSpPr>
          <p:cNvPr id="303"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2 minutes </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Click through the animations to present the new information.</a:t>
            </a: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Elicit English translation for the German</a:t>
            </a:r>
            <a:r>
              <a:rPr lang="en-GB" sz="1200" b="0" strike="noStrike" spc="-1" baseline="0" dirty="0">
                <a:solidFill>
                  <a:srgbClr val="000000"/>
                </a:solidFill>
                <a:latin typeface="Calibri"/>
                <a:ea typeface="Calibri"/>
              </a:rPr>
              <a:t> </a:t>
            </a:r>
            <a:r>
              <a:rPr lang="en-GB" sz="1200" b="0" strike="noStrike" spc="-1" dirty="0">
                <a:solidFill>
                  <a:srgbClr val="000000"/>
                </a:solidFill>
                <a:latin typeface="Calibri"/>
                <a:ea typeface="Calibri"/>
              </a:rPr>
              <a:t>examples provided.  </a:t>
            </a:r>
            <a:endParaRPr lang="en-GB" sz="1200" b="0" strike="noStrike" spc="-1" dirty="0">
              <a:latin typeface="Arial"/>
            </a:endParaRPr>
          </a:p>
        </p:txBody>
      </p:sp>
      <p:sp>
        <p:nvSpPr>
          <p:cNvPr id="304"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666BF5E4-B3AA-482D-8DF1-4A8A1D53B555}"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30465227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46224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4"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n-GB" sz="3200" b="0" strike="noStrike" spc="-1">
              <a:latin typeface="Arial"/>
            </a:endParaRPr>
          </a:p>
        </p:txBody>
      </p:sp>
      <p:sp>
        <p:nvSpPr>
          <p:cNvPr id="25"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810836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7"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8"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9"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
        <p:nvSpPr>
          <p:cNvPr id="30"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9172560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2"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en-GB" sz="3200" b="0" strike="noStrike" spc="-1">
              <a:latin typeface="Arial"/>
            </a:endParaRPr>
          </a:p>
        </p:txBody>
      </p:sp>
      <p:sp>
        <p:nvSpPr>
          <p:cNvPr id="33"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en-GB" sz="3200" b="0" strike="noStrike" spc="-1">
              <a:latin typeface="Arial"/>
            </a:endParaRPr>
          </a:p>
        </p:txBody>
      </p:sp>
      <p:sp>
        <p:nvSpPr>
          <p:cNvPr id="34"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en-GB" sz="3200" b="0" strike="noStrike" spc="-1">
              <a:latin typeface="Arial"/>
            </a:endParaRPr>
          </a:p>
        </p:txBody>
      </p:sp>
      <p:sp>
        <p:nvSpPr>
          <p:cNvPr id="35"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en-GB" sz="3200" b="0" strike="noStrike" spc="-1">
              <a:latin typeface="Arial"/>
            </a:endParaRPr>
          </a:p>
        </p:txBody>
      </p:sp>
      <p:sp>
        <p:nvSpPr>
          <p:cNvPr id="36"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en-GB" sz="3200" b="0" strike="noStrike" spc="-1">
              <a:latin typeface="Arial"/>
            </a:endParaRPr>
          </a:p>
        </p:txBody>
      </p:sp>
      <p:sp>
        <p:nvSpPr>
          <p:cNvPr id="37"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75959663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23"/>
          <p:cNvSpPr txBox="1">
            <a:spLocks noGrp="1"/>
          </p:cNvSpPr>
          <p:nvPr>
            <p:ph type="ctrTitle"/>
          </p:nvPr>
        </p:nvSpPr>
        <p:spPr>
          <a:xfrm>
            <a:off x="914400" y="1122363"/>
            <a:ext cx="103632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3"/>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2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6616100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24"/>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2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24"/>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24"/>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24"/>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51446299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25"/>
          <p:cNvSpPr txBox="1">
            <a:spLocks noGrp="1"/>
          </p:cNvSpPr>
          <p:nvPr>
            <p:ph type="title"/>
          </p:nvPr>
        </p:nvSpPr>
        <p:spPr>
          <a:xfrm>
            <a:off x="831851" y="1709740"/>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25"/>
          <p:cNvSpPr txBox="1">
            <a:spLocks noGrp="1"/>
          </p:cNvSpPr>
          <p:nvPr>
            <p:ph type="body" idx="1"/>
          </p:nvPr>
        </p:nvSpPr>
        <p:spPr>
          <a:xfrm>
            <a:off x="831851" y="4589465"/>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400"/>
              <a:buNone/>
              <a:defRPr sz="2400">
                <a:solidFill>
                  <a:schemeClr val="dk1"/>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25"/>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25"/>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25"/>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34728882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26"/>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2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2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26"/>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26"/>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26"/>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49527723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27"/>
          <p:cNvSpPr txBox="1">
            <a:spLocks noGrp="1"/>
          </p:cNvSpPr>
          <p:nvPr>
            <p:ph type="title"/>
          </p:nvPr>
        </p:nvSpPr>
        <p:spPr>
          <a:xfrm>
            <a:off x="839788"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27"/>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27"/>
          <p:cNvSpPr txBox="1">
            <a:spLocks noGrp="1"/>
          </p:cNvSpPr>
          <p:nvPr>
            <p:ph type="body" idx="2"/>
          </p:nvPr>
        </p:nvSpPr>
        <p:spPr>
          <a:xfrm>
            <a:off x="839789"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27"/>
          <p:cNvSpPr txBox="1">
            <a:spLocks noGrp="1"/>
          </p:cNvSpPr>
          <p:nvPr>
            <p:ph type="body" idx="3"/>
          </p:nvPr>
        </p:nvSpPr>
        <p:spPr>
          <a:xfrm>
            <a:off x="6172201"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27"/>
          <p:cNvSpPr txBox="1">
            <a:spLocks noGrp="1"/>
          </p:cNvSpPr>
          <p:nvPr>
            <p:ph type="body" idx="4"/>
          </p:nvPr>
        </p:nvSpPr>
        <p:spPr>
          <a:xfrm>
            <a:off x="6172201"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27"/>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27"/>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27"/>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58058146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28"/>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28"/>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28"/>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28"/>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72182132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29"/>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29"/>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29"/>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6979450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308081891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8"/>
        <p:cNvGrpSpPr/>
        <p:nvPr/>
      </p:nvGrpSpPr>
      <p:grpSpPr>
        <a:xfrm>
          <a:off x="0" y="0"/>
          <a:ext cx="0" cy="0"/>
          <a:chOff x="0" y="0"/>
          <a:chExt cx="0" cy="0"/>
        </a:xfrm>
      </p:grpSpPr>
      <p:sp>
        <p:nvSpPr>
          <p:cNvPr id="59" name="Google Shape;59;p3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30"/>
          <p:cNvSpPr txBox="1">
            <a:spLocks noGrp="1"/>
          </p:cNvSpPr>
          <p:nvPr>
            <p:ph type="body" idx="1"/>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3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30"/>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30"/>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30"/>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55995259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5"/>
        <p:cNvGrpSpPr/>
        <p:nvPr/>
      </p:nvGrpSpPr>
      <p:grpSpPr>
        <a:xfrm>
          <a:off x="0" y="0"/>
          <a:ext cx="0" cy="0"/>
          <a:chOff x="0" y="0"/>
          <a:chExt cx="0" cy="0"/>
        </a:xfrm>
      </p:grpSpPr>
      <p:sp>
        <p:nvSpPr>
          <p:cNvPr id="66" name="Google Shape;66;p3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31"/>
          <p:cNvSpPr>
            <a:spLocks noGrp="1"/>
          </p:cNvSpPr>
          <p:nvPr>
            <p:ph type="pic" idx="2"/>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3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31"/>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31"/>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31"/>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46218306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2"/>
        <p:cNvGrpSpPr/>
        <p:nvPr/>
      </p:nvGrpSpPr>
      <p:grpSpPr>
        <a:xfrm>
          <a:off x="0" y="0"/>
          <a:ext cx="0" cy="0"/>
          <a:chOff x="0" y="0"/>
          <a:chExt cx="0" cy="0"/>
        </a:xfrm>
      </p:grpSpPr>
      <p:sp>
        <p:nvSpPr>
          <p:cNvPr id="73" name="Google Shape;73;p3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3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3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3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3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64729985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8"/>
        <p:cNvGrpSpPr/>
        <p:nvPr/>
      </p:nvGrpSpPr>
      <p:grpSpPr>
        <a:xfrm>
          <a:off x="0" y="0"/>
          <a:ext cx="0" cy="0"/>
          <a:chOff x="0" y="0"/>
          <a:chExt cx="0" cy="0"/>
        </a:xfrm>
      </p:grpSpPr>
      <p:sp>
        <p:nvSpPr>
          <p:cNvPr id="79" name="Google Shape;79;p33"/>
          <p:cNvSpPr txBox="1">
            <a:spLocks noGrp="1"/>
          </p:cNvSpPr>
          <p:nvPr>
            <p:ph type="title"/>
          </p:nvPr>
        </p:nvSpPr>
        <p:spPr>
          <a:xfrm rot="5400000">
            <a:off x="7133432"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33"/>
          <p:cNvSpPr txBox="1">
            <a:spLocks noGrp="1"/>
          </p:cNvSpPr>
          <p:nvPr>
            <p:ph type="body" idx="1"/>
          </p:nvPr>
        </p:nvSpPr>
        <p:spPr>
          <a:xfrm rot="5400000">
            <a:off x="1799432"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3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3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3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23284195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x">
  <p:cSld name="1_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12512576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5"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0478887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7"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8"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1397400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Tree>
    <p:extLst>
      <p:ext uri="{BB962C8B-B14F-4D97-AF65-F5344CB8AC3E}">
        <p14:creationId xmlns:p14="http://schemas.microsoft.com/office/powerpoint/2010/main" val="37953832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609480" y="273600"/>
            <a:ext cx="10972440" cy="530784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1475718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2"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13"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
        <p:nvSpPr>
          <p:cNvPr id="14"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3906417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6"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17"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18"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3216433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0"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1"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2"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2785809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r>
              <a:rPr lang="en-GB" sz="4400" b="0" strike="noStrike" spc="-1" dirty="0">
                <a:latin typeface="Arial"/>
              </a:rPr>
              <a:t>Click to edit the title text format</a:t>
            </a:r>
          </a:p>
        </p:txBody>
      </p:sp>
      <p:sp>
        <p:nvSpPr>
          <p:cNvPr id="3" name="PlaceHolder 2"/>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GB"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GB" sz="2800" b="0" strike="noStrike" spc="-1">
                <a:latin typeface="Arial"/>
              </a:rPr>
              <a:t>Second Outline Level</a:t>
            </a:r>
          </a:p>
          <a:p>
            <a:pPr marL="1296000" lvl="2" indent="-288000">
              <a:spcBef>
                <a:spcPts val="850"/>
              </a:spcBef>
              <a:buClr>
                <a:srgbClr val="000000"/>
              </a:buClr>
              <a:buSzPct val="45000"/>
              <a:buFont typeface="Wingdings" charset="2"/>
              <a:buChar char=""/>
            </a:pPr>
            <a:r>
              <a:rPr lang="en-GB" sz="2400" b="0" strike="noStrike" spc="-1">
                <a:latin typeface="Arial"/>
              </a:rPr>
              <a:t>Third Outline Level</a:t>
            </a:r>
          </a:p>
          <a:p>
            <a:pPr marL="1728000" lvl="3" indent="-216000">
              <a:spcBef>
                <a:spcPts val="567"/>
              </a:spcBef>
              <a:buClr>
                <a:srgbClr val="000000"/>
              </a:buClr>
              <a:buSzPct val="75000"/>
              <a:buFont typeface="Symbol" charset="2"/>
              <a:buChar char=""/>
            </a:pPr>
            <a:r>
              <a:rPr lang="en-GB" sz="2000" b="0" strike="noStrike" spc="-1">
                <a:latin typeface="Arial"/>
              </a:rPr>
              <a:t>Fourth Outline Level</a:t>
            </a:r>
          </a:p>
          <a:p>
            <a:pPr marL="2160000" lvl="4" indent="-216000">
              <a:spcBef>
                <a:spcPts val="283"/>
              </a:spcBef>
              <a:buClr>
                <a:srgbClr val="000000"/>
              </a:buClr>
              <a:buSzPct val="45000"/>
              <a:buFont typeface="Wingdings" charset="2"/>
              <a:buChar char=""/>
            </a:pPr>
            <a:r>
              <a:rPr lang="en-GB" sz="2000" b="0" strike="noStrike" spc="-1">
                <a:latin typeface="Arial"/>
              </a:rPr>
              <a:t>Fifth Outline Level</a:t>
            </a:r>
          </a:p>
          <a:p>
            <a:pPr marL="2592000" lvl="5" indent="-216000">
              <a:spcBef>
                <a:spcPts val="283"/>
              </a:spcBef>
              <a:buClr>
                <a:srgbClr val="000000"/>
              </a:buClr>
              <a:buSzPct val="45000"/>
              <a:buFont typeface="Wingdings" charset="2"/>
              <a:buChar char=""/>
            </a:pPr>
            <a:r>
              <a:rPr lang="en-GB" sz="2000" b="0" strike="noStrike" spc="-1">
                <a:latin typeface="Arial"/>
              </a:rPr>
              <a:t>Sixth Outline Level</a:t>
            </a:r>
          </a:p>
          <a:p>
            <a:pPr marL="3024000" lvl="6" indent="-216000">
              <a:spcBef>
                <a:spcPts val="283"/>
              </a:spcBef>
              <a:buClr>
                <a:srgbClr val="000000"/>
              </a:buClr>
              <a:buSzPct val="45000"/>
              <a:buFont typeface="Wingdings" charset="2"/>
              <a:buChar char=""/>
            </a:pPr>
            <a:r>
              <a:rPr lang="en-GB" sz="2000" b="0" strike="noStrike" spc="-1">
                <a:latin typeface="Arial"/>
              </a:rPr>
              <a:t>Seventh Outline Level</a:t>
            </a:r>
          </a:p>
        </p:txBody>
      </p:sp>
    </p:spTree>
    <p:extLst>
      <p:ext uri="{BB962C8B-B14F-4D97-AF65-F5344CB8AC3E}">
        <p14:creationId xmlns:p14="http://schemas.microsoft.com/office/powerpoint/2010/main" val="274283383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206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206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2060"/>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2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2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2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157782492"/>
      </p:ext>
    </p:extLst>
  </p:cSld>
  <p:clrMap bg1="lt1" tx1="dk1" bg2="dk2" tx2="lt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gif"/><Relationship Id="rId4" Type="http://schemas.openxmlformats.org/officeDocument/2006/relationships/audio" Target="../media/audio1.wav"/></Relationships>
</file>

<file path=ppt/slides/_rels/slide10.xml.rels><?xml version="1.0" encoding="UTF-8" standalone="yes"?>
<Relationships xmlns="http://schemas.openxmlformats.org/package/2006/relationships"><Relationship Id="rId8" Type="http://schemas.openxmlformats.org/officeDocument/2006/relationships/audio" Target="../media/audio55.wav"/><Relationship Id="rId13" Type="http://schemas.openxmlformats.org/officeDocument/2006/relationships/image" Target="../media/image17.png"/><Relationship Id="rId3" Type="http://schemas.openxmlformats.org/officeDocument/2006/relationships/audio" Target="../media/audio50.wav"/><Relationship Id="rId7" Type="http://schemas.openxmlformats.org/officeDocument/2006/relationships/audio" Target="../media/audio54.wav"/><Relationship Id="rId12" Type="http://schemas.openxmlformats.org/officeDocument/2006/relationships/audio" Target="../media/audio58.wav"/><Relationship Id="rId17" Type="http://schemas.openxmlformats.org/officeDocument/2006/relationships/image" Target="../media/image67.png"/><Relationship Id="rId2" Type="http://schemas.openxmlformats.org/officeDocument/2006/relationships/notesSlide" Target="../notesSlides/notesSlide10.xml"/><Relationship Id="rId16" Type="http://schemas.openxmlformats.org/officeDocument/2006/relationships/image" Target="../media/image50.png"/><Relationship Id="rId1" Type="http://schemas.openxmlformats.org/officeDocument/2006/relationships/slideLayout" Target="../slideLayouts/slideLayout5.xml"/><Relationship Id="rId6" Type="http://schemas.openxmlformats.org/officeDocument/2006/relationships/audio" Target="../media/audio53.wav"/><Relationship Id="rId11" Type="http://schemas.openxmlformats.org/officeDocument/2006/relationships/image" Target="../media/image34.png"/><Relationship Id="rId5" Type="http://schemas.openxmlformats.org/officeDocument/2006/relationships/audio" Target="../media/audio52.wav"/><Relationship Id="rId15" Type="http://schemas.openxmlformats.org/officeDocument/2006/relationships/image" Target="../media/image66.gif"/><Relationship Id="rId10" Type="http://schemas.openxmlformats.org/officeDocument/2006/relationships/audio" Target="../media/audio57.wav"/><Relationship Id="rId4" Type="http://schemas.openxmlformats.org/officeDocument/2006/relationships/audio" Target="../media/audio51.wav"/><Relationship Id="rId9" Type="http://schemas.openxmlformats.org/officeDocument/2006/relationships/audio" Target="../media/audio56.wav"/><Relationship Id="rId14" Type="http://schemas.openxmlformats.org/officeDocument/2006/relationships/image" Target="../media/image18.svg"/></Relationships>
</file>

<file path=ppt/slides/_rels/slide11.xml.rels><?xml version="1.0" encoding="UTF-8" standalone="yes"?>
<Relationships xmlns="http://schemas.openxmlformats.org/package/2006/relationships"><Relationship Id="rId8" Type="http://schemas.openxmlformats.org/officeDocument/2006/relationships/audio" Target="../media/audio59.wav"/><Relationship Id="rId13" Type="http://schemas.openxmlformats.org/officeDocument/2006/relationships/audio" Target="../media/audio62.wav"/><Relationship Id="rId3" Type="http://schemas.openxmlformats.org/officeDocument/2006/relationships/image" Target="../media/image68.png"/><Relationship Id="rId7" Type="http://schemas.openxmlformats.org/officeDocument/2006/relationships/image" Target="../media/image71.png"/><Relationship Id="rId12" Type="http://schemas.openxmlformats.org/officeDocument/2006/relationships/audio" Target="../media/audio61.wav"/><Relationship Id="rId2" Type="http://schemas.openxmlformats.org/officeDocument/2006/relationships/notesSlide" Target="../notesSlides/notesSlide11.xml"/><Relationship Id="rId16" Type="http://schemas.openxmlformats.org/officeDocument/2006/relationships/audio" Target="../media/audio65.wav"/><Relationship Id="rId1" Type="http://schemas.openxmlformats.org/officeDocument/2006/relationships/slideLayout" Target="../slideLayouts/slideLayout5.xml"/><Relationship Id="rId6" Type="http://schemas.openxmlformats.org/officeDocument/2006/relationships/image" Target="../media/image50.png"/><Relationship Id="rId11" Type="http://schemas.openxmlformats.org/officeDocument/2006/relationships/audio" Target="../media/audio60.wav"/><Relationship Id="rId5" Type="http://schemas.openxmlformats.org/officeDocument/2006/relationships/image" Target="../media/image70.png"/><Relationship Id="rId15" Type="http://schemas.openxmlformats.org/officeDocument/2006/relationships/audio" Target="../media/audio64.wav"/><Relationship Id="rId10" Type="http://schemas.openxmlformats.org/officeDocument/2006/relationships/image" Target="../media/image18.svg"/><Relationship Id="rId4" Type="http://schemas.openxmlformats.org/officeDocument/2006/relationships/image" Target="../media/image69.png"/><Relationship Id="rId9" Type="http://schemas.openxmlformats.org/officeDocument/2006/relationships/image" Target="../media/image17.png"/><Relationship Id="rId14" Type="http://schemas.openxmlformats.org/officeDocument/2006/relationships/audio" Target="../media/audio63.wav"/></Relationships>
</file>

<file path=ppt/slides/_rels/slide12.xml.rels><?xml version="1.0" encoding="UTF-8" standalone="yes"?>
<Relationships xmlns="http://schemas.openxmlformats.org/package/2006/relationships"><Relationship Id="rId8" Type="http://schemas.openxmlformats.org/officeDocument/2006/relationships/audio" Target="../media/audio70.wav"/><Relationship Id="rId13" Type="http://schemas.openxmlformats.org/officeDocument/2006/relationships/image" Target="../media/image28.svg"/><Relationship Id="rId18" Type="http://schemas.openxmlformats.org/officeDocument/2006/relationships/image" Target="../media/image36.png"/><Relationship Id="rId3" Type="http://schemas.openxmlformats.org/officeDocument/2006/relationships/audio" Target="../media/audio66.wav"/><Relationship Id="rId7" Type="http://schemas.openxmlformats.org/officeDocument/2006/relationships/image" Target="../media/image72.png"/><Relationship Id="rId12" Type="http://schemas.openxmlformats.org/officeDocument/2006/relationships/image" Target="../media/image27.png"/><Relationship Id="rId17" Type="http://schemas.openxmlformats.org/officeDocument/2006/relationships/image" Target="../media/image32.svg"/><Relationship Id="rId2" Type="http://schemas.openxmlformats.org/officeDocument/2006/relationships/notesSlide" Target="../notesSlides/notesSlide12.xml"/><Relationship Id="rId16" Type="http://schemas.openxmlformats.org/officeDocument/2006/relationships/image" Target="../media/image31.png"/><Relationship Id="rId1" Type="http://schemas.openxmlformats.org/officeDocument/2006/relationships/slideLayout" Target="../slideLayouts/slideLayout5.xml"/><Relationship Id="rId6" Type="http://schemas.openxmlformats.org/officeDocument/2006/relationships/audio" Target="../media/audio69.wav"/><Relationship Id="rId11" Type="http://schemas.openxmlformats.org/officeDocument/2006/relationships/image" Target="../media/image26.svg"/><Relationship Id="rId5" Type="http://schemas.openxmlformats.org/officeDocument/2006/relationships/audio" Target="../media/audio68.wav"/><Relationship Id="rId15" Type="http://schemas.openxmlformats.org/officeDocument/2006/relationships/image" Target="../media/image30.svg"/><Relationship Id="rId10" Type="http://schemas.openxmlformats.org/officeDocument/2006/relationships/image" Target="../media/image25.png"/><Relationship Id="rId19" Type="http://schemas.openxmlformats.org/officeDocument/2006/relationships/image" Target="../media/image73.jpeg"/><Relationship Id="rId4" Type="http://schemas.openxmlformats.org/officeDocument/2006/relationships/audio" Target="../media/audio67.wav"/><Relationship Id="rId9" Type="http://schemas.openxmlformats.org/officeDocument/2006/relationships/hyperlink" Target="https://eur03.safelinks.protection.outlook.com/?url=https://www.youtube.com/watch?v%3D2PrFEacUkn8&amp;data=05|01|c.e.moss@reading.ac.uk|a792c96a586d4f2643b508db347e90ac|4ffa3bc4ecfc48c09080f5e43ff90e5f|0|0|638161490415478153|Unknown|TWFpbGZsb3d8eyJWIjoiMC4wLjAwMDAiLCJQIjoiV2luMzIiLCJBTiI6Ik1haWwiLCJXVCI6Mn0%3D|3000|||&amp;sdata=rwUAUakg%2BkUT%2BmEBtmmF%2BcseDct5NyEYDCjEINKE0Lo%3D&amp;reserved=0" TargetMode="External"/><Relationship Id="rId14" Type="http://schemas.openxmlformats.org/officeDocument/2006/relationships/image" Target="../media/image29.png"/></Relationships>
</file>

<file path=ppt/slides/_rels/slide13.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slideLayout" Target="../slideLayouts/slideLayout18.xml"/><Relationship Id="rId7" Type="http://schemas.openxmlformats.org/officeDocument/2006/relationships/image" Target="../media/image17.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audio" Target="../media/audio71.wav"/><Relationship Id="rId5" Type="http://schemas.openxmlformats.org/officeDocument/2006/relationships/image" Target="../media/image74.png"/><Relationship Id="rId4" Type="http://schemas.openxmlformats.org/officeDocument/2006/relationships/notesSlide" Target="../notesSlides/notesSlide13.xml"/><Relationship Id="rId9" Type="http://schemas.openxmlformats.org/officeDocument/2006/relationships/image" Target="../media/image75.png"/></Relationships>
</file>

<file path=ppt/slides/_rels/slide14.xml.rels><?xml version="1.0" encoding="UTF-8" standalone="yes"?>
<Relationships xmlns="http://schemas.openxmlformats.org/package/2006/relationships"><Relationship Id="rId3" Type="http://schemas.openxmlformats.org/officeDocument/2006/relationships/audio" Target="../media/audio72.wav"/><Relationship Id="rId2" Type="http://schemas.openxmlformats.org/officeDocument/2006/relationships/notesSlide" Target="../notesSlides/notesSlide14.xml"/><Relationship Id="rId1" Type="http://schemas.openxmlformats.org/officeDocument/2006/relationships/slideLayout" Target="../slideLayouts/slideLayout5.xml"/><Relationship Id="rId4" Type="http://schemas.openxmlformats.org/officeDocument/2006/relationships/image" Target="../media/image1.gif"/></Relationships>
</file>

<file path=ppt/slides/_rels/slide2.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8.png"/><Relationship Id="rId3" Type="http://schemas.openxmlformats.org/officeDocument/2006/relationships/audio" Target="../media/audio2.wav"/><Relationship Id="rId7" Type="http://schemas.openxmlformats.org/officeDocument/2006/relationships/image" Target="../media/image4.png"/><Relationship Id="rId12"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audio" Target="../media/audio5.wav"/><Relationship Id="rId11" Type="http://schemas.openxmlformats.org/officeDocument/2006/relationships/audio" Target="../media/audio7.wav"/><Relationship Id="rId5" Type="http://schemas.openxmlformats.org/officeDocument/2006/relationships/audio" Target="../media/audio4.wav"/><Relationship Id="rId15" Type="http://schemas.openxmlformats.org/officeDocument/2006/relationships/image" Target="../media/image10.png"/><Relationship Id="rId10" Type="http://schemas.openxmlformats.org/officeDocument/2006/relationships/audio" Target="../media/audio6.wav"/><Relationship Id="rId4" Type="http://schemas.openxmlformats.org/officeDocument/2006/relationships/audio" Target="../media/audio3.wav"/><Relationship Id="rId9" Type="http://schemas.openxmlformats.org/officeDocument/2006/relationships/image" Target="../media/image6.png"/><Relationship Id="rId14" Type="http://schemas.openxmlformats.org/officeDocument/2006/relationships/image" Target="../media/image9.svg"/></Relationships>
</file>

<file path=ppt/slides/_rels/slide3.xml.rels><?xml version="1.0" encoding="UTF-8" standalone="yes"?>
<Relationships xmlns="http://schemas.openxmlformats.org/package/2006/relationships"><Relationship Id="rId8" Type="http://schemas.openxmlformats.org/officeDocument/2006/relationships/audio" Target="../media/audio10.wav"/><Relationship Id="rId3" Type="http://schemas.openxmlformats.org/officeDocument/2006/relationships/audio" Target="../media/audio2.wav"/><Relationship Id="rId7"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audio" Target="../media/audio5.wav"/><Relationship Id="rId11" Type="http://schemas.openxmlformats.org/officeDocument/2006/relationships/image" Target="../media/image7.png"/><Relationship Id="rId5" Type="http://schemas.openxmlformats.org/officeDocument/2006/relationships/audio" Target="../media/audio9.wav"/><Relationship Id="rId10" Type="http://schemas.openxmlformats.org/officeDocument/2006/relationships/image" Target="../media/image12.png"/><Relationship Id="rId4" Type="http://schemas.openxmlformats.org/officeDocument/2006/relationships/audio" Target="../media/audio8.wav"/><Relationship Id="rId9" Type="http://schemas.openxmlformats.org/officeDocument/2006/relationships/image" Target="../media/image11.png"/></Relationships>
</file>

<file path=ppt/slides/_rels/slide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audio" Target="../media/audio3.wav"/><Relationship Id="rId7"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audio" Target="../media/audio6.wav"/><Relationship Id="rId11" Type="http://schemas.openxmlformats.org/officeDocument/2006/relationships/image" Target="../media/image14.png"/><Relationship Id="rId5" Type="http://schemas.openxmlformats.org/officeDocument/2006/relationships/audio" Target="../media/audio12.wav"/><Relationship Id="rId10" Type="http://schemas.openxmlformats.org/officeDocument/2006/relationships/image" Target="../media/image13.png"/><Relationship Id="rId4" Type="http://schemas.openxmlformats.org/officeDocument/2006/relationships/audio" Target="../media/audio11.wav"/><Relationship Id="rId9" Type="http://schemas.openxmlformats.org/officeDocument/2006/relationships/image" Target="../media/image9.svg"/></Relationships>
</file>

<file path=ppt/slides/_rels/slide5.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audio" Target="../media/audio4.wav"/><Relationship Id="rId7"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audio" Target="../media/audio7.wav"/><Relationship Id="rId5" Type="http://schemas.openxmlformats.org/officeDocument/2006/relationships/audio" Target="../media/audio14.wav"/><Relationship Id="rId10" Type="http://schemas.openxmlformats.org/officeDocument/2006/relationships/image" Target="../media/image16.png"/><Relationship Id="rId4" Type="http://schemas.openxmlformats.org/officeDocument/2006/relationships/audio" Target="../media/audio13.wav"/><Relationship Id="rId9" Type="http://schemas.openxmlformats.org/officeDocument/2006/relationships/image" Target="../media/image15.png"/></Relationships>
</file>

<file path=ppt/slides/_rels/slide6.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audio" Target="../media/audio19.wav"/><Relationship Id="rId18" Type="http://schemas.openxmlformats.org/officeDocument/2006/relationships/audio" Target="../media/audio24.wav"/><Relationship Id="rId3" Type="http://schemas.openxmlformats.org/officeDocument/2006/relationships/audio" Target="../media/audio15.wav"/><Relationship Id="rId7" Type="http://schemas.openxmlformats.org/officeDocument/2006/relationships/image" Target="../media/image5.png"/><Relationship Id="rId12" Type="http://schemas.openxmlformats.org/officeDocument/2006/relationships/audio" Target="../media/audio18.wav"/><Relationship Id="rId17" Type="http://schemas.openxmlformats.org/officeDocument/2006/relationships/audio" Target="../media/audio23.wav"/><Relationship Id="rId2" Type="http://schemas.openxmlformats.org/officeDocument/2006/relationships/notesSlide" Target="../notesSlides/notesSlide6.xml"/><Relationship Id="rId16" Type="http://schemas.openxmlformats.org/officeDocument/2006/relationships/audio" Target="../media/audio22.wav"/><Relationship Id="rId1" Type="http://schemas.openxmlformats.org/officeDocument/2006/relationships/slideLayout" Target="../slideLayouts/slideLayout1.xml"/><Relationship Id="rId6" Type="http://schemas.openxmlformats.org/officeDocument/2006/relationships/image" Target="../media/image19.png"/><Relationship Id="rId11" Type="http://schemas.openxmlformats.org/officeDocument/2006/relationships/audio" Target="../media/audio17.wav"/><Relationship Id="rId5" Type="http://schemas.openxmlformats.org/officeDocument/2006/relationships/image" Target="../media/image18.svg"/><Relationship Id="rId15" Type="http://schemas.openxmlformats.org/officeDocument/2006/relationships/audio" Target="../media/audio21.wav"/><Relationship Id="rId10" Type="http://schemas.openxmlformats.org/officeDocument/2006/relationships/image" Target="../media/image20.png"/><Relationship Id="rId19" Type="http://schemas.openxmlformats.org/officeDocument/2006/relationships/image" Target="../media/image21.png"/><Relationship Id="rId4" Type="http://schemas.openxmlformats.org/officeDocument/2006/relationships/image" Target="../media/image17.png"/><Relationship Id="rId9" Type="http://schemas.openxmlformats.org/officeDocument/2006/relationships/audio" Target="../media/audio16.wav"/><Relationship Id="rId14" Type="http://schemas.openxmlformats.org/officeDocument/2006/relationships/audio" Target="../media/audio20.wav"/></Relationships>
</file>

<file path=ppt/slides/_rels/slide7.xml.rels><?xml version="1.0" encoding="UTF-8" standalone="yes"?>
<Relationships xmlns="http://schemas.openxmlformats.org/package/2006/relationships"><Relationship Id="rId8" Type="http://schemas.openxmlformats.org/officeDocument/2006/relationships/audio" Target="../media/audio30.wav"/><Relationship Id="rId13" Type="http://schemas.openxmlformats.org/officeDocument/2006/relationships/image" Target="../media/image23.png"/><Relationship Id="rId18" Type="http://schemas.openxmlformats.org/officeDocument/2006/relationships/image" Target="../media/image28.svg"/><Relationship Id="rId3" Type="http://schemas.openxmlformats.org/officeDocument/2006/relationships/audio" Target="../media/audio25.wav"/><Relationship Id="rId21" Type="http://schemas.openxmlformats.org/officeDocument/2006/relationships/image" Target="../media/image31.png"/><Relationship Id="rId7" Type="http://schemas.openxmlformats.org/officeDocument/2006/relationships/audio" Target="../media/audio29.wav"/><Relationship Id="rId12" Type="http://schemas.openxmlformats.org/officeDocument/2006/relationships/image" Target="../media/image22.png"/><Relationship Id="rId17" Type="http://schemas.openxmlformats.org/officeDocument/2006/relationships/image" Target="../media/image27.png"/><Relationship Id="rId2" Type="http://schemas.openxmlformats.org/officeDocument/2006/relationships/notesSlide" Target="../notesSlides/notesSlide7.xml"/><Relationship Id="rId16" Type="http://schemas.openxmlformats.org/officeDocument/2006/relationships/image" Target="../media/image26.svg"/><Relationship Id="rId20" Type="http://schemas.openxmlformats.org/officeDocument/2006/relationships/image" Target="../media/image30.svg"/><Relationship Id="rId1" Type="http://schemas.openxmlformats.org/officeDocument/2006/relationships/slideLayout" Target="../slideLayouts/slideLayout5.xml"/><Relationship Id="rId6" Type="http://schemas.openxmlformats.org/officeDocument/2006/relationships/audio" Target="../media/audio28.wav"/><Relationship Id="rId11" Type="http://schemas.openxmlformats.org/officeDocument/2006/relationships/image" Target="../media/image18.svg"/><Relationship Id="rId5" Type="http://schemas.openxmlformats.org/officeDocument/2006/relationships/audio" Target="../media/audio27.wav"/><Relationship Id="rId15" Type="http://schemas.openxmlformats.org/officeDocument/2006/relationships/image" Target="../media/image25.png"/><Relationship Id="rId23" Type="http://schemas.openxmlformats.org/officeDocument/2006/relationships/image" Target="../media/image33.png"/><Relationship Id="rId10" Type="http://schemas.openxmlformats.org/officeDocument/2006/relationships/image" Target="../media/image17.png"/><Relationship Id="rId19" Type="http://schemas.openxmlformats.org/officeDocument/2006/relationships/image" Target="../media/image29.png"/><Relationship Id="rId4" Type="http://schemas.openxmlformats.org/officeDocument/2006/relationships/audio" Target="../media/audio26.wav"/><Relationship Id="rId9" Type="http://schemas.openxmlformats.org/officeDocument/2006/relationships/audio" Target="../media/audio31.wav"/><Relationship Id="rId14" Type="http://schemas.openxmlformats.org/officeDocument/2006/relationships/image" Target="../media/image24.png"/><Relationship Id="rId22" Type="http://schemas.openxmlformats.org/officeDocument/2006/relationships/image" Target="../media/image32.svg"/></Relationships>
</file>

<file path=ppt/slides/_rels/slide8.xml.rels><?xml version="1.0" encoding="UTF-8" standalone="yes"?>
<Relationships xmlns="http://schemas.openxmlformats.org/package/2006/relationships"><Relationship Id="rId13" Type="http://schemas.openxmlformats.org/officeDocument/2006/relationships/audio" Target="../media/audio39.wav"/><Relationship Id="rId18" Type="http://schemas.openxmlformats.org/officeDocument/2006/relationships/audio" Target="../media/audio44.wav"/><Relationship Id="rId26" Type="http://schemas.openxmlformats.org/officeDocument/2006/relationships/image" Target="../media/image42.png"/><Relationship Id="rId39" Type="http://schemas.openxmlformats.org/officeDocument/2006/relationships/image" Target="../media/image47.png"/><Relationship Id="rId21" Type="http://schemas.openxmlformats.org/officeDocument/2006/relationships/image" Target="../media/image37.png"/><Relationship Id="rId34" Type="http://schemas.openxmlformats.org/officeDocument/2006/relationships/image" Target="../media/image28.svg"/><Relationship Id="rId42" Type="http://schemas.openxmlformats.org/officeDocument/2006/relationships/image" Target="../media/image49.png"/><Relationship Id="rId47" Type="http://schemas.openxmlformats.org/officeDocument/2006/relationships/image" Target="../media/image54.png"/><Relationship Id="rId7" Type="http://schemas.openxmlformats.org/officeDocument/2006/relationships/audio" Target="../media/audio34.wav"/><Relationship Id="rId2" Type="http://schemas.openxmlformats.org/officeDocument/2006/relationships/notesSlide" Target="../notesSlides/notesSlide8.xml"/><Relationship Id="rId16" Type="http://schemas.openxmlformats.org/officeDocument/2006/relationships/audio" Target="../media/audio42.wav"/><Relationship Id="rId29" Type="http://schemas.openxmlformats.org/officeDocument/2006/relationships/image" Target="../media/image45.png"/><Relationship Id="rId11" Type="http://schemas.openxmlformats.org/officeDocument/2006/relationships/audio" Target="../media/audio38.wav"/><Relationship Id="rId24" Type="http://schemas.openxmlformats.org/officeDocument/2006/relationships/image" Target="../media/image40.png"/><Relationship Id="rId32" Type="http://schemas.openxmlformats.org/officeDocument/2006/relationships/image" Target="../media/image26.svg"/><Relationship Id="rId37" Type="http://schemas.openxmlformats.org/officeDocument/2006/relationships/image" Target="../media/image31.png"/><Relationship Id="rId40" Type="http://schemas.openxmlformats.org/officeDocument/2006/relationships/image" Target="../media/image33.png"/><Relationship Id="rId45" Type="http://schemas.openxmlformats.org/officeDocument/2006/relationships/image" Target="../media/image52.png"/><Relationship Id="rId5" Type="http://schemas.openxmlformats.org/officeDocument/2006/relationships/image" Target="../media/image17.png"/><Relationship Id="rId15" Type="http://schemas.openxmlformats.org/officeDocument/2006/relationships/audio" Target="../media/audio41.wav"/><Relationship Id="rId23" Type="http://schemas.openxmlformats.org/officeDocument/2006/relationships/image" Target="../media/image39.png"/><Relationship Id="rId28" Type="http://schemas.openxmlformats.org/officeDocument/2006/relationships/image" Target="../media/image44.png"/><Relationship Id="rId36" Type="http://schemas.openxmlformats.org/officeDocument/2006/relationships/image" Target="../media/image30.svg"/><Relationship Id="rId49" Type="http://schemas.openxmlformats.org/officeDocument/2006/relationships/image" Target="../media/image56.png"/><Relationship Id="rId10" Type="http://schemas.openxmlformats.org/officeDocument/2006/relationships/audio" Target="../media/audio37.wav"/><Relationship Id="rId19" Type="http://schemas.openxmlformats.org/officeDocument/2006/relationships/image" Target="../media/image35.png"/><Relationship Id="rId31" Type="http://schemas.openxmlformats.org/officeDocument/2006/relationships/image" Target="../media/image25.png"/><Relationship Id="rId44" Type="http://schemas.openxmlformats.org/officeDocument/2006/relationships/image" Target="../media/image51.png"/><Relationship Id="rId4" Type="http://schemas.openxmlformats.org/officeDocument/2006/relationships/audio" Target="../media/audio33.wav"/><Relationship Id="rId9" Type="http://schemas.openxmlformats.org/officeDocument/2006/relationships/audio" Target="../media/audio36.wav"/><Relationship Id="rId14" Type="http://schemas.openxmlformats.org/officeDocument/2006/relationships/audio" Target="../media/audio40.wav"/><Relationship Id="rId22" Type="http://schemas.openxmlformats.org/officeDocument/2006/relationships/image" Target="../media/image38.png"/><Relationship Id="rId27" Type="http://schemas.openxmlformats.org/officeDocument/2006/relationships/image" Target="../media/image43.png"/><Relationship Id="rId30" Type="http://schemas.openxmlformats.org/officeDocument/2006/relationships/image" Target="../media/image46.png"/><Relationship Id="rId35" Type="http://schemas.openxmlformats.org/officeDocument/2006/relationships/image" Target="../media/image29.png"/><Relationship Id="rId43" Type="http://schemas.openxmlformats.org/officeDocument/2006/relationships/image" Target="../media/image50.png"/><Relationship Id="rId48" Type="http://schemas.openxmlformats.org/officeDocument/2006/relationships/image" Target="../media/image55.png"/><Relationship Id="rId8" Type="http://schemas.openxmlformats.org/officeDocument/2006/relationships/audio" Target="../media/audio35.wav"/><Relationship Id="rId3" Type="http://schemas.openxmlformats.org/officeDocument/2006/relationships/audio" Target="../media/audio32.wav"/><Relationship Id="rId12" Type="http://schemas.openxmlformats.org/officeDocument/2006/relationships/image" Target="../media/image34.png"/><Relationship Id="rId17" Type="http://schemas.openxmlformats.org/officeDocument/2006/relationships/audio" Target="../media/audio43.wav"/><Relationship Id="rId25" Type="http://schemas.openxmlformats.org/officeDocument/2006/relationships/image" Target="../media/image41.png"/><Relationship Id="rId33" Type="http://schemas.openxmlformats.org/officeDocument/2006/relationships/image" Target="../media/image27.png"/><Relationship Id="rId38" Type="http://schemas.openxmlformats.org/officeDocument/2006/relationships/image" Target="../media/image32.svg"/><Relationship Id="rId46" Type="http://schemas.openxmlformats.org/officeDocument/2006/relationships/image" Target="../media/image53.png"/><Relationship Id="rId20" Type="http://schemas.openxmlformats.org/officeDocument/2006/relationships/image" Target="../media/image36.png"/><Relationship Id="rId41" Type="http://schemas.openxmlformats.org/officeDocument/2006/relationships/image" Target="../media/image48.png"/><Relationship Id="rId1" Type="http://schemas.openxmlformats.org/officeDocument/2006/relationships/slideLayout" Target="../slideLayouts/slideLayout5.xml"/><Relationship Id="rId6" Type="http://schemas.openxmlformats.org/officeDocument/2006/relationships/image" Target="../media/image18.svg"/></Relationships>
</file>

<file path=ppt/slides/_rels/slide9.xml.rels><?xml version="1.0" encoding="UTF-8" standalone="yes"?>
<Relationships xmlns="http://schemas.openxmlformats.org/package/2006/relationships"><Relationship Id="rId8" Type="http://schemas.openxmlformats.org/officeDocument/2006/relationships/image" Target="../media/image58.png"/><Relationship Id="rId13" Type="http://schemas.openxmlformats.org/officeDocument/2006/relationships/image" Target="../media/image62.png"/><Relationship Id="rId3" Type="http://schemas.openxmlformats.org/officeDocument/2006/relationships/audio" Target="../media/audio45.wav"/><Relationship Id="rId7" Type="http://schemas.openxmlformats.org/officeDocument/2006/relationships/image" Target="../media/image57.png"/><Relationship Id="rId12" Type="http://schemas.openxmlformats.org/officeDocument/2006/relationships/image" Target="../media/image61.png"/><Relationship Id="rId2" Type="http://schemas.openxmlformats.org/officeDocument/2006/relationships/notesSlide" Target="../notesSlides/notesSlide9.xml"/><Relationship Id="rId16" Type="http://schemas.openxmlformats.org/officeDocument/2006/relationships/image" Target="../media/image65.png"/><Relationship Id="rId1" Type="http://schemas.openxmlformats.org/officeDocument/2006/relationships/slideLayout" Target="../slideLayouts/slideLayout5.xml"/><Relationship Id="rId6" Type="http://schemas.openxmlformats.org/officeDocument/2006/relationships/audio" Target="../media/audio48.wav"/><Relationship Id="rId11" Type="http://schemas.openxmlformats.org/officeDocument/2006/relationships/image" Target="../media/image60.png"/><Relationship Id="rId5" Type="http://schemas.openxmlformats.org/officeDocument/2006/relationships/audio" Target="../media/audio47.wav"/><Relationship Id="rId15" Type="http://schemas.openxmlformats.org/officeDocument/2006/relationships/image" Target="../media/image64.png"/><Relationship Id="rId10" Type="http://schemas.openxmlformats.org/officeDocument/2006/relationships/audio" Target="../media/audio49.wav"/><Relationship Id="rId4" Type="http://schemas.openxmlformats.org/officeDocument/2006/relationships/audio" Target="../media/audio46.wav"/><Relationship Id="rId9" Type="http://schemas.openxmlformats.org/officeDocument/2006/relationships/image" Target="../media/image59.png"/><Relationship Id="rId14" Type="http://schemas.openxmlformats.org/officeDocument/2006/relationships/image" Target="../media/image6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CustomShape 1"/>
          <p:cNvSpPr/>
          <p:nvPr/>
        </p:nvSpPr>
        <p:spPr>
          <a:xfrm>
            <a:off x="0" y="9236"/>
            <a:ext cx="4350240" cy="685728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a:lstStyle/>
          <a:p>
            <a:endParaRPr lang="en-GB"/>
          </a:p>
        </p:txBody>
      </p:sp>
      <p:sp>
        <p:nvSpPr>
          <p:cNvPr id="46" name="CustomShape 2"/>
          <p:cNvSpPr/>
          <p:nvPr/>
        </p:nvSpPr>
        <p:spPr>
          <a:xfrm>
            <a:off x="5959980" y="4734448"/>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lgn="ctr">
              <a:buClr>
                <a:srgbClr val="FF3333"/>
              </a:buClr>
              <a:buSzPts val="9600"/>
              <a:defRPr/>
            </a:pPr>
            <a:r>
              <a:rPr lang="en-GB" sz="9600" b="1" kern="0" dirty="0">
                <a:solidFill>
                  <a:srgbClr val="FF0000"/>
                </a:solidFill>
                <a:latin typeface="Modern Love" panose="04090805081005020601" pitchFamily="82" charset="0"/>
                <a:cs typeface="Arial"/>
                <a:sym typeface="Arial"/>
              </a:rPr>
              <a:t>rot</a:t>
            </a:r>
            <a:endParaRPr lang="en-GB" sz="1400" kern="0" dirty="0">
              <a:solidFill>
                <a:srgbClr val="FF0000"/>
              </a:solidFill>
              <a:latin typeface="Modern Love" panose="04090805081005020601" pitchFamily="82" charset="0"/>
              <a:cs typeface="Arial"/>
              <a:sym typeface="Arial"/>
            </a:endParaRPr>
          </a:p>
        </p:txBody>
      </p:sp>
      <p:sp>
        <p:nvSpPr>
          <p:cNvPr id="47" name="CustomShape 3"/>
          <p:cNvSpPr/>
          <p:nvPr/>
        </p:nvSpPr>
        <p:spPr>
          <a:xfrm>
            <a:off x="43047" y="5329800"/>
            <a:ext cx="4571280" cy="13712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457920" marR="0" lvl="0" indent="-4572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
              <a:tabLst/>
              <a:defRPr/>
            </a:pPr>
            <a:r>
              <a:rPr lang="fr-FR" sz="2800" b="1" spc="-1" dirty="0">
                <a:solidFill>
                  <a:prstClr val="white"/>
                </a:solidFill>
                <a:latin typeface="Century Gothic" panose="020B0502020202020204" pitchFamily="34" charset="0"/>
                <a:ea typeface="Century Gothic"/>
              </a:rPr>
              <a:t>können, ich kann, du kannst</a:t>
            </a:r>
          </a:p>
          <a:p>
            <a:pPr marL="457920" marR="0" lvl="0" indent="-4572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
              <a:tabLst/>
              <a:defRPr/>
            </a:pPr>
            <a:r>
              <a:rPr kumimoji="0" lang="fr-FR" sz="28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rPr>
              <a:t>SSC [-g] [-d] [-b]</a:t>
            </a:r>
          </a:p>
        </p:txBody>
      </p:sp>
      <p:sp>
        <p:nvSpPr>
          <p:cNvPr id="2" name="Title 1">
            <a:extLst>
              <a:ext uri="{FF2B5EF4-FFF2-40B4-BE49-F238E27FC236}">
                <a16:creationId xmlns:a16="http://schemas.microsoft.com/office/drawing/2014/main" id="{F55CF993-3D71-4C59-9D34-78FA39EC2FDE}"/>
              </a:ext>
            </a:extLst>
          </p:cNvPr>
          <p:cNvSpPr>
            <a:spLocks noGrp="1"/>
          </p:cNvSpPr>
          <p:nvPr>
            <p:ph type="title"/>
          </p:nvPr>
        </p:nvSpPr>
        <p:spPr>
          <a:xfrm>
            <a:off x="-88474" y="184975"/>
            <a:ext cx="4571279" cy="1144800"/>
          </a:xfrm>
        </p:spPr>
        <p:txBody>
          <a:bodyPr/>
          <a:lstStyle/>
          <a:p>
            <a:pPr algn="ctr"/>
            <a:r>
              <a:rPr lang="en-GB" sz="3400" b="1" spc="-1" dirty="0">
                <a:solidFill>
                  <a:schemeClr val="bg1"/>
                </a:solidFill>
                <a:latin typeface="Century Gothic" panose="020B0502020202020204" pitchFamily="34" charset="0"/>
                <a:ea typeface="Century Gothic"/>
              </a:rPr>
              <a:t>Talking about activities and events</a:t>
            </a:r>
            <a:endParaRPr lang="en-GB" sz="3400" dirty="0"/>
          </a:p>
        </p:txBody>
      </p:sp>
      <p:pic>
        <p:nvPicPr>
          <p:cNvPr id="8" name="Picture 7" descr="Map&#10;&#10;Description automatically generated">
            <a:extLst>
              <a:ext uri="{FF2B5EF4-FFF2-40B4-BE49-F238E27FC236}">
                <a16:creationId xmlns:a16="http://schemas.microsoft.com/office/drawing/2014/main" id="{D221C529-BF74-4965-96AD-9519D65DB1C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80866" y="240668"/>
            <a:ext cx="3811412" cy="4881282"/>
          </a:xfrm>
          <a:prstGeom prst="rect">
            <a:avLst/>
          </a:prstGeom>
        </p:spPr>
      </p:pic>
      <p:sp>
        <p:nvSpPr>
          <p:cNvPr id="9" name="TextBox 8">
            <a:extLst>
              <a:ext uri="{FF2B5EF4-FFF2-40B4-BE49-F238E27FC236}">
                <a16:creationId xmlns:a16="http://schemas.microsoft.com/office/drawing/2014/main" id="{3FB254EC-1FC5-4D22-BD0A-34EB0D0AE9D2}"/>
              </a:ext>
            </a:extLst>
          </p:cNvPr>
          <p:cNvSpPr txBox="1"/>
          <p:nvPr/>
        </p:nvSpPr>
        <p:spPr>
          <a:xfrm>
            <a:off x="8182900" y="6466406"/>
            <a:ext cx="3987452" cy="400110"/>
          </a:xfrm>
          <a:prstGeom prst="rect">
            <a:avLst/>
          </a:prstGeom>
          <a:noFill/>
        </p:spPr>
        <p:txBody>
          <a:bodyPr wrap="square" rtlCol="0">
            <a:spAutoFit/>
          </a:bodyPr>
          <a:lstStyle/>
          <a:p>
            <a:pPr algn="r"/>
            <a:r>
              <a:rPr lang="en-GB" sz="2000" dirty="0">
                <a:solidFill>
                  <a:srgbClr val="002060"/>
                </a:solidFill>
                <a:latin typeface="Century Gothic" panose="020B0502020202020204" pitchFamily="34" charset="0"/>
              </a:rPr>
              <a:t>Term 3 Week 5</a:t>
            </a:r>
          </a:p>
        </p:txBody>
      </p:sp>
      <p:sp>
        <p:nvSpPr>
          <p:cNvPr id="3" name="Speech Bubble: Rectangle with Corners Rounded 2">
            <a:hlinkClick r:id="" action="ppaction://noaction">
              <a:snd r:embed="rId4" name="T3_W5_1.1.wav"/>
            </a:hlinkClick>
            <a:extLst>
              <a:ext uri="{FF2B5EF4-FFF2-40B4-BE49-F238E27FC236}">
                <a16:creationId xmlns:a16="http://schemas.microsoft.com/office/drawing/2014/main" id="{EC0D6916-9BEE-4235-AE37-0C96104DC4E6}"/>
              </a:ext>
            </a:extLst>
          </p:cNvPr>
          <p:cNvSpPr/>
          <p:nvPr/>
        </p:nvSpPr>
        <p:spPr>
          <a:xfrm>
            <a:off x="2053852" y="1416729"/>
            <a:ext cx="2166161" cy="1775012"/>
          </a:xfrm>
          <a:prstGeom prst="wedgeRoundRectCallout">
            <a:avLst>
              <a:gd name="adj1" fmla="val -79186"/>
              <a:gd name="adj2" fmla="val 10227"/>
              <a:gd name="adj3" fmla="val 16667"/>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rgbClr val="002060"/>
                </a:solidFill>
                <a:latin typeface="Cavolini" panose="03000502040302020204" pitchFamily="66" charset="0"/>
                <a:cs typeface="Cavolini" panose="03000502040302020204" pitchFamily="66" charset="0"/>
              </a:rPr>
              <a:t>Ich </a:t>
            </a:r>
            <a:r>
              <a:rPr lang="en-GB" sz="2800" dirty="0" err="1">
                <a:solidFill>
                  <a:srgbClr val="002060"/>
                </a:solidFill>
                <a:latin typeface="Cavolini" panose="03000502040302020204" pitchFamily="66" charset="0"/>
                <a:cs typeface="Cavolini" panose="03000502040302020204" pitchFamily="66" charset="0"/>
              </a:rPr>
              <a:t>kann</a:t>
            </a:r>
            <a:r>
              <a:rPr lang="en-GB" sz="2800" dirty="0">
                <a:solidFill>
                  <a:srgbClr val="002060"/>
                </a:solidFill>
                <a:latin typeface="Cavolini" panose="03000502040302020204" pitchFamily="66" charset="0"/>
                <a:cs typeface="Cavolini" panose="03000502040302020204" pitchFamily="66" charset="0"/>
              </a:rPr>
              <a:t> so </a:t>
            </a:r>
            <a:r>
              <a:rPr lang="en-GB" sz="2800" dirty="0" err="1">
                <a:solidFill>
                  <a:srgbClr val="002060"/>
                </a:solidFill>
                <a:latin typeface="Cavolini" panose="03000502040302020204" pitchFamily="66" charset="0"/>
                <a:cs typeface="Cavolini" panose="03000502040302020204" pitchFamily="66" charset="0"/>
              </a:rPr>
              <a:t>viel</a:t>
            </a:r>
            <a:r>
              <a:rPr lang="en-GB" sz="2800" dirty="0">
                <a:solidFill>
                  <a:srgbClr val="002060"/>
                </a:solidFill>
                <a:latin typeface="Cavolini" panose="03000502040302020204" pitchFamily="66" charset="0"/>
                <a:cs typeface="Cavolini" panose="03000502040302020204" pitchFamily="66" charset="0"/>
              </a:rPr>
              <a:t> </a:t>
            </a:r>
            <a:r>
              <a:rPr lang="en-GB" sz="2800" dirty="0" err="1">
                <a:solidFill>
                  <a:srgbClr val="002060"/>
                </a:solidFill>
                <a:latin typeface="Cavolini" panose="03000502040302020204" pitchFamily="66" charset="0"/>
                <a:cs typeface="Cavolini" panose="03000502040302020204" pitchFamily="66" charset="0"/>
              </a:rPr>
              <a:t>machen</a:t>
            </a:r>
            <a:r>
              <a:rPr lang="en-GB" sz="2800" dirty="0">
                <a:solidFill>
                  <a:srgbClr val="002060"/>
                </a:solidFill>
                <a:latin typeface="Cavolini" panose="03000502040302020204" pitchFamily="66" charset="0"/>
                <a:cs typeface="Cavolini" panose="03000502040302020204" pitchFamily="66" charset="0"/>
              </a:rPr>
              <a:t>!</a:t>
            </a:r>
          </a:p>
        </p:txBody>
      </p:sp>
      <p:pic>
        <p:nvPicPr>
          <p:cNvPr id="14" name="Picture 13" descr="A person wearing a yellow shirt&#10;&#10;Description automatically generated with low confidence">
            <a:extLst>
              <a:ext uri="{FF2B5EF4-FFF2-40B4-BE49-F238E27FC236}">
                <a16:creationId xmlns:a16="http://schemas.microsoft.com/office/drawing/2014/main" id="{9371BD43-321B-4139-AFBF-9AF17075AA7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0907" y="1550587"/>
            <a:ext cx="1572286" cy="3834494"/>
          </a:xfrm>
          <a:prstGeom prst="rect">
            <a:avLst/>
          </a:prstGeom>
        </p:spPr>
      </p:pic>
      <p:pic>
        <p:nvPicPr>
          <p:cNvPr id="20" name="Picture 19" descr="Icon&#10;&#10;Description automatically generated with low confidence">
            <a:extLst>
              <a:ext uri="{FF2B5EF4-FFF2-40B4-BE49-F238E27FC236}">
                <a16:creationId xmlns:a16="http://schemas.microsoft.com/office/drawing/2014/main" id="{70A01F57-D8A3-4502-BF1D-4C0FF77E23A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06388" y="3429000"/>
            <a:ext cx="2622607" cy="1937677"/>
          </a:xfrm>
          <a:prstGeom prst="rect">
            <a:avLst/>
          </a:prstGeom>
        </p:spPr>
      </p:pic>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2985FB-F7F0-4622-AB6F-A5BEAD131760}"/>
              </a:ext>
            </a:extLst>
          </p:cNvPr>
          <p:cNvSpPr>
            <a:spLocks noGrp="1"/>
          </p:cNvSpPr>
          <p:nvPr>
            <p:ph type="title"/>
          </p:nvPr>
        </p:nvSpPr>
        <p:spPr>
          <a:xfrm>
            <a:off x="10950576" y="1209740"/>
            <a:ext cx="1241424" cy="424815"/>
          </a:xfrm>
          <a:solidFill>
            <a:schemeClr val="accent6">
              <a:lumMod val="40000"/>
              <a:lumOff val="60000"/>
            </a:schemeClr>
          </a:solidFill>
        </p:spPr>
        <p:txBody>
          <a:bodyPr/>
          <a:lstStyle/>
          <a:p>
            <a:pPr algn="ctr"/>
            <a:r>
              <a:rPr lang="en-GB" sz="2000" b="1" dirty="0" err="1">
                <a:solidFill>
                  <a:srgbClr val="002060"/>
                </a:solidFill>
                <a:latin typeface="Century Gothic" panose="020B0502020202020204" pitchFamily="34" charset="0"/>
              </a:rPr>
              <a:t>hören</a:t>
            </a:r>
            <a:endParaRPr lang="en-GB" sz="2000" b="1" dirty="0">
              <a:solidFill>
                <a:srgbClr val="002060"/>
              </a:solidFill>
              <a:latin typeface="Century Gothic" panose="020B0502020202020204" pitchFamily="34" charset="0"/>
            </a:endParaRPr>
          </a:p>
        </p:txBody>
      </p:sp>
      <p:graphicFrame>
        <p:nvGraphicFramePr>
          <p:cNvPr id="6" name="Table 2">
            <a:extLst>
              <a:ext uri="{FF2B5EF4-FFF2-40B4-BE49-F238E27FC236}">
                <a16:creationId xmlns:a16="http://schemas.microsoft.com/office/drawing/2014/main" id="{54458669-5D9D-4D2D-8CD9-BF98FB203F05}"/>
              </a:ext>
            </a:extLst>
          </p:cNvPr>
          <p:cNvGraphicFramePr/>
          <p:nvPr>
            <p:extLst>
              <p:ext uri="{D42A27DB-BD31-4B8C-83A1-F6EECF244321}">
                <p14:modId xmlns:p14="http://schemas.microsoft.com/office/powerpoint/2010/main" val="3257847342"/>
              </p:ext>
            </p:extLst>
          </p:nvPr>
        </p:nvGraphicFramePr>
        <p:xfrm>
          <a:off x="285066" y="1524348"/>
          <a:ext cx="9229735" cy="4634115"/>
        </p:xfrm>
        <a:graphic>
          <a:graphicData uri="http://schemas.openxmlformats.org/drawingml/2006/table">
            <a:tbl>
              <a:tblPr/>
              <a:tblGrid>
                <a:gridCol w="538860">
                  <a:extLst>
                    <a:ext uri="{9D8B030D-6E8A-4147-A177-3AD203B41FA5}">
                      <a16:colId xmlns:a16="http://schemas.microsoft.com/office/drawing/2014/main" val="20000"/>
                    </a:ext>
                  </a:extLst>
                </a:gridCol>
                <a:gridCol w="5113411">
                  <a:extLst>
                    <a:ext uri="{9D8B030D-6E8A-4147-A177-3AD203B41FA5}">
                      <a16:colId xmlns:a16="http://schemas.microsoft.com/office/drawing/2014/main" val="20002"/>
                    </a:ext>
                  </a:extLst>
                </a:gridCol>
                <a:gridCol w="1841326">
                  <a:extLst>
                    <a:ext uri="{9D8B030D-6E8A-4147-A177-3AD203B41FA5}">
                      <a16:colId xmlns:a16="http://schemas.microsoft.com/office/drawing/2014/main" val="20003"/>
                    </a:ext>
                  </a:extLst>
                </a:gridCol>
                <a:gridCol w="1736138">
                  <a:extLst>
                    <a:ext uri="{9D8B030D-6E8A-4147-A177-3AD203B41FA5}">
                      <a16:colId xmlns:a16="http://schemas.microsoft.com/office/drawing/2014/main" val="20001"/>
                    </a:ext>
                  </a:extLst>
                </a:gridCol>
              </a:tblGrid>
              <a:tr h="525665">
                <a:tc>
                  <a:txBody>
                    <a:body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endParaRPr lang="en-US" sz="2400" u="none" strike="noStrike" kern="1200" cap="none" dirty="0">
                        <a:solidFill>
                          <a:srgbClr val="002060"/>
                        </a:solidFill>
                        <a:latin typeface="Century Gothic"/>
                        <a:ea typeface="Century Gothic"/>
                        <a:cs typeface="Century Gothic"/>
                      </a:endParaRPr>
                    </a:p>
                  </a:txBody>
                  <a:tcPr>
                    <a:lnL w="12700" cap="flat" cmpd="sng" algn="ctr">
                      <a:noFill/>
                      <a:prstDash val="solid"/>
                      <a:round/>
                      <a:headEnd type="none" w="med" len="med"/>
                      <a:tailEnd type="none" w="med" len="med"/>
                    </a:lnL>
                    <a:lnR w="12700" cap="flat" cmpd="sng" algn="ctr">
                      <a:solidFill>
                        <a:srgbClr val="002060"/>
                      </a:solidFill>
                      <a:prstDash val="sysDot"/>
                      <a:round/>
                      <a:headEnd type="none" w="med" len="med"/>
                      <a:tailEnd type="none" w="med" len="med"/>
                    </a:lnR>
                    <a:lnT w="12700" cap="flat" cmpd="sng" algn="ctr">
                      <a:noFill/>
                      <a:prstDash val="solid"/>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r>
                        <a:rPr lang="en-US" sz="2400" u="none" strike="noStrike" kern="1200" cap="none" dirty="0">
                          <a:solidFill>
                            <a:srgbClr val="002060"/>
                          </a:solidFill>
                          <a:latin typeface="Century Gothic"/>
                          <a:ea typeface="Century Gothic"/>
                          <a:cs typeface="Century Gothic"/>
                        </a:rPr>
                        <a:t>Moritz (</a:t>
                      </a:r>
                      <a:r>
                        <a:rPr lang="en-US" sz="2400" u="none" strike="noStrike" kern="1200" cap="none" dirty="0" err="1">
                          <a:solidFill>
                            <a:srgbClr val="002060"/>
                          </a:solidFill>
                          <a:latin typeface="Century Gothic"/>
                          <a:ea typeface="Century Gothic"/>
                          <a:cs typeface="Century Gothic"/>
                        </a:rPr>
                        <a:t>ich</a:t>
                      </a:r>
                      <a:r>
                        <a:rPr lang="en-US" sz="2400" u="none" strike="noStrike" kern="1200" cap="none" dirty="0">
                          <a:solidFill>
                            <a:srgbClr val="002060"/>
                          </a:solidFill>
                          <a:latin typeface="Century Gothic"/>
                          <a:ea typeface="Century Gothic"/>
                          <a:cs typeface="Century Gothic"/>
                        </a:rPr>
                        <a:t>)</a:t>
                      </a:r>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algn="l" defTabSz="914400" rtl="0" eaLnBrk="1" latinLnBrk="0" hangingPunct="1"/>
                      <a:r>
                        <a:rPr lang="en-US" sz="2400" u="none" strike="noStrike" kern="1200" cap="none" dirty="0">
                          <a:solidFill>
                            <a:srgbClr val="002060"/>
                          </a:solidFill>
                          <a:latin typeface="Century Gothic"/>
                          <a:ea typeface="Century Gothic"/>
                          <a:cs typeface="Century Gothic"/>
                        </a:rPr>
                        <a:t>Lukas (du)</a:t>
                      </a:r>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657096">
                <a:tc>
                  <a:txBody>
                    <a:bodyPr/>
                    <a:lstStyle/>
                    <a:p>
                      <a:endParaRPr lang="en-US"/>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rtl="0">
                        <a:lnSpc>
                          <a:spcPct val="100000"/>
                        </a:lnSpc>
                        <a:spcBef>
                          <a:spcPts val="0"/>
                        </a:spcBef>
                        <a:spcAft>
                          <a:spcPts val="0"/>
                        </a:spcAft>
                        <a:buClr>
                          <a:srgbClr val="000000"/>
                        </a:buClr>
                        <a:buSzPts val="2400"/>
                        <a:buFont typeface="Arial"/>
                        <a:buNone/>
                      </a:pPr>
                      <a:r>
                        <a:rPr lang="en-GB" sz="2400" u="none" strike="noStrike" cap="none" dirty="0">
                          <a:solidFill>
                            <a:srgbClr val="002060"/>
                          </a:solidFill>
                          <a:latin typeface="Century Gothic"/>
                          <a:ea typeface="Century Gothic"/>
                          <a:cs typeface="Century Gothic"/>
                          <a:sym typeface="Century Gothic"/>
                        </a:rPr>
                        <a:t>Du </a:t>
                      </a:r>
                      <a:r>
                        <a:rPr lang="en-GB" sz="2400" u="none" strike="noStrike" cap="none" dirty="0" err="1">
                          <a:solidFill>
                            <a:srgbClr val="002060"/>
                          </a:solidFill>
                          <a:latin typeface="Century Gothic"/>
                          <a:ea typeface="Century Gothic"/>
                          <a:cs typeface="Century Gothic"/>
                          <a:sym typeface="Century Gothic"/>
                        </a:rPr>
                        <a:t>kannst</a:t>
                      </a:r>
                      <a:r>
                        <a:rPr lang="en-GB" sz="2400" u="none" strike="noStrike" cap="none" dirty="0">
                          <a:solidFill>
                            <a:srgbClr val="002060"/>
                          </a:solidFill>
                          <a:latin typeface="Century Gothic"/>
                          <a:ea typeface="Century Gothic"/>
                          <a:cs typeface="Century Gothic"/>
                          <a:sym typeface="Century Gothic"/>
                        </a:rPr>
                        <a:t> </a:t>
                      </a:r>
                      <a:r>
                        <a:rPr lang="en-GB" sz="2400" u="none" strike="noStrike" cap="none" dirty="0" err="1">
                          <a:solidFill>
                            <a:srgbClr val="002060"/>
                          </a:solidFill>
                          <a:latin typeface="Century Gothic"/>
                          <a:ea typeface="Century Gothic"/>
                          <a:cs typeface="Century Gothic"/>
                          <a:sym typeface="Century Gothic"/>
                        </a:rPr>
                        <a:t>neben</a:t>
                      </a:r>
                      <a:r>
                        <a:rPr lang="en-GB" sz="2400" u="none" strike="noStrike" cap="none" baseline="0" dirty="0">
                          <a:solidFill>
                            <a:srgbClr val="002060"/>
                          </a:solidFill>
                          <a:latin typeface="Century Gothic"/>
                          <a:ea typeface="Century Gothic"/>
                          <a:cs typeface="Century Gothic"/>
                          <a:sym typeface="Century Gothic"/>
                        </a:rPr>
                        <a:t> Hamza </a:t>
                      </a:r>
                      <a:r>
                        <a:rPr lang="en-GB" sz="2400" u="none" strike="noStrike" cap="none" baseline="0" dirty="0" err="1">
                          <a:solidFill>
                            <a:srgbClr val="002060"/>
                          </a:solidFill>
                          <a:latin typeface="Century Gothic"/>
                          <a:ea typeface="Century Gothic"/>
                          <a:cs typeface="Century Gothic"/>
                          <a:sym typeface="Century Gothic"/>
                        </a:rPr>
                        <a:t>sitzen</a:t>
                      </a:r>
                      <a:r>
                        <a:rPr lang="en-GB" sz="2400" u="none" strike="noStrike" cap="none" baseline="0" dirty="0">
                          <a:solidFill>
                            <a:srgbClr val="002060"/>
                          </a:solidFill>
                          <a:latin typeface="Century Gothic"/>
                          <a:ea typeface="Century Gothic"/>
                          <a:cs typeface="Century Gothic"/>
                          <a:sym typeface="Century Gothic"/>
                        </a:rPr>
                        <a:t>.</a:t>
                      </a:r>
                      <a:endParaRPr sz="2400" u="none" strike="noStrike" cap="none" dirty="0">
                        <a:solidFill>
                          <a:srgbClr val="002060"/>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rtl="0">
                        <a:lnSpc>
                          <a:spcPct val="100000"/>
                        </a:lnSpc>
                        <a:spcBef>
                          <a:spcPts val="0"/>
                        </a:spcBef>
                        <a:spcAft>
                          <a:spcPts val="0"/>
                        </a:spcAft>
                        <a:buClr>
                          <a:srgbClr val="000000"/>
                        </a:buClr>
                        <a:buSzPts val="2400"/>
                        <a:buFont typeface="Arial"/>
                        <a:buNone/>
                      </a:pPr>
                      <a:endParaRPr sz="2400" u="none" strike="noStrike" cap="none" dirty="0">
                        <a:solidFill>
                          <a:srgbClr val="002060"/>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rtl="0">
                        <a:lnSpc>
                          <a:spcPct val="100000"/>
                        </a:lnSpc>
                        <a:spcBef>
                          <a:spcPts val="0"/>
                        </a:spcBef>
                        <a:spcAft>
                          <a:spcPts val="0"/>
                        </a:spcAft>
                        <a:buClr>
                          <a:srgbClr val="000000"/>
                        </a:buClr>
                        <a:buSzPts val="2400"/>
                        <a:buFont typeface="Arial"/>
                        <a:buNone/>
                      </a:pPr>
                      <a:endParaRPr sz="2400" u="none" strike="noStrike" cap="none" dirty="0">
                        <a:solidFill>
                          <a:srgbClr val="002060"/>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657096">
                <a:tc>
                  <a:txBody>
                    <a:bodyPr/>
                    <a:lstStyle/>
                    <a:p>
                      <a:endParaRPr lang="en-US"/>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rtl="0">
                        <a:lnSpc>
                          <a:spcPct val="100000"/>
                        </a:lnSpc>
                        <a:spcBef>
                          <a:spcPts val="0"/>
                        </a:spcBef>
                        <a:spcAft>
                          <a:spcPts val="0"/>
                        </a:spcAft>
                        <a:buClr>
                          <a:srgbClr val="000000"/>
                        </a:buClr>
                        <a:buSzPts val="2400"/>
                        <a:buFont typeface="Arial"/>
                        <a:buNone/>
                      </a:pPr>
                      <a:r>
                        <a:rPr lang="en-GB" sz="2400" u="none" strike="noStrike" cap="none" dirty="0" err="1">
                          <a:solidFill>
                            <a:srgbClr val="002060"/>
                          </a:solidFill>
                          <a:latin typeface="Century Gothic"/>
                          <a:ea typeface="Century Gothic"/>
                          <a:cs typeface="Century Gothic"/>
                          <a:sym typeface="Century Gothic"/>
                        </a:rPr>
                        <a:t>Ich</a:t>
                      </a:r>
                      <a:r>
                        <a:rPr lang="en-GB" sz="2400" u="none" strike="noStrike" cap="none" dirty="0">
                          <a:solidFill>
                            <a:srgbClr val="002060"/>
                          </a:solidFill>
                          <a:latin typeface="Century Gothic"/>
                          <a:ea typeface="Century Gothic"/>
                          <a:cs typeface="Century Gothic"/>
                          <a:sym typeface="Century Gothic"/>
                        </a:rPr>
                        <a:t> </a:t>
                      </a:r>
                      <a:r>
                        <a:rPr lang="en-GB" sz="2400" u="none" strike="noStrike" cap="none" dirty="0" err="1">
                          <a:solidFill>
                            <a:srgbClr val="002060"/>
                          </a:solidFill>
                          <a:latin typeface="Century Gothic"/>
                          <a:ea typeface="Century Gothic"/>
                          <a:cs typeface="Century Gothic"/>
                          <a:sym typeface="Century Gothic"/>
                        </a:rPr>
                        <a:t>kann</a:t>
                      </a:r>
                      <a:r>
                        <a:rPr lang="en-GB" sz="2400" u="none" strike="noStrike" cap="none" dirty="0">
                          <a:solidFill>
                            <a:srgbClr val="002060"/>
                          </a:solidFill>
                          <a:latin typeface="Century Gothic"/>
                          <a:ea typeface="Century Gothic"/>
                          <a:cs typeface="Century Gothic"/>
                          <a:sym typeface="Century Gothic"/>
                        </a:rPr>
                        <a:t> </a:t>
                      </a:r>
                      <a:r>
                        <a:rPr lang="en-GB" sz="2400" u="none" strike="noStrike" cap="none" dirty="0" err="1">
                          <a:solidFill>
                            <a:srgbClr val="002060"/>
                          </a:solidFill>
                          <a:latin typeface="Century Gothic"/>
                          <a:ea typeface="Century Gothic"/>
                          <a:cs typeface="Century Gothic"/>
                          <a:sym typeface="Century Gothic"/>
                        </a:rPr>
                        <a:t>ein</a:t>
                      </a:r>
                      <a:r>
                        <a:rPr lang="en-GB" sz="2400" u="none" strike="noStrike" cap="none" dirty="0">
                          <a:solidFill>
                            <a:srgbClr val="002060"/>
                          </a:solidFill>
                          <a:latin typeface="Century Gothic"/>
                          <a:ea typeface="Century Gothic"/>
                          <a:cs typeface="Century Gothic"/>
                          <a:sym typeface="Century Gothic"/>
                        </a:rPr>
                        <a:t> Instrument </a:t>
                      </a:r>
                      <a:r>
                        <a:rPr lang="en-GB" sz="2400" u="none" strike="noStrike" cap="none" dirty="0" err="1">
                          <a:solidFill>
                            <a:srgbClr val="002060"/>
                          </a:solidFill>
                          <a:latin typeface="Century Gothic"/>
                          <a:ea typeface="Century Gothic"/>
                          <a:cs typeface="Century Gothic"/>
                          <a:sym typeface="Century Gothic"/>
                        </a:rPr>
                        <a:t>lernen</a:t>
                      </a:r>
                      <a:r>
                        <a:rPr lang="en-GB" sz="2400" u="none" strike="noStrike" cap="none" dirty="0">
                          <a:solidFill>
                            <a:srgbClr val="002060"/>
                          </a:solidFill>
                          <a:latin typeface="Century Gothic"/>
                          <a:ea typeface="Century Gothic"/>
                          <a:cs typeface="Century Gothic"/>
                          <a:sym typeface="Century Gothic"/>
                        </a:rPr>
                        <a:t>.</a:t>
                      </a:r>
                      <a:endParaRPr sz="2400" u="none" strike="noStrike" cap="none" dirty="0">
                        <a:solidFill>
                          <a:srgbClr val="002060"/>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rtl="0">
                        <a:lnSpc>
                          <a:spcPct val="100000"/>
                        </a:lnSpc>
                        <a:spcBef>
                          <a:spcPts val="0"/>
                        </a:spcBef>
                        <a:spcAft>
                          <a:spcPts val="0"/>
                        </a:spcAft>
                        <a:buClr>
                          <a:srgbClr val="000000"/>
                        </a:buClr>
                        <a:buSzPts val="2400"/>
                        <a:buFont typeface="Arial"/>
                        <a:buNone/>
                      </a:pPr>
                      <a:endParaRPr sz="2400" u="none" strike="noStrike" cap="none" dirty="0">
                        <a:solidFill>
                          <a:srgbClr val="002060"/>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rtl="0">
                        <a:lnSpc>
                          <a:spcPct val="100000"/>
                        </a:lnSpc>
                        <a:spcBef>
                          <a:spcPts val="0"/>
                        </a:spcBef>
                        <a:spcAft>
                          <a:spcPts val="0"/>
                        </a:spcAft>
                        <a:buClr>
                          <a:srgbClr val="000000"/>
                        </a:buClr>
                        <a:buSzPts val="2400"/>
                        <a:buFont typeface="Arial"/>
                        <a:buNone/>
                      </a:pPr>
                      <a:endParaRPr sz="2400" u="none" strike="noStrike" cap="none" dirty="0">
                        <a:solidFill>
                          <a:srgbClr val="002060"/>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657096">
                <a:tc>
                  <a:txBody>
                    <a:bodyPr/>
                    <a:lstStyle/>
                    <a:p>
                      <a:endParaRPr lang="en-US"/>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rtl="0">
                        <a:lnSpc>
                          <a:spcPct val="100000"/>
                        </a:lnSpc>
                        <a:spcBef>
                          <a:spcPts val="0"/>
                        </a:spcBef>
                        <a:spcAft>
                          <a:spcPts val="0"/>
                        </a:spcAft>
                        <a:buClr>
                          <a:srgbClr val="000000"/>
                        </a:buClr>
                        <a:buSzPts val="2400"/>
                        <a:buFont typeface="Arial"/>
                        <a:buNone/>
                      </a:pPr>
                      <a:r>
                        <a:rPr lang="en-GB" sz="2400" u="none" strike="noStrike" cap="none" dirty="0" err="1">
                          <a:solidFill>
                            <a:srgbClr val="002060"/>
                          </a:solidFill>
                          <a:latin typeface="Century Gothic"/>
                          <a:ea typeface="Century Gothic"/>
                          <a:cs typeface="Century Gothic"/>
                          <a:sym typeface="Century Gothic"/>
                        </a:rPr>
                        <a:t>Ich</a:t>
                      </a:r>
                      <a:r>
                        <a:rPr lang="en-GB" sz="2400" u="none" strike="noStrike" cap="none" dirty="0">
                          <a:solidFill>
                            <a:srgbClr val="002060"/>
                          </a:solidFill>
                          <a:latin typeface="Century Gothic"/>
                          <a:ea typeface="Century Gothic"/>
                          <a:cs typeface="Century Gothic"/>
                          <a:sym typeface="Century Gothic"/>
                        </a:rPr>
                        <a:t> </a:t>
                      </a:r>
                      <a:r>
                        <a:rPr lang="en-GB" sz="2400" u="none" strike="noStrike" cap="none" dirty="0" err="1">
                          <a:solidFill>
                            <a:srgbClr val="002060"/>
                          </a:solidFill>
                          <a:latin typeface="Century Gothic"/>
                          <a:ea typeface="Century Gothic"/>
                          <a:cs typeface="Century Gothic"/>
                          <a:sym typeface="Century Gothic"/>
                        </a:rPr>
                        <a:t>kann</a:t>
                      </a:r>
                      <a:r>
                        <a:rPr lang="en-GB" sz="2400" u="none" strike="noStrike" cap="none" dirty="0">
                          <a:solidFill>
                            <a:srgbClr val="002060"/>
                          </a:solidFill>
                          <a:latin typeface="+mn-lt"/>
                          <a:ea typeface="Century Gothic"/>
                          <a:cs typeface="Century Gothic"/>
                          <a:sym typeface="Century Gothic"/>
                        </a:rPr>
                        <a:t> </a:t>
                      </a:r>
                      <a:r>
                        <a:rPr lang="en-GB" sz="2400" u="none" strike="noStrike" cap="none" dirty="0" err="1">
                          <a:solidFill>
                            <a:srgbClr val="002060"/>
                          </a:solidFill>
                          <a:latin typeface="+mn-lt"/>
                          <a:ea typeface="Century Gothic"/>
                          <a:cs typeface="Century Gothic"/>
                          <a:sym typeface="Century Gothic"/>
                        </a:rPr>
                        <a:t>ein</a:t>
                      </a:r>
                      <a:r>
                        <a:rPr lang="en-GB" sz="2400" u="none" strike="noStrike" cap="none" dirty="0">
                          <a:solidFill>
                            <a:srgbClr val="002060"/>
                          </a:solidFill>
                          <a:latin typeface="+mn-lt"/>
                          <a:ea typeface="Century Gothic"/>
                          <a:cs typeface="Century Gothic"/>
                          <a:sym typeface="Century Gothic"/>
                        </a:rPr>
                        <a:t> </a:t>
                      </a:r>
                      <a:r>
                        <a:rPr lang="en-GB" sz="2400" u="none" strike="noStrike" cap="none" dirty="0" err="1">
                          <a:solidFill>
                            <a:srgbClr val="002060"/>
                          </a:solidFill>
                          <a:latin typeface="+mn-lt"/>
                          <a:ea typeface="Century Gothic"/>
                          <a:cs typeface="Century Gothic"/>
                          <a:sym typeface="Century Gothic"/>
                        </a:rPr>
                        <a:t>Bild</a:t>
                      </a:r>
                      <a:r>
                        <a:rPr lang="en-GB" sz="2400" u="none" strike="noStrike" cap="none" dirty="0">
                          <a:solidFill>
                            <a:srgbClr val="002060"/>
                          </a:solidFill>
                          <a:latin typeface="+mn-lt"/>
                          <a:ea typeface="Century Gothic"/>
                          <a:cs typeface="Century Gothic"/>
                          <a:sym typeface="Century Gothic"/>
                        </a:rPr>
                        <a:t> </a:t>
                      </a:r>
                      <a:r>
                        <a:rPr lang="en-GB" sz="2400" u="none" strike="noStrike" cap="none" dirty="0" err="1">
                          <a:solidFill>
                            <a:srgbClr val="002060"/>
                          </a:solidFill>
                          <a:latin typeface="+mn-lt"/>
                          <a:ea typeface="Century Gothic"/>
                          <a:cs typeface="Century Gothic"/>
                          <a:sym typeface="Century Gothic"/>
                        </a:rPr>
                        <a:t>machen</a:t>
                      </a:r>
                      <a:r>
                        <a:rPr lang="en-GB" sz="2400" u="none" strike="noStrike" cap="none" dirty="0">
                          <a:solidFill>
                            <a:srgbClr val="002060"/>
                          </a:solidFill>
                          <a:latin typeface="Century Gothic"/>
                          <a:ea typeface="Century Gothic"/>
                          <a:cs typeface="Century Gothic"/>
                          <a:sym typeface="Century Gothic"/>
                        </a:rPr>
                        <a:t>.</a:t>
                      </a:r>
                      <a:endParaRPr lang="en-GB" sz="2400" u="none" strike="noStrike" cap="none" dirty="0">
                        <a:solidFill>
                          <a:srgbClr val="002060"/>
                        </a:solidFill>
                        <a:latin typeface="+mn-lt"/>
                        <a:ea typeface="Century Gothic"/>
                        <a:cs typeface="Century Gothic"/>
                        <a:sym typeface="Century Gothic"/>
                      </a:endParaRPr>
                    </a:p>
                  </a:txBody>
                  <a:tcPr marL="91450" marR="91450" marT="45725" marB="45725"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rtl="0">
                        <a:lnSpc>
                          <a:spcPct val="100000"/>
                        </a:lnSpc>
                        <a:spcBef>
                          <a:spcPts val="0"/>
                        </a:spcBef>
                        <a:spcAft>
                          <a:spcPts val="0"/>
                        </a:spcAft>
                        <a:buClr>
                          <a:srgbClr val="000000"/>
                        </a:buClr>
                        <a:buSzPts val="2400"/>
                        <a:buFont typeface="Arial"/>
                        <a:buNone/>
                      </a:pPr>
                      <a:endParaRPr sz="2400" u="none" strike="noStrike" cap="none" dirty="0">
                        <a:solidFill>
                          <a:srgbClr val="002060"/>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rtl="0">
                        <a:lnSpc>
                          <a:spcPct val="100000"/>
                        </a:lnSpc>
                        <a:spcBef>
                          <a:spcPts val="0"/>
                        </a:spcBef>
                        <a:spcAft>
                          <a:spcPts val="0"/>
                        </a:spcAft>
                        <a:buClr>
                          <a:srgbClr val="000000"/>
                        </a:buClr>
                        <a:buSzPts val="2400"/>
                        <a:buFont typeface="Arial"/>
                        <a:buNone/>
                      </a:pPr>
                      <a:endParaRPr sz="2400" u="none" strike="noStrike" cap="none" dirty="0">
                        <a:solidFill>
                          <a:srgbClr val="002060"/>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657096">
                <a:tc>
                  <a:txBody>
                    <a:bodyPr/>
                    <a:lstStyle/>
                    <a:p>
                      <a:endParaRPr lang="en-US"/>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rtl="0">
                        <a:lnSpc>
                          <a:spcPct val="100000"/>
                        </a:lnSpc>
                        <a:spcBef>
                          <a:spcPts val="0"/>
                        </a:spcBef>
                        <a:spcAft>
                          <a:spcPts val="0"/>
                        </a:spcAft>
                        <a:buClr>
                          <a:srgbClr val="000000"/>
                        </a:buClr>
                        <a:buSzPts val="2400"/>
                        <a:buFont typeface="Arial"/>
                        <a:buNone/>
                      </a:pPr>
                      <a:r>
                        <a:rPr lang="en-GB" sz="2400" u="none" strike="noStrike" cap="none" dirty="0">
                          <a:solidFill>
                            <a:srgbClr val="002060"/>
                          </a:solidFill>
                          <a:latin typeface="Century Gothic"/>
                          <a:ea typeface="Century Gothic"/>
                          <a:cs typeface="Century Gothic"/>
                          <a:sym typeface="Century Gothic"/>
                        </a:rPr>
                        <a:t>Du </a:t>
                      </a:r>
                      <a:r>
                        <a:rPr lang="en-GB" sz="2400" u="none" strike="noStrike" cap="none" dirty="0" err="1">
                          <a:solidFill>
                            <a:srgbClr val="002060"/>
                          </a:solidFill>
                          <a:latin typeface="Century Gothic"/>
                          <a:ea typeface="Century Gothic"/>
                          <a:cs typeface="Century Gothic"/>
                          <a:sym typeface="Century Gothic"/>
                        </a:rPr>
                        <a:t>kannst</a:t>
                      </a:r>
                      <a:r>
                        <a:rPr lang="en-GB" sz="2400" u="none" strike="noStrike" cap="none" dirty="0">
                          <a:solidFill>
                            <a:srgbClr val="002060"/>
                          </a:solidFill>
                          <a:latin typeface="+mn-lt"/>
                          <a:ea typeface="Century Gothic"/>
                          <a:cs typeface="Century Gothic"/>
                          <a:sym typeface="Century Gothic"/>
                        </a:rPr>
                        <a:t> </a:t>
                      </a:r>
                      <a:r>
                        <a:rPr lang="en-GB" sz="2400" u="none" strike="noStrike" cap="none" dirty="0" err="1">
                          <a:solidFill>
                            <a:srgbClr val="002060"/>
                          </a:solidFill>
                          <a:latin typeface="+mn-lt"/>
                          <a:ea typeface="Century Gothic"/>
                          <a:cs typeface="Century Gothic"/>
                          <a:sym typeface="Century Gothic"/>
                        </a:rPr>
                        <a:t>Fragen</a:t>
                      </a:r>
                      <a:r>
                        <a:rPr lang="en-GB" sz="2400" u="none" strike="noStrike" cap="none" dirty="0">
                          <a:solidFill>
                            <a:srgbClr val="002060"/>
                          </a:solidFill>
                          <a:latin typeface="+mn-lt"/>
                          <a:ea typeface="Century Gothic"/>
                          <a:cs typeface="Century Gothic"/>
                          <a:sym typeface="Century Gothic"/>
                        </a:rPr>
                        <a:t> und </a:t>
                      </a:r>
                      <a:r>
                        <a:rPr lang="en-GB" sz="2400" u="none" strike="noStrike" cap="none" dirty="0" err="1">
                          <a:solidFill>
                            <a:srgbClr val="002060"/>
                          </a:solidFill>
                          <a:latin typeface="+mn-lt"/>
                          <a:ea typeface="Century Gothic"/>
                          <a:cs typeface="Century Gothic"/>
                          <a:sym typeface="Century Gothic"/>
                        </a:rPr>
                        <a:t>Antworten</a:t>
                      </a:r>
                      <a:r>
                        <a:rPr lang="en-GB" sz="2400" u="none" strike="noStrike" cap="none" dirty="0">
                          <a:solidFill>
                            <a:srgbClr val="002060"/>
                          </a:solidFill>
                          <a:latin typeface="+mn-lt"/>
                          <a:ea typeface="Century Gothic"/>
                          <a:cs typeface="Century Gothic"/>
                          <a:sym typeface="Century Gothic"/>
                        </a:rPr>
                        <a:t> verstehen</a:t>
                      </a:r>
                      <a:r>
                        <a:rPr lang="en-GB" sz="2400" u="none" strike="noStrike" cap="none" dirty="0">
                          <a:solidFill>
                            <a:srgbClr val="002060"/>
                          </a:solidFill>
                          <a:latin typeface="Century Gothic"/>
                          <a:ea typeface="Century Gothic"/>
                          <a:cs typeface="Century Gothic"/>
                          <a:sym typeface="Century Gothic"/>
                        </a:rPr>
                        <a:t>.</a:t>
                      </a:r>
                      <a:endParaRPr lang="en-GB" sz="2400" u="none" strike="noStrike" cap="none" dirty="0">
                        <a:solidFill>
                          <a:srgbClr val="002060"/>
                        </a:solidFill>
                        <a:latin typeface="+mn-lt"/>
                        <a:ea typeface="Century Gothic"/>
                        <a:cs typeface="Century Gothic"/>
                        <a:sym typeface="Century Gothic"/>
                      </a:endParaRPr>
                    </a:p>
                  </a:txBody>
                  <a:tcPr marL="91450" marR="91450" marT="45725" marB="45725"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rtl="0">
                        <a:lnSpc>
                          <a:spcPct val="100000"/>
                        </a:lnSpc>
                        <a:spcBef>
                          <a:spcPts val="0"/>
                        </a:spcBef>
                        <a:spcAft>
                          <a:spcPts val="0"/>
                        </a:spcAft>
                        <a:buClr>
                          <a:srgbClr val="000000"/>
                        </a:buClr>
                        <a:buSzPts val="2400"/>
                        <a:buFont typeface="Arial"/>
                        <a:buNone/>
                      </a:pPr>
                      <a:endParaRPr sz="2400" u="none" strike="noStrike" cap="none" dirty="0">
                        <a:solidFill>
                          <a:srgbClr val="002060"/>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rtl="0">
                        <a:lnSpc>
                          <a:spcPct val="100000"/>
                        </a:lnSpc>
                        <a:spcBef>
                          <a:spcPts val="0"/>
                        </a:spcBef>
                        <a:spcAft>
                          <a:spcPts val="0"/>
                        </a:spcAft>
                        <a:buClr>
                          <a:srgbClr val="000000"/>
                        </a:buClr>
                        <a:buSzPts val="2400"/>
                        <a:buFont typeface="Arial"/>
                        <a:buNone/>
                      </a:pPr>
                      <a:endParaRPr sz="2400" u="none" strike="noStrike" cap="none" dirty="0">
                        <a:solidFill>
                          <a:srgbClr val="002060"/>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657096">
                <a:tc>
                  <a:txBody>
                    <a:bodyPr/>
                    <a:lstStyle/>
                    <a:p>
                      <a:endParaRPr lang="en-US"/>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rtl="0">
                        <a:lnSpc>
                          <a:spcPct val="100000"/>
                        </a:lnSpc>
                        <a:spcBef>
                          <a:spcPts val="0"/>
                        </a:spcBef>
                        <a:spcAft>
                          <a:spcPts val="0"/>
                        </a:spcAft>
                        <a:buClr>
                          <a:srgbClr val="000000"/>
                        </a:buClr>
                        <a:buSzPts val="2400"/>
                        <a:buFont typeface="Arial"/>
                        <a:buNone/>
                      </a:pPr>
                      <a:r>
                        <a:rPr lang="en-GB" sz="2400" u="none" strike="noStrike" cap="none" dirty="0">
                          <a:solidFill>
                            <a:srgbClr val="002060"/>
                          </a:solidFill>
                          <a:latin typeface="Century Gothic"/>
                          <a:ea typeface="Century Gothic"/>
                          <a:cs typeface="Century Gothic"/>
                          <a:sym typeface="Century Gothic"/>
                        </a:rPr>
                        <a:t>Du </a:t>
                      </a:r>
                      <a:r>
                        <a:rPr lang="en-GB" sz="2400" u="none" strike="noStrike" cap="none" dirty="0" err="1">
                          <a:solidFill>
                            <a:srgbClr val="002060"/>
                          </a:solidFill>
                          <a:latin typeface="Century Gothic"/>
                          <a:ea typeface="Century Gothic"/>
                          <a:cs typeface="Century Gothic"/>
                          <a:sym typeface="Century Gothic"/>
                        </a:rPr>
                        <a:t>kannst</a:t>
                      </a:r>
                      <a:r>
                        <a:rPr lang="en-GB" sz="2400" u="none" strike="noStrike" cap="none" dirty="0">
                          <a:solidFill>
                            <a:srgbClr val="002060"/>
                          </a:solidFill>
                          <a:latin typeface="Century Gothic"/>
                          <a:ea typeface="Century Gothic"/>
                          <a:cs typeface="Century Gothic"/>
                          <a:sym typeface="Century Gothic"/>
                        </a:rPr>
                        <a:t> </a:t>
                      </a:r>
                      <a:r>
                        <a:rPr lang="en-GB" sz="2400" u="none" strike="noStrike" cap="none" dirty="0" err="1">
                          <a:solidFill>
                            <a:srgbClr val="002060"/>
                          </a:solidFill>
                          <a:latin typeface="Century Gothic"/>
                          <a:ea typeface="Century Gothic"/>
                          <a:cs typeface="Century Gothic"/>
                          <a:sym typeface="Century Gothic"/>
                        </a:rPr>
                        <a:t>heute</a:t>
                      </a:r>
                      <a:r>
                        <a:rPr lang="en-GB" sz="2400" u="none" strike="noStrike" cap="none" dirty="0">
                          <a:solidFill>
                            <a:srgbClr val="002060"/>
                          </a:solidFill>
                          <a:latin typeface="Century Gothic"/>
                          <a:ea typeface="Century Gothic"/>
                          <a:cs typeface="Century Gothic"/>
                          <a:sym typeface="Century Gothic"/>
                        </a:rPr>
                        <a:t> </a:t>
                      </a:r>
                      <a:r>
                        <a:rPr lang="en-GB" sz="2400" u="none" strike="noStrike" cap="none" dirty="0" err="1">
                          <a:solidFill>
                            <a:srgbClr val="002060"/>
                          </a:solidFill>
                          <a:latin typeface="Century Gothic"/>
                          <a:ea typeface="Century Gothic"/>
                          <a:cs typeface="Century Gothic"/>
                          <a:sym typeface="Century Gothic"/>
                        </a:rPr>
                        <a:t>tanzen</a:t>
                      </a:r>
                      <a:r>
                        <a:rPr lang="en-GB" sz="2400" u="none" strike="noStrike" cap="none" dirty="0">
                          <a:solidFill>
                            <a:srgbClr val="002060"/>
                          </a:solidFill>
                          <a:latin typeface="Century Gothic"/>
                          <a:ea typeface="Century Gothic"/>
                          <a:cs typeface="Century Gothic"/>
                          <a:sym typeface="Century Gothic"/>
                        </a:rPr>
                        <a:t>.</a:t>
                      </a:r>
                      <a:endParaRPr sz="2400" u="none" strike="noStrike" cap="none" dirty="0">
                        <a:solidFill>
                          <a:srgbClr val="002060"/>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rtl="0">
                        <a:lnSpc>
                          <a:spcPct val="100000"/>
                        </a:lnSpc>
                        <a:spcBef>
                          <a:spcPts val="0"/>
                        </a:spcBef>
                        <a:spcAft>
                          <a:spcPts val="0"/>
                        </a:spcAft>
                        <a:buClr>
                          <a:srgbClr val="000000"/>
                        </a:buClr>
                        <a:buSzPts val="2400"/>
                        <a:buFont typeface="Arial"/>
                        <a:buNone/>
                      </a:pPr>
                      <a:endParaRPr sz="2400" u="none" strike="noStrike" cap="none" dirty="0">
                        <a:solidFill>
                          <a:srgbClr val="002060"/>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rtl="0">
                        <a:lnSpc>
                          <a:spcPct val="100000"/>
                        </a:lnSpc>
                        <a:spcBef>
                          <a:spcPts val="0"/>
                        </a:spcBef>
                        <a:spcAft>
                          <a:spcPts val="0"/>
                        </a:spcAft>
                        <a:buClr>
                          <a:srgbClr val="000000"/>
                        </a:buClr>
                        <a:buSzPts val="2400"/>
                        <a:buFont typeface="Arial"/>
                        <a:buNone/>
                      </a:pPr>
                      <a:endParaRPr sz="2400" u="none" strike="noStrike" cap="none" dirty="0">
                        <a:solidFill>
                          <a:srgbClr val="002060"/>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657096">
                <a:tc>
                  <a:txBody>
                    <a:bodyPr/>
                    <a:lstStyle/>
                    <a:p>
                      <a:endParaRPr lang="en-US"/>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Pts val="2400"/>
                        <a:buFont typeface="Arial"/>
                        <a:buNone/>
                        <a:tabLst/>
                        <a:defRPr/>
                      </a:pPr>
                      <a:r>
                        <a:rPr lang="de-DE" sz="2400" u="none" strike="noStrike" cap="none" dirty="0">
                          <a:solidFill>
                            <a:srgbClr val="002060"/>
                          </a:solidFill>
                          <a:latin typeface="+mn-lt"/>
                          <a:ea typeface="Century Gothic"/>
                          <a:cs typeface="Century Gothic"/>
                          <a:sym typeface="Century Gothic"/>
                        </a:rPr>
                        <a:t>Ich kann ein Lied</a:t>
                      </a:r>
                      <a:r>
                        <a:rPr lang="de-DE" sz="2400" u="none" strike="noStrike" cap="none" baseline="0" dirty="0">
                          <a:solidFill>
                            <a:srgbClr val="002060"/>
                          </a:solidFill>
                          <a:latin typeface="+mn-lt"/>
                          <a:ea typeface="Century Gothic"/>
                          <a:cs typeface="Century Gothic"/>
                          <a:sym typeface="Century Gothic"/>
                        </a:rPr>
                        <a:t> singen.</a:t>
                      </a:r>
                      <a:endParaRPr lang="de-DE" sz="2400" u="none" strike="noStrike" cap="none" dirty="0">
                        <a:solidFill>
                          <a:srgbClr val="002060"/>
                        </a:solidFill>
                        <a:latin typeface="+mn-lt"/>
                        <a:ea typeface="Century Gothic"/>
                        <a:cs typeface="Century Gothic"/>
                        <a:sym typeface="Century Gothic"/>
                      </a:endParaRPr>
                    </a:p>
                  </a:txBody>
                  <a:tcPr marL="91450" marR="91450" marT="45725" marB="45725"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rtl="0">
                        <a:lnSpc>
                          <a:spcPct val="100000"/>
                        </a:lnSpc>
                        <a:spcBef>
                          <a:spcPts val="0"/>
                        </a:spcBef>
                        <a:spcAft>
                          <a:spcPts val="0"/>
                        </a:spcAft>
                        <a:buClr>
                          <a:srgbClr val="000000"/>
                        </a:buClr>
                        <a:buSzPts val="2400"/>
                        <a:buFont typeface="Arial"/>
                        <a:buNone/>
                      </a:pPr>
                      <a:endParaRPr sz="2400" u="none" strike="noStrike" cap="none" dirty="0">
                        <a:solidFill>
                          <a:srgbClr val="002060"/>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rtl="0">
                        <a:lnSpc>
                          <a:spcPct val="100000"/>
                        </a:lnSpc>
                        <a:spcBef>
                          <a:spcPts val="0"/>
                        </a:spcBef>
                        <a:spcAft>
                          <a:spcPts val="0"/>
                        </a:spcAft>
                        <a:buClr>
                          <a:srgbClr val="000000"/>
                        </a:buClr>
                        <a:buSzPts val="2400"/>
                        <a:buFont typeface="Arial"/>
                        <a:buNone/>
                      </a:pPr>
                      <a:endParaRPr sz="2400" u="none" strike="noStrike" cap="none" dirty="0">
                        <a:solidFill>
                          <a:srgbClr val="002060"/>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bl>
          </a:graphicData>
        </a:graphic>
      </p:graphicFrame>
      <p:sp>
        <p:nvSpPr>
          <p:cNvPr id="16" name="CustomShape 23">
            <a:hlinkClick r:id="" action="ppaction://noaction">
              <a:snd r:embed="rId3" name="T3_W5_10.4.wav"/>
            </a:hlinkClick>
            <a:extLst>
              <a:ext uri="{FF2B5EF4-FFF2-40B4-BE49-F238E27FC236}">
                <a16:creationId xmlns:a16="http://schemas.microsoft.com/office/drawing/2014/main" id="{3AD5864B-E328-4811-82EC-A3D77BDC6BF2}"/>
              </a:ext>
            </a:extLst>
          </p:cNvPr>
          <p:cNvSpPr/>
          <p:nvPr/>
        </p:nvSpPr>
        <p:spPr>
          <a:xfrm>
            <a:off x="329992" y="2166573"/>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chemeClr val="bg1"/>
                </a:solidFill>
                <a:effectLst/>
                <a:uLnTx/>
                <a:uFillTx/>
                <a:latin typeface="Century Gothic" panose="020B0502020202020204" pitchFamily="34" charset="0"/>
                <a:ea typeface="DejaVu Sans"/>
              </a:rPr>
              <a:t>1</a:t>
            </a:r>
            <a:endParaRPr kumimoji="0" lang="en-GB" sz="2000" b="0" i="0" u="none" strike="noStrike" kern="1200" cap="none" spc="-1" normalizeH="0" baseline="0" noProof="0">
              <a:ln>
                <a:noFill/>
              </a:ln>
              <a:solidFill>
                <a:schemeClr val="bg1"/>
              </a:solidFill>
              <a:effectLst/>
              <a:uLnTx/>
              <a:uFillTx/>
              <a:latin typeface="Century Gothic" panose="020B0502020202020204" pitchFamily="34" charset="0"/>
            </a:endParaRPr>
          </a:p>
        </p:txBody>
      </p:sp>
      <p:sp>
        <p:nvSpPr>
          <p:cNvPr id="17" name="CustomShape 24">
            <a:hlinkClick r:id="" action="ppaction://noaction">
              <a:snd r:embed="rId4" name="T3_W5_10.5.wav"/>
            </a:hlinkClick>
            <a:extLst>
              <a:ext uri="{FF2B5EF4-FFF2-40B4-BE49-F238E27FC236}">
                <a16:creationId xmlns:a16="http://schemas.microsoft.com/office/drawing/2014/main" id="{F2DAD2AC-ADD2-4480-845B-008BBA9A5F70}"/>
              </a:ext>
            </a:extLst>
          </p:cNvPr>
          <p:cNvSpPr/>
          <p:nvPr/>
        </p:nvSpPr>
        <p:spPr>
          <a:xfrm>
            <a:off x="329992" y="2796660"/>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chemeClr val="bg1"/>
                </a:solidFill>
                <a:effectLst/>
                <a:uLnTx/>
                <a:uFillTx/>
                <a:latin typeface="Century Gothic" panose="020B0502020202020204" pitchFamily="34" charset="0"/>
                <a:ea typeface="DejaVu Sans"/>
              </a:rPr>
              <a:t>2</a:t>
            </a:r>
            <a:endParaRPr kumimoji="0" lang="en-GB" sz="2000" b="0" i="0" u="none" strike="noStrike" kern="1200" cap="none" spc="-1" normalizeH="0" baseline="0" noProof="0" dirty="0">
              <a:ln>
                <a:noFill/>
              </a:ln>
              <a:solidFill>
                <a:schemeClr val="bg1"/>
              </a:solidFill>
              <a:effectLst/>
              <a:uLnTx/>
              <a:uFillTx/>
              <a:latin typeface="Century Gothic" panose="020B0502020202020204" pitchFamily="34" charset="0"/>
            </a:endParaRPr>
          </a:p>
        </p:txBody>
      </p:sp>
      <p:sp>
        <p:nvSpPr>
          <p:cNvPr id="18" name="CustomShape 25">
            <a:hlinkClick r:id="" action="ppaction://noaction">
              <a:snd r:embed="rId5" name="T3_W5_10.6.wav"/>
            </a:hlinkClick>
            <a:extLst>
              <a:ext uri="{FF2B5EF4-FFF2-40B4-BE49-F238E27FC236}">
                <a16:creationId xmlns:a16="http://schemas.microsoft.com/office/drawing/2014/main" id="{E47FAB46-1A11-4EF4-B700-EF919D0338F8}"/>
              </a:ext>
            </a:extLst>
          </p:cNvPr>
          <p:cNvSpPr/>
          <p:nvPr/>
        </p:nvSpPr>
        <p:spPr>
          <a:xfrm>
            <a:off x="329992" y="3468234"/>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chemeClr val="bg1"/>
                </a:solidFill>
                <a:effectLst/>
                <a:uLnTx/>
                <a:uFillTx/>
                <a:latin typeface="Century Gothic" panose="020B0502020202020204" pitchFamily="34" charset="0"/>
                <a:ea typeface="DejaVu Sans"/>
              </a:rPr>
              <a:t>3</a:t>
            </a:r>
            <a:endParaRPr kumimoji="0" lang="en-GB" sz="2000" b="0" i="0" u="none" strike="noStrike" kern="1200" cap="none" spc="-1" normalizeH="0" baseline="0" noProof="0">
              <a:ln>
                <a:noFill/>
              </a:ln>
              <a:solidFill>
                <a:schemeClr val="bg1"/>
              </a:solidFill>
              <a:effectLst/>
              <a:uLnTx/>
              <a:uFillTx/>
              <a:latin typeface="Century Gothic" panose="020B0502020202020204" pitchFamily="34" charset="0"/>
            </a:endParaRPr>
          </a:p>
        </p:txBody>
      </p:sp>
      <p:sp>
        <p:nvSpPr>
          <p:cNvPr id="19" name="CustomShape 26">
            <a:hlinkClick r:id="" action="ppaction://noaction">
              <a:snd r:embed="rId6" name="T3_W5_10.7.wav"/>
            </a:hlinkClick>
            <a:extLst>
              <a:ext uri="{FF2B5EF4-FFF2-40B4-BE49-F238E27FC236}">
                <a16:creationId xmlns:a16="http://schemas.microsoft.com/office/drawing/2014/main" id="{1ECA2C39-8E1B-46F9-B4CE-5D69DA706F12}"/>
              </a:ext>
            </a:extLst>
          </p:cNvPr>
          <p:cNvSpPr/>
          <p:nvPr/>
        </p:nvSpPr>
        <p:spPr>
          <a:xfrm>
            <a:off x="329992" y="4141638"/>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chemeClr val="bg1"/>
                </a:solidFill>
                <a:effectLst/>
                <a:uLnTx/>
                <a:uFillTx/>
                <a:latin typeface="Century Gothic" panose="020B0502020202020204" pitchFamily="34" charset="0"/>
                <a:ea typeface="DejaVu Sans"/>
              </a:rPr>
              <a:t>4</a:t>
            </a:r>
            <a:endParaRPr kumimoji="0" lang="en-GB" sz="2000" b="0" i="0" u="none" strike="noStrike" kern="1200" cap="none" spc="-1" normalizeH="0" baseline="0" noProof="0">
              <a:ln>
                <a:noFill/>
              </a:ln>
              <a:solidFill>
                <a:schemeClr val="bg1"/>
              </a:solidFill>
              <a:effectLst/>
              <a:uLnTx/>
              <a:uFillTx/>
              <a:latin typeface="Century Gothic" panose="020B0502020202020204" pitchFamily="34" charset="0"/>
            </a:endParaRPr>
          </a:p>
        </p:txBody>
      </p:sp>
      <p:sp>
        <p:nvSpPr>
          <p:cNvPr id="21" name="CustomShape 27">
            <a:hlinkClick r:id="" action="ppaction://noaction">
              <a:snd r:embed="rId7" name="T3_W5_10.8.wav"/>
            </a:hlinkClick>
            <a:extLst>
              <a:ext uri="{FF2B5EF4-FFF2-40B4-BE49-F238E27FC236}">
                <a16:creationId xmlns:a16="http://schemas.microsoft.com/office/drawing/2014/main" id="{B06E6BFD-FB69-40F9-9653-301D379E5A17}"/>
              </a:ext>
            </a:extLst>
          </p:cNvPr>
          <p:cNvSpPr/>
          <p:nvPr/>
        </p:nvSpPr>
        <p:spPr>
          <a:xfrm>
            <a:off x="329992" y="4934720"/>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chemeClr val="bg1"/>
                </a:solidFill>
                <a:effectLst/>
                <a:uLnTx/>
                <a:uFillTx/>
                <a:latin typeface="Century Gothic" panose="020B0502020202020204" pitchFamily="34" charset="0"/>
                <a:ea typeface="DejaVu Sans"/>
              </a:rPr>
              <a:t>5</a:t>
            </a:r>
            <a:endParaRPr kumimoji="0" lang="en-GB" sz="2000" b="0" i="0" u="none" strike="noStrike" kern="1200" cap="none" spc="-1" normalizeH="0" baseline="0" noProof="0">
              <a:ln>
                <a:noFill/>
              </a:ln>
              <a:solidFill>
                <a:schemeClr val="bg1"/>
              </a:solidFill>
              <a:effectLst/>
              <a:uLnTx/>
              <a:uFillTx/>
              <a:latin typeface="Century Gothic" panose="020B0502020202020204" pitchFamily="34" charset="0"/>
            </a:endParaRPr>
          </a:p>
        </p:txBody>
      </p:sp>
      <p:sp>
        <p:nvSpPr>
          <p:cNvPr id="22" name="CustomShape 28">
            <a:hlinkClick r:id="" action="ppaction://noaction">
              <a:snd r:embed="rId8" name="T3_W5_10.9.wav"/>
            </a:hlinkClick>
            <a:extLst>
              <a:ext uri="{FF2B5EF4-FFF2-40B4-BE49-F238E27FC236}">
                <a16:creationId xmlns:a16="http://schemas.microsoft.com/office/drawing/2014/main" id="{34261C61-C209-49EF-A2E1-6B62F7BA1FCB}"/>
              </a:ext>
            </a:extLst>
          </p:cNvPr>
          <p:cNvSpPr/>
          <p:nvPr/>
        </p:nvSpPr>
        <p:spPr>
          <a:xfrm>
            <a:off x="321240" y="5613734"/>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chemeClr val="bg1"/>
                </a:solidFill>
                <a:effectLst/>
                <a:uLnTx/>
                <a:uFillTx/>
                <a:latin typeface="Century Gothic" panose="020B0502020202020204" pitchFamily="34" charset="0"/>
                <a:ea typeface="DejaVu Sans"/>
              </a:rPr>
              <a:t>6</a:t>
            </a:r>
            <a:endParaRPr kumimoji="0" lang="en-GB" sz="2000" b="0" i="0" u="none" strike="noStrike" kern="1200" cap="none" spc="-1" normalizeH="0" baseline="0" noProof="0">
              <a:ln>
                <a:noFill/>
              </a:ln>
              <a:solidFill>
                <a:schemeClr val="bg1"/>
              </a:solidFill>
              <a:effectLst/>
              <a:uLnTx/>
              <a:uFillTx/>
              <a:latin typeface="Century Gothic" panose="020B0502020202020204" pitchFamily="34" charset="0"/>
            </a:endParaRPr>
          </a:p>
        </p:txBody>
      </p:sp>
      <p:sp>
        <p:nvSpPr>
          <p:cNvPr id="24" name="CustomShape 14">
            <a:extLst>
              <a:ext uri="{FF2B5EF4-FFF2-40B4-BE49-F238E27FC236}">
                <a16:creationId xmlns:a16="http://schemas.microsoft.com/office/drawing/2014/main" id="{5B038370-52AC-441F-8035-3DB346524715}"/>
              </a:ext>
            </a:extLst>
          </p:cNvPr>
          <p:cNvSpPr/>
          <p:nvPr/>
        </p:nvSpPr>
        <p:spPr>
          <a:xfrm>
            <a:off x="2476284" y="100522"/>
            <a:ext cx="9102960"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defRPr/>
            </a:pPr>
            <a:r>
              <a:rPr lang="en-GB" sz="2800" kern="0" dirty="0" err="1">
                <a:solidFill>
                  <a:srgbClr val="002060"/>
                </a:solidFill>
                <a:latin typeface="Century Gothic"/>
                <a:ea typeface="Century Gothic"/>
                <a:cs typeface="Century Gothic"/>
                <a:sym typeface="Century Gothic"/>
              </a:rPr>
              <a:t>Ist</a:t>
            </a:r>
            <a:r>
              <a:rPr lang="en-GB" sz="2800" kern="0" dirty="0">
                <a:solidFill>
                  <a:srgbClr val="002060"/>
                </a:solidFill>
                <a:latin typeface="Century Gothic"/>
                <a:ea typeface="Century Gothic"/>
                <a:cs typeface="Century Gothic"/>
                <a:sym typeface="Century Gothic"/>
              </a:rPr>
              <a:t> </a:t>
            </a:r>
            <a:r>
              <a:rPr lang="en-GB" sz="2800" kern="0" dirty="0" err="1">
                <a:solidFill>
                  <a:srgbClr val="002060"/>
                </a:solidFill>
                <a:latin typeface="Century Gothic"/>
                <a:ea typeface="Century Gothic"/>
                <a:cs typeface="Century Gothic"/>
                <a:sym typeface="Century Gothic"/>
              </a:rPr>
              <a:t>es</a:t>
            </a:r>
            <a:r>
              <a:rPr lang="en-GB" sz="2800" kern="0" dirty="0">
                <a:solidFill>
                  <a:srgbClr val="002060"/>
                </a:solidFill>
                <a:latin typeface="Century Gothic"/>
                <a:ea typeface="Century Gothic"/>
                <a:cs typeface="Century Gothic"/>
                <a:sym typeface="Century Gothic"/>
              </a:rPr>
              <a:t> Moritz </a:t>
            </a:r>
            <a:r>
              <a:rPr lang="en-GB" sz="2800" kern="0" dirty="0" err="1">
                <a:solidFill>
                  <a:srgbClr val="002060"/>
                </a:solidFill>
                <a:latin typeface="Century Gothic"/>
                <a:ea typeface="Century Gothic"/>
                <a:cs typeface="Century Gothic"/>
                <a:sym typeface="Century Gothic"/>
              </a:rPr>
              <a:t>oder</a:t>
            </a:r>
            <a:r>
              <a:rPr lang="en-GB" sz="2800" kern="0" dirty="0">
                <a:solidFill>
                  <a:srgbClr val="002060"/>
                </a:solidFill>
                <a:latin typeface="Century Gothic"/>
                <a:ea typeface="Century Gothic"/>
                <a:cs typeface="Century Gothic"/>
                <a:sym typeface="Century Gothic"/>
              </a:rPr>
              <a:t> Lukas? </a:t>
            </a:r>
            <a:br>
              <a:rPr lang="en-GB" sz="2800" kern="0" dirty="0">
                <a:solidFill>
                  <a:srgbClr val="002060"/>
                </a:solidFill>
                <a:latin typeface="Century Gothic"/>
                <a:ea typeface="Century Gothic"/>
                <a:cs typeface="Century Gothic"/>
                <a:sym typeface="Century Gothic"/>
                <a:hlinkClick r:id="" action="ppaction://noaction">
                  <a:snd r:embed="rId9" name="T3_W5_10.2.wav"/>
                  <a:extLst>
                    <a:ext uri="{A12FA001-AC4F-418D-AE19-62706E023703}">
                      <ahyp:hlinkClr xmlns:ahyp="http://schemas.microsoft.com/office/drawing/2018/hyperlinkcolor" val="tx"/>
                    </a:ext>
                  </a:extLst>
                </a:hlinkClick>
              </a:rPr>
            </a:br>
            <a:r>
              <a:rPr lang="en-GB" sz="2800" kern="0" dirty="0">
                <a:solidFill>
                  <a:srgbClr val="002060"/>
                </a:solidFill>
                <a:latin typeface="Century Gothic"/>
                <a:ea typeface="Century Gothic"/>
                <a:cs typeface="Century Gothic"/>
                <a:hlinkClick r:id="" action="ppaction://noaction">
                  <a:snd r:embed="rId9" name="T3_W5_10.2.wav"/>
                  <a:extLst>
                    <a:ext uri="{A12FA001-AC4F-418D-AE19-62706E023703}">
                      <ahyp:hlinkClr xmlns:ahyp="http://schemas.microsoft.com/office/drawing/2018/hyperlinkcolor" val="tx"/>
                    </a:ext>
                  </a:extLst>
                </a:hlinkClick>
              </a:rPr>
              <a:t>Was </a:t>
            </a:r>
            <a:r>
              <a:rPr lang="en-GB" sz="2800" kern="0" dirty="0" err="1">
                <a:solidFill>
                  <a:srgbClr val="002060"/>
                </a:solidFill>
                <a:latin typeface="Century Gothic"/>
                <a:ea typeface="Century Gothic"/>
                <a:cs typeface="Century Gothic"/>
                <a:hlinkClick r:id="" action="ppaction://noaction">
                  <a:snd r:embed="rId9" name="T3_W5_10.2.wav"/>
                  <a:extLst>
                    <a:ext uri="{A12FA001-AC4F-418D-AE19-62706E023703}">
                      <ahyp:hlinkClr xmlns:ahyp="http://schemas.microsoft.com/office/drawing/2018/hyperlinkcolor" val="tx"/>
                    </a:ext>
                  </a:extLst>
                </a:hlinkClick>
              </a:rPr>
              <a:t>kann</a:t>
            </a:r>
            <a:r>
              <a:rPr lang="en-GB" sz="2800" kern="0" dirty="0">
                <a:solidFill>
                  <a:srgbClr val="002060"/>
                </a:solidFill>
                <a:latin typeface="Century Gothic"/>
                <a:ea typeface="Century Gothic"/>
                <a:cs typeface="Century Gothic"/>
                <a:hlinkClick r:id="" action="ppaction://noaction">
                  <a:snd r:embed="rId9" name="T3_W5_10.2.wav"/>
                  <a:extLst>
                    <a:ext uri="{A12FA001-AC4F-418D-AE19-62706E023703}">
                      <ahyp:hlinkClr xmlns:ahyp="http://schemas.microsoft.com/office/drawing/2018/hyperlinkcolor" val="tx"/>
                    </a:ext>
                  </a:extLst>
                </a:hlinkClick>
              </a:rPr>
              <a:t> Moritz </a:t>
            </a:r>
            <a:r>
              <a:rPr lang="en-GB" sz="2800" kern="0" dirty="0" err="1">
                <a:solidFill>
                  <a:srgbClr val="002060"/>
                </a:solidFill>
                <a:latin typeface="Century Gothic"/>
                <a:ea typeface="Century Gothic"/>
                <a:cs typeface="Century Gothic"/>
                <a:hlinkClick r:id="" action="ppaction://noaction">
                  <a:snd r:embed="rId9" name="T3_W5_10.2.wav"/>
                  <a:extLst>
                    <a:ext uri="{A12FA001-AC4F-418D-AE19-62706E023703}">
                      <ahyp:hlinkClr xmlns:ahyp="http://schemas.microsoft.com/office/drawing/2018/hyperlinkcolor" val="tx"/>
                    </a:ext>
                  </a:extLst>
                </a:hlinkClick>
              </a:rPr>
              <a:t>machen</a:t>
            </a:r>
            <a:r>
              <a:rPr lang="en-GB" sz="2800" kern="0" dirty="0">
                <a:solidFill>
                  <a:srgbClr val="002060"/>
                </a:solidFill>
                <a:latin typeface="Century Gothic"/>
                <a:ea typeface="Century Gothic"/>
                <a:cs typeface="Century Gothic"/>
                <a:hlinkClick r:id="" action="ppaction://noaction">
                  <a:snd r:embed="rId9" name="T3_W5_10.2.wav"/>
                  <a:extLst>
                    <a:ext uri="{A12FA001-AC4F-418D-AE19-62706E023703}">
                      <ahyp:hlinkClr xmlns:ahyp="http://schemas.microsoft.com/office/drawing/2018/hyperlinkcolor" val="tx"/>
                    </a:ext>
                  </a:extLst>
                </a:hlinkClick>
              </a:rPr>
              <a:t>? </a:t>
            </a:r>
            <a:r>
              <a:rPr lang="en-GB" sz="2800" kern="0" dirty="0">
                <a:solidFill>
                  <a:srgbClr val="002060"/>
                </a:solidFill>
                <a:latin typeface="Century Gothic"/>
                <a:ea typeface="Century Gothic"/>
                <a:cs typeface="Century Gothic"/>
                <a:sym typeface="Wingdings" panose="05000000000000000000" pitchFamily="2" charset="2"/>
                <a:hlinkClick r:id="" action="ppaction://noaction">
                  <a:snd r:embed="rId9" name="T3_W5_10.2.wav"/>
                  <a:extLst>
                    <a:ext uri="{A12FA001-AC4F-418D-AE19-62706E023703}">
                      <ahyp:hlinkClr xmlns:ahyp="http://schemas.microsoft.com/office/drawing/2018/hyperlinkcolor" val="tx"/>
                    </a:ext>
                  </a:extLst>
                </a:hlinkClick>
              </a:rPr>
              <a:t> </a:t>
            </a:r>
            <a:r>
              <a:rPr lang="en-GB" sz="2800" kern="0" dirty="0" err="1">
                <a:solidFill>
                  <a:srgbClr val="002060"/>
                </a:solidFill>
                <a:latin typeface="Century Gothic"/>
                <a:ea typeface="Century Gothic"/>
                <a:cs typeface="Century Gothic"/>
                <a:sym typeface="Wingdings" panose="05000000000000000000" pitchFamily="2" charset="2"/>
                <a:hlinkClick r:id="" action="ppaction://noaction">
                  <a:snd r:embed="rId9" name="T3_W5_10.2.wav"/>
                  <a:extLst>
                    <a:ext uri="{A12FA001-AC4F-418D-AE19-62706E023703}">
                      <ahyp:hlinkClr xmlns:ahyp="http://schemas.microsoft.com/office/drawing/2018/hyperlinkcolor" val="tx"/>
                    </a:ext>
                  </a:extLst>
                </a:hlinkClick>
              </a:rPr>
              <a:t>Ich</a:t>
            </a:r>
            <a:r>
              <a:rPr lang="en-GB" sz="2800" kern="0" dirty="0">
                <a:solidFill>
                  <a:srgbClr val="002060"/>
                </a:solidFill>
                <a:latin typeface="Century Gothic"/>
                <a:ea typeface="Century Gothic"/>
                <a:cs typeface="Century Gothic"/>
                <a:sym typeface="Wingdings" panose="05000000000000000000" pitchFamily="2" charset="2"/>
                <a:hlinkClick r:id="" action="ppaction://noaction">
                  <a:snd r:embed="rId9" name="T3_W5_10.2.wav"/>
                  <a:extLst>
                    <a:ext uri="{A12FA001-AC4F-418D-AE19-62706E023703}">
                      <ahyp:hlinkClr xmlns:ahyp="http://schemas.microsoft.com/office/drawing/2018/hyperlinkcolor" val="tx"/>
                    </a:ext>
                  </a:extLst>
                </a:hlinkClick>
              </a:rPr>
              <a:t> </a:t>
            </a:r>
            <a:r>
              <a:rPr lang="en-GB" sz="2800" kern="0" dirty="0" err="1">
                <a:solidFill>
                  <a:srgbClr val="002060"/>
                </a:solidFill>
                <a:latin typeface="Century Gothic"/>
                <a:ea typeface="Century Gothic"/>
                <a:cs typeface="Century Gothic"/>
                <a:sym typeface="Wingdings" panose="05000000000000000000" pitchFamily="2" charset="2"/>
                <a:hlinkClick r:id="" action="ppaction://noaction">
                  <a:snd r:embed="rId9" name="T3_W5_10.2.wav"/>
                  <a:extLst>
                    <a:ext uri="{A12FA001-AC4F-418D-AE19-62706E023703}">
                      <ahyp:hlinkClr xmlns:ahyp="http://schemas.microsoft.com/office/drawing/2018/hyperlinkcolor" val="tx"/>
                    </a:ext>
                  </a:extLst>
                </a:hlinkClick>
              </a:rPr>
              <a:t>kann</a:t>
            </a:r>
            <a:br>
              <a:rPr lang="en-GB" sz="2800" kern="0" dirty="0">
                <a:solidFill>
                  <a:srgbClr val="002060"/>
                </a:solidFill>
                <a:latin typeface="Century Gothic"/>
                <a:ea typeface="Century Gothic"/>
                <a:cs typeface="Century Gothic"/>
                <a:sym typeface="Wingdings" panose="05000000000000000000" pitchFamily="2" charset="2"/>
              </a:rPr>
            </a:br>
            <a:r>
              <a:rPr lang="en-GB" sz="2800" kern="0" dirty="0">
                <a:solidFill>
                  <a:srgbClr val="002060"/>
                </a:solidFill>
                <a:latin typeface="Century Gothic"/>
                <a:ea typeface="Century Gothic"/>
                <a:cs typeface="Century Gothic"/>
                <a:hlinkClick r:id="" action="ppaction://noaction">
                  <a:snd r:embed="rId10" name="T3_W5_10.3.wav"/>
                  <a:extLst>
                    <a:ext uri="{A12FA001-AC4F-418D-AE19-62706E023703}">
                      <ahyp:hlinkClr xmlns:ahyp="http://schemas.microsoft.com/office/drawing/2018/hyperlinkcolor" val="tx"/>
                    </a:ext>
                  </a:extLst>
                </a:hlinkClick>
              </a:rPr>
              <a:t>Was </a:t>
            </a:r>
            <a:r>
              <a:rPr lang="en-GB" sz="2800" kern="0" dirty="0" err="1">
                <a:solidFill>
                  <a:srgbClr val="002060"/>
                </a:solidFill>
                <a:latin typeface="Century Gothic"/>
                <a:ea typeface="Century Gothic"/>
                <a:cs typeface="Century Gothic"/>
                <a:hlinkClick r:id="" action="ppaction://noaction">
                  <a:snd r:embed="rId10" name="T3_W5_10.3.wav"/>
                  <a:extLst>
                    <a:ext uri="{A12FA001-AC4F-418D-AE19-62706E023703}">
                      <ahyp:hlinkClr xmlns:ahyp="http://schemas.microsoft.com/office/drawing/2018/hyperlinkcolor" val="tx"/>
                    </a:ext>
                  </a:extLst>
                </a:hlinkClick>
              </a:rPr>
              <a:t>kann</a:t>
            </a:r>
            <a:r>
              <a:rPr lang="en-GB" sz="2800" kern="0" dirty="0">
                <a:solidFill>
                  <a:srgbClr val="002060"/>
                </a:solidFill>
                <a:latin typeface="Century Gothic"/>
                <a:ea typeface="Century Gothic"/>
                <a:cs typeface="Century Gothic"/>
                <a:hlinkClick r:id="" action="ppaction://noaction">
                  <a:snd r:embed="rId10" name="T3_W5_10.3.wav"/>
                  <a:extLst>
                    <a:ext uri="{A12FA001-AC4F-418D-AE19-62706E023703}">
                      <ahyp:hlinkClr xmlns:ahyp="http://schemas.microsoft.com/office/drawing/2018/hyperlinkcolor" val="tx"/>
                    </a:ext>
                  </a:extLst>
                </a:hlinkClick>
              </a:rPr>
              <a:t> Lukas </a:t>
            </a:r>
            <a:r>
              <a:rPr lang="en-GB" sz="2800" kern="0" dirty="0" err="1">
                <a:solidFill>
                  <a:srgbClr val="002060"/>
                </a:solidFill>
                <a:latin typeface="Century Gothic"/>
                <a:ea typeface="Century Gothic"/>
                <a:cs typeface="Century Gothic"/>
                <a:hlinkClick r:id="" action="ppaction://noaction">
                  <a:snd r:embed="rId10" name="T3_W5_10.3.wav"/>
                  <a:extLst>
                    <a:ext uri="{A12FA001-AC4F-418D-AE19-62706E023703}">
                      <ahyp:hlinkClr xmlns:ahyp="http://schemas.microsoft.com/office/drawing/2018/hyperlinkcolor" val="tx"/>
                    </a:ext>
                  </a:extLst>
                </a:hlinkClick>
              </a:rPr>
              <a:t>machen</a:t>
            </a:r>
            <a:r>
              <a:rPr lang="en-GB" sz="2800" kern="0" dirty="0">
                <a:solidFill>
                  <a:srgbClr val="002060"/>
                </a:solidFill>
                <a:latin typeface="Century Gothic"/>
                <a:ea typeface="Century Gothic"/>
                <a:cs typeface="Century Gothic"/>
                <a:hlinkClick r:id="" action="ppaction://noaction">
                  <a:snd r:embed="rId10" name="T3_W5_10.3.wav"/>
                  <a:extLst>
                    <a:ext uri="{A12FA001-AC4F-418D-AE19-62706E023703}">
                      <ahyp:hlinkClr xmlns:ahyp="http://schemas.microsoft.com/office/drawing/2018/hyperlinkcolor" val="tx"/>
                    </a:ext>
                  </a:extLst>
                </a:hlinkClick>
              </a:rPr>
              <a:t>? </a:t>
            </a:r>
            <a:r>
              <a:rPr lang="en-GB" sz="2800" kern="0" dirty="0">
                <a:solidFill>
                  <a:srgbClr val="002060"/>
                </a:solidFill>
                <a:latin typeface="Century Gothic"/>
                <a:ea typeface="Century Gothic"/>
                <a:cs typeface="Century Gothic"/>
                <a:sym typeface="Wingdings" panose="05000000000000000000" pitchFamily="2" charset="2"/>
                <a:hlinkClick r:id="" action="ppaction://noaction">
                  <a:snd r:embed="rId10" name="T3_W5_10.3.wav"/>
                  <a:extLst>
                    <a:ext uri="{A12FA001-AC4F-418D-AE19-62706E023703}">
                      <ahyp:hlinkClr xmlns:ahyp="http://schemas.microsoft.com/office/drawing/2018/hyperlinkcolor" val="tx"/>
                    </a:ext>
                  </a:extLst>
                </a:hlinkClick>
              </a:rPr>
              <a:t> Du </a:t>
            </a:r>
            <a:r>
              <a:rPr lang="en-GB" sz="2800" kern="0" dirty="0" err="1">
                <a:solidFill>
                  <a:srgbClr val="002060"/>
                </a:solidFill>
                <a:latin typeface="Century Gothic"/>
                <a:ea typeface="Century Gothic"/>
                <a:cs typeface="Century Gothic"/>
                <a:sym typeface="Wingdings" panose="05000000000000000000" pitchFamily="2" charset="2"/>
                <a:hlinkClick r:id="" action="ppaction://noaction">
                  <a:snd r:embed="rId10" name="T3_W5_10.3.wav"/>
                  <a:extLst>
                    <a:ext uri="{A12FA001-AC4F-418D-AE19-62706E023703}">
                      <ahyp:hlinkClr xmlns:ahyp="http://schemas.microsoft.com/office/drawing/2018/hyperlinkcolor" val="tx"/>
                    </a:ext>
                  </a:extLst>
                </a:hlinkClick>
              </a:rPr>
              <a:t>kannst</a:t>
            </a:r>
            <a:endParaRPr lang="en-GB" sz="2800" kern="0" dirty="0">
              <a:solidFill>
                <a:srgbClr val="002060"/>
              </a:solidFill>
              <a:latin typeface="Century Gothic"/>
              <a:ea typeface="Century Gothic"/>
              <a:cs typeface="Century Gothic"/>
            </a:endParaRPr>
          </a:p>
        </p:txBody>
      </p:sp>
      <p:pic>
        <p:nvPicPr>
          <p:cNvPr id="33" name="Picture 32" descr="A picture containing text, clipart&#10;&#10;Description automatically generated">
            <a:extLst>
              <a:ext uri="{FF2B5EF4-FFF2-40B4-BE49-F238E27FC236}">
                <a16:creationId xmlns:a16="http://schemas.microsoft.com/office/drawing/2014/main" id="{50C56FBF-3F02-499B-9E63-F1CBAE74E24F}"/>
              </a:ext>
            </a:extLst>
          </p:cNvPr>
          <p:cNvPicPr>
            <a:picLocks noChangeAspect="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94625" y="0"/>
            <a:ext cx="1097375" cy="1402202"/>
          </a:xfrm>
          <a:prstGeom prst="rect">
            <a:avLst/>
          </a:prstGeom>
        </p:spPr>
      </p:pic>
      <p:sp>
        <p:nvSpPr>
          <p:cNvPr id="14" name="Speech Bubble: Rectangle with Corners Rounded 13">
            <a:hlinkClick r:id="" action="ppaction://noaction">
              <a:snd r:embed="rId12" name="T3_W3_6.1.wav"/>
            </a:hlinkClick>
            <a:extLst>
              <a:ext uri="{FF2B5EF4-FFF2-40B4-BE49-F238E27FC236}">
                <a16:creationId xmlns:a16="http://schemas.microsoft.com/office/drawing/2014/main" id="{2E68E65F-55F0-47AC-9ADC-ED8FE3C4852B}"/>
              </a:ext>
            </a:extLst>
          </p:cNvPr>
          <p:cNvSpPr/>
          <p:nvPr/>
        </p:nvSpPr>
        <p:spPr>
          <a:xfrm>
            <a:off x="1012922" y="209577"/>
            <a:ext cx="1431250" cy="518040"/>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pic>
        <p:nvPicPr>
          <p:cNvPr id="15" name="Graphic 14" descr="Teacher">
            <a:extLst>
              <a:ext uri="{FF2B5EF4-FFF2-40B4-BE49-F238E27FC236}">
                <a16:creationId xmlns:a16="http://schemas.microsoft.com/office/drawing/2014/main" id="{2FFFBC55-60C9-42C6-98DD-7B93D2AE22F7}"/>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98854" y="-5117"/>
            <a:ext cx="914400" cy="914400"/>
          </a:xfrm>
          <a:prstGeom prst="rect">
            <a:avLst/>
          </a:prstGeom>
        </p:spPr>
      </p:pic>
      <p:sp>
        <p:nvSpPr>
          <p:cNvPr id="20" name="Google Shape;108;p3">
            <a:hlinkClick r:id="" action="ppaction://noaction">
              <a:snd r:embed="rId12" name="T3_W3_6.1.wav"/>
            </a:hlinkClick>
            <a:extLst>
              <a:ext uri="{FF2B5EF4-FFF2-40B4-BE49-F238E27FC236}">
                <a16:creationId xmlns:a16="http://schemas.microsoft.com/office/drawing/2014/main" id="{7B515708-41AA-4439-88F6-0DF78819F2D8}"/>
              </a:ext>
            </a:extLst>
          </p:cNvPr>
          <p:cNvSpPr txBox="1"/>
          <p:nvPr/>
        </p:nvSpPr>
        <p:spPr>
          <a:xfrm>
            <a:off x="1045366" y="221247"/>
            <a:ext cx="1261829" cy="461624"/>
          </a:xfrm>
          <a:prstGeom prst="rect">
            <a:avLst/>
          </a:prstGeom>
          <a:solidFill>
            <a:srgbClr val="002060"/>
          </a:solidFill>
          <a:ln>
            <a:noFill/>
          </a:ln>
        </p:spPr>
        <p:txBody>
          <a:bodyPr spcFirstLastPara="1" wrap="square" lIns="91425" tIns="45700" rIns="91425" bIns="45700" anchor="t" anchorCtr="0">
            <a:spAutoFit/>
          </a:bodyPr>
          <a:lstStyle/>
          <a:p>
            <a:pPr>
              <a:defRPr/>
            </a:pPr>
            <a:r>
              <a:rPr kumimoji="0" lang="en-GB" sz="2400" i="0" u="none" strike="noStrike" kern="1200" cap="none" spc="-1" normalizeH="0" baseline="0" noProof="0" dirty="0" err="1">
                <a:ln>
                  <a:noFill/>
                </a:ln>
                <a:solidFill>
                  <a:schemeClr val="bg1"/>
                </a:solidFill>
                <a:effectLst/>
                <a:uLnTx/>
                <a:uFillTx/>
                <a:latin typeface="Century Gothic" panose="020B0502020202020204" pitchFamily="34" charset="0"/>
                <a:ea typeface="Century Gothic"/>
              </a:rPr>
              <a:t>Hör</a:t>
            </a:r>
            <a:r>
              <a:rPr kumimoji="0" lang="en-GB" sz="2400" i="0" u="none" strike="noStrike" kern="1200" cap="none" spc="-1" normalizeH="0" baseline="0" noProof="0" dirty="0">
                <a:ln>
                  <a:noFill/>
                </a:ln>
                <a:solidFill>
                  <a:schemeClr val="bg1"/>
                </a:solidFill>
                <a:effectLst/>
                <a:uLnTx/>
                <a:uFillTx/>
                <a:latin typeface="Century Gothic" panose="020B0502020202020204" pitchFamily="34" charset="0"/>
                <a:ea typeface="Century Gothic"/>
              </a:rPr>
              <a:t> </a:t>
            </a:r>
            <a:r>
              <a:rPr kumimoji="0" lang="en-GB" sz="2400" i="0" u="none" strike="noStrike" kern="1200" cap="none" spc="-1" normalizeH="0" baseline="0" noProof="0" dirty="0" err="1">
                <a:ln>
                  <a:noFill/>
                </a:ln>
                <a:solidFill>
                  <a:schemeClr val="bg1"/>
                </a:solidFill>
                <a:effectLst/>
                <a:uLnTx/>
                <a:uFillTx/>
                <a:latin typeface="Century Gothic" panose="020B0502020202020204" pitchFamily="34" charset="0"/>
                <a:ea typeface="Century Gothic"/>
              </a:rPr>
              <a:t>zu</a:t>
            </a:r>
            <a:r>
              <a:rPr kumimoji="0" lang="en-GB" sz="2400" i="0" u="none" strike="noStrike" kern="1200" cap="none" spc="-1" normalizeH="0" baseline="0" noProof="0" dirty="0">
                <a:ln>
                  <a:noFill/>
                </a:ln>
                <a:solidFill>
                  <a:schemeClr val="bg1"/>
                </a:solidFill>
                <a:effectLst/>
                <a:uLnTx/>
                <a:uFillTx/>
                <a:latin typeface="Century Gothic" panose="020B0502020202020204" pitchFamily="34" charset="0"/>
                <a:ea typeface="Century Gothic"/>
              </a:rPr>
              <a:t>. </a:t>
            </a:r>
            <a:endParaRPr kumimoji="0" sz="2400" b="1" i="0" u="none" strike="noStrike" kern="1200" cap="none" spc="0" normalizeH="0" baseline="0" noProof="0" dirty="0">
              <a:ln>
                <a:noFill/>
              </a:ln>
              <a:solidFill>
                <a:schemeClr val="bg1"/>
              </a:solidFill>
              <a:effectLst/>
              <a:uLnTx/>
              <a:uFillTx/>
              <a:latin typeface="Century Gothic" panose="020B0502020202020204" pitchFamily="34" charset="0"/>
              <a:ea typeface="Calibri"/>
              <a:cs typeface="Calibri"/>
              <a:sym typeface="Calibri"/>
            </a:endParaRPr>
          </a:p>
        </p:txBody>
      </p:sp>
      <p:pic>
        <p:nvPicPr>
          <p:cNvPr id="26" name="Picture 25" descr="A picture containing text&#10;&#10;Description automatically generated">
            <a:extLst>
              <a:ext uri="{FF2B5EF4-FFF2-40B4-BE49-F238E27FC236}">
                <a16:creationId xmlns:a16="http://schemas.microsoft.com/office/drawing/2014/main" id="{4E1C752A-4FC1-459A-917F-59223C3CABB8}"/>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0757084" y="4158542"/>
            <a:ext cx="1104770" cy="1860566"/>
          </a:xfrm>
          <a:prstGeom prst="rect">
            <a:avLst/>
          </a:prstGeom>
        </p:spPr>
      </p:pic>
      <p:pic>
        <p:nvPicPr>
          <p:cNvPr id="27" name="Picture 26" descr="A picture containing text, toy, doll, vector graphics&#10;&#10;Description automatically generated">
            <a:extLst>
              <a:ext uri="{FF2B5EF4-FFF2-40B4-BE49-F238E27FC236}">
                <a16:creationId xmlns:a16="http://schemas.microsoft.com/office/drawing/2014/main" id="{2867896C-19D6-4FD2-9249-5612FDF72914}"/>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9534070" y="2383533"/>
            <a:ext cx="1704944" cy="1651665"/>
          </a:xfrm>
          <a:prstGeom prst="rect">
            <a:avLst/>
          </a:prstGeom>
        </p:spPr>
      </p:pic>
      <p:pic>
        <p:nvPicPr>
          <p:cNvPr id="28" name="Picture 2" descr="Image result for tick clipart transparent">
            <a:extLst>
              <a:ext uri="{FF2B5EF4-FFF2-40B4-BE49-F238E27FC236}">
                <a16:creationId xmlns:a16="http://schemas.microsoft.com/office/drawing/2014/main" id="{FF55D761-DB83-4510-9219-C6D2279CF811}"/>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8463442" y="2128346"/>
            <a:ext cx="453710" cy="472813"/>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939209" y="2176159"/>
            <a:ext cx="4649931" cy="39636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9" name="Picture 2" descr="Image result for tick clipart transparent">
            <a:extLst>
              <a:ext uri="{FF2B5EF4-FFF2-40B4-BE49-F238E27FC236}">
                <a16:creationId xmlns:a16="http://schemas.microsoft.com/office/drawing/2014/main" id="{FF55D761-DB83-4510-9219-C6D2279CF811}"/>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6699360" y="2800290"/>
            <a:ext cx="453710" cy="472813"/>
          </a:xfrm>
          <a:prstGeom prst="rect">
            <a:avLst/>
          </a:prstGeom>
          <a:noFill/>
          <a:extLst>
            <a:ext uri="{909E8E84-426E-40DD-AFC4-6F175D3DCCD1}">
              <a14:hiddenFill xmlns:a14="http://schemas.microsoft.com/office/drawing/2010/main">
                <a:solidFill>
                  <a:srgbClr val="FFFFFF"/>
                </a:solidFill>
              </a14:hiddenFill>
            </a:ext>
          </a:extLst>
        </p:spPr>
      </p:pic>
      <p:sp>
        <p:nvSpPr>
          <p:cNvPr id="30" name="Rectangle 29"/>
          <p:cNvSpPr/>
          <p:nvPr/>
        </p:nvSpPr>
        <p:spPr>
          <a:xfrm>
            <a:off x="925824" y="2886329"/>
            <a:ext cx="4649931" cy="39636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1" name="Picture 2" descr="Image result for tick clipart transparent">
            <a:extLst>
              <a:ext uri="{FF2B5EF4-FFF2-40B4-BE49-F238E27FC236}">
                <a16:creationId xmlns:a16="http://schemas.microsoft.com/office/drawing/2014/main" id="{FF55D761-DB83-4510-9219-C6D2279CF811}"/>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6699360" y="3430007"/>
            <a:ext cx="453710" cy="472813"/>
          </a:xfrm>
          <a:prstGeom prst="rect">
            <a:avLst/>
          </a:prstGeom>
          <a:noFill/>
          <a:extLst>
            <a:ext uri="{909E8E84-426E-40DD-AFC4-6F175D3DCCD1}">
              <a14:hiddenFill xmlns:a14="http://schemas.microsoft.com/office/drawing/2010/main">
                <a:solidFill>
                  <a:srgbClr val="FFFFFF"/>
                </a:solidFill>
              </a14:hiddenFill>
            </a:ext>
          </a:extLst>
        </p:spPr>
      </p:pic>
      <p:sp>
        <p:nvSpPr>
          <p:cNvPr id="32" name="Rectangle 31"/>
          <p:cNvSpPr/>
          <p:nvPr/>
        </p:nvSpPr>
        <p:spPr>
          <a:xfrm>
            <a:off x="879531" y="3477819"/>
            <a:ext cx="4649931" cy="39636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4" name="Picture 2" descr="Image result for tick clipart transparent">
            <a:extLst>
              <a:ext uri="{FF2B5EF4-FFF2-40B4-BE49-F238E27FC236}">
                <a16:creationId xmlns:a16="http://schemas.microsoft.com/office/drawing/2014/main" id="{FF55D761-DB83-4510-9219-C6D2279CF811}"/>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8463442" y="4165119"/>
            <a:ext cx="453710" cy="472813"/>
          </a:xfrm>
          <a:prstGeom prst="rect">
            <a:avLst/>
          </a:prstGeom>
          <a:noFill/>
          <a:extLst>
            <a:ext uri="{909E8E84-426E-40DD-AFC4-6F175D3DCCD1}">
              <a14:hiddenFill xmlns:a14="http://schemas.microsoft.com/office/drawing/2010/main">
                <a:solidFill>
                  <a:srgbClr val="FFFFFF"/>
                </a:solidFill>
              </a14:hiddenFill>
            </a:ext>
          </a:extLst>
        </p:spPr>
      </p:pic>
      <p:sp>
        <p:nvSpPr>
          <p:cNvPr id="35" name="Rectangle 34"/>
          <p:cNvSpPr/>
          <p:nvPr/>
        </p:nvSpPr>
        <p:spPr>
          <a:xfrm>
            <a:off x="925823" y="4120043"/>
            <a:ext cx="4944880" cy="65992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6" name="Picture 2" descr="Image result for tick clipart transparent">
            <a:extLst>
              <a:ext uri="{FF2B5EF4-FFF2-40B4-BE49-F238E27FC236}">
                <a16:creationId xmlns:a16="http://schemas.microsoft.com/office/drawing/2014/main" id="{FF55D761-DB83-4510-9219-C6D2279CF811}"/>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8463442" y="4896493"/>
            <a:ext cx="453710" cy="472813"/>
          </a:xfrm>
          <a:prstGeom prst="rect">
            <a:avLst/>
          </a:prstGeom>
          <a:noFill/>
          <a:extLst>
            <a:ext uri="{909E8E84-426E-40DD-AFC4-6F175D3DCCD1}">
              <a14:hiddenFill xmlns:a14="http://schemas.microsoft.com/office/drawing/2010/main">
                <a:solidFill>
                  <a:srgbClr val="FFFFFF"/>
                </a:solidFill>
              </a14:hiddenFill>
            </a:ext>
          </a:extLst>
        </p:spPr>
      </p:pic>
      <p:sp>
        <p:nvSpPr>
          <p:cNvPr id="37" name="Rectangle 36"/>
          <p:cNvSpPr/>
          <p:nvPr/>
        </p:nvSpPr>
        <p:spPr>
          <a:xfrm>
            <a:off x="899596" y="4995502"/>
            <a:ext cx="4609799" cy="39952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8" name="Picture 2" descr="Image result for tick clipart transparent">
            <a:extLst>
              <a:ext uri="{FF2B5EF4-FFF2-40B4-BE49-F238E27FC236}">
                <a16:creationId xmlns:a16="http://schemas.microsoft.com/office/drawing/2014/main" id="{FF55D761-DB83-4510-9219-C6D2279CF811}"/>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6699360" y="5608726"/>
            <a:ext cx="453710" cy="472813"/>
          </a:xfrm>
          <a:prstGeom prst="rect">
            <a:avLst/>
          </a:prstGeom>
          <a:noFill/>
          <a:extLst>
            <a:ext uri="{909E8E84-426E-40DD-AFC4-6F175D3DCCD1}">
              <a14:hiddenFill xmlns:a14="http://schemas.microsoft.com/office/drawing/2010/main">
                <a:solidFill>
                  <a:srgbClr val="FFFFFF"/>
                </a:solidFill>
              </a14:hiddenFill>
            </a:ext>
          </a:extLst>
        </p:spPr>
      </p:pic>
      <p:sp>
        <p:nvSpPr>
          <p:cNvPr id="39" name="Rectangle 38"/>
          <p:cNvSpPr/>
          <p:nvPr/>
        </p:nvSpPr>
        <p:spPr>
          <a:xfrm>
            <a:off x="879531" y="5654954"/>
            <a:ext cx="4609799" cy="39952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0122195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fill="hold"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par>
                                <p:cTn id="9" presetID="1" presetClass="entr" fill="hold" nodeType="with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par>
                                <p:cTn id="11" presetID="1" presetClass="entr"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par>
                                <p:cTn id="13" presetID="1" presetClass="entr"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par>
                                <p:cTn id="15" presetID="1" presetClass="entr" fill="hold" nodeType="with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par>
                                <p:cTn id="17" presetID="1" presetClass="entr" fill="hold" nodeType="with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fill="hold" nodeType="click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5"/>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30"/>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32"/>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34"/>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0" nodeType="clickEffect">
                                  <p:stCondLst>
                                    <p:cond delay="0"/>
                                  </p:stCondLst>
                                  <p:childTnLst>
                                    <p:set>
                                      <p:cBhvr>
                                        <p:cTn id="54" dur="1" fill="hold">
                                          <p:stCondLst>
                                            <p:cond delay="0"/>
                                          </p:stCondLst>
                                        </p:cTn>
                                        <p:tgtEl>
                                          <p:spTgt spid="35"/>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36"/>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grpId="0" nodeType="clickEffect">
                                  <p:stCondLst>
                                    <p:cond delay="0"/>
                                  </p:stCondLst>
                                  <p:childTnLst>
                                    <p:set>
                                      <p:cBhvr>
                                        <p:cTn id="62" dur="1" fill="hold">
                                          <p:stCondLst>
                                            <p:cond delay="0"/>
                                          </p:stCondLst>
                                        </p:cTn>
                                        <p:tgtEl>
                                          <p:spTgt spid="37"/>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38"/>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xit" presetSubtype="0" fill="hold" grpId="0" nodeType="clickEffect">
                                  <p:stCondLst>
                                    <p:cond delay="0"/>
                                  </p:stCondLst>
                                  <p:childTnLst>
                                    <p:set>
                                      <p:cBhvr>
                                        <p:cTn id="70" dur="1" fill="hold">
                                          <p:stCondLst>
                                            <p:cond delay="0"/>
                                          </p:stCondLst>
                                        </p:cTn>
                                        <p:tgtEl>
                                          <p:spTgt spid="3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30" grpId="0" animBg="1"/>
      <p:bldP spid="32" grpId="0" animBg="1"/>
      <p:bldP spid="35" grpId="0" animBg="1"/>
      <p:bldP spid="37" grpId="0" animBg="1"/>
      <p:bldP spid="3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 name="CustomShape 6"/>
          <p:cNvSpPr/>
          <p:nvPr/>
        </p:nvSpPr>
        <p:spPr>
          <a:xfrm>
            <a:off x="101160" y="0"/>
            <a:ext cx="952544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1" normalizeH="0" baseline="0" noProof="0" dirty="0">
                <a:ln>
                  <a:noFill/>
                </a:ln>
                <a:solidFill>
                  <a:srgbClr val="002060"/>
                </a:solidFill>
                <a:effectLst/>
                <a:uLnTx/>
                <a:uFillTx/>
                <a:latin typeface="Century gothic"/>
                <a:ea typeface="Century Gothic"/>
              </a:rPr>
              <a:t>Moritz is writing what he and Robbie can do, but he has spilled juice! </a:t>
            </a:r>
            <a:endParaRPr kumimoji="0" lang="en-GB" sz="2600" b="0" i="0" u="none" strike="noStrike" kern="1200" cap="none" spc="-1" normalizeH="0" baseline="0" noProof="0" dirty="0">
              <a:ln>
                <a:noFill/>
              </a:ln>
              <a:solidFill>
                <a:prstClr val="black"/>
              </a:solidFill>
              <a:effectLst/>
              <a:uLnTx/>
              <a:uFillTx/>
              <a:latin typeface="Century gothic"/>
            </a:endParaRP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1302290" y="954956"/>
            <a:ext cx="706161" cy="398063"/>
          </a:xfrm>
          <a:solidFill>
            <a:srgbClr val="2E94AF"/>
          </a:solidFill>
        </p:spPr>
        <p:txBody>
          <a:bodyPr/>
          <a:lstStyle/>
          <a:p>
            <a:pPr algn="ctr"/>
            <a:r>
              <a:rPr lang="en-GB" sz="2000" b="1" dirty="0" err="1">
                <a:solidFill>
                  <a:schemeClr val="bg1"/>
                </a:solidFill>
                <a:latin typeface="Century Gothic" panose="020B0502020202020204" pitchFamily="34" charset="0"/>
              </a:rPr>
              <a:t>lesen</a:t>
            </a:r>
            <a:endParaRPr lang="en-GB" sz="2000" b="1" dirty="0">
              <a:solidFill>
                <a:schemeClr val="bg1"/>
              </a:solidFill>
              <a:latin typeface="Century Gothic" panose="020B0502020202020204" pitchFamily="34" charset="0"/>
            </a:endParaRPr>
          </a:p>
        </p:txBody>
      </p:sp>
      <p:pic>
        <p:nvPicPr>
          <p:cNvPr id="67" name="Picture 66" descr="Icon&#10;&#10;Description automatically generated">
            <a:extLst>
              <a:ext uri="{FF2B5EF4-FFF2-40B4-BE49-F238E27FC236}">
                <a16:creationId xmlns:a16="http://schemas.microsoft.com/office/drawing/2014/main" id="{BC90431E-2725-42A0-AD10-D2A874C2DB5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64142" y="61136"/>
            <a:ext cx="1127858" cy="829128"/>
          </a:xfrm>
          <a:prstGeom prst="rect">
            <a:avLst/>
          </a:prstGeom>
        </p:spPr>
      </p:pic>
      <p:sp>
        <p:nvSpPr>
          <p:cNvPr id="70" name="Text Placeholder 2">
            <a:extLst>
              <a:ext uri="{FF2B5EF4-FFF2-40B4-BE49-F238E27FC236}">
                <a16:creationId xmlns:a16="http://schemas.microsoft.com/office/drawing/2014/main" id="{059A8369-53DF-4CFF-A991-2EACEFBD1E7A}"/>
              </a:ext>
            </a:extLst>
          </p:cNvPr>
          <p:cNvSpPr txBox="1">
            <a:spLocks/>
          </p:cNvSpPr>
          <p:nvPr/>
        </p:nvSpPr>
        <p:spPr>
          <a:xfrm>
            <a:off x="281010" y="1607571"/>
            <a:ext cx="5636815" cy="4710938"/>
          </a:xfrm>
          <a:prstGeom prst="rect">
            <a:avLst/>
          </a:prstGeom>
        </p:spPr>
        <p:txBody>
          <a:bodyPr lIns="0" tIns="0" rIns="0" bIns="0" anchor="ctr">
            <a:noAutofit/>
          </a:bodyPr>
          <a:lst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a:lstStyle>
          <a:p>
            <a:r>
              <a:rPr lang="en-GB" sz="2400" dirty="0">
                <a:latin typeface="+mn-lt"/>
              </a:rPr>
              <a:t>1) </a:t>
            </a:r>
            <a:r>
              <a:rPr lang="en-GB" sz="2400" dirty="0" err="1">
                <a:latin typeface="+mn-lt"/>
              </a:rPr>
              <a:t>Ich</a:t>
            </a:r>
            <a:r>
              <a:rPr lang="en-GB" sz="2400" dirty="0">
                <a:latin typeface="+mn-lt"/>
              </a:rPr>
              <a:t> </a:t>
            </a:r>
            <a:r>
              <a:rPr lang="en-GB" sz="2400" dirty="0" err="1">
                <a:latin typeface="+mn-lt"/>
              </a:rPr>
              <a:t>kann</a:t>
            </a:r>
            <a:r>
              <a:rPr lang="en-GB" sz="2400" dirty="0">
                <a:latin typeface="+mn-lt"/>
              </a:rPr>
              <a:t> </a:t>
            </a:r>
            <a:r>
              <a:rPr lang="en-GB" sz="2400" dirty="0" err="1"/>
              <a:t>ein</a:t>
            </a:r>
            <a:r>
              <a:rPr lang="en-GB" sz="2400" dirty="0"/>
              <a:t> Spiel </a:t>
            </a:r>
            <a:r>
              <a:rPr lang="en-GB" sz="2400" dirty="0" err="1"/>
              <a:t>gewinnen</a:t>
            </a:r>
            <a:r>
              <a:rPr lang="en-GB" sz="2400" dirty="0"/>
              <a:t>.</a:t>
            </a:r>
            <a:r>
              <a:rPr lang="en-GB" sz="2400" dirty="0">
                <a:latin typeface="+mn-lt"/>
              </a:rPr>
              <a:t> </a:t>
            </a:r>
          </a:p>
          <a:p>
            <a:pPr marL="457200" indent="-457200">
              <a:buAutoNum type="arabicParenR"/>
            </a:pPr>
            <a:endParaRPr lang="en-GB" sz="2400" dirty="0">
              <a:latin typeface="+mn-lt"/>
            </a:endParaRPr>
          </a:p>
          <a:p>
            <a:r>
              <a:rPr lang="en-GB" sz="2400" dirty="0">
                <a:latin typeface="+mn-lt"/>
              </a:rPr>
              <a:t>2) Du  </a:t>
            </a:r>
            <a:r>
              <a:rPr lang="en-GB" sz="2400" dirty="0" err="1">
                <a:latin typeface="+mn-lt"/>
              </a:rPr>
              <a:t>kannst</a:t>
            </a:r>
            <a:r>
              <a:rPr lang="en-GB" sz="2400" dirty="0">
                <a:latin typeface="+mn-lt"/>
              </a:rPr>
              <a:t> </a:t>
            </a:r>
            <a:r>
              <a:rPr lang="en-GB" sz="2400" dirty="0" err="1">
                <a:latin typeface="+mn-lt"/>
              </a:rPr>
              <a:t>Geburtstag</a:t>
            </a:r>
            <a:r>
              <a:rPr lang="en-GB" sz="2400" dirty="0">
                <a:latin typeface="+mn-lt"/>
              </a:rPr>
              <a:t> </a:t>
            </a:r>
            <a:r>
              <a:rPr lang="en-GB" sz="2400" dirty="0" err="1">
                <a:latin typeface="+mn-lt"/>
              </a:rPr>
              <a:t>haben</a:t>
            </a:r>
            <a:r>
              <a:rPr lang="en-GB" sz="2400" dirty="0">
                <a:latin typeface="+mn-lt"/>
              </a:rPr>
              <a:t>.</a:t>
            </a:r>
          </a:p>
          <a:p>
            <a:endParaRPr lang="en-GB" sz="2400" dirty="0">
              <a:latin typeface="+mn-lt"/>
            </a:endParaRPr>
          </a:p>
          <a:p>
            <a:r>
              <a:rPr lang="en-GB" sz="2400" dirty="0">
                <a:latin typeface="+mn-lt"/>
              </a:rPr>
              <a:t>3) Du  </a:t>
            </a:r>
            <a:r>
              <a:rPr lang="en-GB" sz="2400" dirty="0" err="1">
                <a:latin typeface="+mn-lt"/>
              </a:rPr>
              <a:t>kannst</a:t>
            </a:r>
            <a:r>
              <a:rPr lang="en-GB" sz="2400" dirty="0">
                <a:latin typeface="+mn-lt"/>
              </a:rPr>
              <a:t> </a:t>
            </a:r>
            <a:r>
              <a:rPr lang="de-DE" sz="2400" dirty="0">
                <a:latin typeface="+mn-lt"/>
              </a:rPr>
              <a:t>denken: “ich weiß es              </a:t>
            </a:r>
            <a:r>
              <a:rPr lang="de-DE" sz="2400" dirty="0">
                <a:solidFill>
                  <a:schemeClr val="bg1"/>
                </a:solidFill>
                <a:latin typeface="+mn-lt"/>
              </a:rPr>
              <a:t>s</a:t>
            </a:r>
            <a:r>
              <a:rPr lang="de-DE" sz="2400" dirty="0">
                <a:latin typeface="+mn-lt"/>
              </a:rPr>
              <a:t> nicht!” </a:t>
            </a:r>
          </a:p>
          <a:p>
            <a:endParaRPr lang="en-GB" sz="2400" dirty="0">
              <a:latin typeface="+mn-lt"/>
            </a:endParaRPr>
          </a:p>
          <a:p>
            <a:r>
              <a:rPr lang="en-GB" sz="2400" dirty="0">
                <a:latin typeface="+mn-lt"/>
              </a:rPr>
              <a:t>4) </a:t>
            </a:r>
            <a:r>
              <a:rPr lang="en-GB" sz="2400" dirty="0" err="1">
                <a:latin typeface="+mn-lt"/>
              </a:rPr>
              <a:t>Ich</a:t>
            </a:r>
            <a:r>
              <a:rPr lang="en-GB" sz="2400" dirty="0">
                <a:latin typeface="+mn-lt"/>
              </a:rPr>
              <a:t> </a:t>
            </a:r>
            <a:r>
              <a:rPr lang="en-GB" sz="2400" dirty="0" err="1">
                <a:latin typeface="+mn-lt"/>
              </a:rPr>
              <a:t>kann</a:t>
            </a:r>
            <a:r>
              <a:rPr lang="en-GB" sz="2400" dirty="0">
                <a:latin typeface="+mn-lt"/>
              </a:rPr>
              <a:t> </a:t>
            </a:r>
            <a:r>
              <a:rPr lang="en-GB" sz="2400" dirty="0" err="1">
                <a:latin typeface="+mn-lt"/>
              </a:rPr>
              <a:t>montags</a:t>
            </a:r>
            <a:r>
              <a:rPr lang="en-GB" sz="2400" dirty="0">
                <a:latin typeface="+mn-lt"/>
              </a:rPr>
              <a:t> </a:t>
            </a:r>
            <a:r>
              <a:rPr lang="en-GB" sz="2400" dirty="0" err="1">
                <a:latin typeface="+mn-lt"/>
              </a:rPr>
              <a:t>schwimmen</a:t>
            </a:r>
            <a:r>
              <a:rPr lang="en-GB" sz="2400" dirty="0">
                <a:latin typeface="+mn-lt"/>
              </a:rPr>
              <a:t>.</a:t>
            </a:r>
          </a:p>
          <a:p>
            <a:endParaRPr lang="en-GB" sz="2400" dirty="0">
              <a:latin typeface="+mn-lt"/>
            </a:endParaRPr>
          </a:p>
          <a:p>
            <a:r>
              <a:rPr lang="en-GB" sz="2400" dirty="0">
                <a:latin typeface="+mn-lt"/>
              </a:rPr>
              <a:t>5) </a:t>
            </a:r>
            <a:r>
              <a:rPr lang="en-GB" sz="2400" dirty="0" err="1">
                <a:latin typeface="+mn-lt"/>
              </a:rPr>
              <a:t>Ich</a:t>
            </a:r>
            <a:r>
              <a:rPr lang="en-GB" sz="2400" dirty="0">
                <a:latin typeface="+mn-lt"/>
              </a:rPr>
              <a:t> </a:t>
            </a:r>
            <a:r>
              <a:rPr lang="en-GB" sz="2400" dirty="0" err="1">
                <a:latin typeface="+mn-lt"/>
              </a:rPr>
              <a:t>kann</a:t>
            </a:r>
            <a:r>
              <a:rPr lang="en-GB" sz="2400" dirty="0">
                <a:latin typeface="+mn-lt"/>
              </a:rPr>
              <a:t> </a:t>
            </a:r>
            <a:r>
              <a:rPr lang="en-GB" sz="2400" dirty="0" err="1">
                <a:latin typeface="+mn-lt"/>
              </a:rPr>
              <a:t>etwas</a:t>
            </a:r>
            <a:r>
              <a:rPr lang="en-GB" sz="2400" dirty="0">
                <a:latin typeface="+mn-lt"/>
              </a:rPr>
              <a:t> </a:t>
            </a:r>
            <a:r>
              <a:rPr lang="en-GB" sz="2400" dirty="0" err="1">
                <a:latin typeface="+mn-lt"/>
              </a:rPr>
              <a:t>spielen</a:t>
            </a:r>
            <a:r>
              <a:rPr lang="en-GB" sz="2400" dirty="0">
                <a:latin typeface="+mn-lt"/>
              </a:rPr>
              <a:t>. </a:t>
            </a:r>
          </a:p>
          <a:p>
            <a:r>
              <a:rPr lang="en-GB" sz="2400" dirty="0">
                <a:latin typeface="+mn-lt"/>
              </a:rPr>
              <a:t> </a:t>
            </a:r>
          </a:p>
          <a:p>
            <a:r>
              <a:rPr lang="en-GB" sz="2400" dirty="0">
                <a:latin typeface="+mn-lt"/>
              </a:rPr>
              <a:t>6) Du  </a:t>
            </a:r>
            <a:r>
              <a:rPr lang="en-GB" sz="2400" dirty="0" err="1">
                <a:latin typeface="+mn-lt"/>
              </a:rPr>
              <a:t>kannst</a:t>
            </a:r>
            <a:r>
              <a:rPr lang="en-GB" sz="2400" dirty="0">
                <a:latin typeface="+mn-lt"/>
              </a:rPr>
              <a:t> </a:t>
            </a:r>
            <a:r>
              <a:rPr lang="en-GB" sz="2400" dirty="0" err="1">
                <a:latin typeface="+mn-lt"/>
              </a:rPr>
              <a:t>einen</a:t>
            </a:r>
            <a:r>
              <a:rPr lang="en-GB" sz="2400" dirty="0">
                <a:latin typeface="+mn-lt"/>
              </a:rPr>
              <a:t> </a:t>
            </a:r>
            <a:r>
              <a:rPr lang="en-GB" sz="2400" dirty="0" err="1">
                <a:latin typeface="+mn-lt"/>
              </a:rPr>
              <a:t>Satz</a:t>
            </a:r>
            <a:r>
              <a:rPr lang="en-GB" sz="2400" dirty="0">
                <a:latin typeface="+mn-lt"/>
              </a:rPr>
              <a:t> </a:t>
            </a:r>
            <a:r>
              <a:rPr lang="en-GB" sz="2400" dirty="0" err="1">
                <a:latin typeface="+mn-lt"/>
              </a:rPr>
              <a:t>wiederholen</a:t>
            </a:r>
            <a:r>
              <a:rPr lang="en-GB" sz="2400" dirty="0">
                <a:latin typeface="+mn-lt"/>
              </a:rPr>
              <a:t>.</a:t>
            </a:r>
          </a:p>
        </p:txBody>
      </p:sp>
      <p:grpSp>
        <p:nvGrpSpPr>
          <p:cNvPr id="5" name="Group 4"/>
          <p:cNvGrpSpPr/>
          <p:nvPr/>
        </p:nvGrpSpPr>
        <p:grpSpPr>
          <a:xfrm>
            <a:off x="456825" y="1818637"/>
            <a:ext cx="838201" cy="584200"/>
            <a:chOff x="6172199" y="2593172"/>
            <a:chExt cx="844906" cy="569128"/>
          </a:xfrm>
        </p:grpSpPr>
        <p:pic>
          <p:nvPicPr>
            <p:cNvPr id="1026" name="Picture 2" descr="Free Drink Pomegranate illustration and picture"/>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8946" t="21738" r="38347" b="63946"/>
            <a:stretch/>
          </p:blipFill>
          <p:spPr bwMode="auto">
            <a:xfrm>
              <a:off x="6172199" y="2593172"/>
              <a:ext cx="785358" cy="360370"/>
            </a:xfrm>
            <a:prstGeom prst="rect">
              <a:avLst/>
            </a:prstGeom>
            <a:noFill/>
            <a:extLst>
              <a:ext uri="{909E8E84-426E-40DD-AFC4-6F175D3DCCD1}">
                <a14:hiddenFill xmlns:a14="http://schemas.microsoft.com/office/drawing/2010/main">
                  <a:solidFill>
                    <a:srgbClr val="FFFFFF"/>
                  </a:solidFill>
                </a14:hiddenFill>
              </a:ext>
            </a:extLst>
          </p:spPr>
        </p:pic>
        <p:pic>
          <p:nvPicPr>
            <p:cNvPr id="71" name="Picture 2" descr="Free Drink Pomegranate illustration and picture"/>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38944" t="23590" r="38346" b="63946"/>
            <a:stretch/>
          </p:blipFill>
          <p:spPr bwMode="auto">
            <a:xfrm rot="10800000">
              <a:off x="6231645" y="2953542"/>
              <a:ext cx="785460" cy="20875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72" name="Group 71"/>
          <p:cNvGrpSpPr/>
          <p:nvPr/>
        </p:nvGrpSpPr>
        <p:grpSpPr>
          <a:xfrm>
            <a:off x="486311" y="2477431"/>
            <a:ext cx="838201" cy="584200"/>
            <a:chOff x="6172199" y="2593172"/>
            <a:chExt cx="844906" cy="569128"/>
          </a:xfrm>
        </p:grpSpPr>
        <p:pic>
          <p:nvPicPr>
            <p:cNvPr id="73" name="Picture 2" descr="Free Drink Pomegranate illustration and picture"/>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8946" t="21738" r="38347" b="63946"/>
            <a:stretch/>
          </p:blipFill>
          <p:spPr bwMode="auto">
            <a:xfrm>
              <a:off x="6172199" y="2593172"/>
              <a:ext cx="785358" cy="360370"/>
            </a:xfrm>
            <a:prstGeom prst="rect">
              <a:avLst/>
            </a:prstGeom>
            <a:noFill/>
            <a:extLst>
              <a:ext uri="{909E8E84-426E-40DD-AFC4-6F175D3DCCD1}">
                <a14:hiddenFill xmlns:a14="http://schemas.microsoft.com/office/drawing/2010/main">
                  <a:solidFill>
                    <a:srgbClr val="FFFFFF"/>
                  </a:solidFill>
                </a14:hiddenFill>
              </a:ext>
            </a:extLst>
          </p:spPr>
        </p:pic>
        <p:pic>
          <p:nvPicPr>
            <p:cNvPr id="74" name="Picture 2" descr="Free Drink Pomegranate illustration and picture"/>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38944" t="23590" r="38346" b="63946"/>
            <a:stretch/>
          </p:blipFill>
          <p:spPr bwMode="auto">
            <a:xfrm rot="10800000">
              <a:off x="6231645" y="2953542"/>
              <a:ext cx="785460" cy="20875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75" name="Group 74"/>
          <p:cNvGrpSpPr/>
          <p:nvPr/>
        </p:nvGrpSpPr>
        <p:grpSpPr>
          <a:xfrm>
            <a:off x="494483" y="3136225"/>
            <a:ext cx="838201" cy="584200"/>
            <a:chOff x="6172199" y="2593172"/>
            <a:chExt cx="844906" cy="569128"/>
          </a:xfrm>
        </p:grpSpPr>
        <p:pic>
          <p:nvPicPr>
            <p:cNvPr id="76" name="Picture 2" descr="Free Drink Pomegranate illustration and picture"/>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8946" t="21738" r="38347" b="63946"/>
            <a:stretch/>
          </p:blipFill>
          <p:spPr bwMode="auto">
            <a:xfrm>
              <a:off x="6172199" y="2593172"/>
              <a:ext cx="785358" cy="360370"/>
            </a:xfrm>
            <a:prstGeom prst="rect">
              <a:avLst/>
            </a:prstGeom>
            <a:noFill/>
            <a:extLst>
              <a:ext uri="{909E8E84-426E-40DD-AFC4-6F175D3DCCD1}">
                <a14:hiddenFill xmlns:a14="http://schemas.microsoft.com/office/drawing/2010/main">
                  <a:solidFill>
                    <a:srgbClr val="FFFFFF"/>
                  </a:solidFill>
                </a14:hiddenFill>
              </a:ext>
            </a:extLst>
          </p:spPr>
        </p:pic>
        <p:pic>
          <p:nvPicPr>
            <p:cNvPr id="77" name="Picture 2" descr="Free Drink Pomegranate illustration and picture"/>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38944" t="23590" r="38346" b="63946"/>
            <a:stretch/>
          </p:blipFill>
          <p:spPr bwMode="auto">
            <a:xfrm rot="10800000">
              <a:off x="6231645" y="2953542"/>
              <a:ext cx="785460" cy="20875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78" name="Group 77"/>
          <p:cNvGrpSpPr/>
          <p:nvPr/>
        </p:nvGrpSpPr>
        <p:grpSpPr>
          <a:xfrm>
            <a:off x="427236" y="4154269"/>
            <a:ext cx="838201" cy="584200"/>
            <a:chOff x="6172199" y="2593172"/>
            <a:chExt cx="844906" cy="569128"/>
          </a:xfrm>
        </p:grpSpPr>
        <p:pic>
          <p:nvPicPr>
            <p:cNvPr id="79" name="Picture 2" descr="Free Drink Pomegranate illustration and picture"/>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8946" t="21738" r="38347" b="63946"/>
            <a:stretch/>
          </p:blipFill>
          <p:spPr bwMode="auto">
            <a:xfrm>
              <a:off x="6172199" y="2593172"/>
              <a:ext cx="785358" cy="360370"/>
            </a:xfrm>
            <a:prstGeom prst="rect">
              <a:avLst/>
            </a:prstGeom>
            <a:noFill/>
            <a:extLst>
              <a:ext uri="{909E8E84-426E-40DD-AFC4-6F175D3DCCD1}">
                <a14:hiddenFill xmlns:a14="http://schemas.microsoft.com/office/drawing/2010/main">
                  <a:solidFill>
                    <a:srgbClr val="FFFFFF"/>
                  </a:solidFill>
                </a14:hiddenFill>
              </a:ext>
            </a:extLst>
          </p:spPr>
        </p:pic>
        <p:pic>
          <p:nvPicPr>
            <p:cNvPr id="80" name="Picture 2" descr="Free Drink Pomegranate illustration and picture"/>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38944" t="23590" r="38346" b="63946"/>
            <a:stretch/>
          </p:blipFill>
          <p:spPr bwMode="auto">
            <a:xfrm rot="10800000">
              <a:off x="6231645" y="2953542"/>
              <a:ext cx="785460" cy="20875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81" name="Group 80"/>
          <p:cNvGrpSpPr/>
          <p:nvPr/>
        </p:nvGrpSpPr>
        <p:grpSpPr>
          <a:xfrm>
            <a:off x="456722" y="4795553"/>
            <a:ext cx="838201" cy="584200"/>
            <a:chOff x="6172199" y="2593172"/>
            <a:chExt cx="844906" cy="569128"/>
          </a:xfrm>
        </p:grpSpPr>
        <p:pic>
          <p:nvPicPr>
            <p:cNvPr id="82" name="Picture 2" descr="Free Drink Pomegranate illustration and picture"/>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8946" t="21738" r="38347" b="63946"/>
            <a:stretch/>
          </p:blipFill>
          <p:spPr bwMode="auto">
            <a:xfrm>
              <a:off x="6172199" y="2593172"/>
              <a:ext cx="785358" cy="360370"/>
            </a:xfrm>
            <a:prstGeom prst="rect">
              <a:avLst/>
            </a:prstGeom>
            <a:noFill/>
            <a:extLst>
              <a:ext uri="{909E8E84-426E-40DD-AFC4-6F175D3DCCD1}">
                <a14:hiddenFill xmlns:a14="http://schemas.microsoft.com/office/drawing/2010/main">
                  <a:solidFill>
                    <a:srgbClr val="FFFFFF"/>
                  </a:solidFill>
                </a14:hiddenFill>
              </a:ext>
            </a:extLst>
          </p:spPr>
        </p:pic>
        <p:pic>
          <p:nvPicPr>
            <p:cNvPr id="83" name="Picture 2" descr="Free Drink Pomegranate illustration and picture"/>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38944" t="23590" r="38346" b="63946"/>
            <a:stretch/>
          </p:blipFill>
          <p:spPr bwMode="auto">
            <a:xfrm rot="10800000">
              <a:off x="6231645" y="2953542"/>
              <a:ext cx="785460" cy="20875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84" name="Group 83"/>
          <p:cNvGrpSpPr/>
          <p:nvPr/>
        </p:nvGrpSpPr>
        <p:grpSpPr>
          <a:xfrm>
            <a:off x="456722" y="5457567"/>
            <a:ext cx="838201" cy="584200"/>
            <a:chOff x="6172199" y="2593172"/>
            <a:chExt cx="844906" cy="569128"/>
          </a:xfrm>
        </p:grpSpPr>
        <p:pic>
          <p:nvPicPr>
            <p:cNvPr id="85" name="Picture 2" descr="Free Drink Pomegranate illustration and picture"/>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8946" t="21738" r="38347" b="63946"/>
            <a:stretch/>
          </p:blipFill>
          <p:spPr bwMode="auto">
            <a:xfrm>
              <a:off x="6172199" y="2593172"/>
              <a:ext cx="785358" cy="360370"/>
            </a:xfrm>
            <a:prstGeom prst="rect">
              <a:avLst/>
            </a:prstGeom>
            <a:noFill/>
            <a:extLst>
              <a:ext uri="{909E8E84-426E-40DD-AFC4-6F175D3DCCD1}">
                <a14:hiddenFill xmlns:a14="http://schemas.microsoft.com/office/drawing/2010/main">
                  <a:solidFill>
                    <a:srgbClr val="FFFFFF"/>
                  </a:solidFill>
                </a14:hiddenFill>
              </a:ext>
            </a:extLst>
          </p:spPr>
        </p:pic>
        <p:pic>
          <p:nvPicPr>
            <p:cNvPr id="86" name="Picture 2" descr="Free Drink Pomegranate illustration and picture"/>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38944" t="23590" r="38346" b="63946"/>
            <a:stretch/>
          </p:blipFill>
          <p:spPr bwMode="auto">
            <a:xfrm rot="10800000">
              <a:off x="6231645" y="2953542"/>
              <a:ext cx="785460" cy="208758"/>
            </a:xfrm>
            <a:prstGeom prst="rect">
              <a:avLst/>
            </a:prstGeom>
            <a:noFill/>
            <a:extLst>
              <a:ext uri="{909E8E84-426E-40DD-AFC4-6F175D3DCCD1}">
                <a14:hiddenFill xmlns:a14="http://schemas.microsoft.com/office/drawing/2010/main">
                  <a:solidFill>
                    <a:srgbClr val="FFFFFF"/>
                  </a:solidFill>
                </a14:hiddenFill>
              </a:ext>
            </a:extLst>
          </p:spPr>
        </p:pic>
      </p:grpSp>
      <p:pic>
        <p:nvPicPr>
          <p:cNvPr id="87" name="Picture 86" descr="A picture containing text, toy, doll, vector graphics&#10;&#10;Description automatically generated">
            <a:extLst>
              <a:ext uri="{FF2B5EF4-FFF2-40B4-BE49-F238E27FC236}">
                <a16:creationId xmlns:a16="http://schemas.microsoft.com/office/drawing/2014/main" id="{2867896C-19D6-4FD2-9249-5612FDF7291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499214" y="1773759"/>
            <a:ext cx="1077542" cy="1043869"/>
          </a:xfrm>
          <a:prstGeom prst="rect">
            <a:avLst/>
          </a:prstGeom>
        </p:spPr>
      </p:pic>
      <p:pic>
        <p:nvPicPr>
          <p:cNvPr id="88" name="Picture 87">
            <a:extLst>
              <a:ext uri="{FF2B5EF4-FFF2-40B4-BE49-F238E27FC236}">
                <a16:creationId xmlns:a16="http://schemas.microsoft.com/office/drawing/2014/main" id="{8815FEE6-DDD0-74FE-212F-C70D46512E4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838695" y="4014624"/>
            <a:ext cx="1246061" cy="1265840"/>
          </a:xfrm>
          <a:prstGeom prst="rect">
            <a:avLst/>
          </a:prstGeom>
        </p:spPr>
      </p:pic>
      <p:sp>
        <p:nvSpPr>
          <p:cNvPr id="89" name="Text Placeholder 2">
            <a:extLst>
              <a:ext uri="{FF2B5EF4-FFF2-40B4-BE49-F238E27FC236}">
                <a16:creationId xmlns:a16="http://schemas.microsoft.com/office/drawing/2014/main" id="{059A8369-53DF-4CFF-A991-2EACEFBD1E7A}"/>
              </a:ext>
            </a:extLst>
          </p:cNvPr>
          <p:cNvSpPr txBox="1">
            <a:spLocks/>
          </p:cNvSpPr>
          <p:nvPr/>
        </p:nvSpPr>
        <p:spPr>
          <a:xfrm>
            <a:off x="6555185" y="1798800"/>
            <a:ext cx="5636815" cy="4710938"/>
          </a:xfrm>
          <a:prstGeom prst="rect">
            <a:avLst/>
          </a:prstGeom>
        </p:spPr>
        <p:txBody>
          <a:bodyPr lIns="0" tIns="0" rIns="0" bIns="0" anchor="ctr">
            <a:noAutofit/>
          </a:bodyPr>
          <a:lst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a:lstStyle>
          <a:p>
            <a:endParaRPr lang="en-GB" sz="2400" dirty="0"/>
          </a:p>
          <a:p>
            <a:r>
              <a:rPr lang="en-GB" sz="2400" dirty="0"/>
              <a:t>I can swim on Mondays. </a:t>
            </a:r>
          </a:p>
          <a:p>
            <a:endParaRPr lang="en-GB" sz="2400" dirty="0"/>
          </a:p>
          <a:p>
            <a:r>
              <a:rPr lang="en-GB" sz="2400" dirty="0"/>
              <a:t>I can play something. </a:t>
            </a:r>
          </a:p>
          <a:p>
            <a:endParaRPr lang="en-GB" sz="2400" dirty="0"/>
          </a:p>
          <a:p>
            <a:r>
              <a:rPr lang="en-GB" sz="2400" dirty="0">
                <a:latin typeface="+mn-lt"/>
              </a:rPr>
              <a:t>I can win a game.</a:t>
            </a:r>
          </a:p>
          <a:p>
            <a:pPr marL="457200" indent="-457200">
              <a:buAutoNum type="arabicParenR"/>
            </a:pPr>
            <a:endParaRPr lang="en-GB" sz="2400" dirty="0">
              <a:latin typeface="+mn-lt"/>
            </a:endParaRPr>
          </a:p>
          <a:p>
            <a:r>
              <a:rPr lang="en-GB" sz="2400" dirty="0">
                <a:latin typeface="+mn-lt"/>
              </a:rPr>
              <a:t> </a:t>
            </a:r>
          </a:p>
          <a:p>
            <a:r>
              <a:rPr lang="en-GB" sz="2400" dirty="0">
                <a:latin typeface="+mn-lt"/>
              </a:rPr>
              <a:t>You can repeat a sentence.</a:t>
            </a:r>
          </a:p>
          <a:p>
            <a:endParaRPr lang="en-GB" sz="2400" dirty="0">
              <a:latin typeface="+mn-lt"/>
            </a:endParaRPr>
          </a:p>
          <a:p>
            <a:r>
              <a:rPr lang="en-GB" sz="2400" dirty="0"/>
              <a:t>You can think: “I don’t know!”</a:t>
            </a:r>
          </a:p>
          <a:p>
            <a:endParaRPr lang="en-GB" sz="2400" dirty="0"/>
          </a:p>
          <a:p>
            <a:r>
              <a:rPr lang="en-GB" sz="2400" dirty="0"/>
              <a:t>You can have a birthday.</a:t>
            </a:r>
          </a:p>
          <a:p>
            <a:r>
              <a:rPr lang="de-DE" sz="2400" dirty="0"/>
              <a:t> </a:t>
            </a:r>
          </a:p>
          <a:p>
            <a:r>
              <a:rPr lang="en-GB" sz="2400" dirty="0">
                <a:latin typeface="+mn-lt"/>
              </a:rPr>
              <a:t> </a:t>
            </a:r>
          </a:p>
        </p:txBody>
      </p:sp>
      <p:sp>
        <p:nvSpPr>
          <p:cNvPr id="90" name="CustomShape 8">
            <a:extLst>
              <a:ext uri="{FF2B5EF4-FFF2-40B4-BE49-F238E27FC236}">
                <a16:creationId xmlns:a16="http://schemas.microsoft.com/office/drawing/2014/main" id="{977D9DC2-7212-4C61-B9B9-2FECC03F6397}"/>
              </a:ext>
            </a:extLst>
          </p:cNvPr>
          <p:cNvSpPr/>
          <p:nvPr/>
        </p:nvSpPr>
        <p:spPr>
          <a:xfrm>
            <a:off x="5914673" y="731838"/>
            <a:ext cx="5149469" cy="963184"/>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Match the English sentence</a:t>
            </a:r>
            <a:r>
              <a:rPr kumimoji="0" lang="en-GB" sz="2400" i="0" u="none" strike="noStrike" kern="1200" cap="none" spc="-1" normalizeH="0" noProof="0" dirty="0">
                <a:ln>
                  <a:noFill/>
                </a:ln>
                <a:solidFill>
                  <a:srgbClr val="002060"/>
                </a:solidFill>
                <a:effectLst/>
                <a:uLnTx/>
                <a:uFillTx/>
                <a:latin typeface="Century Gothic" panose="020B0502020202020204" pitchFamily="34" charset="0"/>
                <a:ea typeface="Century Gothic"/>
              </a:rPr>
              <a:t> with the right German sentence. </a:t>
            </a:r>
            <a:endParaRPr kumimoji="0" lang="en-GB" sz="240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6" name="Freeform 5"/>
          <p:cNvSpPr/>
          <p:nvPr/>
        </p:nvSpPr>
        <p:spPr>
          <a:xfrm>
            <a:off x="4851026" y="1990637"/>
            <a:ext cx="1651000" cy="1580600"/>
          </a:xfrm>
          <a:custGeom>
            <a:avLst/>
            <a:gdLst>
              <a:gd name="connsiteX0" fmla="*/ 0 w 1651000"/>
              <a:gd name="connsiteY0" fmla="*/ 82000 h 1580600"/>
              <a:gd name="connsiteX1" fmla="*/ 698500 w 1651000"/>
              <a:gd name="connsiteY1" fmla="*/ 132800 h 1580600"/>
              <a:gd name="connsiteX2" fmla="*/ 1041400 w 1651000"/>
              <a:gd name="connsiteY2" fmla="*/ 1326600 h 1580600"/>
              <a:gd name="connsiteX3" fmla="*/ 1651000 w 1651000"/>
              <a:gd name="connsiteY3" fmla="*/ 1580600 h 1580600"/>
            </a:gdLst>
            <a:ahLst/>
            <a:cxnLst>
              <a:cxn ang="0">
                <a:pos x="connsiteX0" y="connsiteY0"/>
              </a:cxn>
              <a:cxn ang="0">
                <a:pos x="connsiteX1" y="connsiteY1"/>
              </a:cxn>
              <a:cxn ang="0">
                <a:pos x="connsiteX2" y="connsiteY2"/>
              </a:cxn>
              <a:cxn ang="0">
                <a:pos x="connsiteX3" y="connsiteY3"/>
              </a:cxn>
            </a:cxnLst>
            <a:rect l="l" t="t" r="r" b="b"/>
            <a:pathLst>
              <a:path w="1651000" h="1580600">
                <a:moveTo>
                  <a:pt x="0" y="82000"/>
                </a:moveTo>
                <a:cubicBezTo>
                  <a:pt x="262466" y="3683"/>
                  <a:pt x="524933" y="-74633"/>
                  <a:pt x="698500" y="132800"/>
                </a:cubicBezTo>
                <a:cubicBezTo>
                  <a:pt x="872067" y="340233"/>
                  <a:pt x="882650" y="1085300"/>
                  <a:pt x="1041400" y="1326600"/>
                </a:cubicBezTo>
                <a:cubicBezTo>
                  <a:pt x="1200150" y="1567900"/>
                  <a:pt x="1425575" y="1574250"/>
                  <a:pt x="1651000" y="1580600"/>
                </a:cubicBezTo>
              </a:path>
            </a:pathLst>
          </a:cu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Freeform 6"/>
          <p:cNvSpPr/>
          <p:nvPr/>
        </p:nvSpPr>
        <p:spPr>
          <a:xfrm>
            <a:off x="5181226" y="2834637"/>
            <a:ext cx="1384300" cy="3128593"/>
          </a:xfrm>
          <a:custGeom>
            <a:avLst/>
            <a:gdLst>
              <a:gd name="connsiteX0" fmla="*/ 0 w 1384300"/>
              <a:gd name="connsiteY0" fmla="*/ 0 h 3128593"/>
              <a:gd name="connsiteX1" fmla="*/ 546100 w 1384300"/>
              <a:gd name="connsiteY1" fmla="*/ 749300 h 3128593"/>
              <a:gd name="connsiteX2" fmla="*/ 901700 w 1384300"/>
              <a:gd name="connsiteY2" fmla="*/ 2260600 h 3128593"/>
              <a:gd name="connsiteX3" fmla="*/ 1333500 w 1384300"/>
              <a:gd name="connsiteY3" fmla="*/ 3035300 h 3128593"/>
              <a:gd name="connsiteX4" fmla="*/ 1358900 w 1384300"/>
              <a:gd name="connsiteY4" fmla="*/ 3086100 h 31285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4300" h="3128593">
                <a:moveTo>
                  <a:pt x="0" y="0"/>
                </a:moveTo>
                <a:cubicBezTo>
                  <a:pt x="197908" y="186266"/>
                  <a:pt x="395817" y="372533"/>
                  <a:pt x="546100" y="749300"/>
                </a:cubicBezTo>
                <a:cubicBezTo>
                  <a:pt x="696383" y="1126067"/>
                  <a:pt x="770467" y="1879600"/>
                  <a:pt x="901700" y="2260600"/>
                </a:cubicBezTo>
                <a:cubicBezTo>
                  <a:pt x="1032933" y="2641600"/>
                  <a:pt x="1257300" y="2897717"/>
                  <a:pt x="1333500" y="3035300"/>
                </a:cubicBezTo>
                <a:cubicBezTo>
                  <a:pt x="1409700" y="3172883"/>
                  <a:pt x="1384300" y="3129491"/>
                  <a:pt x="1358900" y="3086100"/>
                </a:cubicBezTo>
              </a:path>
            </a:pathLst>
          </a:cu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Freeform 12"/>
          <p:cNvSpPr/>
          <p:nvPr/>
        </p:nvSpPr>
        <p:spPr>
          <a:xfrm>
            <a:off x="5206626" y="3634737"/>
            <a:ext cx="1270000" cy="1524000"/>
          </a:xfrm>
          <a:custGeom>
            <a:avLst/>
            <a:gdLst>
              <a:gd name="connsiteX0" fmla="*/ 0 w 1270000"/>
              <a:gd name="connsiteY0" fmla="*/ 0 h 1524000"/>
              <a:gd name="connsiteX1" fmla="*/ 317500 w 1270000"/>
              <a:gd name="connsiteY1" fmla="*/ 342900 h 1524000"/>
              <a:gd name="connsiteX2" fmla="*/ 533400 w 1270000"/>
              <a:gd name="connsiteY2" fmla="*/ 1231900 h 1524000"/>
              <a:gd name="connsiteX3" fmla="*/ 1270000 w 1270000"/>
              <a:gd name="connsiteY3" fmla="*/ 1524000 h 1524000"/>
            </a:gdLst>
            <a:ahLst/>
            <a:cxnLst>
              <a:cxn ang="0">
                <a:pos x="connsiteX0" y="connsiteY0"/>
              </a:cxn>
              <a:cxn ang="0">
                <a:pos x="connsiteX1" y="connsiteY1"/>
              </a:cxn>
              <a:cxn ang="0">
                <a:pos x="connsiteX2" y="connsiteY2"/>
              </a:cxn>
              <a:cxn ang="0">
                <a:pos x="connsiteX3" y="connsiteY3"/>
              </a:cxn>
            </a:cxnLst>
            <a:rect l="l" t="t" r="r" b="b"/>
            <a:pathLst>
              <a:path w="1270000" h="1524000">
                <a:moveTo>
                  <a:pt x="0" y="0"/>
                </a:moveTo>
                <a:cubicBezTo>
                  <a:pt x="114300" y="68791"/>
                  <a:pt x="228600" y="137583"/>
                  <a:pt x="317500" y="342900"/>
                </a:cubicBezTo>
                <a:cubicBezTo>
                  <a:pt x="406400" y="548217"/>
                  <a:pt x="374650" y="1035050"/>
                  <a:pt x="533400" y="1231900"/>
                </a:cubicBezTo>
                <a:cubicBezTo>
                  <a:pt x="692150" y="1428750"/>
                  <a:pt x="981075" y="1476375"/>
                  <a:pt x="1270000" y="1524000"/>
                </a:cubicBezTo>
              </a:path>
            </a:pathLst>
          </a:cu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Freeform 13"/>
          <p:cNvSpPr/>
          <p:nvPr/>
        </p:nvSpPr>
        <p:spPr>
          <a:xfrm>
            <a:off x="5244726" y="2027696"/>
            <a:ext cx="1295400" cy="2433803"/>
          </a:xfrm>
          <a:custGeom>
            <a:avLst/>
            <a:gdLst>
              <a:gd name="connsiteX0" fmla="*/ 0 w 1295400"/>
              <a:gd name="connsiteY0" fmla="*/ 2432541 h 2433803"/>
              <a:gd name="connsiteX1" fmla="*/ 939800 w 1295400"/>
              <a:gd name="connsiteY1" fmla="*/ 2076941 h 2433803"/>
              <a:gd name="connsiteX2" fmla="*/ 965200 w 1295400"/>
              <a:gd name="connsiteY2" fmla="*/ 235441 h 2433803"/>
              <a:gd name="connsiteX3" fmla="*/ 1295400 w 1295400"/>
              <a:gd name="connsiteY3" fmla="*/ 83041 h 2433803"/>
            </a:gdLst>
            <a:ahLst/>
            <a:cxnLst>
              <a:cxn ang="0">
                <a:pos x="connsiteX0" y="connsiteY0"/>
              </a:cxn>
              <a:cxn ang="0">
                <a:pos x="connsiteX1" y="connsiteY1"/>
              </a:cxn>
              <a:cxn ang="0">
                <a:pos x="connsiteX2" y="connsiteY2"/>
              </a:cxn>
              <a:cxn ang="0">
                <a:pos x="connsiteX3" y="connsiteY3"/>
              </a:cxn>
            </a:cxnLst>
            <a:rect l="l" t="t" r="r" b="b"/>
            <a:pathLst>
              <a:path w="1295400" h="2433803">
                <a:moveTo>
                  <a:pt x="0" y="2432541"/>
                </a:moveTo>
                <a:cubicBezTo>
                  <a:pt x="389466" y="2437832"/>
                  <a:pt x="778933" y="2443124"/>
                  <a:pt x="939800" y="2076941"/>
                </a:cubicBezTo>
                <a:cubicBezTo>
                  <a:pt x="1100667" y="1710758"/>
                  <a:pt x="905933" y="567758"/>
                  <a:pt x="965200" y="235441"/>
                </a:cubicBezTo>
                <a:cubicBezTo>
                  <a:pt x="1024467" y="-96876"/>
                  <a:pt x="1159933" y="-6918"/>
                  <a:pt x="1295400" y="83041"/>
                </a:cubicBezTo>
              </a:path>
            </a:pathLst>
          </a:cu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Freeform 22"/>
          <p:cNvSpPr/>
          <p:nvPr/>
        </p:nvSpPr>
        <p:spPr>
          <a:xfrm>
            <a:off x="4076326" y="2885437"/>
            <a:ext cx="2387600" cy="2365959"/>
          </a:xfrm>
          <a:custGeom>
            <a:avLst/>
            <a:gdLst>
              <a:gd name="connsiteX0" fmla="*/ 0 w 2387600"/>
              <a:gd name="connsiteY0" fmla="*/ 2235200 h 2365959"/>
              <a:gd name="connsiteX1" fmla="*/ 1117600 w 2387600"/>
              <a:gd name="connsiteY1" fmla="*/ 2235200 h 2365959"/>
              <a:gd name="connsiteX2" fmla="*/ 1892300 w 2387600"/>
              <a:gd name="connsiteY2" fmla="*/ 876300 h 2365959"/>
              <a:gd name="connsiteX3" fmla="*/ 2387600 w 2387600"/>
              <a:gd name="connsiteY3" fmla="*/ 0 h 2365959"/>
            </a:gdLst>
            <a:ahLst/>
            <a:cxnLst>
              <a:cxn ang="0">
                <a:pos x="connsiteX0" y="connsiteY0"/>
              </a:cxn>
              <a:cxn ang="0">
                <a:pos x="connsiteX1" y="connsiteY1"/>
              </a:cxn>
              <a:cxn ang="0">
                <a:pos x="connsiteX2" y="connsiteY2"/>
              </a:cxn>
              <a:cxn ang="0">
                <a:pos x="connsiteX3" y="connsiteY3"/>
              </a:cxn>
            </a:cxnLst>
            <a:rect l="l" t="t" r="r" b="b"/>
            <a:pathLst>
              <a:path w="2387600" h="2365959">
                <a:moveTo>
                  <a:pt x="0" y="2235200"/>
                </a:moveTo>
                <a:cubicBezTo>
                  <a:pt x="401108" y="2348441"/>
                  <a:pt x="802217" y="2461683"/>
                  <a:pt x="1117600" y="2235200"/>
                </a:cubicBezTo>
                <a:cubicBezTo>
                  <a:pt x="1432983" y="2008717"/>
                  <a:pt x="1892300" y="876300"/>
                  <a:pt x="1892300" y="876300"/>
                </a:cubicBezTo>
                <a:lnTo>
                  <a:pt x="2387600" y="0"/>
                </a:lnTo>
              </a:path>
            </a:pathLst>
          </a:cu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Freeform 28"/>
          <p:cNvSpPr/>
          <p:nvPr/>
        </p:nvSpPr>
        <p:spPr>
          <a:xfrm>
            <a:off x="5816226" y="4477551"/>
            <a:ext cx="787400" cy="1403778"/>
          </a:xfrm>
          <a:custGeom>
            <a:avLst/>
            <a:gdLst>
              <a:gd name="connsiteX0" fmla="*/ 0 w 787400"/>
              <a:gd name="connsiteY0" fmla="*/ 1303486 h 1403778"/>
              <a:gd name="connsiteX1" fmla="*/ 330200 w 787400"/>
              <a:gd name="connsiteY1" fmla="*/ 1290786 h 1403778"/>
              <a:gd name="connsiteX2" fmla="*/ 406400 w 787400"/>
              <a:gd name="connsiteY2" fmla="*/ 160486 h 1403778"/>
              <a:gd name="connsiteX3" fmla="*/ 787400 w 787400"/>
              <a:gd name="connsiteY3" fmla="*/ 33486 h 1403778"/>
            </a:gdLst>
            <a:ahLst/>
            <a:cxnLst>
              <a:cxn ang="0">
                <a:pos x="connsiteX0" y="connsiteY0"/>
              </a:cxn>
              <a:cxn ang="0">
                <a:pos x="connsiteX1" y="connsiteY1"/>
              </a:cxn>
              <a:cxn ang="0">
                <a:pos x="connsiteX2" y="connsiteY2"/>
              </a:cxn>
              <a:cxn ang="0">
                <a:pos x="connsiteX3" y="connsiteY3"/>
              </a:cxn>
            </a:cxnLst>
            <a:rect l="l" t="t" r="r" b="b"/>
            <a:pathLst>
              <a:path w="787400" h="1403778">
                <a:moveTo>
                  <a:pt x="0" y="1303486"/>
                </a:moveTo>
                <a:cubicBezTo>
                  <a:pt x="131233" y="1392386"/>
                  <a:pt x="262467" y="1481286"/>
                  <a:pt x="330200" y="1290786"/>
                </a:cubicBezTo>
                <a:cubicBezTo>
                  <a:pt x="397933" y="1100286"/>
                  <a:pt x="330200" y="370036"/>
                  <a:pt x="406400" y="160486"/>
                </a:cubicBezTo>
                <a:cubicBezTo>
                  <a:pt x="482600" y="-49064"/>
                  <a:pt x="635000" y="-7789"/>
                  <a:pt x="787400" y="33486"/>
                </a:cubicBezTo>
              </a:path>
            </a:pathLst>
          </a:cu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Speech Bubble: Rectangle with Corners Rounded 34">
            <a:hlinkClick r:id="" action="ppaction://noaction">
              <a:snd r:embed="rId8" name="T3_W5_11.1.wav"/>
            </a:hlinkClick>
            <a:extLst>
              <a:ext uri="{FF2B5EF4-FFF2-40B4-BE49-F238E27FC236}">
                <a16:creationId xmlns:a16="http://schemas.microsoft.com/office/drawing/2014/main" id="{2A92558E-4A3A-4969-8887-224B3F2C55E3}"/>
              </a:ext>
            </a:extLst>
          </p:cNvPr>
          <p:cNvSpPr/>
          <p:nvPr/>
        </p:nvSpPr>
        <p:spPr>
          <a:xfrm>
            <a:off x="1034254" y="884400"/>
            <a:ext cx="3752562" cy="817095"/>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kumimoji="0" lang="en-GB" sz="2400" i="0" u="none" strike="noStrike" kern="1200" cap="none" spc="-1" normalizeH="0" baseline="0" noProof="0" dirty="0" err="1">
                <a:ln>
                  <a:noFill/>
                </a:ln>
                <a:solidFill>
                  <a:schemeClr val="bg1"/>
                </a:solidFill>
                <a:effectLst/>
                <a:uLnTx/>
                <a:uFillTx/>
                <a:latin typeface="+mj-lt"/>
                <a:ea typeface="Century Gothic"/>
              </a:rPr>
              <a:t>Schreib</a:t>
            </a:r>
            <a:r>
              <a:rPr kumimoji="0" lang="en-GB" sz="2400" i="0" u="none" strike="noStrike" kern="1200" cap="none" spc="-1" normalizeH="0" baseline="0" noProof="0" dirty="0">
                <a:ln>
                  <a:noFill/>
                </a:ln>
                <a:solidFill>
                  <a:schemeClr val="bg1"/>
                </a:solidFill>
                <a:effectLst/>
                <a:uLnTx/>
                <a:uFillTx/>
                <a:latin typeface="+mj-lt"/>
                <a:ea typeface="Century Gothic"/>
              </a:rPr>
              <a:t> 1-6 </a:t>
            </a:r>
            <a:br>
              <a:rPr kumimoji="0" lang="en-GB" sz="2400" i="0" u="none" strike="noStrike" kern="1200" cap="none" spc="-1" normalizeH="0" baseline="0" noProof="0" dirty="0">
                <a:ln>
                  <a:noFill/>
                </a:ln>
                <a:solidFill>
                  <a:schemeClr val="bg1"/>
                </a:solidFill>
                <a:effectLst/>
                <a:uLnTx/>
                <a:uFillTx/>
                <a:latin typeface="+mj-lt"/>
                <a:ea typeface="Century Gothic"/>
              </a:rPr>
            </a:br>
            <a:r>
              <a:rPr kumimoji="0" lang="en-GB" sz="2400" i="0" u="none" strike="noStrike" kern="1200" cap="none" spc="-1" normalizeH="0" baseline="0" noProof="0" dirty="0">
                <a:ln>
                  <a:noFill/>
                </a:ln>
                <a:solidFill>
                  <a:schemeClr val="bg1"/>
                </a:solidFill>
                <a:effectLst/>
                <a:uLnTx/>
                <a:uFillTx/>
                <a:latin typeface="+mj-lt"/>
                <a:ea typeface="Century Gothic"/>
              </a:rPr>
              <a:t>und ‘ich’ </a:t>
            </a:r>
            <a:r>
              <a:rPr kumimoji="0" lang="en-GB" sz="2400" i="0" u="none" strike="noStrike" kern="1200" cap="none" spc="-1" normalizeH="0" baseline="0" noProof="0" dirty="0" err="1">
                <a:ln>
                  <a:noFill/>
                </a:ln>
                <a:solidFill>
                  <a:schemeClr val="bg1"/>
                </a:solidFill>
                <a:effectLst/>
                <a:uLnTx/>
                <a:uFillTx/>
                <a:latin typeface="+mj-lt"/>
                <a:ea typeface="Century Gothic"/>
              </a:rPr>
              <a:t>oder</a:t>
            </a:r>
            <a:r>
              <a:rPr kumimoji="0" lang="en-GB" sz="2400" i="0" u="none" strike="noStrike" kern="1200" cap="none" spc="-1" normalizeH="0" baseline="0" noProof="0" dirty="0">
                <a:ln>
                  <a:noFill/>
                </a:ln>
                <a:solidFill>
                  <a:schemeClr val="bg1"/>
                </a:solidFill>
                <a:effectLst/>
                <a:uLnTx/>
                <a:uFillTx/>
                <a:latin typeface="+mj-lt"/>
                <a:ea typeface="Century Gothic"/>
              </a:rPr>
              <a:t> ‘du’.</a:t>
            </a:r>
            <a:endParaRPr kumimoji="0" lang="en-GB" sz="2400" b="1" i="0" u="none" strike="noStrike" kern="1200" cap="none" spc="0" normalizeH="0" baseline="0" noProof="0" dirty="0">
              <a:ln>
                <a:noFill/>
              </a:ln>
              <a:solidFill>
                <a:schemeClr val="bg1"/>
              </a:solidFill>
              <a:effectLst/>
              <a:uLnTx/>
              <a:uFillTx/>
              <a:latin typeface="+mj-lt"/>
              <a:ea typeface="Calibri"/>
              <a:cs typeface="Calibri"/>
              <a:sym typeface="Calibri"/>
            </a:endParaRPr>
          </a:p>
        </p:txBody>
      </p:sp>
      <p:pic>
        <p:nvPicPr>
          <p:cNvPr id="36" name="Graphic 35" descr="Teacher">
            <a:extLst>
              <a:ext uri="{FF2B5EF4-FFF2-40B4-BE49-F238E27FC236}">
                <a16:creationId xmlns:a16="http://schemas.microsoft.com/office/drawing/2014/main" id="{C2B73D90-0C6C-4B2D-91E3-CEDFC69E8ABB}"/>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20185" y="777811"/>
            <a:ext cx="914400" cy="914400"/>
          </a:xfrm>
          <a:prstGeom prst="rect">
            <a:avLst/>
          </a:prstGeom>
        </p:spPr>
      </p:pic>
      <p:sp>
        <p:nvSpPr>
          <p:cNvPr id="2" name="Oval 1">
            <a:hlinkClick r:id="" action="ppaction://noaction">
              <a:snd r:embed="rId11" name="T3_W5_11.2.wav"/>
            </a:hlinkClick>
            <a:extLst>
              <a:ext uri="{FF2B5EF4-FFF2-40B4-BE49-F238E27FC236}">
                <a16:creationId xmlns:a16="http://schemas.microsoft.com/office/drawing/2014/main" id="{C3FBA250-A6E7-4B94-858D-2A5564FBBE7D}"/>
              </a:ext>
            </a:extLst>
          </p:cNvPr>
          <p:cNvSpPr/>
          <p:nvPr/>
        </p:nvSpPr>
        <p:spPr>
          <a:xfrm>
            <a:off x="107485" y="1964356"/>
            <a:ext cx="433272" cy="424745"/>
          </a:xfrm>
          <a:prstGeom prst="ellipse">
            <a:avLst/>
          </a:prstGeom>
          <a:solidFill>
            <a:srgbClr val="2E94AF"/>
          </a:solidFill>
          <a:ln>
            <a:solidFill>
              <a:srgbClr val="FFFF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t>1</a:t>
            </a:r>
          </a:p>
        </p:txBody>
      </p:sp>
      <p:sp>
        <p:nvSpPr>
          <p:cNvPr id="37" name="Oval 36">
            <a:hlinkClick r:id="" action="ppaction://noaction">
              <a:snd r:embed="rId12" name="T3_W5_11.3.wav"/>
            </a:hlinkClick>
            <a:extLst>
              <a:ext uri="{FF2B5EF4-FFF2-40B4-BE49-F238E27FC236}">
                <a16:creationId xmlns:a16="http://schemas.microsoft.com/office/drawing/2014/main" id="{37482EFC-4797-42E1-BDC9-6C5A9BFBBE6A}"/>
              </a:ext>
            </a:extLst>
          </p:cNvPr>
          <p:cNvSpPr/>
          <p:nvPr/>
        </p:nvSpPr>
        <p:spPr>
          <a:xfrm>
            <a:off x="118331" y="2595331"/>
            <a:ext cx="433272" cy="424745"/>
          </a:xfrm>
          <a:prstGeom prst="ellipse">
            <a:avLst/>
          </a:prstGeom>
          <a:solidFill>
            <a:srgbClr val="2E94AF"/>
          </a:solidFill>
          <a:ln>
            <a:solidFill>
              <a:srgbClr val="FFFF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t>2</a:t>
            </a:r>
          </a:p>
        </p:txBody>
      </p:sp>
      <p:sp>
        <p:nvSpPr>
          <p:cNvPr id="38" name="Oval 37">
            <a:hlinkClick r:id="" action="ppaction://noaction">
              <a:snd r:embed="rId13" name="T3_W5_11.4.wav"/>
            </a:hlinkClick>
            <a:extLst>
              <a:ext uri="{FF2B5EF4-FFF2-40B4-BE49-F238E27FC236}">
                <a16:creationId xmlns:a16="http://schemas.microsoft.com/office/drawing/2014/main" id="{08B0CF4E-1DA4-4D1E-88DD-E10718BE0940}"/>
              </a:ext>
            </a:extLst>
          </p:cNvPr>
          <p:cNvSpPr/>
          <p:nvPr/>
        </p:nvSpPr>
        <p:spPr>
          <a:xfrm>
            <a:off x="107485" y="3265078"/>
            <a:ext cx="433272" cy="424745"/>
          </a:xfrm>
          <a:prstGeom prst="ellipse">
            <a:avLst/>
          </a:prstGeom>
          <a:solidFill>
            <a:srgbClr val="2E94AF"/>
          </a:solidFill>
          <a:ln>
            <a:solidFill>
              <a:srgbClr val="FFFF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t>3</a:t>
            </a:r>
          </a:p>
        </p:txBody>
      </p:sp>
      <p:sp>
        <p:nvSpPr>
          <p:cNvPr id="39" name="Oval 38">
            <a:hlinkClick r:id="" action="ppaction://noaction">
              <a:snd r:embed="rId14" name="T3_W5_11.5.wav"/>
            </a:hlinkClick>
            <a:extLst>
              <a:ext uri="{FF2B5EF4-FFF2-40B4-BE49-F238E27FC236}">
                <a16:creationId xmlns:a16="http://schemas.microsoft.com/office/drawing/2014/main" id="{8097B0DE-9CA8-4241-9682-55723C0C4F6D}"/>
              </a:ext>
            </a:extLst>
          </p:cNvPr>
          <p:cNvSpPr/>
          <p:nvPr/>
        </p:nvSpPr>
        <p:spPr>
          <a:xfrm>
            <a:off x="107485" y="4265178"/>
            <a:ext cx="433272" cy="424745"/>
          </a:xfrm>
          <a:prstGeom prst="ellipse">
            <a:avLst/>
          </a:prstGeom>
          <a:solidFill>
            <a:srgbClr val="2E94AF"/>
          </a:solidFill>
          <a:ln>
            <a:solidFill>
              <a:srgbClr val="FFFF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t>4</a:t>
            </a:r>
          </a:p>
        </p:txBody>
      </p:sp>
      <p:sp>
        <p:nvSpPr>
          <p:cNvPr id="40" name="Oval 39">
            <a:hlinkClick r:id="" action="ppaction://noaction">
              <a:snd r:embed="rId15" name="T3_W5_11.6.wav"/>
            </a:hlinkClick>
            <a:extLst>
              <a:ext uri="{FF2B5EF4-FFF2-40B4-BE49-F238E27FC236}">
                <a16:creationId xmlns:a16="http://schemas.microsoft.com/office/drawing/2014/main" id="{ACD82B06-69FB-469F-A749-79A407223B0C}"/>
              </a:ext>
            </a:extLst>
          </p:cNvPr>
          <p:cNvSpPr/>
          <p:nvPr/>
        </p:nvSpPr>
        <p:spPr>
          <a:xfrm>
            <a:off x="107485" y="4922492"/>
            <a:ext cx="433272" cy="424745"/>
          </a:xfrm>
          <a:prstGeom prst="ellipse">
            <a:avLst/>
          </a:prstGeom>
          <a:solidFill>
            <a:srgbClr val="2E94AF"/>
          </a:solidFill>
          <a:ln>
            <a:solidFill>
              <a:srgbClr val="FFFF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t>5</a:t>
            </a:r>
          </a:p>
        </p:txBody>
      </p:sp>
      <p:sp>
        <p:nvSpPr>
          <p:cNvPr id="41" name="Oval 40">
            <a:hlinkClick r:id="" action="ppaction://noaction">
              <a:snd r:embed="rId16" name="T3_W5_11.7.wav"/>
            </a:hlinkClick>
            <a:extLst>
              <a:ext uri="{FF2B5EF4-FFF2-40B4-BE49-F238E27FC236}">
                <a16:creationId xmlns:a16="http://schemas.microsoft.com/office/drawing/2014/main" id="{D3A0A572-8A7C-421A-AB80-0F8B7FD67376}"/>
              </a:ext>
            </a:extLst>
          </p:cNvPr>
          <p:cNvSpPr/>
          <p:nvPr/>
        </p:nvSpPr>
        <p:spPr>
          <a:xfrm>
            <a:off x="128955" y="5594378"/>
            <a:ext cx="433272" cy="424745"/>
          </a:xfrm>
          <a:prstGeom prst="ellipse">
            <a:avLst/>
          </a:prstGeom>
          <a:solidFill>
            <a:srgbClr val="2E94AF"/>
          </a:solidFill>
          <a:ln>
            <a:solidFill>
              <a:srgbClr val="FFFF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t>6</a:t>
            </a:r>
          </a:p>
        </p:txBody>
      </p:sp>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72"/>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75"/>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78"/>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nodeType="clickEffect">
                                  <p:stCondLst>
                                    <p:cond delay="0"/>
                                  </p:stCondLst>
                                  <p:childTnLst>
                                    <p:set>
                                      <p:cBhvr>
                                        <p:cTn id="22" dur="1" fill="hold">
                                          <p:stCondLst>
                                            <p:cond delay="0"/>
                                          </p:stCondLst>
                                        </p:cTn>
                                        <p:tgtEl>
                                          <p:spTgt spid="81"/>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0"/>
                                          </p:stCondLst>
                                        </p:cTn>
                                        <p:tgtEl>
                                          <p:spTgt spid="84"/>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0"/>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87"/>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88"/>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89"/>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6"/>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7"/>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13"/>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14"/>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23"/>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 grpId="0"/>
      <p:bldP spid="90" grpId="0"/>
      <p:bldP spid="6" grpId="0" animBg="1"/>
      <p:bldP spid="7" grpId="0" animBg="1"/>
      <p:bldP spid="13" grpId="0" animBg="1"/>
      <p:bldP spid="14" grpId="0" animBg="1"/>
      <p:bldP spid="23" grpId="0" animBg="1"/>
      <p:bldP spid="2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descr="Logo&#10;&#10;Description automatically generated">
            <a:extLst>
              <a:ext uri="{FF2B5EF4-FFF2-40B4-BE49-F238E27FC236}">
                <a16:creationId xmlns:a16="http://schemas.microsoft.com/office/drawing/2014/main" id="{89B9ADB6-F0BD-458B-888C-C78805A6200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775117" y="4280258"/>
            <a:ext cx="1695683" cy="1050586"/>
          </a:xfrm>
          <a:prstGeom prst="rect">
            <a:avLst/>
          </a:prstGeom>
        </p:spPr>
      </p:pic>
      <p:sp>
        <p:nvSpPr>
          <p:cNvPr id="112" name="CustomShape 6">
            <a:hlinkClick r:id="" action="ppaction://noaction">
              <a:snd r:embed="rId8" name="T3_W5_12.1.wav"/>
            </a:hlinkClick>
          </p:cNvPr>
          <p:cNvSpPr/>
          <p:nvPr/>
        </p:nvSpPr>
        <p:spPr>
          <a:xfrm>
            <a:off x="114389" y="0"/>
            <a:ext cx="812556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Kann</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ich</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schon</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503440" y="329833"/>
            <a:ext cx="1557451" cy="374973"/>
          </a:xfrm>
          <a:solidFill>
            <a:schemeClr val="bg1"/>
          </a:solidFill>
        </p:spPr>
        <p:txBody>
          <a:bodyPr/>
          <a:lstStyle/>
          <a:p>
            <a:pPr algn="ctr"/>
            <a:r>
              <a:rPr lang="en-GB" sz="2000" b="1" dirty="0">
                <a:solidFill>
                  <a:schemeClr val="bg1"/>
                </a:solidFill>
                <a:latin typeface="Century Gothic" panose="020B0502020202020204" pitchFamily="34" charset="0"/>
              </a:rPr>
              <a:t>Kultur</a:t>
            </a:r>
          </a:p>
        </p:txBody>
      </p:sp>
      <p:pic>
        <p:nvPicPr>
          <p:cNvPr id="15" name="Picture 14" descr="Logo&#10;&#10;Description automatically generated">
            <a:extLst>
              <a:ext uri="{FF2B5EF4-FFF2-40B4-BE49-F238E27FC236}">
                <a16:creationId xmlns:a16="http://schemas.microsoft.com/office/drawing/2014/main" id="{89B9ADB6-F0BD-458B-888C-C78805A6200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644362" y="87550"/>
            <a:ext cx="1695683" cy="1050586"/>
          </a:xfrm>
          <a:prstGeom prst="rect">
            <a:avLst/>
          </a:prstGeom>
        </p:spPr>
      </p:pic>
      <p:sp>
        <p:nvSpPr>
          <p:cNvPr id="5" name="Rectangle 4"/>
          <p:cNvSpPr/>
          <p:nvPr/>
        </p:nvSpPr>
        <p:spPr>
          <a:xfrm>
            <a:off x="3023634" y="6371317"/>
            <a:ext cx="4538422" cy="307777"/>
          </a:xfrm>
          <a:prstGeom prst="rect">
            <a:avLst/>
          </a:prstGeom>
        </p:spPr>
        <p:txBody>
          <a:bodyPr wrap="none">
            <a:spAutoFit/>
          </a:bodyPr>
          <a:lstStyle/>
          <a:p>
            <a:r>
              <a:rPr lang="en-GB" sz="1400" dirty="0">
                <a:hlinkClick r:id="rId9" tooltip="Original URL: https://www.youtube.com/watch?v=2PrFEacUkn8. Click or tap if you trust this link."/>
              </a:rPr>
              <a:t>https://www.youtube.com/watch?v=2PrFEacUkn8</a:t>
            </a:r>
            <a:endParaRPr lang="en-GB" sz="1400" dirty="0"/>
          </a:p>
        </p:txBody>
      </p:sp>
      <p:grpSp>
        <p:nvGrpSpPr>
          <p:cNvPr id="12" name="Group 11">
            <a:extLst>
              <a:ext uri="{FF2B5EF4-FFF2-40B4-BE49-F238E27FC236}">
                <a16:creationId xmlns:a16="http://schemas.microsoft.com/office/drawing/2014/main" id="{43961C7C-4BDC-457F-B2BD-A363B1522F58}"/>
              </a:ext>
            </a:extLst>
          </p:cNvPr>
          <p:cNvGrpSpPr/>
          <p:nvPr/>
        </p:nvGrpSpPr>
        <p:grpSpPr>
          <a:xfrm>
            <a:off x="8545343" y="1721159"/>
            <a:ext cx="2053562" cy="1534971"/>
            <a:chOff x="4585379" y="4393396"/>
            <a:chExt cx="2018224" cy="1566148"/>
          </a:xfrm>
        </p:grpSpPr>
        <p:grpSp>
          <p:nvGrpSpPr>
            <p:cNvPr id="13" name="Group 12">
              <a:extLst>
                <a:ext uri="{FF2B5EF4-FFF2-40B4-BE49-F238E27FC236}">
                  <a16:creationId xmlns:a16="http://schemas.microsoft.com/office/drawing/2014/main" id="{1BEE7CC0-5600-45C4-BF42-55C09AE16B77}"/>
                </a:ext>
              </a:extLst>
            </p:cNvPr>
            <p:cNvGrpSpPr/>
            <p:nvPr/>
          </p:nvGrpSpPr>
          <p:grpSpPr>
            <a:xfrm>
              <a:off x="4585379" y="4902729"/>
              <a:ext cx="2018224" cy="1056815"/>
              <a:chOff x="2434064" y="1534805"/>
              <a:chExt cx="2018224" cy="1056815"/>
            </a:xfrm>
            <a:solidFill>
              <a:srgbClr val="002060"/>
            </a:solidFill>
          </p:grpSpPr>
          <p:pic>
            <p:nvPicPr>
              <p:cNvPr id="16" name="Graphic 32" descr="Harp with solid fill">
                <a:extLst>
                  <a:ext uri="{FF2B5EF4-FFF2-40B4-BE49-F238E27FC236}">
                    <a16:creationId xmlns:a16="http://schemas.microsoft.com/office/drawing/2014/main" id="{97D42513-96B8-4813-ADB5-B6266B6F3510}"/>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3080688" y="1677220"/>
                <a:ext cx="914400" cy="914400"/>
              </a:xfrm>
              <a:prstGeom prst="rect">
                <a:avLst/>
              </a:prstGeom>
            </p:spPr>
          </p:pic>
          <p:pic>
            <p:nvPicPr>
              <p:cNvPr id="17" name="Graphic 33" descr="Saxophone with solid fill">
                <a:extLst>
                  <a:ext uri="{FF2B5EF4-FFF2-40B4-BE49-F238E27FC236}">
                    <a16:creationId xmlns:a16="http://schemas.microsoft.com/office/drawing/2014/main" id="{76982E1A-7B64-45F8-A706-045207727CA2}"/>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2434064" y="1631641"/>
                <a:ext cx="914400" cy="914400"/>
              </a:xfrm>
              <a:prstGeom prst="rect">
                <a:avLst/>
              </a:prstGeom>
            </p:spPr>
          </p:pic>
          <p:pic>
            <p:nvPicPr>
              <p:cNvPr id="18" name="Graphic 34" descr="Clarinet with solid fill">
                <a:extLst>
                  <a:ext uri="{FF2B5EF4-FFF2-40B4-BE49-F238E27FC236}">
                    <a16:creationId xmlns:a16="http://schemas.microsoft.com/office/drawing/2014/main" id="{202294B2-7A28-405C-9BE2-680CECDE89CB}"/>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rot="20528664">
                <a:off x="3537888" y="1534805"/>
                <a:ext cx="914400" cy="914400"/>
              </a:xfrm>
              <a:prstGeom prst="rect">
                <a:avLst/>
              </a:prstGeom>
            </p:spPr>
          </p:pic>
        </p:grpSp>
        <p:pic>
          <p:nvPicPr>
            <p:cNvPr id="14" name="Graphic 31" descr="Trumpet with solid fill">
              <a:extLst>
                <a:ext uri="{FF2B5EF4-FFF2-40B4-BE49-F238E27FC236}">
                  <a16:creationId xmlns:a16="http://schemas.microsoft.com/office/drawing/2014/main" id="{0EBD35DC-9E4A-43D7-A7EA-9207B2A9025D}"/>
                </a:ext>
              </a:extLst>
            </p:cNvPr>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5140373" y="4393396"/>
              <a:ext cx="914400" cy="914400"/>
            </a:xfrm>
            <a:prstGeom prst="rect">
              <a:avLst/>
            </a:prstGeom>
          </p:spPr>
        </p:pic>
      </p:grpSp>
      <p:pic>
        <p:nvPicPr>
          <p:cNvPr id="19" name="Picture 18" descr="Logo, icon&#10;&#10;Description automatically generated">
            <a:extLst>
              <a:ext uri="{FF2B5EF4-FFF2-40B4-BE49-F238E27FC236}">
                <a16:creationId xmlns:a16="http://schemas.microsoft.com/office/drawing/2014/main" id="{E2665541-7535-4559-B1BA-00A9A1CEA516}"/>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1415894" y="1878077"/>
            <a:ext cx="1428346" cy="1421898"/>
          </a:xfrm>
          <a:prstGeom prst="rect">
            <a:avLst/>
          </a:prstGeom>
        </p:spPr>
      </p:pic>
      <p:sp>
        <p:nvSpPr>
          <p:cNvPr id="21" name="TextBox 20"/>
          <p:cNvSpPr txBox="1"/>
          <p:nvPr/>
        </p:nvSpPr>
        <p:spPr>
          <a:xfrm>
            <a:off x="1444573" y="3368937"/>
            <a:ext cx="1788054" cy="461665"/>
          </a:xfrm>
          <a:prstGeom prst="rect">
            <a:avLst/>
          </a:prstGeom>
          <a:noFill/>
        </p:spPr>
        <p:txBody>
          <a:bodyPr wrap="square" rtlCol="0">
            <a:spAutoFit/>
          </a:bodyPr>
          <a:lstStyle/>
          <a:p>
            <a:r>
              <a:rPr lang="en-GB" sz="2400" spc="-1" dirty="0" err="1">
                <a:solidFill>
                  <a:srgbClr val="002060"/>
                </a:solidFill>
                <a:latin typeface="Century Gothic" panose="020B0502020202020204" pitchFamily="34" charset="0"/>
                <a:ea typeface="Century Gothic"/>
              </a:rPr>
              <a:t>singen</a:t>
            </a:r>
            <a:r>
              <a:rPr lang="en-GB" sz="2400" spc="-1" dirty="0">
                <a:solidFill>
                  <a:srgbClr val="002060"/>
                </a:solidFill>
                <a:latin typeface="Century Gothic" panose="020B0502020202020204" pitchFamily="34" charset="0"/>
                <a:ea typeface="Century Gothic"/>
              </a:rPr>
              <a:t>?</a:t>
            </a:r>
            <a:endParaRPr lang="en-GB" dirty="0"/>
          </a:p>
        </p:txBody>
      </p:sp>
      <p:pic>
        <p:nvPicPr>
          <p:cNvPr id="1026" name="Picture 2" descr="Free Flag Of Germany Flag illustration and picture"/>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4731053" y="1972225"/>
            <a:ext cx="2193072" cy="1233603"/>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p:cNvSpPr txBox="1"/>
          <p:nvPr/>
        </p:nvSpPr>
        <p:spPr>
          <a:xfrm>
            <a:off x="7873682" y="3378907"/>
            <a:ext cx="3885085" cy="461665"/>
          </a:xfrm>
          <a:prstGeom prst="rect">
            <a:avLst/>
          </a:prstGeom>
          <a:noFill/>
        </p:spPr>
        <p:txBody>
          <a:bodyPr wrap="square" rtlCol="0">
            <a:spAutoFit/>
          </a:bodyPr>
          <a:lstStyle/>
          <a:p>
            <a:r>
              <a:rPr lang="en-GB" sz="2400" spc="-1" dirty="0" err="1">
                <a:solidFill>
                  <a:srgbClr val="002060"/>
                </a:solidFill>
                <a:latin typeface="Century Gothic" panose="020B0502020202020204" pitchFamily="34" charset="0"/>
                <a:ea typeface="Century Gothic"/>
              </a:rPr>
              <a:t>ein</a:t>
            </a:r>
            <a:r>
              <a:rPr lang="en-GB" sz="2400" spc="-1" dirty="0">
                <a:solidFill>
                  <a:srgbClr val="002060"/>
                </a:solidFill>
                <a:latin typeface="Century Gothic" panose="020B0502020202020204" pitchFamily="34" charset="0"/>
                <a:ea typeface="Century Gothic"/>
              </a:rPr>
              <a:t> Instrument </a:t>
            </a:r>
            <a:r>
              <a:rPr lang="en-GB" sz="2400" spc="-1" dirty="0" err="1">
                <a:solidFill>
                  <a:srgbClr val="002060"/>
                </a:solidFill>
                <a:latin typeface="Century Gothic" panose="020B0502020202020204" pitchFamily="34" charset="0"/>
                <a:ea typeface="Century Gothic"/>
              </a:rPr>
              <a:t>spielen</a:t>
            </a:r>
            <a:r>
              <a:rPr lang="en-GB" sz="2400" spc="-1" dirty="0">
                <a:solidFill>
                  <a:srgbClr val="002060"/>
                </a:solidFill>
                <a:latin typeface="Century Gothic" panose="020B0502020202020204" pitchFamily="34" charset="0"/>
                <a:ea typeface="Century Gothic"/>
              </a:rPr>
              <a:t>?</a:t>
            </a:r>
            <a:endParaRPr lang="en-GB" dirty="0"/>
          </a:p>
        </p:txBody>
      </p:sp>
      <p:sp>
        <p:nvSpPr>
          <p:cNvPr id="24" name="TextBox 23"/>
          <p:cNvSpPr txBox="1"/>
          <p:nvPr/>
        </p:nvSpPr>
        <p:spPr>
          <a:xfrm>
            <a:off x="4511365" y="3378099"/>
            <a:ext cx="3419329" cy="461665"/>
          </a:xfrm>
          <a:prstGeom prst="rect">
            <a:avLst/>
          </a:prstGeom>
          <a:noFill/>
        </p:spPr>
        <p:txBody>
          <a:bodyPr wrap="square" rtlCol="0">
            <a:spAutoFit/>
          </a:bodyPr>
          <a:lstStyle/>
          <a:p>
            <a:r>
              <a:rPr lang="en-GB" sz="2400" spc="-1" dirty="0">
                <a:solidFill>
                  <a:srgbClr val="002060"/>
                </a:solidFill>
                <a:latin typeface="Century Gothic" panose="020B0502020202020204" pitchFamily="34" charset="0"/>
                <a:ea typeface="Century Gothic"/>
              </a:rPr>
              <a:t>Deutsch </a:t>
            </a:r>
            <a:r>
              <a:rPr lang="en-GB" sz="2400" spc="-1" dirty="0" err="1">
                <a:solidFill>
                  <a:srgbClr val="002060"/>
                </a:solidFill>
                <a:latin typeface="Century Gothic" panose="020B0502020202020204" pitchFamily="34" charset="0"/>
                <a:ea typeface="Century Gothic"/>
              </a:rPr>
              <a:t>lernen</a:t>
            </a:r>
            <a:r>
              <a:rPr lang="en-GB" sz="2400" spc="-1" dirty="0">
                <a:solidFill>
                  <a:srgbClr val="002060"/>
                </a:solidFill>
                <a:latin typeface="Century Gothic" panose="020B0502020202020204" pitchFamily="34" charset="0"/>
                <a:ea typeface="Century Gothic"/>
              </a:rPr>
              <a:t>?</a:t>
            </a:r>
            <a:endParaRPr lang="en-GB" dirty="0"/>
          </a:p>
        </p:txBody>
      </p:sp>
      <p:sp>
        <p:nvSpPr>
          <p:cNvPr id="25" name="TextBox 24"/>
          <p:cNvSpPr txBox="1"/>
          <p:nvPr/>
        </p:nvSpPr>
        <p:spPr>
          <a:xfrm>
            <a:off x="125266" y="577111"/>
            <a:ext cx="9579012" cy="461665"/>
          </a:xfrm>
          <a:prstGeom prst="rect">
            <a:avLst/>
          </a:prstGeom>
          <a:noFill/>
        </p:spPr>
        <p:txBody>
          <a:bodyPr wrap="square" rtlCol="0">
            <a:spAutoFit/>
          </a:bodyPr>
          <a:lstStyle/>
          <a:p>
            <a:r>
              <a:rPr lang="en-GB" sz="2400" spc="-1" dirty="0">
                <a:solidFill>
                  <a:srgbClr val="002060"/>
                </a:solidFill>
                <a:latin typeface="Century Gothic" panose="020B0502020202020204" pitchFamily="34" charset="0"/>
                <a:ea typeface="Century Gothic"/>
              </a:rPr>
              <a:t>To say you can already do something say “</a:t>
            </a:r>
            <a:r>
              <a:rPr lang="en-GB" sz="2400" spc="-1" dirty="0" err="1">
                <a:solidFill>
                  <a:srgbClr val="002060"/>
                </a:solidFill>
                <a:latin typeface="Century Gothic" panose="020B0502020202020204" pitchFamily="34" charset="0"/>
                <a:ea typeface="Century Gothic"/>
              </a:rPr>
              <a:t>kann</a:t>
            </a:r>
            <a:r>
              <a:rPr lang="en-GB" sz="2400" spc="-1" dirty="0">
                <a:solidFill>
                  <a:srgbClr val="002060"/>
                </a:solidFill>
                <a:latin typeface="Century Gothic" panose="020B0502020202020204" pitchFamily="34" charset="0"/>
                <a:ea typeface="Century Gothic"/>
              </a:rPr>
              <a:t> </a:t>
            </a:r>
            <a:r>
              <a:rPr lang="en-GB" sz="2400" spc="-1" dirty="0" err="1">
                <a:solidFill>
                  <a:srgbClr val="002060"/>
                </a:solidFill>
                <a:latin typeface="Century Gothic" panose="020B0502020202020204" pitchFamily="34" charset="0"/>
                <a:ea typeface="Century Gothic"/>
              </a:rPr>
              <a:t>ich</a:t>
            </a:r>
            <a:r>
              <a:rPr lang="en-GB" sz="2400" spc="-1" dirty="0">
                <a:solidFill>
                  <a:srgbClr val="002060"/>
                </a:solidFill>
                <a:latin typeface="Century Gothic" panose="020B0502020202020204" pitchFamily="34" charset="0"/>
                <a:ea typeface="Century Gothic"/>
              </a:rPr>
              <a:t> </a:t>
            </a:r>
            <a:r>
              <a:rPr lang="en-GB" sz="2400" spc="-1" dirty="0" err="1">
                <a:solidFill>
                  <a:srgbClr val="002060"/>
                </a:solidFill>
                <a:latin typeface="Century Gothic" panose="020B0502020202020204" pitchFamily="34" charset="0"/>
                <a:ea typeface="Century Gothic"/>
              </a:rPr>
              <a:t>schon</a:t>
            </a:r>
            <a:r>
              <a:rPr lang="en-GB" sz="2400" spc="-1" dirty="0">
                <a:solidFill>
                  <a:srgbClr val="002060"/>
                </a:solidFill>
                <a:latin typeface="Century Gothic" panose="020B0502020202020204" pitchFamily="34" charset="0"/>
                <a:ea typeface="Century Gothic"/>
              </a:rPr>
              <a:t>!”</a:t>
            </a:r>
            <a:endParaRPr lang="en-GB" dirty="0"/>
          </a:p>
        </p:txBody>
      </p:sp>
      <p:sp>
        <p:nvSpPr>
          <p:cNvPr id="26" name="TextBox 25"/>
          <p:cNvSpPr txBox="1"/>
          <p:nvPr/>
        </p:nvSpPr>
        <p:spPr>
          <a:xfrm>
            <a:off x="125266" y="998283"/>
            <a:ext cx="9579012" cy="461665"/>
          </a:xfrm>
          <a:prstGeom prst="rect">
            <a:avLst/>
          </a:prstGeom>
          <a:noFill/>
        </p:spPr>
        <p:txBody>
          <a:bodyPr wrap="square" rtlCol="0">
            <a:spAutoFit/>
          </a:bodyPr>
          <a:lstStyle/>
          <a:p>
            <a:r>
              <a:rPr lang="en-GB" sz="2400" spc="-1" dirty="0">
                <a:solidFill>
                  <a:srgbClr val="002060"/>
                </a:solidFill>
                <a:latin typeface="Century Gothic" panose="020B0502020202020204" pitchFamily="34" charset="0"/>
                <a:ea typeface="Century Gothic"/>
              </a:rPr>
              <a:t>Can you do these things?</a:t>
            </a:r>
            <a:endParaRPr lang="en-GB" dirty="0"/>
          </a:p>
        </p:txBody>
      </p:sp>
      <p:sp>
        <p:nvSpPr>
          <p:cNvPr id="28" name="Oval Callout 13">
            <a:extLst>
              <a:ext uri="{FF2B5EF4-FFF2-40B4-BE49-F238E27FC236}">
                <a16:creationId xmlns:a16="http://schemas.microsoft.com/office/drawing/2014/main" id="{2D2B0FB1-A6FB-467B-86DC-83D0AC7E99AD}"/>
              </a:ext>
            </a:extLst>
          </p:cNvPr>
          <p:cNvSpPr/>
          <p:nvPr/>
        </p:nvSpPr>
        <p:spPr>
          <a:xfrm>
            <a:off x="690685" y="4979468"/>
            <a:ext cx="2878765" cy="1391849"/>
          </a:xfrm>
          <a:prstGeom prst="wedgeEllipseCallout">
            <a:avLst>
              <a:gd name="adj1" fmla="val 83933"/>
              <a:gd name="adj2" fmla="val -37177"/>
            </a:avLst>
          </a:prstGeom>
          <a:solidFill>
            <a:srgbClr val="002060"/>
          </a:solidFill>
          <a:ln w="12700" cap="flat" cmpd="sng" algn="ctr">
            <a:solidFill>
              <a:srgbClr val="FFD10D"/>
            </a:solidFill>
            <a:prstDash val="solid"/>
            <a:miter lim="800000"/>
          </a:ln>
          <a:effectLst>
            <a:outerShdw blurRad="50800" dist="38100" dir="5400000" algn="t" rotWithShape="0">
              <a:prstClr val="black">
                <a:alpha val="40000"/>
              </a:prstClr>
            </a:outerShdw>
          </a:effectLst>
        </p:spPr>
        <p:txBody>
          <a:bodyPr rtlCol="0" anchor="ctr"/>
          <a:lstStyle/>
          <a:p>
            <a:pPr algn="ctr"/>
            <a:r>
              <a:rPr lang="en-GB" sz="2000" b="1" dirty="0">
                <a:solidFill>
                  <a:schemeClr val="bg1"/>
                </a:solidFill>
              </a:rPr>
              <a:t>Du </a:t>
            </a:r>
            <a:r>
              <a:rPr lang="en-GB" sz="2000" b="1" dirty="0" err="1">
                <a:solidFill>
                  <a:schemeClr val="bg1"/>
                </a:solidFill>
              </a:rPr>
              <a:t>kannst</a:t>
            </a:r>
            <a:r>
              <a:rPr lang="en-GB" sz="2000" b="1" dirty="0">
                <a:solidFill>
                  <a:schemeClr val="bg1"/>
                </a:solidFill>
              </a:rPr>
              <a:t> in Deutschland in der </a:t>
            </a:r>
            <a:r>
              <a:rPr lang="en-GB" sz="2000" b="1" dirty="0" err="1">
                <a:solidFill>
                  <a:schemeClr val="bg1"/>
                </a:solidFill>
              </a:rPr>
              <a:t>Schule</a:t>
            </a:r>
            <a:r>
              <a:rPr lang="en-GB" sz="2000" b="1" dirty="0">
                <a:solidFill>
                  <a:schemeClr val="bg1"/>
                </a:solidFill>
              </a:rPr>
              <a:t> </a:t>
            </a:r>
            <a:r>
              <a:rPr lang="en-GB" sz="2000" b="1" dirty="0" err="1">
                <a:solidFill>
                  <a:schemeClr val="bg1"/>
                </a:solidFill>
              </a:rPr>
              <a:t>singen</a:t>
            </a:r>
            <a:r>
              <a:rPr lang="en-GB" sz="2000" b="1" dirty="0">
                <a:solidFill>
                  <a:schemeClr val="bg1"/>
                </a:solidFill>
              </a:rPr>
              <a:t>.</a:t>
            </a:r>
            <a:endParaRPr lang="en-GB" sz="2000" dirty="0">
              <a:solidFill>
                <a:schemeClr val="bg1"/>
              </a:solidFill>
            </a:endParaRPr>
          </a:p>
        </p:txBody>
      </p:sp>
      <p:sp>
        <p:nvSpPr>
          <p:cNvPr id="31" name="Oval Callout 13">
            <a:extLst>
              <a:ext uri="{FF2B5EF4-FFF2-40B4-BE49-F238E27FC236}">
                <a16:creationId xmlns:a16="http://schemas.microsoft.com/office/drawing/2014/main" id="{2D2B0FB1-A6FB-467B-86DC-83D0AC7E99AD}"/>
              </a:ext>
            </a:extLst>
          </p:cNvPr>
          <p:cNvSpPr/>
          <p:nvPr/>
        </p:nvSpPr>
        <p:spPr>
          <a:xfrm>
            <a:off x="7193153" y="4613753"/>
            <a:ext cx="4565614" cy="1969030"/>
          </a:xfrm>
          <a:prstGeom prst="wedgeEllipseCallout">
            <a:avLst>
              <a:gd name="adj1" fmla="val -68050"/>
              <a:gd name="adj2" fmla="val -42167"/>
            </a:avLst>
          </a:prstGeom>
          <a:solidFill>
            <a:srgbClr val="002060"/>
          </a:solidFill>
          <a:ln w="12700" cap="flat" cmpd="sng" algn="ctr">
            <a:solidFill>
              <a:srgbClr val="FFD10D"/>
            </a:solidFill>
            <a:prstDash val="solid"/>
            <a:miter lim="800000"/>
          </a:ln>
          <a:effectLst>
            <a:outerShdw blurRad="50800" dist="38100" dir="5400000" algn="t" rotWithShape="0">
              <a:prstClr val="black">
                <a:alpha val="40000"/>
              </a:prstClr>
            </a:outerShdw>
          </a:effectLst>
        </p:spPr>
        <p:txBody>
          <a:bodyPr rtlCol="0" anchor="ctr"/>
          <a:lstStyle/>
          <a:p>
            <a:pPr algn="ctr"/>
            <a:r>
              <a:rPr lang="en-GB" sz="2000" b="1" dirty="0">
                <a:solidFill>
                  <a:schemeClr val="bg1"/>
                </a:solidFill>
              </a:rPr>
              <a:t>Listen to these German children sing about what they can do, and join in with your best “</a:t>
            </a:r>
            <a:r>
              <a:rPr lang="en-GB" sz="2000" b="1" dirty="0" err="1">
                <a:solidFill>
                  <a:schemeClr val="bg1"/>
                </a:solidFill>
              </a:rPr>
              <a:t>kann</a:t>
            </a:r>
            <a:r>
              <a:rPr lang="en-GB" sz="2000" b="1" dirty="0">
                <a:solidFill>
                  <a:schemeClr val="bg1"/>
                </a:solidFill>
              </a:rPr>
              <a:t> </a:t>
            </a:r>
            <a:r>
              <a:rPr lang="en-GB" sz="2000" b="1" dirty="0" err="1">
                <a:solidFill>
                  <a:schemeClr val="bg1"/>
                </a:solidFill>
              </a:rPr>
              <a:t>ich</a:t>
            </a:r>
            <a:r>
              <a:rPr lang="en-GB" sz="2000" b="1" dirty="0">
                <a:solidFill>
                  <a:schemeClr val="bg1"/>
                </a:solidFill>
              </a:rPr>
              <a:t> </a:t>
            </a:r>
            <a:r>
              <a:rPr lang="en-GB" sz="2000" b="1" dirty="0" err="1">
                <a:solidFill>
                  <a:schemeClr val="bg1"/>
                </a:solidFill>
              </a:rPr>
              <a:t>schon</a:t>
            </a:r>
            <a:r>
              <a:rPr lang="en-GB" sz="2000" b="1" dirty="0">
                <a:solidFill>
                  <a:schemeClr val="bg1"/>
                </a:solidFill>
              </a:rPr>
              <a:t>!”</a:t>
            </a:r>
            <a:endParaRPr lang="en-GB" sz="2000" dirty="0">
              <a:solidFill>
                <a:schemeClr val="bg1"/>
              </a:solidFill>
            </a:endParaRPr>
          </a:p>
        </p:txBody>
      </p:sp>
    </p:spTree>
    <p:extLst>
      <p:ext uri="{BB962C8B-B14F-4D97-AF65-F5344CB8AC3E}">
        <p14:creationId xmlns:p14="http://schemas.microsoft.com/office/powerpoint/2010/main" val="4014773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3" name="T3_W5_12.2.wav"/>
                                        </p:tgtEl>
                                      </p:cMediaNode>
                                    </p:audio>
                                  </p:sub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02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4" name="T3_W5_12.3.wav"/>
                                        </p:tgtEl>
                                      </p:cMediaNode>
                                    </p:audio>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27"/>
                                            </p:cond>
                                          </p:stCondLst>
                                          <p:endCondLst>
                                            <p:cond evt="onStopAudio" delay="0">
                                              <p:tgtEl>
                                                <p:sldTgt/>
                                              </p:tgtEl>
                                            </p:cond>
                                          </p:endCondLst>
                                        </p:cTn>
                                        <p:tgtEl>
                                          <p:sndTgt r:embed="rId5" name="T3_W5_12.4.wav"/>
                                        </p:tgtEl>
                                      </p:cMediaNode>
                                    </p:audio>
                                  </p:sub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0"/>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8"/>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6" name="T3_W5_12.5.wav"/>
                                        </p:tgtEl>
                                      </p:cMediaNode>
                                    </p:audio>
                                  </p:sub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1"/>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1" grpId="0"/>
      <p:bldP spid="23" grpId="0"/>
      <p:bldP spid="24" grpId="0"/>
      <p:bldP spid="25" grpId="0"/>
      <p:bldP spid="26" grpId="0"/>
      <p:bldP spid="28" grpId="0" animBg="1"/>
      <p:bldP spid="3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peech Bubble: Rectangle with Corners Rounded 2">
            <a:extLst>
              <a:ext uri="{FF2B5EF4-FFF2-40B4-BE49-F238E27FC236}">
                <a16:creationId xmlns:a16="http://schemas.microsoft.com/office/drawing/2014/main" id="{8D7FCBA4-A9E5-4388-B426-047502BD6034}"/>
              </a:ext>
            </a:extLst>
          </p:cNvPr>
          <p:cNvSpPr/>
          <p:nvPr/>
        </p:nvSpPr>
        <p:spPr>
          <a:xfrm>
            <a:off x="620251" y="1681063"/>
            <a:ext cx="10157761" cy="3552630"/>
          </a:xfrm>
          <a:prstGeom prst="wedgeRoundRectCallout">
            <a:avLst>
              <a:gd name="adj1" fmla="val 32895"/>
              <a:gd name="adj2" fmla="val -64740"/>
              <a:gd name="adj3" fmla="val 16667"/>
            </a:avLst>
          </a:prstGeom>
          <a:solidFill>
            <a:schemeClr val="accent6">
              <a:lumMod val="20000"/>
              <a:lumOff val="80000"/>
            </a:schemeClr>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pic>
        <p:nvPicPr>
          <p:cNvPr id="21" name="Picture 20" descr="A picture containing text&#10;&#10;Description automatically generated">
            <a:extLst>
              <a:ext uri="{FF2B5EF4-FFF2-40B4-BE49-F238E27FC236}">
                <a16:creationId xmlns:a16="http://schemas.microsoft.com/office/drawing/2014/main" id="{C303ECB6-9440-4AF7-A96E-DB3E1519462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939725" y="128500"/>
            <a:ext cx="2747607" cy="1552563"/>
          </a:xfrm>
          <a:prstGeom prst="rect">
            <a:avLst/>
          </a:prstGeom>
        </p:spPr>
      </p:pic>
      <p:sp>
        <p:nvSpPr>
          <p:cNvPr id="22" name="TextBox 21">
            <a:extLst>
              <a:ext uri="{FF2B5EF4-FFF2-40B4-BE49-F238E27FC236}">
                <a16:creationId xmlns:a16="http://schemas.microsoft.com/office/drawing/2014/main" id="{7AD3883F-C433-43AE-9FBD-3346B972CBEB}"/>
              </a:ext>
            </a:extLst>
          </p:cNvPr>
          <p:cNvSpPr txBox="1"/>
          <p:nvPr/>
        </p:nvSpPr>
        <p:spPr>
          <a:xfrm>
            <a:off x="846364" y="1718440"/>
            <a:ext cx="10023200" cy="34778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4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Tschüss, Tschüss, Tschüss, Tschüss,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4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Tschüss, Tschüss, Auf Wiedersehen!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4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Bis bald, bis bald, bis bald, bis bald.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4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Tschüss, Tschüss, Tschüss, Tschüss, </a:t>
            </a:r>
            <a:br>
              <a:rPr kumimoji="0" lang="de-DE" sz="4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br>
            <a:r>
              <a:rPr kumimoji="0" lang="de-DE" sz="4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Auf Wiedersehen!</a:t>
            </a:r>
          </a:p>
        </p:txBody>
      </p:sp>
      <p:sp>
        <p:nvSpPr>
          <p:cNvPr id="4" name="TextBox 3">
            <a:extLst>
              <a:ext uri="{FF2B5EF4-FFF2-40B4-BE49-F238E27FC236}">
                <a16:creationId xmlns:a16="http://schemas.microsoft.com/office/drawing/2014/main" id="{E1D59A62-6A13-4DC1-AE4B-AE171A2FCFAF}"/>
              </a:ext>
            </a:extLst>
          </p:cNvPr>
          <p:cNvSpPr txBox="1"/>
          <p:nvPr/>
        </p:nvSpPr>
        <p:spPr>
          <a:xfrm>
            <a:off x="9167751" y="6360168"/>
            <a:ext cx="2933206" cy="369332"/>
          </a:xfrm>
          <a:prstGeom prst="rect">
            <a:avLst/>
          </a:prstGeom>
          <a:solidFill>
            <a:srgbClr val="92D050"/>
          </a:solidFill>
        </p:spPr>
        <p:txBody>
          <a:bodyPr wrap="square" rtlCol="0">
            <a:spAutoFit/>
          </a:bodyPr>
          <a:lstStyle/>
          <a:p>
            <a:pPr algn="ctr"/>
            <a:r>
              <a:rPr lang="en-GB" dirty="0">
                <a:solidFill>
                  <a:srgbClr val="002060"/>
                </a:solidFill>
                <a:latin typeface="Century Gothic" panose="020B0502020202020204" pitchFamily="34" charset="0"/>
              </a:rPr>
              <a:t>Bis bald! = See you soon!</a:t>
            </a:r>
          </a:p>
        </p:txBody>
      </p:sp>
      <p:sp>
        <p:nvSpPr>
          <p:cNvPr id="9" name="Speech Bubble: Rectangle with Corners Rounded 8">
            <a:hlinkClick r:id="" action="ppaction://noaction">
              <a:snd r:embed="rId6" name="T3_W4_14.1.wav"/>
            </a:hlinkClick>
            <a:extLst>
              <a:ext uri="{FF2B5EF4-FFF2-40B4-BE49-F238E27FC236}">
                <a16:creationId xmlns:a16="http://schemas.microsoft.com/office/drawing/2014/main" id="{6A35EAB7-2F60-4E4B-9577-1319BE146B7A}"/>
              </a:ext>
            </a:extLst>
          </p:cNvPr>
          <p:cNvSpPr/>
          <p:nvPr/>
        </p:nvSpPr>
        <p:spPr>
          <a:xfrm>
            <a:off x="1016679" y="205076"/>
            <a:ext cx="3928809" cy="518040"/>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pic>
        <p:nvPicPr>
          <p:cNvPr id="10" name="Graphic 9" descr="Teacher">
            <a:extLst>
              <a:ext uri="{FF2B5EF4-FFF2-40B4-BE49-F238E27FC236}">
                <a16:creationId xmlns:a16="http://schemas.microsoft.com/office/drawing/2014/main" id="{EF7A53A3-1C49-4322-934A-4DB6612CE7F3}"/>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02612" y="-9618"/>
            <a:ext cx="914400" cy="914400"/>
          </a:xfrm>
          <a:prstGeom prst="rect">
            <a:avLst/>
          </a:prstGeom>
        </p:spPr>
      </p:pic>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1009336" y="156544"/>
            <a:ext cx="3592942" cy="582075"/>
          </a:xfrm>
        </p:spPr>
        <p:txBody>
          <a:bodyPr>
            <a:normAutofit/>
          </a:bodyPr>
          <a:lstStyle/>
          <a:p>
            <a:r>
              <a:rPr kumimoji="0" lang="en-GB" sz="2800" b="1" i="0" u="none" strike="noStrike" kern="1200" cap="none" spc="-1" normalizeH="0" baseline="0" noProof="0" dirty="0" err="1">
                <a:ln>
                  <a:noFill/>
                </a:ln>
                <a:solidFill>
                  <a:schemeClr val="bg1"/>
                </a:solidFill>
                <a:effectLst/>
                <a:uLnTx/>
                <a:uFillTx/>
                <a:latin typeface="Century Gothic" panose="020B0502020202020204" pitchFamily="34" charset="0"/>
                <a:ea typeface="Century Gothic"/>
                <a:cs typeface="+mn-cs"/>
                <a:hlinkClick r:id="" action="ppaction://noaction">
                  <a:snd r:embed="rId6" name="T3_W4_14.1.wav"/>
                  <a:extLst>
                    <a:ext uri="{A12FA001-AC4F-418D-AE19-62706E023703}">
                      <ahyp:hlinkClr xmlns:ahyp="http://schemas.microsoft.com/office/drawing/2018/hyperlinkcolor" val="tx"/>
                    </a:ext>
                  </a:extLst>
                </a:hlinkClick>
              </a:rPr>
              <a:t>Hör</a:t>
            </a:r>
            <a:r>
              <a:rPr kumimoji="0" lang="en-GB" sz="2800" b="1" i="0" u="none" strike="noStrike" kern="1200" cap="none" spc="-1" normalizeH="0" baseline="0" noProof="0" dirty="0">
                <a:ln>
                  <a:noFill/>
                </a:ln>
                <a:solidFill>
                  <a:schemeClr val="bg1"/>
                </a:solidFill>
                <a:effectLst/>
                <a:uLnTx/>
                <a:uFillTx/>
                <a:latin typeface="Century Gothic" panose="020B0502020202020204" pitchFamily="34" charset="0"/>
                <a:ea typeface="Century Gothic"/>
                <a:cs typeface="+mn-cs"/>
                <a:hlinkClick r:id="" action="ppaction://noaction">
                  <a:snd r:embed="rId6" name="T3_W4_14.1.wav"/>
                  <a:extLst>
                    <a:ext uri="{A12FA001-AC4F-418D-AE19-62706E023703}">
                      <ahyp:hlinkClr xmlns:ahyp="http://schemas.microsoft.com/office/drawing/2018/hyperlinkcolor" val="tx"/>
                    </a:ext>
                  </a:extLst>
                </a:hlinkClick>
              </a:rPr>
              <a:t> </a:t>
            </a:r>
            <a:r>
              <a:rPr kumimoji="0" lang="en-GB" sz="2800" b="1" i="0" u="none" strike="noStrike" kern="1200" cap="none" spc="-1" normalizeH="0" baseline="0" noProof="0" dirty="0" err="1">
                <a:ln>
                  <a:noFill/>
                </a:ln>
                <a:solidFill>
                  <a:schemeClr val="bg1"/>
                </a:solidFill>
                <a:effectLst/>
                <a:uLnTx/>
                <a:uFillTx/>
                <a:latin typeface="Century Gothic" panose="020B0502020202020204" pitchFamily="34" charset="0"/>
                <a:ea typeface="Century Gothic"/>
                <a:cs typeface="+mn-cs"/>
                <a:hlinkClick r:id="" action="ppaction://noaction">
                  <a:snd r:embed="rId6" name="T3_W4_14.1.wav"/>
                  <a:extLst>
                    <a:ext uri="{A12FA001-AC4F-418D-AE19-62706E023703}">
                      <ahyp:hlinkClr xmlns:ahyp="http://schemas.microsoft.com/office/drawing/2018/hyperlinkcolor" val="tx"/>
                    </a:ext>
                  </a:extLst>
                </a:hlinkClick>
              </a:rPr>
              <a:t>zu</a:t>
            </a:r>
            <a:r>
              <a:rPr kumimoji="0" lang="en-GB" sz="2800" b="1" i="0" u="none" strike="noStrike" kern="1200" cap="none" spc="-1" normalizeH="0" baseline="0" noProof="0" dirty="0">
                <a:ln>
                  <a:noFill/>
                </a:ln>
                <a:solidFill>
                  <a:schemeClr val="bg1"/>
                </a:solidFill>
                <a:effectLst/>
                <a:uLnTx/>
                <a:uFillTx/>
                <a:latin typeface="Century Gothic" panose="020B0502020202020204" pitchFamily="34" charset="0"/>
                <a:ea typeface="Century Gothic"/>
                <a:cs typeface="+mn-cs"/>
                <a:hlinkClick r:id="" action="ppaction://noaction">
                  <a:snd r:embed="rId6" name="T3_W4_14.1.wav"/>
                  <a:extLst>
                    <a:ext uri="{A12FA001-AC4F-418D-AE19-62706E023703}">
                      <ahyp:hlinkClr xmlns:ahyp="http://schemas.microsoft.com/office/drawing/2018/hyperlinkcolor" val="tx"/>
                    </a:ext>
                  </a:extLst>
                </a:hlinkClick>
              </a:rPr>
              <a:t> und sing </a:t>
            </a:r>
            <a:r>
              <a:rPr kumimoji="0" lang="en-GB" sz="2800" b="1" i="0" u="none" strike="noStrike" kern="1200" cap="none" spc="-1" normalizeH="0" baseline="0" noProof="0" dirty="0" err="1">
                <a:ln>
                  <a:noFill/>
                </a:ln>
                <a:solidFill>
                  <a:schemeClr val="bg1"/>
                </a:solidFill>
                <a:effectLst/>
                <a:uLnTx/>
                <a:uFillTx/>
                <a:latin typeface="Century Gothic" panose="020B0502020202020204" pitchFamily="34" charset="0"/>
                <a:ea typeface="Century Gothic"/>
                <a:cs typeface="+mn-cs"/>
                <a:hlinkClick r:id="" action="ppaction://noaction">
                  <a:snd r:embed="rId6" name="T3_W4_14.1.wav"/>
                  <a:extLst>
                    <a:ext uri="{A12FA001-AC4F-418D-AE19-62706E023703}">
                      <ahyp:hlinkClr xmlns:ahyp="http://schemas.microsoft.com/office/drawing/2018/hyperlinkcolor" val="tx"/>
                    </a:ext>
                  </a:extLst>
                </a:hlinkClick>
              </a:rPr>
              <a:t>mit</a:t>
            </a:r>
            <a:r>
              <a:rPr kumimoji="0" lang="en-GB" sz="2800" b="1" i="0" u="none" strike="noStrike" kern="1200" cap="none" spc="-1" normalizeH="0" baseline="0" noProof="0" dirty="0">
                <a:ln>
                  <a:noFill/>
                </a:ln>
                <a:solidFill>
                  <a:schemeClr val="bg1"/>
                </a:solidFill>
                <a:effectLst/>
                <a:uLnTx/>
                <a:uFillTx/>
                <a:latin typeface="Century Gothic" panose="020B0502020202020204" pitchFamily="34" charset="0"/>
                <a:ea typeface="Century Gothic"/>
                <a:cs typeface="+mn-cs"/>
                <a:hlinkClick r:id="" action="ppaction://noaction">
                  <a:snd r:embed="rId6" name="T3_W4_14.1.wav"/>
                  <a:extLst>
                    <a:ext uri="{A12FA001-AC4F-418D-AE19-62706E023703}">
                      <ahyp:hlinkClr xmlns:ahyp="http://schemas.microsoft.com/office/drawing/2018/hyperlinkcolor" val="tx"/>
                    </a:ext>
                  </a:extLst>
                </a:hlinkClick>
              </a:rPr>
              <a:t>!</a:t>
            </a:r>
            <a:endParaRPr lang="en-GB" sz="2800" dirty="0">
              <a:solidFill>
                <a:schemeClr val="bg1"/>
              </a:solidFill>
              <a:latin typeface="Century Gothic" panose="020B0502020202020204" pitchFamily="34" charset="0"/>
              <a:hlinkClick r:id="" action="ppaction://noaction">
                <a:snd r:embed="rId6" name="T3_W4_14.1.wav"/>
                <a:extLst>
                  <a:ext uri="{A12FA001-AC4F-418D-AE19-62706E023703}">
                    <ahyp:hlinkClr xmlns:ahyp="http://schemas.microsoft.com/office/drawing/2018/hyperlinkcolor" val="tx"/>
                  </a:ext>
                </a:extLst>
              </a:hlinkClick>
            </a:endParaRPr>
          </a:p>
        </p:txBody>
      </p:sp>
      <p:pic>
        <p:nvPicPr>
          <p:cNvPr id="6" name="tschuess song">
            <a:hlinkClick r:id="" action="ppaction://media"/>
            <a:extLst>
              <a:ext uri="{FF2B5EF4-FFF2-40B4-BE49-F238E27FC236}">
                <a16:creationId xmlns:a16="http://schemas.microsoft.com/office/drawing/2014/main" id="{99D6C976-C7B2-DE3F-8663-885F1967F813}"/>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0869564" y="2606722"/>
            <a:ext cx="1323833" cy="1323833"/>
          </a:xfrm>
          <a:prstGeom prst="rect">
            <a:avLst/>
          </a:prstGeom>
        </p:spPr>
      </p:pic>
    </p:spTree>
    <p:extLst>
      <p:ext uri="{BB962C8B-B14F-4D97-AF65-F5344CB8AC3E}">
        <p14:creationId xmlns:p14="http://schemas.microsoft.com/office/powerpoint/2010/main" val="22097708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1782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6"/>
                </p:tgtEl>
              </p:cMediaNode>
            </p:audio>
          </p:childTnLst>
        </p:cTn>
      </p:par>
    </p:tnLst>
    <p:bldLst>
      <p:bldP spid="3" grpId="0" animBg="1"/>
      <p:bldP spid="2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 name="CustomShape 1"/>
          <p:cNvSpPr/>
          <p:nvPr/>
        </p:nvSpPr>
        <p:spPr>
          <a:xfrm>
            <a:off x="0" y="0"/>
            <a:ext cx="4350240" cy="685728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a:lstStyle/>
          <a:p>
            <a:endParaRPr lang="en-GB"/>
          </a:p>
        </p:txBody>
      </p:sp>
      <p:sp>
        <p:nvSpPr>
          <p:cNvPr id="2" name="Title 1">
            <a:extLst>
              <a:ext uri="{FF2B5EF4-FFF2-40B4-BE49-F238E27FC236}">
                <a16:creationId xmlns:a16="http://schemas.microsoft.com/office/drawing/2014/main" id="{24BB08CD-FDA4-46B1-8623-507F63ABF87A}"/>
              </a:ext>
            </a:extLst>
          </p:cNvPr>
          <p:cNvSpPr>
            <a:spLocks noGrp="1"/>
          </p:cNvSpPr>
          <p:nvPr>
            <p:ph type="title"/>
          </p:nvPr>
        </p:nvSpPr>
        <p:spPr>
          <a:xfrm rot="20294405">
            <a:off x="238991" y="2856240"/>
            <a:ext cx="4216910" cy="1144800"/>
          </a:xfrm>
        </p:spPr>
        <p:txBody>
          <a:bodyPr/>
          <a:lstStyle/>
          <a:p>
            <a:pPr algn="ctr"/>
            <a:r>
              <a:rPr lang="en-GB" sz="6000" b="1" dirty="0" err="1">
                <a:solidFill>
                  <a:schemeClr val="bg1"/>
                </a:solidFill>
                <a:latin typeface="Century Gothic" panose="020B0502020202020204" pitchFamily="34" charset="0"/>
                <a:hlinkClick r:id="" action="ppaction://noaction">
                  <a:snd r:embed="rId3" name="tschuess.wav"/>
                  <a:extLst>
                    <a:ext uri="{A12FA001-AC4F-418D-AE19-62706E023703}">
                      <ahyp:hlinkClr xmlns:ahyp="http://schemas.microsoft.com/office/drawing/2018/hyperlinkcolor" val="tx"/>
                    </a:ext>
                  </a:extLst>
                </a:hlinkClick>
              </a:rPr>
              <a:t>Tschüss</a:t>
            </a:r>
            <a:r>
              <a:rPr lang="en-GB" sz="6000" b="1" dirty="0">
                <a:solidFill>
                  <a:schemeClr val="bg1"/>
                </a:solidFill>
                <a:latin typeface="Century Gothic" panose="020B0502020202020204" pitchFamily="34" charset="0"/>
                <a:hlinkClick r:id="" action="ppaction://noaction">
                  <a:snd r:embed="rId3" name="tschuess.wav"/>
                  <a:extLst>
                    <a:ext uri="{A12FA001-AC4F-418D-AE19-62706E023703}">
                      <ahyp:hlinkClr xmlns:ahyp="http://schemas.microsoft.com/office/drawing/2018/hyperlinkcolor" val="tx"/>
                    </a:ext>
                  </a:extLst>
                </a:hlinkClick>
              </a:rPr>
              <a:t>!</a:t>
            </a:r>
          </a:p>
        </p:txBody>
      </p:sp>
      <p:sp>
        <p:nvSpPr>
          <p:cNvPr id="11" name="CustomShape 2">
            <a:extLst>
              <a:ext uri="{FF2B5EF4-FFF2-40B4-BE49-F238E27FC236}">
                <a16:creationId xmlns:a16="http://schemas.microsoft.com/office/drawing/2014/main" id="{F3560F50-441E-4149-9EAE-DE5F5533F96A}"/>
              </a:ext>
            </a:extLst>
          </p:cNvPr>
          <p:cNvSpPr/>
          <p:nvPr/>
        </p:nvSpPr>
        <p:spPr>
          <a:xfrm>
            <a:off x="5564172" y="4843962"/>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lgn="ctr">
              <a:buClr>
                <a:srgbClr val="FF3333"/>
              </a:buClr>
              <a:buSzPts val="9600"/>
              <a:defRPr/>
            </a:pPr>
            <a:r>
              <a:rPr lang="en-GB" sz="9600" b="1" kern="0" dirty="0">
                <a:solidFill>
                  <a:srgbClr val="FF0000"/>
                </a:solidFill>
                <a:latin typeface="Modern Love" panose="04090805081005020601" pitchFamily="82" charset="0"/>
                <a:cs typeface="Arial"/>
                <a:sym typeface="Arial"/>
              </a:rPr>
              <a:t>rot</a:t>
            </a:r>
            <a:endParaRPr lang="en-GB" sz="1400" kern="0" dirty="0">
              <a:solidFill>
                <a:srgbClr val="FF0000"/>
              </a:solidFill>
              <a:latin typeface="Modern Love" panose="04090805081005020601" pitchFamily="82" charset="0"/>
              <a:cs typeface="Arial"/>
              <a:sym typeface="Arial"/>
            </a:endParaRPr>
          </a:p>
        </p:txBody>
      </p:sp>
      <p:pic>
        <p:nvPicPr>
          <p:cNvPr id="5" name="Picture 4" descr="Map&#10;&#10;Description automatically generated">
            <a:extLst>
              <a:ext uri="{FF2B5EF4-FFF2-40B4-BE49-F238E27FC236}">
                <a16:creationId xmlns:a16="http://schemas.microsoft.com/office/drawing/2014/main" id="{D5603E69-6D57-4DBC-9FBE-288A6A1DBE9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80866" y="240668"/>
            <a:ext cx="3811412" cy="4881282"/>
          </a:xfrm>
          <a:prstGeom prst="rect">
            <a:avLst/>
          </a:prstGeom>
        </p:spPr>
      </p:pic>
    </p:spTree>
    <p:extLst>
      <p:ext uri="{BB962C8B-B14F-4D97-AF65-F5344CB8AC3E}">
        <p14:creationId xmlns:p14="http://schemas.microsoft.com/office/powerpoint/2010/main" val="74998879"/>
      </p:ext>
    </p:extLst>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CustomShape 2"/>
          <p:cNvSpPr/>
          <p:nvPr/>
        </p:nvSpPr>
        <p:spPr>
          <a:xfrm>
            <a:off x="4164049" y="3856904"/>
            <a:ext cx="3224907"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5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un</a:t>
            </a:r>
            <a:r>
              <a:rPr kumimoji="0" lang="en-GB" sz="11500" b="0" i="0" u="none" strike="noStrike" kern="1200" cap="none" spc="-1" normalizeH="0" baseline="0" noProof="0" dirty="0">
                <a:ln>
                  <a:noFill/>
                </a:ln>
                <a:solidFill>
                  <a:srgbClr val="FF0066"/>
                </a:solidFill>
                <a:effectLst/>
                <a:uLnTx/>
                <a:uFillTx/>
                <a:latin typeface="Century Gothic" panose="020B0502020202020204" pitchFamily="34" charset="0"/>
                <a:ea typeface="Century Gothic"/>
                <a:cs typeface="+mn-cs"/>
              </a:rPr>
              <a:t>d</a:t>
            </a:r>
            <a:endParaRPr kumimoji="0" lang="en-GB" sz="115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 name="TextBox 2">
            <a:hlinkClick r:id="" action="ppaction://noaction">
              <a:snd r:embed="rId6" name="T3_W5_2.1.wav"/>
            </a:hlinkClick>
            <a:extLst>
              <a:ext uri="{FF2B5EF4-FFF2-40B4-BE49-F238E27FC236}">
                <a16:creationId xmlns:a16="http://schemas.microsoft.com/office/drawing/2014/main" id="{6DC42178-501A-44BF-9149-1C679CF37202}"/>
              </a:ext>
            </a:extLst>
          </p:cNvPr>
          <p:cNvSpPr txBox="1"/>
          <p:nvPr/>
        </p:nvSpPr>
        <p:spPr>
          <a:xfrm>
            <a:off x="0" y="-267906"/>
            <a:ext cx="2368731"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600" b="0" i="0" u="none" strike="noStrike" kern="1200" cap="none" spc="0" normalizeH="0" baseline="0" noProof="0" dirty="0">
                <a:ln>
                  <a:noFill/>
                </a:ln>
                <a:solidFill>
                  <a:srgbClr val="002060"/>
                </a:solidFill>
                <a:effectLst/>
                <a:uLnTx/>
                <a:uFillTx/>
                <a:latin typeface="Century Gothic"/>
                <a:ea typeface="+mn-ea"/>
                <a:cs typeface="+mn-cs"/>
              </a:rPr>
              <a:t>[-g]</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grpSp>
        <p:nvGrpSpPr>
          <p:cNvPr id="15" name="Group 14">
            <a:extLst>
              <a:ext uri="{FF2B5EF4-FFF2-40B4-BE49-F238E27FC236}">
                <a16:creationId xmlns:a16="http://schemas.microsoft.com/office/drawing/2014/main" id="{38D4744F-B290-4485-90A6-89466F9A0EE9}"/>
              </a:ext>
            </a:extLst>
          </p:cNvPr>
          <p:cNvGrpSpPr/>
          <p:nvPr/>
        </p:nvGrpSpPr>
        <p:grpSpPr>
          <a:xfrm>
            <a:off x="10396437" y="189956"/>
            <a:ext cx="1537410" cy="941869"/>
            <a:chOff x="10396437" y="189956"/>
            <a:chExt cx="1537410" cy="941869"/>
          </a:xfrm>
        </p:grpSpPr>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a:ea typeface="+mn-ea"/>
                  <a:cs typeface="+mn-cs"/>
                </a:rPr>
                <a:t>…</a:t>
              </a:r>
            </a:p>
          </p:txBody>
        </p:sp>
      </p:grpSp>
      <p:pic>
        <p:nvPicPr>
          <p:cNvPr id="11" name="Picture 10" descr="A picture containing drawing&#10;&#10;Description automatically generated">
            <a:extLst>
              <a:ext uri="{FF2B5EF4-FFF2-40B4-BE49-F238E27FC236}">
                <a16:creationId xmlns:a16="http://schemas.microsoft.com/office/drawing/2014/main" id="{7DF2147C-9A15-4860-830F-DF5E22B20EE8}"/>
              </a:ext>
            </a:extLst>
          </p:cNvPr>
          <p:cNvPicPr>
            <a:picLocks noChangeAspect="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648747" y="1581820"/>
            <a:ext cx="1745395" cy="1745395"/>
          </a:xfrm>
          <a:prstGeom prst="rect">
            <a:avLst/>
          </a:prstGeom>
        </p:spPr>
      </p:pic>
      <p:pic>
        <p:nvPicPr>
          <p:cNvPr id="16" name="Picture 15" descr="A picture containing light&#10;&#10;Description automatically generated">
            <a:extLst>
              <a:ext uri="{FF2B5EF4-FFF2-40B4-BE49-F238E27FC236}">
                <a16:creationId xmlns:a16="http://schemas.microsoft.com/office/drawing/2014/main" id="{4D270E66-42F8-4472-8C66-59287775C0B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1264277" y="2736657"/>
            <a:ext cx="517545" cy="590233"/>
          </a:xfrm>
          <a:prstGeom prst="rect">
            <a:avLst/>
          </a:prstGeom>
        </p:spPr>
      </p:pic>
      <p:sp>
        <p:nvSpPr>
          <p:cNvPr id="17" name="TextBox 16">
            <a:hlinkClick r:id="" action="ppaction://noaction">
              <a:snd r:embed="rId10" name="T3_W5_2.2.wav"/>
            </a:hlinkClick>
            <a:extLst>
              <a:ext uri="{FF2B5EF4-FFF2-40B4-BE49-F238E27FC236}">
                <a16:creationId xmlns:a16="http://schemas.microsoft.com/office/drawing/2014/main" id="{8F5C420A-136E-4038-B482-5D25B1D4FB03}"/>
              </a:ext>
            </a:extLst>
          </p:cNvPr>
          <p:cNvSpPr txBox="1"/>
          <p:nvPr/>
        </p:nvSpPr>
        <p:spPr>
          <a:xfrm>
            <a:off x="2232100" y="-271619"/>
            <a:ext cx="2368731"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600" b="0" i="0" u="none" strike="noStrike" kern="1200" cap="none" spc="0" normalizeH="0" baseline="0" noProof="0" dirty="0">
                <a:ln>
                  <a:noFill/>
                </a:ln>
                <a:solidFill>
                  <a:srgbClr val="002060"/>
                </a:solidFill>
                <a:effectLst/>
                <a:uLnTx/>
                <a:uFillTx/>
                <a:latin typeface="Century Gothic"/>
                <a:ea typeface="+mn-ea"/>
                <a:cs typeface="+mn-cs"/>
              </a:rPr>
              <a:t>[-d]</a:t>
            </a:r>
          </a:p>
        </p:txBody>
      </p:sp>
      <p:sp>
        <p:nvSpPr>
          <p:cNvPr id="18" name="TextBox 17">
            <a:hlinkClick r:id="" action="ppaction://noaction">
              <a:snd r:embed="rId11" name="T3_W5_2.3.wav"/>
            </a:hlinkClick>
            <a:extLst>
              <a:ext uri="{FF2B5EF4-FFF2-40B4-BE49-F238E27FC236}">
                <a16:creationId xmlns:a16="http://schemas.microsoft.com/office/drawing/2014/main" id="{A9AF9152-A2CC-4732-8C38-8278BDFDBC27}"/>
              </a:ext>
            </a:extLst>
          </p:cNvPr>
          <p:cNvSpPr txBox="1"/>
          <p:nvPr/>
        </p:nvSpPr>
        <p:spPr>
          <a:xfrm>
            <a:off x="4428688" y="-275330"/>
            <a:ext cx="2289297"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600" b="0" i="0" u="none" strike="noStrike" kern="1200" cap="none" spc="0" normalizeH="0" baseline="0" noProof="0" dirty="0">
                <a:ln>
                  <a:noFill/>
                </a:ln>
                <a:solidFill>
                  <a:srgbClr val="002060"/>
                </a:solidFill>
                <a:effectLst/>
                <a:uLnTx/>
                <a:uFillTx/>
                <a:latin typeface="Century Gothic"/>
                <a:ea typeface="+mn-ea"/>
                <a:cs typeface="+mn-cs"/>
              </a:rPr>
              <a:t>[-b]</a:t>
            </a:r>
          </a:p>
        </p:txBody>
      </p:sp>
      <p:sp>
        <p:nvSpPr>
          <p:cNvPr id="19" name="Speech Bubble: Rectangle with Corners Rounded 18">
            <a:extLst>
              <a:ext uri="{FF2B5EF4-FFF2-40B4-BE49-F238E27FC236}">
                <a16:creationId xmlns:a16="http://schemas.microsoft.com/office/drawing/2014/main" id="{F27F9AA3-034F-457D-ABB7-4AB3D552621F}"/>
              </a:ext>
            </a:extLst>
          </p:cNvPr>
          <p:cNvSpPr/>
          <p:nvPr/>
        </p:nvSpPr>
        <p:spPr>
          <a:xfrm>
            <a:off x="7090977" y="43436"/>
            <a:ext cx="3224907" cy="1843920"/>
          </a:xfrm>
          <a:prstGeom prst="wedgeRoundRectCallout">
            <a:avLst>
              <a:gd name="adj1" fmla="val -63294"/>
              <a:gd name="adj2" fmla="val 15030"/>
              <a:gd name="adj3" fmla="val 16667"/>
            </a:avLst>
          </a:prstGeom>
          <a:solidFill>
            <a:srgbClr val="002060"/>
          </a:solid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i="0" u="none" strike="noStrike" kern="1200" cap="none" spc="0" normalizeH="0" baseline="0" noProof="0" dirty="0">
                <a:ln>
                  <a:noFill/>
                </a:ln>
                <a:solidFill>
                  <a:prstClr val="white"/>
                </a:solidFill>
                <a:effectLst/>
                <a:uLnTx/>
                <a:uFillTx/>
                <a:latin typeface="Century Gothic"/>
                <a:ea typeface="+mn-ea"/>
                <a:cs typeface="+mn-cs"/>
              </a:rPr>
              <a:t>When </a:t>
            </a:r>
            <a:r>
              <a:rPr kumimoji="0" lang="en-GB" sz="2000" b="1" i="0" u="none" strike="noStrike" kern="1200" cap="none" spc="0" normalizeH="0" baseline="0" noProof="0" dirty="0">
                <a:ln>
                  <a:noFill/>
                </a:ln>
                <a:solidFill>
                  <a:prstClr val="white"/>
                </a:solidFill>
                <a:effectLst/>
                <a:uLnTx/>
                <a:uFillTx/>
                <a:latin typeface="Century Gothic"/>
                <a:ea typeface="+mn-ea"/>
                <a:cs typeface="+mn-cs"/>
              </a:rPr>
              <a:t>g, d, b </a:t>
            </a:r>
            <a:r>
              <a:rPr kumimoji="0" lang="en-GB" sz="2000" i="0" u="none" strike="noStrike" kern="1200" cap="none" spc="0" normalizeH="0" baseline="0" noProof="0" dirty="0">
                <a:ln>
                  <a:noFill/>
                </a:ln>
                <a:solidFill>
                  <a:prstClr val="white"/>
                </a:solidFill>
                <a:effectLst/>
                <a:uLnTx/>
                <a:uFillTx/>
                <a:latin typeface="Century Gothic"/>
                <a:ea typeface="+mn-ea"/>
                <a:cs typeface="+mn-cs"/>
              </a:rPr>
              <a:t>come at the </a:t>
            </a:r>
            <a:r>
              <a:rPr kumimoji="0" lang="en-GB" sz="2000" i="0" u="sng" strike="noStrike" kern="1200" cap="none" spc="0" normalizeH="0" baseline="0" noProof="0" dirty="0">
                <a:ln>
                  <a:noFill/>
                </a:ln>
                <a:solidFill>
                  <a:prstClr val="white"/>
                </a:solidFill>
                <a:effectLst/>
                <a:uLnTx/>
                <a:uFillTx/>
                <a:latin typeface="Century Gothic"/>
                <a:ea typeface="+mn-ea"/>
                <a:cs typeface="+mn-cs"/>
              </a:rPr>
              <a:t>end of a word</a:t>
            </a:r>
            <a:r>
              <a:rPr kumimoji="0" lang="en-GB" sz="2000" i="0" u="none" strike="noStrike" kern="1200" cap="none" spc="0" normalizeH="0" baseline="0" noProof="0" dirty="0">
                <a:ln>
                  <a:noFill/>
                </a:ln>
                <a:solidFill>
                  <a:prstClr val="white"/>
                </a:solidFill>
                <a:effectLst/>
                <a:uLnTx/>
                <a:uFillTx/>
                <a:latin typeface="Century Gothic"/>
                <a:ea typeface="+mn-ea"/>
                <a:cs typeface="+mn-cs"/>
              </a:rPr>
              <a:t> or before a consonant they sound</a:t>
            </a:r>
            <a:r>
              <a:rPr kumimoji="0" lang="en-GB" sz="2000" i="0" u="none" strike="noStrike" kern="1200" cap="none" spc="0" normalizeH="0" noProof="0" dirty="0">
                <a:ln>
                  <a:noFill/>
                </a:ln>
                <a:solidFill>
                  <a:prstClr val="white"/>
                </a:solidFill>
                <a:effectLst/>
                <a:uLnTx/>
                <a:uFillTx/>
                <a:latin typeface="Century Gothic"/>
                <a:ea typeface="+mn-ea"/>
                <a:cs typeface="+mn-cs"/>
              </a:rPr>
              <a:t> like </a:t>
            </a:r>
            <a:r>
              <a:rPr kumimoji="0" lang="en-GB" sz="2000" b="1" i="0" u="none" strike="noStrike" kern="1200" cap="none" spc="0" normalizeH="0" noProof="0" dirty="0">
                <a:ln>
                  <a:noFill/>
                </a:ln>
                <a:solidFill>
                  <a:prstClr val="white"/>
                </a:solidFill>
                <a:effectLst/>
                <a:uLnTx/>
                <a:uFillTx/>
                <a:latin typeface="Century Gothic"/>
                <a:ea typeface="+mn-ea"/>
                <a:cs typeface="+mn-cs"/>
              </a:rPr>
              <a:t>k, t, p </a:t>
            </a:r>
            <a:r>
              <a:rPr kumimoji="0" lang="en-GB" sz="2000" i="0" u="none" strike="noStrike" kern="1200" cap="none" spc="0" normalizeH="0" noProof="0" dirty="0">
                <a:ln>
                  <a:noFill/>
                </a:ln>
                <a:solidFill>
                  <a:prstClr val="white"/>
                </a:solidFill>
                <a:effectLst/>
                <a:uLnTx/>
                <a:uFillTx/>
                <a:latin typeface="Century Gothic"/>
                <a:ea typeface="+mn-ea"/>
                <a:cs typeface="+mn-cs"/>
              </a:rPr>
              <a:t>and you don’t use your vocal chords.</a:t>
            </a:r>
            <a:endParaRPr kumimoji="0" lang="en-GB" sz="2000" i="0" u="none" strike="noStrike" kern="1200" cap="none" spc="0" normalizeH="0" baseline="0" noProof="0" dirty="0">
              <a:ln>
                <a:noFill/>
              </a:ln>
              <a:solidFill>
                <a:prstClr val="white"/>
              </a:solidFill>
              <a:effectLst/>
              <a:uLnTx/>
              <a:uFillTx/>
              <a:latin typeface="Century Gothic"/>
              <a:ea typeface="+mn-ea"/>
              <a:cs typeface="+mn-cs"/>
            </a:endParaRPr>
          </a:p>
        </p:txBody>
      </p:sp>
      <p:sp>
        <p:nvSpPr>
          <p:cNvPr id="20" name="CustomShape 2">
            <a:extLst>
              <a:ext uri="{FF2B5EF4-FFF2-40B4-BE49-F238E27FC236}">
                <a16:creationId xmlns:a16="http://schemas.microsoft.com/office/drawing/2014/main" id="{D10CE4FF-347E-48AB-94C0-60A62055D95B}"/>
              </a:ext>
            </a:extLst>
          </p:cNvPr>
          <p:cNvSpPr/>
          <p:nvPr/>
        </p:nvSpPr>
        <p:spPr>
          <a:xfrm>
            <a:off x="-28810" y="3810852"/>
            <a:ext cx="3224907"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5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Ta</a:t>
            </a:r>
            <a:r>
              <a:rPr kumimoji="0" lang="en-GB" sz="11500" b="0" i="0" u="none" strike="noStrike" kern="1200" cap="none" spc="-1" normalizeH="0" baseline="0" noProof="0" dirty="0">
                <a:ln>
                  <a:noFill/>
                </a:ln>
                <a:solidFill>
                  <a:srgbClr val="FF0066"/>
                </a:solidFill>
                <a:effectLst/>
                <a:uLnTx/>
                <a:uFillTx/>
                <a:latin typeface="Century Gothic" panose="020B0502020202020204" pitchFamily="34" charset="0"/>
                <a:ea typeface="Century Gothic"/>
                <a:cs typeface="+mn-cs"/>
              </a:rPr>
              <a:t>g</a:t>
            </a:r>
            <a:endParaRPr kumimoji="0" lang="en-GB" sz="115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1" name="CustomShape 2">
            <a:extLst>
              <a:ext uri="{FF2B5EF4-FFF2-40B4-BE49-F238E27FC236}">
                <a16:creationId xmlns:a16="http://schemas.microsoft.com/office/drawing/2014/main" id="{2BDD6781-73E5-4CFB-BC90-B33CD520CF49}"/>
              </a:ext>
            </a:extLst>
          </p:cNvPr>
          <p:cNvSpPr/>
          <p:nvPr/>
        </p:nvSpPr>
        <p:spPr>
          <a:xfrm>
            <a:off x="8233747" y="3789532"/>
            <a:ext cx="3958253"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5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gel</a:t>
            </a:r>
            <a:r>
              <a:rPr kumimoji="0" lang="en-GB" sz="11500" b="0" i="0" u="none" strike="noStrike" kern="1200" cap="none" spc="-1" normalizeH="0" baseline="0" noProof="0" dirty="0" err="1">
                <a:ln>
                  <a:noFill/>
                </a:ln>
                <a:solidFill>
                  <a:srgbClr val="FF0066"/>
                </a:solidFill>
                <a:effectLst/>
                <a:uLnTx/>
                <a:uFillTx/>
                <a:latin typeface="Century Gothic" panose="020B0502020202020204" pitchFamily="34" charset="0"/>
                <a:ea typeface="Century Gothic"/>
                <a:cs typeface="+mn-cs"/>
              </a:rPr>
              <a:t>b</a:t>
            </a:r>
            <a:endParaRPr kumimoji="0" lang="en-GB" sz="115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22" name="Picture 21">
            <a:extLst>
              <a:ext uri="{FF2B5EF4-FFF2-40B4-BE49-F238E27FC236}">
                <a16:creationId xmlns:a16="http://schemas.microsoft.com/office/drawing/2014/main" id="{68463DFE-ED18-48B8-9B56-C0614203E9F4}"/>
              </a:ext>
            </a:extLst>
          </p:cNvPr>
          <p:cNvPicPr>
            <a:picLocks noChangeAspect="1"/>
          </p:cNvPicPr>
          <p:nvPr/>
        </p:nvPicPr>
        <p:blipFill>
          <a:blip r:embed="rId12"/>
          <a:stretch>
            <a:fillRect/>
          </a:stretch>
        </p:blipFill>
        <p:spPr>
          <a:xfrm>
            <a:off x="663351" y="1793784"/>
            <a:ext cx="2158497" cy="2158497"/>
          </a:xfrm>
          <a:prstGeom prst="rect">
            <a:avLst/>
          </a:prstGeom>
        </p:spPr>
      </p:pic>
      <p:grpSp>
        <p:nvGrpSpPr>
          <p:cNvPr id="23" name="Group 22">
            <a:extLst>
              <a:ext uri="{FF2B5EF4-FFF2-40B4-BE49-F238E27FC236}">
                <a16:creationId xmlns:a16="http://schemas.microsoft.com/office/drawing/2014/main" id="{C0FB8839-A03C-441A-9500-F9B40AC7C572}"/>
              </a:ext>
            </a:extLst>
          </p:cNvPr>
          <p:cNvGrpSpPr/>
          <p:nvPr/>
        </p:nvGrpSpPr>
        <p:grpSpPr>
          <a:xfrm>
            <a:off x="5196065" y="2257176"/>
            <a:ext cx="1411963" cy="1695105"/>
            <a:chOff x="1384117" y="4494095"/>
            <a:chExt cx="1411963" cy="1695105"/>
          </a:xfrm>
        </p:grpSpPr>
        <p:pic>
          <p:nvPicPr>
            <p:cNvPr id="24" name="Graphic 23" descr="Add with solid fill">
              <a:extLst>
                <a:ext uri="{FF2B5EF4-FFF2-40B4-BE49-F238E27FC236}">
                  <a16:creationId xmlns:a16="http://schemas.microsoft.com/office/drawing/2014/main" id="{541ED7C9-80CB-461C-A4D3-504194D282ED}"/>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1427649" y="4494095"/>
              <a:ext cx="1324900" cy="1324900"/>
            </a:xfrm>
            <a:prstGeom prst="rect">
              <a:avLst/>
            </a:prstGeom>
          </p:spPr>
        </p:pic>
        <p:sp>
          <p:nvSpPr>
            <p:cNvPr id="25" name="TextBox 24">
              <a:extLst>
                <a:ext uri="{FF2B5EF4-FFF2-40B4-BE49-F238E27FC236}">
                  <a16:creationId xmlns:a16="http://schemas.microsoft.com/office/drawing/2014/main" id="{22DB3C3C-5A8D-4926-B7E4-4B86BCB596AF}"/>
                </a:ext>
              </a:extLst>
            </p:cNvPr>
            <p:cNvSpPr txBox="1"/>
            <p:nvPr/>
          </p:nvSpPr>
          <p:spPr>
            <a:xfrm>
              <a:off x="1384117" y="5665980"/>
              <a:ext cx="1411963" cy="523220"/>
            </a:xfrm>
            <a:prstGeom prst="rect">
              <a:avLst/>
            </a:prstGeom>
            <a:noFill/>
          </p:spPr>
          <p:txBody>
            <a:bodyPr wrap="square" rtlCol="0">
              <a:spAutoFit/>
            </a:bodyPr>
            <a:lstStyle/>
            <a:p>
              <a:pPr algn="ctr"/>
              <a:r>
                <a:rPr lang="en-GB" sz="2800" b="1" dirty="0">
                  <a:solidFill>
                    <a:srgbClr val="002060"/>
                  </a:solidFill>
                </a:rPr>
                <a:t>and</a:t>
              </a:r>
            </a:p>
          </p:txBody>
        </p:sp>
      </p:grpSp>
      <p:pic>
        <p:nvPicPr>
          <p:cNvPr id="2" name="Picture 1">
            <a:extLst>
              <a:ext uri="{FF2B5EF4-FFF2-40B4-BE49-F238E27FC236}">
                <a16:creationId xmlns:a16="http://schemas.microsoft.com/office/drawing/2014/main" id="{FC61CACE-C233-4AEA-9BF3-4D3DC469ED24}"/>
              </a:ext>
            </a:extLst>
          </p:cNvPr>
          <p:cNvPicPr>
            <a:picLocks noChangeAspect="1"/>
          </p:cNvPicPr>
          <p:nvPr/>
        </p:nvPicPr>
        <p:blipFill>
          <a:blip r:embed="rId15"/>
          <a:stretch>
            <a:fillRect/>
          </a:stretch>
        </p:blipFill>
        <p:spPr>
          <a:xfrm>
            <a:off x="8982245" y="2135109"/>
            <a:ext cx="2166923" cy="205135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3" name="T3_W5_2.4.wav"/>
                                        </p:tgtEl>
                                      </p:cMediaNode>
                                    </p:audio>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3"/>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4" name="T3_W5_2.5.wav"/>
                                        </p:tgtEl>
                                      </p:cMediaNode>
                                    </p:audio>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5" name="T3_W5_2.6.wav"/>
                                        </p:tgtEl>
                                      </p:cMediaNode>
                                    </p:audio>
                                  </p:sub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p:bldP spid="19" grpId="0" animBg="1"/>
      <p:bldP spid="20" grpId="0"/>
      <p:bldP spid="2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 name="TextBox 2">
            <a:hlinkClick r:id="" action="ppaction://noaction">
              <a:snd r:embed="rId6" name="T3_W5_2.1.wav"/>
            </a:hlinkClick>
            <a:extLst>
              <a:ext uri="{FF2B5EF4-FFF2-40B4-BE49-F238E27FC236}">
                <a16:creationId xmlns:a16="http://schemas.microsoft.com/office/drawing/2014/main" id="{6DC42178-501A-44BF-9149-1C679CF37202}"/>
              </a:ext>
            </a:extLst>
          </p:cNvPr>
          <p:cNvSpPr txBox="1"/>
          <p:nvPr/>
        </p:nvSpPr>
        <p:spPr>
          <a:xfrm>
            <a:off x="0" y="-267906"/>
            <a:ext cx="3863899"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600" b="0" i="0" u="none" strike="noStrike" kern="1200" cap="none" spc="0" normalizeH="0" baseline="0" noProof="0" dirty="0">
                <a:ln>
                  <a:noFill/>
                </a:ln>
                <a:solidFill>
                  <a:srgbClr val="002060"/>
                </a:solidFill>
                <a:effectLst/>
                <a:uLnTx/>
                <a:uFillTx/>
                <a:latin typeface="Century Gothic"/>
                <a:ea typeface="+mn-ea"/>
                <a:cs typeface="+mn-cs"/>
              </a:rPr>
              <a:t>[-g]</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a:ea typeface="+mn-ea"/>
                <a:cs typeface="+mn-cs"/>
              </a:rPr>
              <a:t>…</a:t>
            </a:r>
          </a:p>
        </p:txBody>
      </p:sp>
      <p:sp>
        <p:nvSpPr>
          <p:cNvPr id="17" name="CustomShape 2">
            <a:extLst>
              <a:ext uri="{FF2B5EF4-FFF2-40B4-BE49-F238E27FC236}">
                <a16:creationId xmlns:a16="http://schemas.microsoft.com/office/drawing/2014/main" id="{5CDD948E-DF41-454B-82AB-09F8E96C13D9}"/>
              </a:ext>
            </a:extLst>
          </p:cNvPr>
          <p:cNvSpPr/>
          <p:nvPr/>
        </p:nvSpPr>
        <p:spPr>
          <a:xfrm>
            <a:off x="-342122" y="4366089"/>
            <a:ext cx="4197677"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Ber</a:t>
            </a:r>
            <a:r>
              <a:rPr kumimoji="0" lang="en-GB" sz="6000" b="0" i="0" u="none" strike="noStrike" kern="1200" cap="none" spc="-1" normalizeH="0" baseline="0" noProof="0" dirty="0">
                <a:ln>
                  <a:noFill/>
                </a:ln>
                <a:solidFill>
                  <a:srgbClr val="FF0066"/>
                </a:solidFill>
                <a:effectLst/>
                <a:uLnTx/>
                <a:uFillTx/>
                <a:latin typeface="Century Gothic" panose="020B0502020202020204" pitchFamily="34" charset="0"/>
                <a:ea typeface="Century Gothic"/>
                <a:cs typeface="+mn-cs"/>
              </a:rPr>
              <a:t>g</a:t>
            </a:r>
            <a:endParaRPr kumimoji="0" lang="en-GB" sz="60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3" name="CustomShape 2">
            <a:extLst>
              <a:ext uri="{FF2B5EF4-FFF2-40B4-BE49-F238E27FC236}">
                <a16:creationId xmlns:a16="http://schemas.microsoft.com/office/drawing/2014/main" id="{B36C4F78-D819-4686-8A37-49C4DC2ECA78}"/>
              </a:ext>
            </a:extLst>
          </p:cNvPr>
          <p:cNvSpPr/>
          <p:nvPr/>
        </p:nvSpPr>
        <p:spPr>
          <a:xfrm>
            <a:off x="2768427" y="3735494"/>
            <a:ext cx="5940513"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6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Ta</a:t>
            </a:r>
            <a:r>
              <a:rPr kumimoji="0" lang="en-GB" sz="9600" b="0" i="0" u="none" strike="noStrike" kern="1200" cap="none" spc="-1" normalizeH="0" baseline="0" noProof="0" dirty="0">
                <a:ln>
                  <a:noFill/>
                </a:ln>
                <a:solidFill>
                  <a:srgbClr val="FF0066"/>
                </a:solidFill>
                <a:effectLst/>
                <a:uLnTx/>
                <a:uFillTx/>
                <a:latin typeface="Century Gothic" panose="020B0502020202020204" pitchFamily="34" charset="0"/>
                <a:ea typeface="Century Gothic"/>
                <a:cs typeface="+mn-cs"/>
              </a:rPr>
              <a:t>g</a:t>
            </a:r>
            <a:endParaRPr kumimoji="0" lang="en-GB" sz="96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2" name="Rounded Rectangle 3">
            <a:extLst>
              <a:ext uri="{FF2B5EF4-FFF2-40B4-BE49-F238E27FC236}">
                <a16:creationId xmlns:a16="http://schemas.microsoft.com/office/drawing/2014/main" id="{7235FC93-BCE6-4A82-9919-D14BD80B537B}"/>
              </a:ext>
            </a:extLst>
          </p:cNvPr>
          <p:cNvSpPr/>
          <p:nvPr/>
        </p:nvSpPr>
        <p:spPr>
          <a:xfrm>
            <a:off x="3610882" y="1530791"/>
            <a:ext cx="4147387" cy="3892241"/>
          </a:xfrm>
          <a:prstGeom prst="roundRect">
            <a:avLst/>
          </a:prstGeom>
          <a:noFill/>
          <a:ln w="57150" cap="flat" cmpd="sng" algn="ctr">
            <a:solidFill>
              <a:srgbClr val="002060"/>
            </a:solidFill>
            <a:prstDash val="solid"/>
            <a:miter lim="800000"/>
          </a:ln>
          <a:effectLst/>
        </p:spPr>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6000" b="0" i="0" u="none" strike="noStrike" kern="0" cap="none" spc="0" normalizeH="0" baseline="0" noProof="0" dirty="0">
              <a:ln>
                <a:noFill/>
              </a:ln>
              <a:solidFill>
                <a:srgbClr val="002060"/>
              </a:solidFill>
              <a:effectLst/>
              <a:uLnTx/>
              <a:uFillTx/>
              <a:latin typeface="Calibri" panose="020F0502020204030204"/>
              <a:ea typeface="+mn-ea"/>
              <a:cs typeface="+mn-cs"/>
            </a:endParaRPr>
          </a:p>
        </p:txBody>
      </p:sp>
      <p:sp>
        <p:nvSpPr>
          <p:cNvPr id="15" name="CustomShape 2">
            <a:extLst>
              <a:ext uri="{FF2B5EF4-FFF2-40B4-BE49-F238E27FC236}">
                <a16:creationId xmlns:a16="http://schemas.microsoft.com/office/drawing/2014/main" id="{3390B9B7-3FF3-4E02-BEC7-7081B0879694}"/>
              </a:ext>
            </a:extLst>
          </p:cNvPr>
          <p:cNvSpPr/>
          <p:nvPr/>
        </p:nvSpPr>
        <p:spPr>
          <a:xfrm>
            <a:off x="8017837" y="4366089"/>
            <a:ext cx="4197677" cy="956293"/>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Zu</a:t>
            </a:r>
            <a:r>
              <a:rPr kumimoji="0" lang="en-GB" sz="6000" b="0" i="0" u="none" strike="noStrike" kern="1200" cap="none" spc="-1" normalizeH="0" baseline="0" noProof="0" dirty="0">
                <a:ln>
                  <a:noFill/>
                </a:ln>
                <a:solidFill>
                  <a:srgbClr val="FF0066"/>
                </a:solidFill>
                <a:effectLst/>
                <a:uLnTx/>
                <a:uFillTx/>
                <a:latin typeface="Century Gothic" panose="020B0502020202020204" pitchFamily="34" charset="0"/>
                <a:ea typeface="Century Gothic"/>
                <a:cs typeface="+mn-cs"/>
              </a:rPr>
              <a:t>g</a:t>
            </a:r>
            <a:endParaRPr kumimoji="0" lang="en-GB" sz="60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21" name="Picture 20" descr="A close up of a logo&#10;&#10;Description automatically generated">
            <a:hlinkClick r:id="" action="ppaction://noaction">
              <a:snd r:embed="rId8" name="4. 2. Berg.wav"/>
            </a:hlinkClick>
            <a:extLst>
              <a:ext uri="{FF2B5EF4-FFF2-40B4-BE49-F238E27FC236}">
                <a16:creationId xmlns:a16="http://schemas.microsoft.com/office/drawing/2014/main" id="{ABAAA975-B107-42E2-8E6E-39BF8A30746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14975" y="1807897"/>
            <a:ext cx="3036339" cy="3036339"/>
          </a:xfrm>
          <a:prstGeom prst="rect">
            <a:avLst/>
          </a:prstGeom>
        </p:spPr>
      </p:pic>
      <p:pic>
        <p:nvPicPr>
          <p:cNvPr id="22" name="Picture 2" descr="Free vector graphics of High speed train">
            <a:extLst>
              <a:ext uri="{FF2B5EF4-FFF2-40B4-BE49-F238E27FC236}">
                <a16:creationId xmlns:a16="http://schemas.microsoft.com/office/drawing/2014/main" id="{3D95F586-AB08-4C01-A244-DEA4E192B195}"/>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8739938" y="2772719"/>
            <a:ext cx="2684839" cy="134242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a:extLst>
              <a:ext uri="{FF2B5EF4-FFF2-40B4-BE49-F238E27FC236}">
                <a16:creationId xmlns:a16="http://schemas.microsoft.com/office/drawing/2014/main" id="{51D1FF22-2015-409B-8EF2-2E01AEF28A73}"/>
              </a:ext>
            </a:extLst>
          </p:cNvPr>
          <p:cNvPicPr>
            <a:picLocks noChangeAspect="1"/>
          </p:cNvPicPr>
          <p:nvPr/>
        </p:nvPicPr>
        <p:blipFill>
          <a:blip r:embed="rId11"/>
          <a:stretch>
            <a:fillRect/>
          </a:stretch>
        </p:blipFill>
        <p:spPr>
          <a:xfrm>
            <a:off x="4650308" y="1576997"/>
            <a:ext cx="2158497" cy="2158497"/>
          </a:xfrm>
          <a:prstGeom prst="rect">
            <a:avLst/>
          </a:prstGeom>
        </p:spPr>
      </p:pic>
    </p:spTree>
    <p:extLst>
      <p:ext uri="{BB962C8B-B14F-4D97-AF65-F5344CB8AC3E}">
        <p14:creationId xmlns:p14="http://schemas.microsoft.com/office/powerpoint/2010/main" val="1393844541"/>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T3_W5_2.4.wav"/>
                                        </p:tgtEl>
                                      </p:cMediaNode>
                                    </p:audio>
                                  </p:sub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4" name="T3_W5_2.7.wav"/>
                                        </p:tgtEl>
                                      </p:cMediaNode>
                                    </p:audio>
                                  </p:sub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5">
                                            <p:txEl>
                                              <p:pRg st="0" end="0"/>
                                            </p:txEl>
                                          </p:spTgt>
                                        </p:tgtEl>
                                        <p:attrNameLst>
                                          <p:attrName>style.visibility</p:attrName>
                                        </p:attrNameLst>
                                      </p:cBhvr>
                                      <p:to>
                                        <p:strVal val="visible"/>
                                      </p:to>
                                    </p:set>
                                  </p:childTnLst>
                                  <p:subTnLst>
                                    <p:audio>
                                      <p:cMediaNode>
                                        <p:cTn display="0" masterRel="sameClick">
                                          <p:stCondLst>
                                            <p:cond evt="begin" delay="0">
                                              <p:tn val="23"/>
                                            </p:cond>
                                          </p:stCondLst>
                                          <p:endCondLst>
                                            <p:cond evt="onStopAudio" delay="0">
                                              <p:tgtEl>
                                                <p:sldTgt/>
                                              </p:tgtEl>
                                            </p:cond>
                                          </p:endCondLst>
                                        </p:cTn>
                                        <p:tgtEl>
                                          <p:sndTgt r:embed="rId5" name="T3_W5_2.8.wav"/>
                                        </p:tgtEl>
                                      </p:cMediaNode>
                                    </p:audio>
                                  </p:sub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 name="TextBox 2">
            <a:hlinkClick r:id="" action="ppaction://noaction">
              <a:snd r:embed="rId6" name="T3_W5_2.2.wav"/>
            </a:hlinkClick>
            <a:extLst>
              <a:ext uri="{FF2B5EF4-FFF2-40B4-BE49-F238E27FC236}">
                <a16:creationId xmlns:a16="http://schemas.microsoft.com/office/drawing/2014/main" id="{6DC42178-501A-44BF-9149-1C679CF37202}"/>
              </a:ext>
            </a:extLst>
          </p:cNvPr>
          <p:cNvSpPr txBox="1"/>
          <p:nvPr/>
        </p:nvSpPr>
        <p:spPr>
          <a:xfrm>
            <a:off x="0" y="-271618"/>
            <a:ext cx="3863899"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600" b="0" i="0" u="none" strike="noStrike" kern="1200" cap="none" spc="0" normalizeH="0" baseline="0" noProof="0" dirty="0">
                <a:ln>
                  <a:noFill/>
                </a:ln>
                <a:solidFill>
                  <a:srgbClr val="002060"/>
                </a:solidFill>
                <a:effectLst/>
                <a:uLnTx/>
                <a:uFillTx/>
                <a:latin typeface="Century Gothic"/>
                <a:ea typeface="+mn-ea"/>
                <a:cs typeface="+mn-cs"/>
              </a:rPr>
              <a:t>[-d]</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a:ea typeface="+mn-ea"/>
                <a:cs typeface="+mn-cs"/>
              </a:rPr>
              <a:t>…</a:t>
            </a:r>
          </a:p>
        </p:txBody>
      </p:sp>
      <p:sp>
        <p:nvSpPr>
          <p:cNvPr id="17" name="CustomShape 2">
            <a:extLst>
              <a:ext uri="{FF2B5EF4-FFF2-40B4-BE49-F238E27FC236}">
                <a16:creationId xmlns:a16="http://schemas.microsoft.com/office/drawing/2014/main" id="{5CDD948E-DF41-454B-82AB-09F8E96C13D9}"/>
              </a:ext>
            </a:extLst>
          </p:cNvPr>
          <p:cNvSpPr/>
          <p:nvPr/>
        </p:nvSpPr>
        <p:spPr>
          <a:xfrm>
            <a:off x="-342122" y="4366089"/>
            <a:ext cx="4197677"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Lie</a:t>
            </a:r>
            <a:r>
              <a:rPr kumimoji="0" lang="en-GB" sz="6000" b="0" i="0" u="none" strike="noStrike" kern="1200" cap="none" spc="-1" normalizeH="0" baseline="0" noProof="0" dirty="0">
                <a:ln>
                  <a:noFill/>
                </a:ln>
                <a:solidFill>
                  <a:srgbClr val="FF0066"/>
                </a:solidFill>
                <a:effectLst/>
                <a:uLnTx/>
                <a:uFillTx/>
                <a:latin typeface="Century Gothic" panose="020B0502020202020204" pitchFamily="34" charset="0"/>
                <a:ea typeface="Century Gothic"/>
                <a:cs typeface="+mn-cs"/>
              </a:rPr>
              <a:t>d</a:t>
            </a:r>
            <a:endParaRPr kumimoji="0" lang="en-GB" sz="60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3" name="CustomShape 2">
            <a:extLst>
              <a:ext uri="{FF2B5EF4-FFF2-40B4-BE49-F238E27FC236}">
                <a16:creationId xmlns:a16="http://schemas.microsoft.com/office/drawing/2014/main" id="{B36C4F78-D819-4686-8A37-49C4DC2ECA78}"/>
              </a:ext>
            </a:extLst>
          </p:cNvPr>
          <p:cNvSpPr/>
          <p:nvPr/>
        </p:nvSpPr>
        <p:spPr>
          <a:xfrm>
            <a:off x="2768427" y="3735494"/>
            <a:ext cx="5940513"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6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un</a:t>
            </a:r>
            <a:r>
              <a:rPr kumimoji="0" lang="en-GB" sz="9600" b="0" i="0" u="none" strike="noStrike" kern="1200" cap="none" spc="-1" normalizeH="0" baseline="0" noProof="0" dirty="0">
                <a:ln>
                  <a:noFill/>
                </a:ln>
                <a:solidFill>
                  <a:srgbClr val="FF0066"/>
                </a:solidFill>
                <a:effectLst/>
                <a:uLnTx/>
                <a:uFillTx/>
                <a:latin typeface="Century Gothic" panose="020B0502020202020204" pitchFamily="34" charset="0"/>
                <a:ea typeface="Century Gothic"/>
                <a:cs typeface="+mn-cs"/>
              </a:rPr>
              <a:t>d</a:t>
            </a:r>
            <a:endParaRPr kumimoji="0" lang="en-GB" sz="96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2" name="Rounded Rectangle 3">
            <a:extLst>
              <a:ext uri="{FF2B5EF4-FFF2-40B4-BE49-F238E27FC236}">
                <a16:creationId xmlns:a16="http://schemas.microsoft.com/office/drawing/2014/main" id="{7235FC93-BCE6-4A82-9919-D14BD80B537B}"/>
              </a:ext>
            </a:extLst>
          </p:cNvPr>
          <p:cNvSpPr/>
          <p:nvPr/>
        </p:nvSpPr>
        <p:spPr>
          <a:xfrm>
            <a:off x="3610882" y="1530791"/>
            <a:ext cx="4147387" cy="3892241"/>
          </a:xfrm>
          <a:prstGeom prst="roundRect">
            <a:avLst/>
          </a:prstGeom>
          <a:noFill/>
          <a:ln w="57150" cap="flat" cmpd="sng" algn="ctr">
            <a:solidFill>
              <a:srgbClr val="002060"/>
            </a:solidFill>
            <a:prstDash val="solid"/>
            <a:miter lim="800000"/>
          </a:ln>
          <a:effectLst/>
        </p:spPr>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6000" b="0" i="0" u="none" strike="noStrike" kern="0" cap="none" spc="0" normalizeH="0" baseline="0" noProof="0" dirty="0">
              <a:ln>
                <a:noFill/>
              </a:ln>
              <a:solidFill>
                <a:srgbClr val="002060"/>
              </a:solidFill>
              <a:effectLst/>
              <a:uLnTx/>
              <a:uFillTx/>
              <a:latin typeface="Calibri" panose="020F0502020204030204"/>
              <a:ea typeface="+mn-ea"/>
              <a:cs typeface="+mn-cs"/>
            </a:endParaRPr>
          </a:p>
        </p:txBody>
      </p:sp>
      <p:sp>
        <p:nvSpPr>
          <p:cNvPr id="15" name="CustomShape 2">
            <a:extLst>
              <a:ext uri="{FF2B5EF4-FFF2-40B4-BE49-F238E27FC236}">
                <a16:creationId xmlns:a16="http://schemas.microsoft.com/office/drawing/2014/main" id="{3390B9B7-3FF3-4E02-BEC7-7081B0879694}"/>
              </a:ext>
            </a:extLst>
          </p:cNvPr>
          <p:cNvSpPr/>
          <p:nvPr/>
        </p:nvSpPr>
        <p:spPr>
          <a:xfrm>
            <a:off x="8017837" y="4366089"/>
            <a:ext cx="4197677" cy="956293"/>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Freun</a:t>
            </a:r>
            <a:r>
              <a:rPr kumimoji="0" lang="en-GB" sz="6000" b="0" i="0" u="none" strike="noStrike" kern="1200" cap="none" spc="-1" normalizeH="0" baseline="0" noProof="0" dirty="0">
                <a:ln>
                  <a:noFill/>
                </a:ln>
                <a:solidFill>
                  <a:srgbClr val="FF0066"/>
                </a:solidFill>
                <a:effectLst/>
                <a:uLnTx/>
                <a:uFillTx/>
                <a:latin typeface="Century Gothic" panose="020B0502020202020204" pitchFamily="34" charset="0"/>
                <a:ea typeface="Century Gothic"/>
                <a:cs typeface="+mn-cs"/>
              </a:rPr>
              <a:t>d</a:t>
            </a:r>
            <a:endParaRPr kumimoji="0" lang="en-GB" sz="60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grpSp>
        <p:nvGrpSpPr>
          <p:cNvPr id="16" name="Group 15">
            <a:extLst>
              <a:ext uri="{FF2B5EF4-FFF2-40B4-BE49-F238E27FC236}">
                <a16:creationId xmlns:a16="http://schemas.microsoft.com/office/drawing/2014/main" id="{84812BEA-5F62-4181-BB18-5E6B24AFE882}"/>
              </a:ext>
            </a:extLst>
          </p:cNvPr>
          <p:cNvGrpSpPr/>
          <p:nvPr/>
        </p:nvGrpSpPr>
        <p:grpSpPr>
          <a:xfrm>
            <a:off x="5196065" y="2257176"/>
            <a:ext cx="1411963" cy="1695105"/>
            <a:chOff x="1384117" y="4494095"/>
            <a:chExt cx="1411963" cy="1695105"/>
          </a:xfrm>
        </p:grpSpPr>
        <p:pic>
          <p:nvPicPr>
            <p:cNvPr id="18" name="Graphic 17" descr="Add with solid fill">
              <a:extLst>
                <a:ext uri="{FF2B5EF4-FFF2-40B4-BE49-F238E27FC236}">
                  <a16:creationId xmlns:a16="http://schemas.microsoft.com/office/drawing/2014/main" id="{1FAFE7EB-DBE2-4474-B3B3-857230413E58}"/>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427649" y="4494095"/>
              <a:ext cx="1324900" cy="1324900"/>
            </a:xfrm>
            <a:prstGeom prst="rect">
              <a:avLst/>
            </a:prstGeom>
          </p:spPr>
        </p:pic>
        <p:sp>
          <p:nvSpPr>
            <p:cNvPr id="19" name="TextBox 18">
              <a:extLst>
                <a:ext uri="{FF2B5EF4-FFF2-40B4-BE49-F238E27FC236}">
                  <a16:creationId xmlns:a16="http://schemas.microsoft.com/office/drawing/2014/main" id="{FFAAE983-A09E-412C-A906-84E2E606969F}"/>
                </a:ext>
              </a:extLst>
            </p:cNvPr>
            <p:cNvSpPr txBox="1"/>
            <p:nvPr/>
          </p:nvSpPr>
          <p:spPr>
            <a:xfrm>
              <a:off x="1384117" y="5665980"/>
              <a:ext cx="1411963" cy="523220"/>
            </a:xfrm>
            <a:prstGeom prst="rect">
              <a:avLst/>
            </a:prstGeom>
            <a:noFill/>
          </p:spPr>
          <p:txBody>
            <a:bodyPr wrap="square" rtlCol="0">
              <a:spAutoFit/>
            </a:bodyPr>
            <a:lstStyle/>
            <a:p>
              <a:pPr algn="ctr"/>
              <a:r>
                <a:rPr lang="en-GB" sz="2800" b="1" dirty="0">
                  <a:solidFill>
                    <a:srgbClr val="002060"/>
                  </a:solidFill>
                </a:rPr>
                <a:t>and</a:t>
              </a:r>
            </a:p>
          </p:txBody>
        </p:sp>
      </p:grpSp>
      <p:pic>
        <p:nvPicPr>
          <p:cNvPr id="20" name="Picture 2" descr="Free vector graphics of Vector file">
            <a:extLst>
              <a:ext uri="{FF2B5EF4-FFF2-40B4-BE49-F238E27FC236}">
                <a16:creationId xmlns:a16="http://schemas.microsoft.com/office/drawing/2014/main" id="{CAD56209-DEE1-4428-976A-9F15C0A44947}"/>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68452" y="2491161"/>
            <a:ext cx="1593281" cy="178784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descr="Icon&#10;&#10;Description automatically generated with medium confidence">
            <a:extLst>
              <a:ext uri="{FF2B5EF4-FFF2-40B4-BE49-F238E27FC236}">
                <a16:creationId xmlns:a16="http://schemas.microsoft.com/office/drawing/2014/main" id="{AF70808E-F612-4272-92D2-622B525DDA24}"/>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t="14861" r="57718" b="9009"/>
          <a:stretch/>
        </p:blipFill>
        <p:spPr>
          <a:xfrm>
            <a:off x="9433260" y="2381305"/>
            <a:ext cx="1476227" cy="1574030"/>
          </a:xfrm>
          <a:prstGeom prst="rect">
            <a:avLst/>
          </a:prstGeom>
        </p:spPr>
      </p:pic>
    </p:spTree>
    <p:extLst>
      <p:ext uri="{BB962C8B-B14F-4D97-AF65-F5344CB8AC3E}">
        <p14:creationId xmlns:p14="http://schemas.microsoft.com/office/powerpoint/2010/main" val="3845662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T3_W5_2.5.wav"/>
                                        </p:tgtEl>
                                      </p:cMediaNode>
                                    </p:audio>
                                  </p:sub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7">
                                            <p:txEl>
                                              <p:pRg st="0" end="0"/>
                                            </p:txEl>
                                          </p:spTgt>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4" name="T3_W5_2.9.wav"/>
                                        </p:tgtEl>
                                      </p:cMediaNode>
                                    </p:audio>
                                  </p:sub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23"/>
                                            </p:cond>
                                          </p:stCondLst>
                                          <p:endCondLst>
                                            <p:cond evt="onStopAudio" delay="0">
                                              <p:tgtEl>
                                                <p:sldTgt/>
                                              </p:tgtEl>
                                            </p:cond>
                                          </p:endCondLst>
                                        </p:cTn>
                                        <p:tgtEl>
                                          <p:sndTgt r:embed="rId5" name="T3_W5_2.10.wav"/>
                                        </p:tgtEl>
                                      </p:cMediaNode>
                                    </p:audio>
                                  </p:sub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12" grpId="0" animBg="1"/>
      <p:bldP spid="1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 name="TextBox 2">
            <a:hlinkClick r:id="" action="ppaction://noaction">
              <a:snd r:embed="rId6" name="T3_W5_2.3.wav"/>
            </a:hlinkClick>
            <a:extLst>
              <a:ext uri="{FF2B5EF4-FFF2-40B4-BE49-F238E27FC236}">
                <a16:creationId xmlns:a16="http://schemas.microsoft.com/office/drawing/2014/main" id="{6DC42178-501A-44BF-9149-1C679CF37202}"/>
              </a:ext>
            </a:extLst>
          </p:cNvPr>
          <p:cNvSpPr txBox="1"/>
          <p:nvPr/>
        </p:nvSpPr>
        <p:spPr>
          <a:xfrm>
            <a:off x="0" y="-267906"/>
            <a:ext cx="3863899"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600" b="0" i="0" u="none" strike="noStrike" kern="1200" cap="none" spc="0" normalizeH="0" baseline="0" noProof="0" dirty="0">
                <a:ln>
                  <a:noFill/>
                </a:ln>
                <a:solidFill>
                  <a:srgbClr val="002060"/>
                </a:solidFill>
                <a:effectLst/>
                <a:uLnTx/>
                <a:uFillTx/>
                <a:latin typeface="Century Gothic"/>
                <a:ea typeface="+mn-ea"/>
                <a:cs typeface="+mn-cs"/>
              </a:rPr>
              <a:t>[-b]</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a:ea typeface="+mn-ea"/>
                <a:cs typeface="+mn-cs"/>
              </a:rPr>
              <a:t>…</a:t>
            </a:r>
          </a:p>
        </p:txBody>
      </p:sp>
      <p:sp>
        <p:nvSpPr>
          <p:cNvPr id="17" name="CustomShape 2">
            <a:extLst>
              <a:ext uri="{FF2B5EF4-FFF2-40B4-BE49-F238E27FC236}">
                <a16:creationId xmlns:a16="http://schemas.microsoft.com/office/drawing/2014/main" id="{5CDD948E-DF41-454B-82AB-09F8E96C13D9}"/>
              </a:ext>
            </a:extLst>
          </p:cNvPr>
          <p:cNvSpPr/>
          <p:nvPr/>
        </p:nvSpPr>
        <p:spPr>
          <a:xfrm>
            <a:off x="-333778" y="4400422"/>
            <a:ext cx="4197677"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lgn="ctr">
              <a:defRPr/>
            </a:pPr>
            <a:r>
              <a:rPr kumimoji="0" lang="en-GB" sz="60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Lie</a:t>
            </a:r>
            <a:r>
              <a:rPr kumimoji="0" lang="en-GB" sz="6000" b="0" i="0" u="none" strike="noStrike" kern="1200" cap="none" spc="-1" normalizeH="0" baseline="0" noProof="0" dirty="0" err="1">
                <a:ln>
                  <a:noFill/>
                </a:ln>
                <a:solidFill>
                  <a:srgbClr val="FF0066"/>
                </a:solidFill>
                <a:effectLst/>
                <a:uLnTx/>
                <a:uFillTx/>
                <a:latin typeface="Century Gothic" panose="020B0502020202020204" pitchFamily="34" charset="0"/>
                <a:ea typeface="Century Gothic"/>
                <a:cs typeface="+mn-cs"/>
              </a:rPr>
              <a:t>b</a:t>
            </a:r>
            <a:r>
              <a:rPr lang="en-GB" sz="6000" spc="-1" dirty="0">
                <a:solidFill>
                  <a:srgbClr val="002060"/>
                </a:solidFill>
                <a:latin typeface="Century Gothic" panose="020B0502020202020204" pitchFamily="34" charset="0"/>
                <a:ea typeface="Century Gothic"/>
              </a:rPr>
              <a:t>lings-</a:t>
            </a:r>
            <a:endParaRPr kumimoji="0" lang="en-GB" sz="60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3" name="CustomShape 2">
            <a:extLst>
              <a:ext uri="{FF2B5EF4-FFF2-40B4-BE49-F238E27FC236}">
                <a16:creationId xmlns:a16="http://schemas.microsoft.com/office/drawing/2014/main" id="{B36C4F78-D819-4686-8A37-49C4DC2ECA78}"/>
              </a:ext>
            </a:extLst>
          </p:cNvPr>
          <p:cNvSpPr/>
          <p:nvPr/>
        </p:nvSpPr>
        <p:spPr>
          <a:xfrm>
            <a:off x="3021444" y="3687582"/>
            <a:ext cx="5940513"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6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gel</a:t>
            </a:r>
            <a:r>
              <a:rPr kumimoji="0" lang="en-GB" sz="9600" b="0" i="0" u="none" strike="noStrike" kern="1200" cap="none" spc="-1" normalizeH="0" baseline="0" noProof="0" dirty="0" err="1">
                <a:ln>
                  <a:noFill/>
                </a:ln>
                <a:solidFill>
                  <a:srgbClr val="FF0066"/>
                </a:solidFill>
                <a:effectLst/>
                <a:uLnTx/>
                <a:uFillTx/>
                <a:latin typeface="Century Gothic" panose="020B0502020202020204" pitchFamily="34" charset="0"/>
                <a:ea typeface="Century Gothic"/>
                <a:cs typeface="+mn-cs"/>
              </a:rPr>
              <a:t>b</a:t>
            </a:r>
            <a:endParaRPr kumimoji="0" lang="en-GB" sz="96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2" name="Rounded Rectangle 3">
            <a:extLst>
              <a:ext uri="{FF2B5EF4-FFF2-40B4-BE49-F238E27FC236}">
                <a16:creationId xmlns:a16="http://schemas.microsoft.com/office/drawing/2014/main" id="{7235FC93-BCE6-4A82-9919-D14BD80B537B}"/>
              </a:ext>
            </a:extLst>
          </p:cNvPr>
          <p:cNvSpPr/>
          <p:nvPr/>
        </p:nvSpPr>
        <p:spPr>
          <a:xfrm>
            <a:off x="3863899" y="1482879"/>
            <a:ext cx="4147387" cy="3892241"/>
          </a:xfrm>
          <a:prstGeom prst="roundRect">
            <a:avLst/>
          </a:prstGeom>
          <a:noFill/>
          <a:ln w="57150" cap="flat" cmpd="sng" algn="ctr">
            <a:solidFill>
              <a:srgbClr val="002060"/>
            </a:solidFill>
            <a:prstDash val="solid"/>
            <a:miter lim="800000"/>
          </a:ln>
          <a:effectLst/>
        </p:spPr>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6000" b="0" i="0" u="none" strike="noStrike" kern="0" cap="none" spc="0" normalizeH="0" baseline="0" noProof="0" dirty="0">
              <a:ln>
                <a:noFill/>
              </a:ln>
              <a:solidFill>
                <a:srgbClr val="002060"/>
              </a:solidFill>
              <a:effectLst/>
              <a:uLnTx/>
              <a:uFillTx/>
              <a:latin typeface="Calibri" panose="020F0502020204030204"/>
              <a:ea typeface="+mn-ea"/>
              <a:cs typeface="+mn-cs"/>
            </a:endParaRPr>
          </a:p>
        </p:txBody>
      </p:sp>
      <p:sp>
        <p:nvSpPr>
          <p:cNvPr id="15" name="CustomShape 2">
            <a:extLst>
              <a:ext uri="{FF2B5EF4-FFF2-40B4-BE49-F238E27FC236}">
                <a16:creationId xmlns:a16="http://schemas.microsoft.com/office/drawing/2014/main" id="{3390B9B7-3FF3-4E02-BEC7-7081B0879694}"/>
              </a:ext>
            </a:extLst>
          </p:cNvPr>
          <p:cNvSpPr/>
          <p:nvPr/>
        </p:nvSpPr>
        <p:spPr>
          <a:xfrm>
            <a:off x="8072534" y="4366089"/>
            <a:ext cx="4197677" cy="956293"/>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lgn="ctr">
              <a:defRPr/>
            </a:pPr>
            <a:r>
              <a:rPr kumimoji="0" lang="en-GB" sz="60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sie</a:t>
            </a:r>
            <a:r>
              <a:rPr kumimoji="0" lang="en-GB" sz="6000" b="0" i="0" u="none" strike="noStrike" kern="1200" cap="none" spc="-1" normalizeH="0" baseline="0" noProof="0" dirty="0" err="1">
                <a:ln>
                  <a:noFill/>
                </a:ln>
                <a:solidFill>
                  <a:srgbClr val="FF0066"/>
                </a:solidFill>
                <a:effectLst/>
                <a:uLnTx/>
                <a:uFillTx/>
                <a:latin typeface="Century Gothic" panose="020B0502020202020204" pitchFamily="34" charset="0"/>
                <a:ea typeface="Century Gothic"/>
                <a:cs typeface="+mn-cs"/>
              </a:rPr>
              <a:t>b</a:t>
            </a:r>
            <a:r>
              <a:rPr lang="en-GB" sz="6000" spc="-1" dirty="0" err="1">
                <a:solidFill>
                  <a:srgbClr val="002060"/>
                </a:solidFill>
                <a:latin typeface="Century Gothic" panose="020B0502020202020204" pitchFamily="34" charset="0"/>
                <a:ea typeface="Century Gothic"/>
              </a:rPr>
              <a:t>zehn</a:t>
            </a:r>
            <a:endParaRPr kumimoji="0" lang="en-GB" sz="60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21" name="Picture 20">
            <a:extLst>
              <a:ext uri="{FF2B5EF4-FFF2-40B4-BE49-F238E27FC236}">
                <a16:creationId xmlns:a16="http://schemas.microsoft.com/office/drawing/2014/main" id="{E1B16218-9A79-472E-9CD9-BE1A503A25DD}"/>
              </a:ext>
            </a:extLst>
          </p:cNvPr>
          <p:cNvPicPr>
            <a:picLocks noChangeAspect="1"/>
          </p:cNvPicPr>
          <p:nvPr/>
        </p:nvPicPr>
        <p:blipFill>
          <a:blip r:embed="rId8"/>
          <a:stretch>
            <a:fillRect/>
          </a:stretch>
        </p:blipFill>
        <p:spPr>
          <a:xfrm>
            <a:off x="4908238" y="2031310"/>
            <a:ext cx="2166923" cy="2051354"/>
          </a:xfrm>
          <a:prstGeom prst="rect">
            <a:avLst/>
          </a:prstGeom>
        </p:spPr>
      </p:pic>
      <p:pic>
        <p:nvPicPr>
          <p:cNvPr id="2" name="Picture 1">
            <a:extLst>
              <a:ext uri="{FF2B5EF4-FFF2-40B4-BE49-F238E27FC236}">
                <a16:creationId xmlns:a16="http://schemas.microsoft.com/office/drawing/2014/main" id="{0576D627-EC04-4DF9-8855-0253AC892280}"/>
              </a:ext>
            </a:extLst>
          </p:cNvPr>
          <p:cNvPicPr>
            <a:picLocks noChangeAspect="1"/>
          </p:cNvPicPr>
          <p:nvPr/>
        </p:nvPicPr>
        <p:blipFill>
          <a:blip r:embed="rId9"/>
          <a:stretch>
            <a:fillRect/>
          </a:stretch>
        </p:blipFill>
        <p:spPr>
          <a:xfrm>
            <a:off x="445870" y="2157451"/>
            <a:ext cx="2322557" cy="2177397"/>
          </a:xfrm>
          <a:prstGeom prst="rect">
            <a:avLst/>
          </a:prstGeom>
        </p:spPr>
      </p:pic>
      <p:pic>
        <p:nvPicPr>
          <p:cNvPr id="4" name="Picture 3">
            <a:extLst>
              <a:ext uri="{FF2B5EF4-FFF2-40B4-BE49-F238E27FC236}">
                <a16:creationId xmlns:a16="http://schemas.microsoft.com/office/drawing/2014/main" id="{942019A8-4B09-4F4B-8A16-B5ECC17AD924}"/>
              </a:ext>
            </a:extLst>
          </p:cNvPr>
          <p:cNvPicPr>
            <a:picLocks noChangeAspect="1"/>
          </p:cNvPicPr>
          <p:nvPr/>
        </p:nvPicPr>
        <p:blipFill>
          <a:blip r:embed="rId10">
            <a:clrChange>
              <a:clrFrom>
                <a:srgbClr val="FFFFFF"/>
              </a:clrFrom>
              <a:clrTo>
                <a:srgbClr val="FFFFFF">
                  <a:alpha val="0"/>
                </a:srgbClr>
              </a:clrTo>
            </a:clrChange>
          </a:blip>
          <a:stretch>
            <a:fillRect/>
          </a:stretch>
        </p:blipFill>
        <p:spPr>
          <a:xfrm>
            <a:off x="8861071" y="1914395"/>
            <a:ext cx="2857500" cy="2857500"/>
          </a:xfrm>
          <a:prstGeom prst="rect">
            <a:avLst/>
          </a:prstGeom>
        </p:spPr>
      </p:pic>
    </p:spTree>
    <p:extLst>
      <p:ext uri="{BB962C8B-B14F-4D97-AF65-F5344CB8AC3E}">
        <p14:creationId xmlns:p14="http://schemas.microsoft.com/office/powerpoint/2010/main" val="1176455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T3_W5_2.6.wav"/>
                                        </p:tgtEl>
                                      </p:cMediaNode>
                                    </p:audio>
                                  </p:sub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4" name="T3_W5_2.11.wav"/>
                                        </p:tgtEl>
                                      </p:cMediaNode>
                                    </p:audio>
                                  </p:sub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23"/>
                                            </p:cond>
                                          </p:stCondLst>
                                          <p:endCondLst>
                                            <p:cond evt="onStopAudio" delay="0">
                                              <p:tgtEl>
                                                <p:sldTgt/>
                                              </p:tgtEl>
                                            </p:cond>
                                          </p:endCondLst>
                                        </p:cTn>
                                        <p:tgtEl>
                                          <p:sndTgt r:embed="rId5" name="T3_W5_2.12.wav"/>
                                        </p:tgtEl>
                                      </p:cMediaNode>
                                    </p:audio>
                                  </p:sub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3" grpId="0"/>
      <p:bldP spid="12" grpId="0" animBg="1"/>
      <p:bldP spid="1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peech Bubble: Rectangle with Corners Rounded 1">
            <a:hlinkClick r:id="" action="ppaction://noaction">
              <a:snd r:embed="rId3" name="T3_W5_6.1.wav"/>
            </a:hlinkClick>
            <a:extLst>
              <a:ext uri="{FF2B5EF4-FFF2-40B4-BE49-F238E27FC236}">
                <a16:creationId xmlns:a16="http://schemas.microsoft.com/office/drawing/2014/main" id="{ABB291AC-93A1-439F-85A7-E3B092647288}"/>
              </a:ext>
            </a:extLst>
          </p:cNvPr>
          <p:cNvSpPr/>
          <p:nvPr/>
        </p:nvSpPr>
        <p:spPr>
          <a:xfrm>
            <a:off x="3601936" y="99007"/>
            <a:ext cx="5428180" cy="518040"/>
          </a:xfrm>
          <a:prstGeom prst="wedgeRoundRectCallout">
            <a:avLst>
              <a:gd name="adj1" fmla="val -60267"/>
              <a:gd name="adj2" fmla="val -13783"/>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pic>
        <p:nvPicPr>
          <p:cNvPr id="3" name="Graphic 2" descr="Teacher">
            <a:extLst>
              <a:ext uri="{FF2B5EF4-FFF2-40B4-BE49-F238E27FC236}">
                <a16:creationId xmlns:a16="http://schemas.microsoft.com/office/drawing/2014/main" id="{75CBEE6C-0235-40DE-AE37-3D52FEAEDEA8}"/>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538636" y="-48635"/>
            <a:ext cx="914400" cy="914400"/>
          </a:xfrm>
          <a:prstGeom prst="rect">
            <a:avLst/>
          </a:prstGeom>
        </p:spPr>
      </p:pic>
      <p:sp>
        <p:nvSpPr>
          <p:cNvPr id="4" name="Google Shape;108;p3">
            <a:hlinkClick r:id="" action="ppaction://noaction">
              <a:snd r:embed="rId3" name="T3_W5_6.1.wav"/>
            </a:hlinkClick>
            <a:extLst>
              <a:ext uri="{FF2B5EF4-FFF2-40B4-BE49-F238E27FC236}">
                <a16:creationId xmlns:a16="http://schemas.microsoft.com/office/drawing/2014/main" id="{90E7BC0C-F880-49B8-9A19-82F23797B785}"/>
              </a:ext>
            </a:extLst>
          </p:cNvPr>
          <p:cNvSpPr txBox="1"/>
          <p:nvPr/>
        </p:nvSpPr>
        <p:spPr>
          <a:xfrm>
            <a:off x="3658866" y="157259"/>
            <a:ext cx="5124862"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err="1">
                <a:ln>
                  <a:noFill/>
                </a:ln>
                <a:solidFill>
                  <a:prstClr val="white"/>
                </a:solidFill>
                <a:effectLst/>
                <a:uLnTx/>
                <a:uFillTx/>
                <a:latin typeface="Century Gothic" panose="020B0502020202020204" pitchFamily="34" charset="0"/>
                <a:ea typeface="Century Gothic"/>
                <a:cs typeface="+mn-cs"/>
              </a:rPr>
              <a:t>Hör</a:t>
            </a:r>
            <a:r>
              <a:rPr kumimoji="0" lang="en-GB" sz="24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cs typeface="+mn-cs"/>
              </a:rPr>
              <a:t> </a:t>
            </a:r>
            <a:r>
              <a:rPr kumimoji="0" lang="en-GB" sz="2400" b="1" i="0" u="none" strike="noStrike" kern="1200" cap="none" spc="-1" normalizeH="0" baseline="0" noProof="0" dirty="0" err="1">
                <a:ln>
                  <a:noFill/>
                </a:ln>
                <a:solidFill>
                  <a:prstClr val="white"/>
                </a:solidFill>
                <a:effectLst/>
                <a:uLnTx/>
                <a:uFillTx/>
                <a:latin typeface="Century Gothic" panose="020B0502020202020204" pitchFamily="34" charset="0"/>
                <a:ea typeface="Century Gothic"/>
                <a:cs typeface="+mn-cs"/>
              </a:rPr>
              <a:t>zu</a:t>
            </a:r>
            <a:r>
              <a:rPr kumimoji="0" lang="en-GB" sz="24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cs typeface="+mn-cs"/>
              </a:rPr>
              <a:t>. </a:t>
            </a:r>
            <a:r>
              <a:rPr kumimoji="0" lang="en-GB" sz="2400" b="1" i="0" u="none" strike="noStrike" kern="1200" cap="none" spc="-1" normalizeH="0" baseline="0" noProof="0" dirty="0" err="1">
                <a:ln>
                  <a:noFill/>
                </a:ln>
                <a:solidFill>
                  <a:prstClr val="white"/>
                </a:solidFill>
                <a:effectLst/>
                <a:uLnTx/>
                <a:uFillTx/>
                <a:latin typeface="Century Gothic" panose="020B0502020202020204" pitchFamily="34" charset="0"/>
                <a:ea typeface="Century Gothic"/>
                <a:cs typeface="+mn-cs"/>
              </a:rPr>
              <a:t>Ist</a:t>
            </a:r>
            <a:r>
              <a:rPr kumimoji="0" lang="en-GB" sz="24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cs typeface="+mn-cs"/>
              </a:rPr>
              <a:t> es [-g], [-d] </a:t>
            </a:r>
            <a:r>
              <a:rPr kumimoji="0" lang="en-GB" sz="2400" b="1" i="0" u="none" strike="noStrike" kern="1200" cap="none" spc="-1" normalizeH="0" baseline="0" noProof="0" dirty="0" err="1">
                <a:ln>
                  <a:noFill/>
                </a:ln>
                <a:solidFill>
                  <a:prstClr val="white"/>
                </a:solidFill>
                <a:effectLst/>
                <a:uLnTx/>
                <a:uFillTx/>
                <a:latin typeface="Century Gothic" panose="020B0502020202020204" pitchFamily="34" charset="0"/>
                <a:ea typeface="Century Gothic"/>
                <a:cs typeface="+mn-cs"/>
              </a:rPr>
              <a:t>oder</a:t>
            </a:r>
            <a:r>
              <a:rPr kumimoji="0" lang="en-GB" sz="24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cs typeface="+mn-cs"/>
              </a:rPr>
              <a:t> [-b]?</a:t>
            </a:r>
            <a:endParaRPr kumimoji="0" sz="2400" b="1" i="0" u="none" strike="noStrike" kern="1200" cap="none" spc="0" normalizeH="0" baseline="0" noProof="0" dirty="0">
              <a:ln>
                <a:noFill/>
              </a:ln>
              <a:solidFill>
                <a:prstClr val="white"/>
              </a:solidFill>
              <a:effectLst/>
              <a:uLnTx/>
              <a:uFillTx/>
              <a:latin typeface="Century Gothic" panose="020B0502020202020204" pitchFamily="34" charset="0"/>
              <a:ea typeface="Calibri"/>
              <a:cs typeface="Calibri"/>
              <a:sym typeface="Calibri"/>
            </a:endParaRPr>
          </a:p>
        </p:txBody>
      </p:sp>
      <p:pic>
        <p:nvPicPr>
          <p:cNvPr id="5" name="Picture 4">
            <a:extLst>
              <a:ext uri="{FF2B5EF4-FFF2-40B4-BE49-F238E27FC236}">
                <a16:creationId xmlns:a16="http://schemas.microsoft.com/office/drawing/2014/main" id="{F448B846-E322-4FB0-A4DF-3B77C3FF64F3}"/>
              </a:ext>
            </a:extLst>
          </p:cNvPr>
          <p:cNvPicPr>
            <a:picLocks noChangeAspect="1"/>
          </p:cNvPicPr>
          <p:nvPr/>
        </p:nvPicPr>
        <p:blipFill>
          <a:blip r:embed="rId6"/>
          <a:stretch>
            <a:fillRect/>
          </a:stretch>
        </p:blipFill>
        <p:spPr>
          <a:xfrm>
            <a:off x="10794029" y="25549"/>
            <a:ext cx="1243692" cy="1700931"/>
          </a:xfrm>
          <a:prstGeom prst="rect">
            <a:avLst/>
          </a:prstGeom>
        </p:spPr>
      </p:pic>
      <p:sp>
        <p:nvSpPr>
          <p:cNvPr id="9" name="TextBox 8">
            <a:extLst>
              <a:ext uri="{FF2B5EF4-FFF2-40B4-BE49-F238E27FC236}">
                <a16:creationId xmlns:a16="http://schemas.microsoft.com/office/drawing/2014/main" id="{3F3BEA42-26FC-44CA-B665-218C34AAC2E2}"/>
              </a:ext>
            </a:extLst>
          </p:cNvPr>
          <p:cNvSpPr txBox="1"/>
          <p:nvPr/>
        </p:nvSpPr>
        <p:spPr>
          <a:xfrm>
            <a:off x="50894" y="63392"/>
            <a:ext cx="230420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a:ea typeface="+mn-ea"/>
                <a:cs typeface="+mn-cs"/>
              </a:rPr>
              <a:t>[</a:t>
            </a:r>
            <a:r>
              <a:rPr lang="en-GB" sz="2800" b="1" dirty="0">
                <a:solidFill>
                  <a:srgbClr val="002060"/>
                </a:solidFill>
                <a:latin typeface="Century Gothic"/>
              </a:rPr>
              <a:t>-</a:t>
            </a:r>
            <a:r>
              <a:rPr kumimoji="0" lang="en-GB" sz="2800" b="1" i="0" u="none" strike="noStrike" kern="1200" cap="none" spc="0" normalizeH="0" baseline="0" noProof="0" dirty="0">
                <a:ln>
                  <a:noFill/>
                </a:ln>
                <a:solidFill>
                  <a:srgbClr val="002060"/>
                </a:solidFill>
                <a:effectLst/>
                <a:uLnTx/>
                <a:uFillTx/>
                <a:latin typeface="Century Gothic"/>
                <a:ea typeface="+mn-ea"/>
                <a:cs typeface="+mn-cs"/>
              </a:rPr>
              <a:t>g] [-d] [-b]</a:t>
            </a:r>
          </a:p>
        </p:txBody>
      </p:sp>
      <p:pic>
        <p:nvPicPr>
          <p:cNvPr id="43" name="Picture 42" descr="A picture containing drawing&#10;&#10;Description automatically generated">
            <a:extLst>
              <a:ext uri="{FF2B5EF4-FFF2-40B4-BE49-F238E27FC236}">
                <a16:creationId xmlns:a16="http://schemas.microsoft.com/office/drawing/2014/main" id="{17742A4C-A70C-4FEF-8FEE-B98A093B089F}"/>
              </a:ext>
            </a:extLst>
          </p:cNvPr>
          <p:cNvPicPr>
            <a:picLocks noChangeAspect="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753728" y="1913480"/>
            <a:ext cx="1745395" cy="1745395"/>
          </a:xfrm>
          <a:prstGeom prst="rect">
            <a:avLst/>
          </a:prstGeom>
        </p:spPr>
      </p:pic>
      <p:pic>
        <p:nvPicPr>
          <p:cNvPr id="44" name="Picture 43" descr="A picture containing light&#10;&#10;Description automatically generated">
            <a:extLst>
              <a:ext uri="{FF2B5EF4-FFF2-40B4-BE49-F238E27FC236}">
                <a16:creationId xmlns:a16="http://schemas.microsoft.com/office/drawing/2014/main" id="{4B6998B5-9386-4EC8-8C4F-A4BED2ADB3C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367652" y="3319294"/>
            <a:ext cx="517545" cy="590233"/>
          </a:xfrm>
          <a:prstGeom prst="rect">
            <a:avLst/>
          </a:prstGeom>
        </p:spPr>
      </p:pic>
      <p:graphicFrame>
        <p:nvGraphicFramePr>
          <p:cNvPr id="8" name="Table 10">
            <a:extLst>
              <a:ext uri="{FF2B5EF4-FFF2-40B4-BE49-F238E27FC236}">
                <a16:creationId xmlns:a16="http://schemas.microsoft.com/office/drawing/2014/main" id="{4B72E596-47F1-4C01-8ABD-8BD10B95429A}"/>
              </a:ext>
            </a:extLst>
          </p:cNvPr>
          <p:cNvGraphicFramePr>
            <a:graphicFrameLocks noGrp="1"/>
          </p:cNvGraphicFramePr>
          <p:nvPr>
            <p:extLst>
              <p:ext uri="{D42A27DB-BD31-4B8C-83A1-F6EECF244321}">
                <p14:modId xmlns:p14="http://schemas.microsoft.com/office/powerpoint/2010/main" val="2335219973"/>
              </p:ext>
            </p:extLst>
          </p:nvPr>
        </p:nvGraphicFramePr>
        <p:xfrm>
          <a:off x="385137" y="1055408"/>
          <a:ext cx="8161704" cy="5438700"/>
        </p:xfrm>
        <a:graphic>
          <a:graphicData uri="http://schemas.openxmlformats.org/drawingml/2006/table">
            <a:tbl>
              <a:tblPr firstRow="1" bandRow="1">
                <a:tableStyleId>{5940675A-B579-460E-94D1-54222C63F5DA}</a:tableStyleId>
              </a:tblPr>
              <a:tblGrid>
                <a:gridCol w="842239">
                  <a:extLst>
                    <a:ext uri="{9D8B030D-6E8A-4147-A177-3AD203B41FA5}">
                      <a16:colId xmlns:a16="http://schemas.microsoft.com/office/drawing/2014/main" val="488213244"/>
                    </a:ext>
                  </a:extLst>
                </a:gridCol>
                <a:gridCol w="5068853">
                  <a:extLst>
                    <a:ext uri="{9D8B030D-6E8A-4147-A177-3AD203B41FA5}">
                      <a16:colId xmlns:a16="http://schemas.microsoft.com/office/drawing/2014/main" val="2875303925"/>
                    </a:ext>
                  </a:extLst>
                </a:gridCol>
                <a:gridCol w="742689">
                  <a:extLst>
                    <a:ext uri="{9D8B030D-6E8A-4147-A177-3AD203B41FA5}">
                      <a16:colId xmlns:a16="http://schemas.microsoft.com/office/drawing/2014/main" val="1228578767"/>
                    </a:ext>
                  </a:extLst>
                </a:gridCol>
                <a:gridCol w="742689">
                  <a:extLst>
                    <a:ext uri="{9D8B030D-6E8A-4147-A177-3AD203B41FA5}">
                      <a16:colId xmlns:a16="http://schemas.microsoft.com/office/drawing/2014/main" val="175986621"/>
                    </a:ext>
                  </a:extLst>
                </a:gridCol>
                <a:gridCol w="765234">
                  <a:extLst>
                    <a:ext uri="{9D8B030D-6E8A-4147-A177-3AD203B41FA5}">
                      <a16:colId xmlns:a16="http://schemas.microsoft.com/office/drawing/2014/main" val="2775499880"/>
                    </a:ext>
                  </a:extLst>
                </a:gridCol>
              </a:tblGrid>
              <a:tr h="543870">
                <a:tc>
                  <a:txBody>
                    <a:bodyPr/>
                    <a:lstStyle/>
                    <a:p>
                      <a:endParaRPr lang="en-GB" sz="2400" dirty="0">
                        <a:solidFill>
                          <a:srgbClr val="002060"/>
                        </a:solidFill>
                        <a:latin typeface="+mn-lt"/>
                      </a:endParaRPr>
                    </a:p>
                  </a:txBody>
                  <a:tcPr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c>
                  <a:txBody>
                    <a:bodyPr/>
                    <a:lstStyle/>
                    <a:p>
                      <a:endParaRPr lang="en-GB" sz="2400" dirty="0">
                        <a:solidFill>
                          <a:srgbClr val="002060"/>
                        </a:solidFill>
                        <a:latin typeface="+mn-lt"/>
                      </a:endParaRPr>
                    </a:p>
                  </a:txBody>
                  <a:tcPr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c>
                  <a:txBody>
                    <a:bodyPr/>
                    <a:lstStyle/>
                    <a:p>
                      <a:r>
                        <a:rPr lang="en-GB" sz="2400" dirty="0">
                          <a:solidFill>
                            <a:srgbClr val="002060"/>
                          </a:solidFill>
                          <a:latin typeface="+mn-lt"/>
                        </a:rPr>
                        <a:t>[-g]</a:t>
                      </a:r>
                    </a:p>
                  </a:txBody>
                  <a:tcPr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c>
                  <a:txBody>
                    <a:bodyPr/>
                    <a:lstStyle/>
                    <a:p>
                      <a:r>
                        <a:rPr lang="en-GB" sz="2400" dirty="0">
                          <a:solidFill>
                            <a:srgbClr val="002060"/>
                          </a:solidFill>
                          <a:latin typeface="+mn-lt"/>
                        </a:rPr>
                        <a:t>[-d]</a:t>
                      </a:r>
                    </a:p>
                  </a:txBody>
                  <a:tcPr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c>
                  <a:txBody>
                    <a:bodyPr/>
                    <a:lstStyle/>
                    <a:p>
                      <a:r>
                        <a:rPr lang="en-GB" sz="2400" dirty="0">
                          <a:solidFill>
                            <a:srgbClr val="002060"/>
                          </a:solidFill>
                          <a:latin typeface="+mn-lt"/>
                        </a:rPr>
                        <a:t>[-b]</a:t>
                      </a:r>
                    </a:p>
                  </a:txBody>
                  <a:tcPr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extLst>
                  <a:ext uri="{0D108BD9-81ED-4DB2-BD59-A6C34878D82A}">
                    <a16:rowId xmlns:a16="http://schemas.microsoft.com/office/drawing/2014/main" val="4006792270"/>
                  </a:ext>
                </a:extLst>
              </a:tr>
              <a:tr h="543870">
                <a:tc>
                  <a:txBody>
                    <a:bodyPr/>
                    <a:lstStyle/>
                    <a:p>
                      <a:r>
                        <a:rPr lang="en-GB" sz="2400" b="1" dirty="0">
                          <a:solidFill>
                            <a:srgbClr val="002060"/>
                          </a:solidFill>
                          <a:latin typeface="+mn-lt"/>
                        </a:rPr>
                        <a:t>1</a:t>
                      </a:r>
                    </a:p>
                  </a:txBody>
                  <a:tcPr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c>
                  <a:txBody>
                    <a:bodyPr/>
                    <a:lstStyle/>
                    <a:p>
                      <a:r>
                        <a:rPr lang="en-GB" sz="2400" dirty="0">
                          <a:solidFill>
                            <a:srgbClr val="002060"/>
                          </a:solidFill>
                          <a:latin typeface="+mn-lt"/>
                        </a:rPr>
                        <a:t>Bild</a:t>
                      </a:r>
                    </a:p>
                  </a:txBody>
                  <a:tcPr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c>
                  <a:txBody>
                    <a:bodyPr/>
                    <a:lstStyle/>
                    <a:p>
                      <a:endParaRPr lang="en-GB" sz="2400">
                        <a:solidFill>
                          <a:srgbClr val="002060"/>
                        </a:solidFill>
                        <a:latin typeface="+mn-lt"/>
                      </a:endParaRPr>
                    </a:p>
                  </a:txBody>
                  <a:tcPr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c>
                  <a:txBody>
                    <a:bodyPr/>
                    <a:lstStyle/>
                    <a:p>
                      <a:endParaRPr lang="en-GB" sz="2400">
                        <a:solidFill>
                          <a:srgbClr val="002060"/>
                        </a:solidFill>
                        <a:latin typeface="+mn-lt"/>
                      </a:endParaRPr>
                    </a:p>
                  </a:txBody>
                  <a:tcPr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c>
                  <a:txBody>
                    <a:bodyPr/>
                    <a:lstStyle/>
                    <a:p>
                      <a:endParaRPr lang="en-GB" sz="2400">
                        <a:solidFill>
                          <a:srgbClr val="002060"/>
                        </a:solidFill>
                        <a:latin typeface="+mn-lt"/>
                      </a:endParaRPr>
                    </a:p>
                  </a:txBody>
                  <a:tcPr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extLst>
                  <a:ext uri="{0D108BD9-81ED-4DB2-BD59-A6C34878D82A}">
                    <a16:rowId xmlns:a16="http://schemas.microsoft.com/office/drawing/2014/main" val="1210209433"/>
                  </a:ext>
                </a:extLst>
              </a:tr>
              <a:tr h="543870">
                <a:tc>
                  <a:txBody>
                    <a:bodyPr/>
                    <a:lstStyle/>
                    <a:p>
                      <a:r>
                        <a:rPr lang="en-GB" sz="2400" b="1" dirty="0">
                          <a:solidFill>
                            <a:srgbClr val="002060"/>
                          </a:solidFill>
                          <a:latin typeface="+mn-lt"/>
                        </a:rPr>
                        <a:t>2</a:t>
                      </a:r>
                    </a:p>
                  </a:txBody>
                  <a:tcPr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c>
                  <a:txBody>
                    <a:bodyPr/>
                    <a:lstStyle/>
                    <a:p>
                      <a:r>
                        <a:rPr lang="en-GB" sz="2400" dirty="0">
                          <a:solidFill>
                            <a:srgbClr val="002060"/>
                          </a:solidFill>
                          <a:latin typeface="+mn-lt"/>
                        </a:rPr>
                        <a:t>Montag</a:t>
                      </a:r>
                    </a:p>
                  </a:txBody>
                  <a:tcPr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c>
                  <a:txBody>
                    <a:bodyPr/>
                    <a:lstStyle/>
                    <a:p>
                      <a:endParaRPr lang="en-GB" sz="2400">
                        <a:solidFill>
                          <a:srgbClr val="002060"/>
                        </a:solidFill>
                        <a:latin typeface="+mn-lt"/>
                      </a:endParaRPr>
                    </a:p>
                  </a:txBody>
                  <a:tcPr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c>
                  <a:txBody>
                    <a:bodyPr/>
                    <a:lstStyle/>
                    <a:p>
                      <a:endParaRPr lang="en-GB" sz="2400">
                        <a:solidFill>
                          <a:srgbClr val="002060"/>
                        </a:solidFill>
                        <a:latin typeface="+mn-lt"/>
                      </a:endParaRPr>
                    </a:p>
                  </a:txBody>
                  <a:tcPr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c>
                  <a:txBody>
                    <a:bodyPr/>
                    <a:lstStyle/>
                    <a:p>
                      <a:endParaRPr lang="en-GB" sz="2400">
                        <a:solidFill>
                          <a:srgbClr val="002060"/>
                        </a:solidFill>
                        <a:latin typeface="+mn-lt"/>
                      </a:endParaRPr>
                    </a:p>
                  </a:txBody>
                  <a:tcPr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extLst>
                  <a:ext uri="{0D108BD9-81ED-4DB2-BD59-A6C34878D82A}">
                    <a16:rowId xmlns:a16="http://schemas.microsoft.com/office/drawing/2014/main" val="1720269047"/>
                  </a:ext>
                </a:extLst>
              </a:tr>
              <a:tr h="543870">
                <a:tc>
                  <a:txBody>
                    <a:bodyPr/>
                    <a:lstStyle/>
                    <a:p>
                      <a:r>
                        <a:rPr lang="en-GB" sz="2400" b="1" dirty="0">
                          <a:solidFill>
                            <a:srgbClr val="002060"/>
                          </a:solidFill>
                          <a:latin typeface="+mn-lt"/>
                        </a:rPr>
                        <a:t>3</a:t>
                      </a:r>
                    </a:p>
                  </a:txBody>
                  <a:tcPr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c>
                  <a:txBody>
                    <a:bodyPr/>
                    <a:lstStyle/>
                    <a:p>
                      <a:r>
                        <a:rPr lang="en-GB" sz="2400" dirty="0">
                          <a:solidFill>
                            <a:srgbClr val="002060"/>
                          </a:solidFill>
                          <a:latin typeface="+mn-lt"/>
                        </a:rPr>
                        <a:t>Deutschland</a:t>
                      </a:r>
                    </a:p>
                  </a:txBody>
                  <a:tcPr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c>
                  <a:txBody>
                    <a:bodyPr/>
                    <a:lstStyle/>
                    <a:p>
                      <a:endParaRPr lang="en-GB" sz="2400">
                        <a:solidFill>
                          <a:srgbClr val="002060"/>
                        </a:solidFill>
                        <a:latin typeface="+mn-lt"/>
                      </a:endParaRPr>
                    </a:p>
                  </a:txBody>
                  <a:tcPr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c>
                  <a:txBody>
                    <a:bodyPr/>
                    <a:lstStyle/>
                    <a:p>
                      <a:endParaRPr lang="en-GB" sz="2400">
                        <a:solidFill>
                          <a:srgbClr val="002060"/>
                        </a:solidFill>
                        <a:latin typeface="+mn-lt"/>
                      </a:endParaRPr>
                    </a:p>
                  </a:txBody>
                  <a:tcPr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c>
                  <a:txBody>
                    <a:bodyPr/>
                    <a:lstStyle/>
                    <a:p>
                      <a:endParaRPr lang="en-GB" sz="2400">
                        <a:solidFill>
                          <a:srgbClr val="002060"/>
                        </a:solidFill>
                        <a:latin typeface="+mn-lt"/>
                      </a:endParaRPr>
                    </a:p>
                  </a:txBody>
                  <a:tcPr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extLst>
                  <a:ext uri="{0D108BD9-81ED-4DB2-BD59-A6C34878D82A}">
                    <a16:rowId xmlns:a16="http://schemas.microsoft.com/office/drawing/2014/main" val="3170222386"/>
                  </a:ext>
                </a:extLst>
              </a:tr>
              <a:tr h="543870">
                <a:tc>
                  <a:txBody>
                    <a:bodyPr/>
                    <a:lstStyle/>
                    <a:p>
                      <a:r>
                        <a:rPr lang="en-GB" sz="2400" b="1" dirty="0">
                          <a:solidFill>
                            <a:srgbClr val="002060"/>
                          </a:solidFill>
                          <a:latin typeface="+mn-lt"/>
                        </a:rPr>
                        <a:t>4</a:t>
                      </a:r>
                    </a:p>
                  </a:txBody>
                  <a:tcPr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c>
                  <a:txBody>
                    <a:bodyPr/>
                    <a:lstStyle/>
                    <a:p>
                      <a:r>
                        <a:rPr lang="en-GB" sz="2400" kern="1200" dirty="0" err="1">
                          <a:solidFill>
                            <a:srgbClr val="002060"/>
                          </a:solidFill>
                          <a:latin typeface="+mn-lt"/>
                          <a:ea typeface="+mn-ea"/>
                          <a:cs typeface="+mn-cs"/>
                        </a:rPr>
                        <a:t>Lieblingstier</a:t>
                      </a:r>
                      <a:endParaRPr lang="en-GB" sz="2400" kern="1200" dirty="0">
                        <a:solidFill>
                          <a:srgbClr val="002060"/>
                        </a:solidFill>
                        <a:latin typeface="+mn-lt"/>
                        <a:ea typeface="+mn-ea"/>
                        <a:cs typeface="+mn-cs"/>
                      </a:endParaRPr>
                    </a:p>
                  </a:txBody>
                  <a:tcPr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c>
                  <a:txBody>
                    <a:bodyPr/>
                    <a:lstStyle/>
                    <a:p>
                      <a:endParaRPr lang="en-GB" sz="2400">
                        <a:solidFill>
                          <a:srgbClr val="002060"/>
                        </a:solidFill>
                        <a:latin typeface="+mn-lt"/>
                      </a:endParaRPr>
                    </a:p>
                  </a:txBody>
                  <a:tcPr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c>
                  <a:txBody>
                    <a:bodyPr/>
                    <a:lstStyle/>
                    <a:p>
                      <a:endParaRPr lang="en-GB" sz="2400">
                        <a:solidFill>
                          <a:srgbClr val="002060"/>
                        </a:solidFill>
                        <a:latin typeface="+mn-lt"/>
                      </a:endParaRPr>
                    </a:p>
                  </a:txBody>
                  <a:tcPr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c>
                  <a:txBody>
                    <a:bodyPr/>
                    <a:lstStyle/>
                    <a:p>
                      <a:endParaRPr lang="en-GB" sz="2400">
                        <a:solidFill>
                          <a:srgbClr val="002060"/>
                        </a:solidFill>
                        <a:latin typeface="+mn-lt"/>
                      </a:endParaRPr>
                    </a:p>
                  </a:txBody>
                  <a:tcPr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extLst>
                  <a:ext uri="{0D108BD9-81ED-4DB2-BD59-A6C34878D82A}">
                    <a16:rowId xmlns:a16="http://schemas.microsoft.com/office/drawing/2014/main" val="2204806051"/>
                  </a:ext>
                </a:extLst>
              </a:tr>
              <a:tr h="543870">
                <a:tc>
                  <a:txBody>
                    <a:bodyPr/>
                    <a:lstStyle/>
                    <a:p>
                      <a:r>
                        <a:rPr lang="en-GB" sz="2400" b="1" dirty="0">
                          <a:solidFill>
                            <a:srgbClr val="002060"/>
                          </a:solidFill>
                          <a:latin typeface="+mn-lt"/>
                        </a:rPr>
                        <a:t>5</a:t>
                      </a:r>
                    </a:p>
                  </a:txBody>
                  <a:tcPr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c>
                  <a:txBody>
                    <a:bodyPr/>
                    <a:lstStyle/>
                    <a:p>
                      <a:r>
                        <a:rPr lang="en-GB" sz="2400" dirty="0" err="1">
                          <a:solidFill>
                            <a:srgbClr val="002060"/>
                          </a:solidFill>
                          <a:latin typeface="+mn-lt"/>
                        </a:rPr>
                        <a:t>gelb</a:t>
                      </a:r>
                      <a:endParaRPr lang="en-GB" sz="2400" dirty="0">
                        <a:solidFill>
                          <a:srgbClr val="002060"/>
                        </a:solidFill>
                        <a:latin typeface="+mn-lt"/>
                      </a:endParaRPr>
                    </a:p>
                  </a:txBody>
                  <a:tcPr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c>
                  <a:txBody>
                    <a:bodyPr/>
                    <a:lstStyle/>
                    <a:p>
                      <a:endParaRPr lang="en-GB" sz="2400" dirty="0">
                        <a:solidFill>
                          <a:srgbClr val="002060"/>
                        </a:solidFill>
                        <a:latin typeface="+mn-lt"/>
                      </a:endParaRPr>
                    </a:p>
                  </a:txBody>
                  <a:tcPr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c>
                  <a:txBody>
                    <a:bodyPr/>
                    <a:lstStyle/>
                    <a:p>
                      <a:endParaRPr lang="en-GB" sz="2400">
                        <a:solidFill>
                          <a:srgbClr val="002060"/>
                        </a:solidFill>
                        <a:latin typeface="+mn-lt"/>
                      </a:endParaRPr>
                    </a:p>
                  </a:txBody>
                  <a:tcPr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c>
                  <a:txBody>
                    <a:bodyPr/>
                    <a:lstStyle/>
                    <a:p>
                      <a:endParaRPr lang="en-GB" sz="2400">
                        <a:solidFill>
                          <a:srgbClr val="002060"/>
                        </a:solidFill>
                        <a:latin typeface="+mn-lt"/>
                      </a:endParaRPr>
                    </a:p>
                  </a:txBody>
                  <a:tcPr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extLst>
                  <a:ext uri="{0D108BD9-81ED-4DB2-BD59-A6C34878D82A}">
                    <a16:rowId xmlns:a16="http://schemas.microsoft.com/office/drawing/2014/main" val="2921218919"/>
                  </a:ext>
                </a:extLst>
              </a:tr>
              <a:tr h="543870">
                <a:tc>
                  <a:txBody>
                    <a:bodyPr/>
                    <a:lstStyle/>
                    <a:p>
                      <a:r>
                        <a:rPr lang="en-GB" sz="2400" b="1" dirty="0">
                          <a:solidFill>
                            <a:srgbClr val="002060"/>
                          </a:solidFill>
                          <a:latin typeface="+mn-lt"/>
                        </a:rPr>
                        <a:t>6</a:t>
                      </a:r>
                    </a:p>
                  </a:txBody>
                  <a:tcPr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c>
                  <a:txBody>
                    <a:bodyPr/>
                    <a:lstStyle/>
                    <a:p>
                      <a:r>
                        <a:rPr lang="en-GB" sz="2400" dirty="0">
                          <a:solidFill>
                            <a:srgbClr val="002060"/>
                          </a:solidFill>
                          <a:latin typeface="+mn-lt"/>
                        </a:rPr>
                        <a:t>Lied</a:t>
                      </a:r>
                    </a:p>
                  </a:txBody>
                  <a:tcPr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c>
                  <a:txBody>
                    <a:bodyPr/>
                    <a:lstStyle/>
                    <a:p>
                      <a:endParaRPr lang="en-GB" sz="2400" dirty="0">
                        <a:solidFill>
                          <a:srgbClr val="002060"/>
                        </a:solidFill>
                        <a:latin typeface="+mn-lt"/>
                      </a:endParaRPr>
                    </a:p>
                  </a:txBody>
                  <a:tcPr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c>
                  <a:txBody>
                    <a:bodyPr/>
                    <a:lstStyle/>
                    <a:p>
                      <a:endParaRPr lang="en-GB" sz="2400">
                        <a:solidFill>
                          <a:srgbClr val="002060"/>
                        </a:solidFill>
                        <a:latin typeface="+mn-lt"/>
                      </a:endParaRPr>
                    </a:p>
                  </a:txBody>
                  <a:tcPr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c>
                  <a:txBody>
                    <a:bodyPr/>
                    <a:lstStyle/>
                    <a:p>
                      <a:endParaRPr lang="en-GB" sz="2400">
                        <a:solidFill>
                          <a:srgbClr val="002060"/>
                        </a:solidFill>
                        <a:latin typeface="+mn-lt"/>
                      </a:endParaRPr>
                    </a:p>
                  </a:txBody>
                  <a:tcPr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extLst>
                  <a:ext uri="{0D108BD9-81ED-4DB2-BD59-A6C34878D82A}">
                    <a16:rowId xmlns:a16="http://schemas.microsoft.com/office/drawing/2014/main" val="681021213"/>
                  </a:ext>
                </a:extLst>
              </a:tr>
              <a:tr h="543870">
                <a:tc>
                  <a:txBody>
                    <a:bodyPr/>
                    <a:lstStyle/>
                    <a:p>
                      <a:r>
                        <a:rPr lang="en-GB" sz="2400" b="1" dirty="0">
                          <a:solidFill>
                            <a:srgbClr val="002060"/>
                          </a:solidFill>
                          <a:latin typeface="+mn-lt"/>
                        </a:rPr>
                        <a:t>7</a:t>
                      </a:r>
                    </a:p>
                  </a:txBody>
                  <a:tcPr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c>
                  <a:txBody>
                    <a:bodyPr/>
                    <a:lstStyle/>
                    <a:p>
                      <a:r>
                        <a:rPr lang="en-GB" sz="2400" dirty="0">
                          <a:solidFill>
                            <a:srgbClr val="002060"/>
                          </a:solidFill>
                          <a:latin typeface="+mn-lt"/>
                        </a:rPr>
                        <a:t>Kebab</a:t>
                      </a:r>
                    </a:p>
                  </a:txBody>
                  <a:tcPr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c>
                  <a:txBody>
                    <a:bodyPr/>
                    <a:lstStyle/>
                    <a:p>
                      <a:endParaRPr lang="en-GB" sz="2400">
                        <a:solidFill>
                          <a:srgbClr val="002060"/>
                        </a:solidFill>
                        <a:latin typeface="+mn-lt"/>
                      </a:endParaRPr>
                    </a:p>
                  </a:txBody>
                  <a:tcPr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c>
                  <a:txBody>
                    <a:bodyPr/>
                    <a:lstStyle/>
                    <a:p>
                      <a:endParaRPr lang="en-GB" sz="2400">
                        <a:solidFill>
                          <a:srgbClr val="002060"/>
                        </a:solidFill>
                        <a:latin typeface="+mn-lt"/>
                      </a:endParaRPr>
                    </a:p>
                  </a:txBody>
                  <a:tcPr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c>
                  <a:txBody>
                    <a:bodyPr/>
                    <a:lstStyle/>
                    <a:p>
                      <a:endParaRPr lang="en-GB" sz="2400" dirty="0">
                        <a:solidFill>
                          <a:srgbClr val="002060"/>
                        </a:solidFill>
                        <a:latin typeface="+mn-lt"/>
                      </a:endParaRPr>
                    </a:p>
                  </a:txBody>
                  <a:tcPr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extLst>
                  <a:ext uri="{0D108BD9-81ED-4DB2-BD59-A6C34878D82A}">
                    <a16:rowId xmlns:a16="http://schemas.microsoft.com/office/drawing/2014/main" val="3658838667"/>
                  </a:ext>
                </a:extLst>
              </a:tr>
              <a:tr h="543870">
                <a:tc>
                  <a:txBody>
                    <a:bodyPr/>
                    <a:lstStyle/>
                    <a:p>
                      <a:r>
                        <a:rPr lang="en-GB" sz="2400" b="1" dirty="0">
                          <a:solidFill>
                            <a:srgbClr val="002060"/>
                          </a:solidFill>
                          <a:latin typeface="+mn-lt"/>
                        </a:rPr>
                        <a:t>8</a:t>
                      </a:r>
                    </a:p>
                  </a:txBody>
                  <a:tcPr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c>
                  <a:txBody>
                    <a:bodyPr/>
                    <a:lstStyle/>
                    <a:p>
                      <a:r>
                        <a:rPr lang="en-GB" sz="2400" dirty="0" err="1">
                          <a:solidFill>
                            <a:srgbClr val="002060"/>
                          </a:solidFill>
                          <a:latin typeface="+mn-lt"/>
                        </a:rPr>
                        <a:t>Geburtstag</a:t>
                      </a:r>
                      <a:endParaRPr lang="en-GB" sz="2400" dirty="0">
                        <a:solidFill>
                          <a:srgbClr val="002060"/>
                        </a:solidFill>
                        <a:latin typeface="+mn-lt"/>
                      </a:endParaRPr>
                    </a:p>
                  </a:txBody>
                  <a:tcPr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c>
                  <a:txBody>
                    <a:bodyPr/>
                    <a:lstStyle/>
                    <a:p>
                      <a:endParaRPr lang="en-GB" sz="2400">
                        <a:solidFill>
                          <a:srgbClr val="002060"/>
                        </a:solidFill>
                        <a:latin typeface="+mn-lt"/>
                      </a:endParaRPr>
                    </a:p>
                  </a:txBody>
                  <a:tcPr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c>
                  <a:txBody>
                    <a:bodyPr/>
                    <a:lstStyle/>
                    <a:p>
                      <a:endParaRPr lang="en-GB" sz="2400">
                        <a:solidFill>
                          <a:srgbClr val="002060"/>
                        </a:solidFill>
                        <a:latin typeface="+mn-lt"/>
                      </a:endParaRPr>
                    </a:p>
                  </a:txBody>
                  <a:tcPr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c>
                  <a:txBody>
                    <a:bodyPr/>
                    <a:lstStyle/>
                    <a:p>
                      <a:endParaRPr lang="en-GB" sz="2400" dirty="0">
                        <a:solidFill>
                          <a:srgbClr val="002060"/>
                        </a:solidFill>
                        <a:latin typeface="+mn-lt"/>
                      </a:endParaRPr>
                    </a:p>
                  </a:txBody>
                  <a:tcPr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extLst>
                  <a:ext uri="{0D108BD9-81ED-4DB2-BD59-A6C34878D82A}">
                    <a16:rowId xmlns:a16="http://schemas.microsoft.com/office/drawing/2014/main" val="4043379532"/>
                  </a:ext>
                </a:extLst>
              </a:tr>
              <a:tr h="543870">
                <a:tc>
                  <a:txBody>
                    <a:bodyPr/>
                    <a:lstStyle/>
                    <a:p>
                      <a:r>
                        <a:rPr lang="en-GB" sz="2400" b="1" dirty="0">
                          <a:solidFill>
                            <a:srgbClr val="002060"/>
                          </a:solidFill>
                          <a:latin typeface="+mn-lt"/>
                        </a:rPr>
                        <a:t>9</a:t>
                      </a:r>
                    </a:p>
                  </a:txBody>
                  <a:tcPr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c>
                  <a:txBody>
                    <a:bodyPr/>
                    <a:lstStyle/>
                    <a:p>
                      <a:r>
                        <a:rPr lang="en-GB" sz="2400" dirty="0" err="1">
                          <a:solidFill>
                            <a:srgbClr val="002060"/>
                          </a:solidFill>
                          <a:latin typeface="+mn-lt"/>
                        </a:rPr>
                        <a:t>Tanzclub</a:t>
                      </a:r>
                      <a:endParaRPr lang="en-GB" sz="2400" dirty="0">
                        <a:solidFill>
                          <a:srgbClr val="002060"/>
                        </a:solidFill>
                        <a:latin typeface="+mn-lt"/>
                      </a:endParaRPr>
                    </a:p>
                  </a:txBody>
                  <a:tcPr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c>
                  <a:txBody>
                    <a:bodyPr/>
                    <a:lstStyle/>
                    <a:p>
                      <a:endParaRPr lang="en-GB" sz="2400">
                        <a:solidFill>
                          <a:srgbClr val="002060"/>
                        </a:solidFill>
                        <a:latin typeface="+mn-lt"/>
                      </a:endParaRPr>
                    </a:p>
                  </a:txBody>
                  <a:tcPr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c>
                  <a:txBody>
                    <a:bodyPr/>
                    <a:lstStyle/>
                    <a:p>
                      <a:endParaRPr lang="en-GB" sz="2400">
                        <a:solidFill>
                          <a:srgbClr val="002060"/>
                        </a:solidFill>
                        <a:latin typeface="+mn-lt"/>
                      </a:endParaRPr>
                    </a:p>
                  </a:txBody>
                  <a:tcPr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c>
                  <a:txBody>
                    <a:bodyPr/>
                    <a:lstStyle/>
                    <a:p>
                      <a:endParaRPr lang="en-GB" sz="2400" dirty="0">
                        <a:solidFill>
                          <a:srgbClr val="002060"/>
                        </a:solidFill>
                        <a:latin typeface="+mn-lt"/>
                      </a:endParaRPr>
                    </a:p>
                  </a:txBody>
                  <a:tcPr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extLst>
                  <a:ext uri="{0D108BD9-81ED-4DB2-BD59-A6C34878D82A}">
                    <a16:rowId xmlns:a16="http://schemas.microsoft.com/office/drawing/2014/main" val="2751738534"/>
                  </a:ext>
                </a:extLst>
              </a:tr>
            </a:tbl>
          </a:graphicData>
        </a:graphic>
      </p:graphicFrame>
      <p:sp>
        <p:nvSpPr>
          <p:cNvPr id="45" name="Speech Bubble: Rectangle with Corners Rounded 44">
            <a:extLst>
              <a:ext uri="{FF2B5EF4-FFF2-40B4-BE49-F238E27FC236}">
                <a16:creationId xmlns:a16="http://schemas.microsoft.com/office/drawing/2014/main" id="{DFC78A37-9BAA-4BC2-BCCC-BB1A4D05BA36}"/>
              </a:ext>
            </a:extLst>
          </p:cNvPr>
          <p:cNvSpPr/>
          <p:nvPr/>
        </p:nvSpPr>
        <p:spPr>
          <a:xfrm>
            <a:off x="8902516" y="4001878"/>
            <a:ext cx="3135205" cy="2120644"/>
          </a:xfrm>
          <a:prstGeom prst="wedgeRoundRectCallout">
            <a:avLst>
              <a:gd name="adj1" fmla="val -63294"/>
              <a:gd name="adj2" fmla="val 15030"/>
              <a:gd name="adj3" fmla="val 16667"/>
            </a:avLst>
          </a:prstGeom>
          <a:solidFill>
            <a:srgbClr val="002060"/>
          </a:solid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i="0" u="none" strike="noStrike" kern="1200" cap="none" spc="0" normalizeH="0" baseline="0" noProof="0" dirty="0">
                <a:ln>
                  <a:noFill/>
                </a:ln>
                <a:solidFill>
                  <a:prstClr val="white"/>
                </a:solidFill>
                <a:effectLst/>
                <a:uLnTx/>
                <a:uFillTx/>
                <a:latin typeface="Century Gothic"/>
                <a:ea typeface="+mn-ea"/>
                <a:cs typeface="+mn-cs"/>
              </a:rPr>
              <a:t>Remember!</a:t>
            </a:r>
            <a:r>
              <a:rPr kumimoji="0" lang="en-GB" sz="2000" i="0" u="none" strike="noStrike" kern="1200" cap="none" spc="0" normalizeH="0" noProof="0" dirty="0">
                <a:ln>
                  <a:noFill/>
                </a:ln>
                <a:solidFill>
                  <a:prstClr val="white"/>
                </a:solidFill>
                <a:effectLst/>
                <a:uLnTx/>
                <a:uFillTx/>
                <a:latin typeface="Century Gothic"/>
                <a:ea typeface="+mn-ea"/>
                <a:cs typeface="+mn-cs"/>
              </a:rPr>
              <a:t> At the end of words or before consonants, </a:t>
            </a:r>
            <a:br>
              <a:rPr kumimoji="0" lang="en-GB" sz="2000" i="0" u="none" strike="noStrike" kern="1200" cap="none" spc="0" normalizeH="0" baseline="0" noProof="0" dirty="0">
                <a:ln>
                  <a:noFill/>
                </a:ln>
                <a:solidFill>
                  <a:prstClr val="white"/>
                </a:solidFill>
                <a:effectLst/>
                <a:uLnTx/>
                <a:uFillTx/>
                <a:latin typeface="Century Gothic"/>
                <a:ea typeface="+mn-ea"/>
                <a:cs typeface="+mn-cs"/>
              </a:rPr>
            </a:br>
            <a:r>
              <a:rPr kumimoji="0" lang="en-GB" sz="2000" i="0" u="none" strike="noStrike" kern="1200" cap="none" spc="0" normalizeH="0" baseline="0" noProof="0" dirty="0">
                <a:ln>
                  <a:noFill/>
                </a:ln>
                <a:solidFill>
                  <a:prstClr val="white"/>
                </a:solidFill>
                <a:effectLst/>
                <a:uLnTx/>
                <a:uFillTx/>
                <a:latin typeface="Century Gothic"/>
                <a:ea typeface="+mn-ea"/>
                <a:cs typeface="+mn-cs"/>
              </a:rPr>
              <a:t>[</a:t>
            </a:r>
            <a:r>
              <a:rPr kumimoji="0" lang="en-GB" sz="2000" b="1" i="0" u="none" strike="noStrike" kern="1200" cap="none" spc="0" normalizeH="0" baseline="0" noProof="0" dirty="0">
                <a:ln>
                  <a:noFill/>
                </a:ln>
                <a:solidFill>
                  <a:prstClr val="white"/>
                </a:solidFill>
                <a:effectLst/>
                <a:uLnTx/>
                <a:uFillTx/>
                <a:latin typeface="Century Gothic"/>
                <a:ea typeface="+mn-ea"/>
                <a:cs typeface="+mn-cs"/>
              </a:rPr>
              <a:t>-g</a:t>
            </a:r>
            <a:r>
              <a:rPr kumimoji="0" lang="en-GB" sz="2000" i="0" u="none" strike="noStrike" kern="1200" cap="none" spc="0" normalizeH="0" baseline="0" noProof="0" dirty="0">
                <a:ln>
                  <a:noFill/>
                </a:ln>
                <a:solidFill>
                  <a:prstClr val="white"/>
                </a:solidFill>
                <a:effectLst/>
                <a:uLnTx/>
                <a:uFillTx/>
                <a:latin typeface="Century Gothic"/>
                <a:ea typeface="+mn-ea"/>
                <a:cs typeface="+mn-cs"/>
              </a:rPr>
              <a:t>] sounds like </a:t>
            </a:r>
            <a:r>
              <a:rPr kumimoji="0" lang="en-GB" sz="2000" b="1" i="0" u="none" strike="noStrike" kern="1200" cap="none" spc="0" normalizeH="0" baseline="0" noProof="0" dirty="0">
                <a:ln>
                  <a:noFill/>
                </a:ln>
                <a:solidFill>
                  <a:prstClr val="white"/>
                </a:solidFill>
                <a:effectLst/>
                <a:uLnTx/>
                <a:uFillTx/>
                <a:latin typeface="Century Gothic"/>
                <a:ea typeface="+mn-ea"/>
                <a:cs typeface="+mn-cs"/>
              </a:rPr>
              <a:t>k</a:t>
            </a:r>
            <a:br>
              <a:rPr kumimoji="0" lang="en-GB" sz="2000" i="0" u="none" strike="noStrike" kern="1200" cap="none" spc="0" normalizeH="0" baseline="0" noProof="0" dirty="0">
                <a:ln>
                  <a:noFill/>
                </a:ln>
                <a:solidFill>
                  <a:prstClr val="white"/>
                </a:solidFill>
                <a:effectLst/>
                <a:uLnTx/>
                <a:uFillTx/>
                <a:latin typeface="Century Gothic"/>
                <a:ea typeface="+mn-ea"/>
                <a:cs typeface="+mn-cs"/>
              </a:rPr>
            </a:br>
            <a:r>
              <a:rPr kumimoji="0" lang="en-GB" sz="2000" i="0" u="none" strike="noStrike" kern="1200" cap="none" spc="0" normalizeH="0" baseline="0" noProof="0" dirty="0">
                <a:ln>
                  <a:noFill/>
                </a:ln>
                <a:solidFill>
                  <a:prstClr val="white"/>
                </a:solidFill>
                <a:effectLst/>
                <a:uLnTx/>
                <a:uFillTx/>
                <a:latin typeface="Century Gothic"/>
                <a:ea typeface="+mn-ea"/>
                <a:cs typeface="+mn-cs"/>
              </a:rPr>
              <a:t>[</a:t>
            </a:r>
            <a:r>
              <a:rPr kumimoji="0" lang="en-GB" sz="2000" b="1" i="0" u="none" strike="noStrike" kern="1200" cap="none" spc="0" normalizeH="0" baseline="0" noProof="0" dirty="0">
                <a:ln>
                  <a:noFill/>
                </a:ln>
                <a:solidFill>
                  <a:prstClr val="white"/>
                </a:solidFill>
                <a:effectLst/>
                <a:uLnTx/>
                <a:uFillTx/>
                <a:latin typeface="Century Gothic"/>
                <a:ea typeface="+mn-ea"/>
                <a:cs typeface="+mn-cs"/>
              </a:rPr>
              <a:t>-d</a:t>
            </a:r>
            <a:r>
              <a:rPr kumimoji="0" lang="en-GB" sz="2000" i="0" u="none" strike="noStrike" kern="1200" cap="none" spc="0" normalizeH="0" baseline="0" noProof="0" dirty="0">
                <a:ln>
                  <a:noFill/>
                </a:ln>
                <a:solidFill>
                  <a:prstClr val="white"/>
                </a:solidFill>
                <a:effectLst/>
                <a:uLnTx/>
                <a:uFillTx/>
                <a:latin typeface="Century Gothic"/>
                <a:ea typeface="+mn-ea"/>
                <a:cs typeface="+mn-cs"/>
              </a:rPr>
              <a:t>]</a:t>
            </a:r>
            <a:r>
              <a:rPr kumimoji="0" lang="en-GB" sz="2000" i="0" u="none" strike="noStrike" kern="1200" cap="none" spc="0" normalizeH="0" noProof="0" dirty="0">
                <a:ln>
                  <a:noFill/>
                </a:ln>
                <a:solidFill>
                  <a:prstClr val="white"/>
                </a:solidFill>
                <a:effectLst/>
                <a:uLnTx/>
                <a:uFillTx/>
                <a:latin typeface="Century Gothic"/>
                <a:ea typeface="+mn-ea"/>
                <a:cs typeface="+mn-cs"/>
              </a:rPr>
              <a:t> sounds like </a:t>
            </a:r>
            <a:r>
              <a:rPr kumimoji="0" lang="en-GB" sz="2000" b="1" i="0" u="none" strike="noStrike" kern="1200" cap="none" spc="0" normalizeH="0" noProof="0" dirty="0">
                <a:ln>
                  <a:noFill/>
                </a:ln>
                <a:solidFill>
                  <a:prstClr val="white"/>
                </a:solidFill>
                <a:effectLst/>
                <a:uLnTx/>
                <a:uFillTx/>
                <a:latin typeface="Century Gothic"/>
                <a:ea typeface="+mn-ea"/>
                <a:cs typeface="+mn-cs"/>
              </a:rPr>
              <a:t>t</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aseline="0" dirty="0">
                <a:solidFill>
                  <a:prstClr val="white"/>
                </a:solidFill>
                <a:latin typeface="Century Gothic"/>
              </a:rPr>
              <a:t>[</a:t>
            </a:r>
            <a:r>
              <a:rPr lang="en-GB" sz="2000" b="1" baseline="0" dirty="0">
                <a:solidFill>
                  <a:prstClr val="white"/>
                </a:solidFill>
                <a:latin typeface="Century Gothic"/>
              </a:rPr>
              <a:t>-b</a:t>
            </a:r>
            <a:r>
              <a:rPr lang="en-GB" sz="2000" baseline="0" dirty="0">
                <a:solidFill>
                  <a:prstClr val="white"/>
                </a:solidFill>
                <a:latin typeface="Century Gothic"/>
              </a:rPr>
              <a:t>]</a:t>
            </a:r>
            <a:r>
              <a:rPr lang="en-GB" sz="2000" dirty="0">
                <a:solidFill>
                  <a:prstClr val="white"/>
                </a:solidFill>
                <a:latin typeface="Century Gothic"/>
              </a:rPr>
              <a:t> sounds like </a:t>
            </a:r>
            <a:r>
              <a:rPr lang="en-GB" sz="2000" b="1" dirty="0">
                <a:solidFill>
                  <a:prstClr val="white"/>
                </a:solidFill>
                <a:latin typeface="Century Gothic"/>
              </a:rPr>
              <a:t>p</a:t>
            </a:r>
            <a:endParaRPr kumimoji="0" lang="en-GB" sz="2000" b="1" i="0" u="none" strike="noStrike" kern="1200" cap="none" spc="0" normalizeH="0" baseline="0" noProof="0" dirty="0">
              <a:ln>
                <a:noFill/>
              </a:ln>
              <a:solidFill>
                <a:prstClr val="white"/>
              </a:solidFill>
              <a:effectLst/>
              <a:uLnTx/>
              <a:uFillTx/>
              <a:latin typeface="Century Gothic"/>
            </a:endParaRPr>
          </a:p>
        </p:txBody>
      </p:sp>
      <p:pic>
        <p:nvPicPr>
          <p:cNvPr id="46" name="Picture 45" descr="A picture containing text, clipart&#10;&#10;Description automatically generated">
            <a:hlinkClick r:id="" action="ppaction://noaction">
              <a:snd r:embed="rId9" name="T3_W5_6.2.wav"/>
            </a:hlinkClick>
            <a:extLst>
              <a:ext uri="{FF2B5EF4-FFF2-40B4-BE49-F238E27FC236}">
                <a16:creationId xmlns:a16="http://schemas.microsoft.com/office/drawing/2014/main" id="{6DBF3E1C-921B-4773-A181-B1519710B83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92877" y="1586304"/>
            <a:ext cx="609653" cy="627942"/>
          </a:xfrm>
          <a:prstGeom prst="rect">
            <a:avLst/>
          </a:prstGeom>
        </p:spPr>
      </p:pic>
      <p:pic>
        <p:nvPicPr>
          <p:cNvPr id="47" name="Picture 46" descr="A picture containing text, clipart&#10;&#10;Description automatically generated">
            <a:hlinkClick r:id="" action="ppaction://noaction">
              <a:snd r:embed="rId11" name="T3_W5_6.3.wav"/>
            </a:hlinkClick>
            <a:extLst>
              <a:ext uri="{FF2B5EF4-FFF2-40B4-BE49-F238E27FC236}">
                <a16:creationId xmlns:a16="http://schemas.microsoft.com/office/drawing/2014/main" id="{5CF54C28-71C8-4C2A-8318-A4D7ED13294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92877" y="2140203"/>
            <a:ext cx="609653" cy="627942"/>
          </a:xfrm>
          <a:prstGeom prst="rect">
            <a:avLst/>
          </a:prstGeom>
        </p:spPr>
      </p:pic>
      <p:pic>
        <p:nvPicPr>
          <p:cNvPr id="48" name="Picture 47" descr="A picture containing text, clipart&#10;&#10;Description automatically generated">
            <a:hlinkClick r:id="" action="ppaction://noaction">
              <a:snd r:embed="rId12" name="T3_W5_6.4.wav"/>
            </a:hlinkClick>
            <a:extLst>
              <a:ext uri="{FF2B5EF4-FFF2-40B4-BE49-F238E27FC236}">
                <a16:creationId xmlns:a16="http://schemas.microsoft.com/office/drawing/2014/main" id="{B467A93A-B227-454A-AED3-C755577633E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92876" y="2691352"/>
            <a:ext cx="609653" cy="627942"/>
          </a:xfrm>
          <a:prstGeom prst="rect">
            <a:avLst/>
          </a:prstGeom>
        </p:spPr>
      </p:pic>
      <p:pic>
        <p:nvPicPr>
          <p:cNvPr id="49" name="Picture 48" descr="A picture containing text, clipart&#10;&#10;Description automatically generated">
            <a:hlinkClick r:id="" action="ppaction://noaction">
              <a:snd r:embed="rId13" name="T3_W5_6.5.wav"/>
            </a:hlinkClick>
            <a:extLst>
              <a:ext uri="{FF2B5EF4-FFF2-40B4-BE49-F238E27FC236}">
                <a16:creationId xmlns:a16="http://schemas.microsoft.com/office/drawing/2014/main" id="{C5575E07-3B07-47D9-A700-3005F2BEF0A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92876" y="3236941"/>
            <a:ext cx="609653" cy="627942"/>
          </a:xfrm>
          <a:prstGeom prst="rect">
            <a:avLst/>
          </a:prstGeom>
        </p:spPr>
      </p:pic>
      <p:pic>
        <p:nvPicPr>
          <p:cNvPr id="50" name="Picture 49" descr="A picture containing text, clipart&#10;&#10;Description automatically generated">
            <a:hlinkClick r:id="" action="ppaction://noaction">
              <a:snd r:embed="rId14" name="T3_W5_6.6.wav"/>
            </a:hlinkClick>
            <a:extLst>
              <a:ext uri="{FF2B5EF4-FFF2-40B4-BE49-F238E27FC236}">
                <a16:creationId xmlns:a16="http://schemas.microsoft.com/office/drawing/2014/main" id="{E62E7E49-A38A-4379-9F82-1CD434240CA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92876" y="3740555"/>
            <a:ext cx="609653" cy="627942"/>
          </a:xfrm>
          <a:prstGeom prst="rect">
            <a:avLst/>
          </a:prstGeom>
        </p:spPr>
      </p:pic>
      <p:pic>
        <p:nvPicPr>
          <p:cNvPr id="51" name="Picture 50" descr="A picture containing text, clipart&#10;&#10;Description automatically generated">
            <a:hlinkClick r:id="" action="ppaction://noaction">
              <a:snd r:embed="rId15" name="T3_W5_6.10.wav"/>
            </a:hlinkClick>
            <a:extLst>
              <a:ext uri="{FF2B5EF4-FFF2-40B4-BE49-F238E27FC236}">
                <a16:creationId xmlns:a16="http://schemas.microsoft.com/office/drawing/2014/main" id="{9E7B4BA8-FF56-480D-B3AD-B6AFA83C581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92875" y="5922088"/>
            <a:ext cx="609653" cy="627942"/>
          </a:xfrm>
          <a:prstGeom prst="rect">
            <a:avLst/>
          </a:prstGeom>
        </p:spPr>
      </p:pic>
      <p:pic>
        <p:nvPicPr>
          <p:cNvPr id="52" name="Picture 51" descr="A picture containing text, clipart&#10;&#10;Description automatically generated">
            <a:hlinkClick r:id="" action="ppaction://noaction">
              <a:snd r:embed="rId16" name="T3_W5_6.7.wav"/>
            </a:hlinkClick>
            <a:extLst>
              <a:ext uri="{FF2B5EF4-FFF2-40B4-BE49-F238E27FC236}">
                <a16:creationId xmlns:a16="http://schemas.microsoft.com/office/drawing/2014/main" id="{55CE691E-1EF8-4D88-8A9C-221DA2F66C3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92875" y="4286144"/>
            <a:ext cx="609653" cy="627942"/>
          </a:xfrm>
          <a:prstGeom prst="rect">
            <a:avLst/>
          </a:prstGeom>
        </p:spPr>
      </p:pic>
      <p:pic>
        <p:nvPicPr>
          <p:cNvPr id="53" name="Picture 52" descr="A picture containing text, clipart&#10;&#10;Description automatically generated">
            <a:hlinkClick r:id="" action="ppaction://noaction">
              <a:snd r:embed="rId17" name="T3_W5_6.8.wav"/>
            </a:hlinkClick>
            <a:extLst>
              <a:ext uri="{FF2B5EF4-FFF2-40B4-BE49-F238E27FC236}">
                <a16:creationId xmlns:a16="http://schemas.microsoft.com/office/drawing/2014/main" id="{6109E0AB-3192-4A28-A122-7C7804CDBB9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92875" y="4821973"/>
            <a:ext cx="609653" cy="627942"/>
          </a:xfrm>
          <a:prstGeom prst="rect">
            <a:avLst/>
          </a:prstGeom>
        </p:spPr>
      </p:pic>
      <p:pic>
        <p:nvPicPr>
          <p:cNvPr id="54" name="Picture 53" descr="A picture containing text, clipart&#10;&#10;Description automatically generated">
            <a:hlinkClick r:id="" action="ppaction://noaction">
              <a:snd r:embed="rId18" name="T3_W5_6.9.wav"/>
            </a:hlinkClick>
            <a:extLst>
              <a:ext uri="{FF2B5EF4-FFF2-40B4-BE49-F238E27FC236}">
                <a16:creationId xmlns:a16="http://schemas.microsoft.com/office/drawing/2014/main" id="{C43588BA-F61B-43AF-90E9-8D9BA78E1DA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92875" y="5386544"/>
            <a:ext cx="609653" cy="627942"/>
          </a:xfrm>
          <a:prstGeom prst="rect">
            <a:avLst/>
          </a:prstGeom>
        </p:spPr>
      </p:pic>
      <p:pic>
        <p:nvPicPr>
          <p:cNvPr id="56" name="Picture 55" descr="Icon&#10;&#10;Description automatically generated">
            <a:extLst>
              <a:ext uri="{FF2B5EF4-FFF2-40B4-BE49-F238E27FC236}">
                <a16:creationId xmlns:a16="http://schemas.microsoft.com/office/drawing/2014/main" id="{4CF57E1C-67B2-4CF3-B7ED-39C5EC24B44F}"/>
              </a:ext>
            </a:extLst>
          </p:cNvPr>
          <p:cNvPicPr>
            <a:picLocks noChangeAspect="1"/>
          </p:cNvPicPr>
          <p:nvPr/>
        </p:nvPicPr>
        <p:blipFill rotWithShape="1">
          <a:blip r:embed="rId19" cstate="print">
            <a:extLst>
              <a:ext uri="{28A0092B-C50C-407E-A947-70E740481C1C}">
                <a14:useLocalDpi xmlns:a14="http://schemas.microsoft.com/office/drawing/2010/main" val="0"/>
              </a:ext>
            </a:extLst>
          </a:blip>
          <a:srcRect r="50000"/>
          <a:stretch/>
        </p:blipFill>
        <p:spPr>
          <a:xfrm>
            <a:off x="7210079" y="1541792"/>
            <a:ext cx="517321" cy="517320"/>
          </a:xfrm>
          <a:prstGeom prst="rect">
            <a:avLst/>
          </a:prstGeom>
        </p:spPr>
      </p:pic>
      <p:sp>
        <p:nvSpPr>
          <p:cNvPr id="6" name="Rectangle 5"/>
          <p:cNvSpPr/>
          <p:nvPr/>
        </p:nvSpPr>
        <p:spPr>
          <a:xfrm>
            <a:off x="1302528" y="1726480"/>
            <a:ext cx="947377" cy="3326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3" name="Picture 22" descr="Icon&#10;&#10;Description automatically generated">
            <a:extLst>
              <a:ext uri="{FF2B5EF4-FFF2-40B4-BE49-F238E27FC236}">
                <a16:creationId xmlns:a16="http://schemas.microsoft.com/office/drawing/2014/main" id="{4CF57E1C-67B2-4CF3-B7ED-39C5EC24B44F}"/>
              </a:ext>
            </a:extLst>
          </p:cNvPr>
          <p:cNvPicPr>
            <a:picLocks noChangeAspect="1"/>
          </p:cNvPicPr>
          <p:nvPr/>
        </p:nvPicPr>
        <p:blipFill rotWithShape="1">
          <a:blip r:embed="rId19" cstate="print">
            <a:extLst>
              <a:ext uri="{28A0092B-C50C-407E-A947-70E740481C1C}">
                <a14:useLocalDpi xmlns:a14="http://schemas.microsoft.com/office/drawing/2010/main" val="0"/>
              </a:ext>
            </a:extLst>
          </a:blip>
          <a:srcRect r="50000"/>
          <a:stretch/>
        </p:blipFill>
        <p:spPr>
          <a:xfrm>
            <a:off x="6496205" y="2140203"/>
            <a:ext cx="517321" cy="517320"/>
          </a:xfrm>
          <a:prstGeom prst="rect">
            <a:avLst/>
          </a:prstGeom>
        </p:spPr>
      </p:pic>
      <p:sp>
        <p:nvSpPr>
          <p:cNvPr id="24" name="Rectangle 23"/>
          <p:cNvSpPr/>
          <p:nvPr/>
        </p:nvSpPr>
        <p:spPr>
          <a:xfrm>
            <a:off x="1290496" y="2214001"/>
            <a:ext cx="1403381" cy="43677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5" name="Picture 24" descr="Icon&#10;&#10;Description automatically generated">
            <a:extLst>
              <a:ext uri="{FF2B5EF4-FFF2-40B4-BE49-F238E27FC236}">
                <a16:creationId xmlns:a16="http://schemas.microsoft.com/office/drawing/2014/main" id="{4CF57E1C-67B2-4CF3-B7ED-39C5EC24B44F}"/>
              </a:ext>
            </a:extLst>
          </p:cNvPr>
          <p:cNvPicPr>
            <a:picLocks noChangeAspect="1"/>
          </p:cNvPicPr>
          <p:nvPr/>
        </p:nvPicPr>
        <p:blipFill rotWithShape="1">
          <a:blip r:embed="rId19" cstate="print">
            <a:extLst>
              <a:ext uri="{28A0092B-C50C-407E-A947-70E740481C1C}">
                <a14:useLocalDpi xmlns:a14="http://schemas.microsoft.com/office/drawing/2010/main" val="0"/>
              </a:ext>
            </a:extLst>
          </a:blip>
          <a:srcRect r="50000"/>
          <a:stretch/>
        </p:blipFill>
        <p:spPr>
          <a:xfrm>
            <a:off x="7210079" y="2691352"/>
            <a:ext cx="517321" cy="517320"/>
          </a:xfrm>
          <a:prstGeom prst="rect">
            <a:avLst/>
          </a:prstGeom>
        </p:spPr>
      </p:pic>
      <p:sp>
        <p:nvSpPr>
          <p:cNvPr id="26" name="Rectangle 25"/>
          <p:cNvSpPr/>
          <p:nvPr/>
        </p:nvSpPr>
        <p:spPr>
          <a:xfrm>
            <a:off x="1363120" y="2725845"/>
            <a:ext cx="2044631" cy="43677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7" name="Picture 26" descr="Icon&#10;&#10;Description automatically generated">
            <a:extLst>
              <a:ext uri="{FF2B5EF4-FFF2-40B4-BE49-F238E27FC236}">
                <a16:creationId xmlns:a16="http://schemas.microsoft.com/office/drawing/2014/main" id="{4CF57E1C-67B2-4CF3-B7ED-39C5EC24B44F}"/>
              </a:ext>
            </a:extLst>
          </p:cNvPr>
          <p:cNvPicPr>
            <a:picLocks noChangeAspect="1"/>
          </p:cNvPicPr>
          <p:nvPr/>
        </p:nvPicPr>
        <p:blipFill rotWithShape="1">
          <a:blip r:embed="rId19" cstate="print">
            <a:extLst>
              <a:ext uri="{28A0092B-C50C-407E-A947-70E740481C1C}">
                <a14:useLocalDpi xmlns:a14="http://schemas.microsoft.com/office/drawing/2010/main" val="0"/>
              </a:ext>
            </a:extLst>
          </a:blip>
          <a:srcRect r="50000"/>
          <a:stretch/>
        </p:blipFill>
        <p:spPr>
          <a:xfrm>
            <a:off x="6496204" y="3257438"/>
            <a:ext cx="517321" cy="517320"/>
          </a:xfrm>
          <a:prstGeom prst="rect">
            <a:avLst/>
          </a:prstGeom>
        </p:spPr>
      </p:pic>
      <p:sp>
        <p:nvSpPr>
          <p:cNvPr id="28" name="Rectangle 27"/>
          <p:cNvSpPr/>
          <p:nvPr/>
        </p:nvSpPr>
        <p:spPr>
          <a:xfrm>
            <a:off x="1332787" y="3250072"/>
            <a:ext cx="2044631" cy="43677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9" name="Picture 28" descr="Icon&#10;&#10;Description automatically generated">
            <a:extLst>
              <a:ext uri="{FF2B5EF4-FFF2-40B4-BE49-F238E27FC236}">
                <a16:creationId xmlns:a16="http://schemas.microsoft.com/office/drawing/2014/main" id="{4CF57E1C-67B2-4CF3-B7ED-39C5EC24B44F}"/>
              </a:ext>
            </a:extLst>
          </p:cNvPr>
          <p:cNvPicPr>
            <a:picLocks noChangeAspect="1"/>
          </p:cNvPicPr>
          <p:nvPr/>
        </p:nvPicPr>
        <p:blipFill rotWithShape="1">
          <a:blip r:embed="rId19" cstate="print">
            <a:extLst>
              <a:ext uri="{28A0092B-C50C-407E-A947-70E740481C1C}">
                <a14:useLocalDpi xmlns:a14="http://schemas.microsoft.com/office/drawing/2010/main" val="0"/>
              </a:ext>
            </a:extLst>
          </a:blip>
          <a:srcRect r="50000"/>
          <a:stretch/>
        </p:blipFill>
        <p:spPr>
          <a:xfrm>
            <a:off x="7960172" y="3797555"/>
            <a:ext cx="517321" cy="517320"/>
          </a:xfrm>
          <a:prstGeom prst="rect">
            <a:avLst/>
          </a:prstGeom>
        </p:spPr>
      </p:pic>
      <p:sp>
        <p:nvSpPr>
          <p:cNvPr id="30" name="Rectangle 29"/>
          <p:cNvSpPr/>
          <p:nvPr/>
        </p:nvSpPr>
        <p:spPr>
          <a:xfrm>
            <a:off x="1290496" y="3836141"/>
            <a:ext cx="2044631" cy="43677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1" name="Picture 30" descr="Icon&#10;&#10;Description automatically generated">
            <a:extLst>
              <a:ext uri="{FF2B5EF4-FFF2-40B4-BE49-F238E27FC236}">
                <a16:creationId xmlns:a16="http://schemas.microsoft.com/office/drawing/2014/main" id="{4CF57E1C-67B2-4CF3-B7ED-39C5EC24B44F}"/>
              </a:ext>
            </a:extLst>
          </p:cNvPr>
          <p:cNvPicPr>
            <a:picLocks noChangeAspect="1"/>
          </p:cNvPicPr>
          <p:nvPr/>
        </p:nvPicPr>
        <p:blipFill rotWithShape="1">
          <a:blip r:embed="rId19" cstate="print">
            <a:extLst>
              <a:ext uri="{28A0092B-C50C-407E-A947-70E740481C1C}">
                <a14:useLocalDpi xmlns:a14="http://schemas.microsoft.com/office/drawing/2010/main" val="0"/>
              </a:ext>
            </a:extLst>
          </a:blip>
          <a:srcRect r="50000"/>
          <a:stretch/>
        </p:blipFill>
        <p:spPr>
          <a:xfrm>
            <a:off x="7210078" y="4334070"/>
            <a:ext cx="517321" cy="517320"/>
          </a:xfrm>
          <a:prstGeom prst="rect">
            <a:avLst/>
          </a:prstGeom>
        </p:spPr>
      </p:pic>
      <p:sp>
        <p:nvSpPr>
          <p:cNvPr id="32" name="Rectangle 31"/>
          <p:cNvSpPr/>
          <p:nvPr/>
        </p:nvSpPr>
        <p:spPr>
          <a:xfrm>
            <a:off x="1304590" y="4360670"/>
            <a:ext cx="2044631" cy="43677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3" name="Picture 32" descr="Icon&#10;&#10;Description automatically generated">
            <a:extLst>
              <a:ext uri="{FF2B5EF4-FFF2-40B4-BE49-F238E27FC236}">
                <a16:creationId xmlns:a16="http://schemas.microsoft.com/office/drawing/2014/main" id="{4CF57E1C-67B2-4CF3-B7ED-39C5EC24B44F}"/>
              </a:ext>
            </a:extLst>
          </p:cNvPr>
          <p:cNvPicPr>
            <a:picLocks noChangeAspect="1"/>
          </p:cNvPicPr>
          <p:nvPr/>
        </p:nvPicPr>
        <p:blipFill rotWithShape="1">
          <a:blip r:embed="rId19" cstate="print">
            <a:extLst>
              <a:ext uri="{28A0092B-C50C-407E-A947-70E740481C1C}">
                <a14:useLocalDpi xmlns:a14="http://schemas.microsoft.com/office/drawing/2010/main" val="0"/>
              </a:ext>
            </a:extLst>
          </a:blip>
          <a:srcRect r="50000"/>
          <a:stretch/>
        </p:blipFill>
        <p:spPr>
          <a:xfrm>
            <a:off x="7960172" y="4869224"/>
            <a:ext cx="517321" cy="517320"/>
          </a:xfrm>
          <a:prstGeom prst="rect">
            <a:avLst/>
          </a:prstGeom>
        </p:spPr>
      </p:pic>
      <p:sp>
        <p:nvSpPr>
          <p:cNvPr id="34" name="Rectangle 33"/>
          <p:cNvSpPr/>
          <p:nvPr/>
        </p:nvSpPr>
        <p:spPr>
          <a:xfrm>
            <a:off x="1304590" y="4923187"/>
            <a:ext cx="2044631" cy="43677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5" name="Picture 34" descr="Icon&#10;&#10;Description automatically generated">
            <a:extLst>
              <a:ext uri="{FF2B5EF4-FFF2-40B4-BE49-F238E27FC236}">
                <a16:creationId xmlns:a16="http://schemas.microsoft.com/office/drawing/2014/main" id="{4CF57E1C-67B2-4CF3-B7ED-39C5EC24B44F}"/>
              </a:ext>
            </a:extLst>
          </p:cNvPr>
          <p:cNvPicPr>
            <a:picLocks noChangeAspect="1"/>
          </p:cNvPicPr>
          <p:nvPr/>
        </p:nvPicPr>
        <p:blipFill rotWithShape="1">
          <a:blip r:embed="rId19" cstate="print">
            <a:extLst>
              <a:ext uri="{28A0092B-C50C-407E-A947-70E740481C1C}">
                <a14:useLocalDpi xmlns:a14="http://schemas.microsoft.com/office/drawing/2010/main" val="0"/>
              </a:ext>
            </a:extLst>
          </a:blip>
          <a:srcRect r="50000"/>
          <a:stretch/>
        </p:blipFill>
        <p:spPr>
          <a:xfrm>
            <a:off x="6496204" y="5417671"/>
            <a:ext cx="517321" cy="517320"/>
          </a:xfrm>
          <a:prstGeom prst="rect">
            <a:avLst/>
          </a:prstGeom>
        </p:spPr>
      </p:pic>
      <p:sp>
        <p:nvSpPr>
          <p:cNvPr id="36" name="Rectangle 35"/>
          <p:cNvSpPr/>
          <p:nvPr/>
        </p:nvSpPr>
        <p:spPr>
          <a:xfrm>
            <a:off x="1332787" y="5471496"/>
            <a:ext cx="2044631" cy="43677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7" name="Picture 36" descr="Icon&#10;&#10;Description automatically generated">
            <a:extLst>
              <a:ext uri="{FF2B5EF4-FFF2-40B4-BE49-F238E27FC236}">
                <a16:creationId xmlns:a16="http://schemas.microsoft.com/office/drawing/2014/main" id="{4CF57E1C-67B2-4CF3-B7ED-39C5EC24B44F}"/>
              </a:ext>
            </a:extLst>
          </p:cNvPr>
          <p:cNvPicPr>
            <a:picLocks noChangeAspect="1"/>
          </p:cNvPicPr>
          <p:nvPr/>
        </p:nvPicPr>
        <p:blipFill rotWithShape="1">
          <a:blip r:embed="rId19" cstate="print">
            <a:extLst>
              <a:ext uri="{28A0092B-C50C-407E-A947-70E740481C1C}">
                <a14:useLocalDpi xmlns:a14="http://schemas.microsoft.com/office/drawing/2010/main" val="0"/>
              </a:ext>
            </a:extLst>
          </a:blip>
          <a:srcRect r="50000"/>
          <a:stretch/>
        </p:blipFill>
        <p:spPr>
          <a:xfrm>
            <a:off x="7926584" y="5934991"/>
            <a:ext cx="517321" cy="517320"/>
          </a:xfrm>
          <a:prstGeom prst="rect">
            <a:avLst/>
          </a:prstGeom>
        </p:spPr>
      </p:pic>
      <p:sp>
        <p:nvSpPr>
          <p:cNvPr id="38" name="Rectangle 37"/>
          <p:cNvSpPr/>
          <p:nvPr/>
        </p:nvSpPr>
        <p:spPr>
          <a:xfrm>
            <a:off x="1290496" y="5985744"/>
            <a:ext cx="2044631" cy="43677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257290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grpId="0" nodeType="clickEffect">
                                  <p:stCondLst>
                                    <p:cond delay="0"/>
                                  </p:stCondLst>
                                  <p:childTnLst>
                                    <p:set>
                                      <p:cBhvr>
                                        <p:cTn id="28" dur="1" fill="hold">
                                          <p:stCondLst>
                                            <p:cond delay="0"/>
                                          </p:stCondLst>
                                        </p:cTn>
                                        <p:tgtEl>
                                          <p:spTgt spid="24"/>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5"/>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grpId="0" nodeType="clickEffect">
                                  <p:stCondLst>
                                    <p:cond delay="0"/>
                                  </p:stCondLst>
                                  <p:childTnLst>
                                    <p:set>
                                      <p:cBhvr>
                                        <p:cTn id="36" dur="1" fill="hold">
                                          <p:stCondLst>
                                            <p:cond delay="0"/>
                                          </p:stCondLst>
                                        </p:cTn>
                                        <p:tgtEl>
                                          <p:spTgt spid="26"/>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27"/>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xit" presetSubtype="0" fill="hold" grpId="0" nodeType="clickEffect">
                                  <p:stCondLst>
                                    <p:cond delay="0"/>
                                  </p:stCondLst>
                                  <p:childTnLst>
                                    <p:set>
                                      <p:cBhvr>
                                        <p:cTn id="44" dur="1" fill="hold">
                                          <p:stCondLst>
                                            <p:cond delay="0"/>
                                          </p:stCondLst>
                                        </p:cTn>
                                        <p:tgtEl>
                                          <p:spTgt spid="28"/>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29"/>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xit" presetSubtype="0" fill="hold" grpId="0" nodeType="clickEffect">
                                  <p:stCondLst>
                                    <p:cond delay="0"/>
                                  </p:stCondLst>
                                  <p:childTnLst>
                                    <p:set>
                                      <p:cBhvr>
                                        <p:cTn id="52" dur="1" fill="hold">
                                          <p:stCondLst>
                                            <p:cond delay="0"/>
                                          </p:stCondLst>
                                        </p:cTn>
                                        <p:tgtEl>
                                          <p:spTgt spid="30"/>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31"/>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xit" presetSubtype="0" fill="hold" grpId="0" nodeType="clickEffect">
                                  <p:stCondLst>
                                    <p:cond delay="0"/>
                                  </p:stCondLst>
                                  <p:childTnLst>
                                    <p:set>
                                      <p:cBhvr>
                                        <p:cTn id="60" dur="1" fill="hold">
                                          <p:stCondLst>
                                            <p:cond delay="0"/>
                                          </p:stCondLst>
                                        </p:cTn>
                                        <p:tgtEl>
                                          <p:spTgt spid="32"/>
                                        </p:tgtEl>
                                        <p:attrNameLst>
                                          <p:attrName>style.visibility</p:attrName>
                                        </p:attrNameLst>
                                      </p:cBhvr>
                                      <p:to>
                                        <p:strVal val="hidden"/>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33"/>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xit" presetSubtype="0" fill="hold" grpId="0" nodeType="clickEffect">
                                  <p:stCondLst>
                                    <p:cond delay="0"/>
                                  </p:stCondLst>
                                  <p:childTnLst>
                                    <p:set>
                                      <p:cBhvr>
                                        <p:cTn id="68" dur="1" fill="hold">
                                          <p:stCondLst>
                                            <p:cond delay="0"/>
                                          </p:stCondLst>
                                        </p:cTn>
                                        <p:tgtEl>
                                          <p:spTgt spid="34"/>
                                        </p:tgtEl>
                                        <p:attrNameLst>
                                          <p:attrName>style.visibility</p:attrName>
                                        </p:attrNameLst>
                                      </p:cBhvr>
                                      <p:to>
                                        <p:strVal val="hidden"/>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nodeType="clickEffect">
                                  <p:stCondLst>
                                    <p:cond delay="0"/>
                                  </p:stCondLst>
                                  <p:childTnLst>
                                    <p:set>
                                      <p:cBhvr>
                                        <p:cTn id="72" dur="1" fill="hold">
                                          <p:stCondLst>
                                            <p:cond delay="0"/>
                                          </p:stCondLst>
                                        </p:cTn>
                                        <p:tgtEl>
                                          <p:spTgt spid="35"/>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xit" presetSubtype="0" fill="hold" grpId="0" nodeType="clickEffect">
                                  <p:stCondLst>
                                    <p:cond delay="0"/>
                                  </p:stCondLst>
                                  <p:childTnLst>
                                    <p:set>
                                      <p:cBhvr>
                                        <p:cTn id="76" dur="1" fill="hold">
                                          <p:stCondLst>
                                            <p:cond delay="0"/>
                                          </p:stCondLst>
                                        </p:cTn>
                                        <p:tgtEl>
                                          <p:spTgt spid="36"/>
                                        </p:tgtEl>
                                        <p:attrNameLst>
                                          <p:attrName>style.visibility</p:attrName>
                                        </p:attrNameLst>
                                      </p:cBhvr>
                                      <p:to>
                                        <p:strVal val="hidden"/>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nodeType="clickEffect">
                                  <p:stCondLst>
                                    <p:cond delay="0"/>
                                  </p:stCondLst>
                                  <p:childTnLst>
                                    <p:set>
                                      <p:cBhvr>
                                        <p:cTn id="80" dur="1" fill="hold">
                                          <p:stCondLst>
                                            <p:cond delay="0"/>
                                          </p:stCondLst>
                                        </p:cTn>
                                        <p:tgtEl>
                                          <p:spTgt spid="37"/>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xit" presetSubtype="0" fill="hold" grpId="0" nodeType="clickEffect">
                                  <p:stCondLst>
                                    <p:cond delay="0"/>
                                  </p:stCondLst>
                                  <p:childTnLst>
                                    <p:set>
                                      <p:cBhvr>
                                        <p:cTn id="84" dur="1" fill="hold">
                                          <p:stCondLst>
                                            <p:cond delay="0"/>
                                          </p:stCondLst>
                                        </p:cTn>
                                        <p:tgtEl>
                                          <p:spTgt spid="3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P spid="6" grpId="0" animBg="1"/>
      <p:bldP spid="24" grpId="0" animBg="1"/>
      <p:bldP spid="26" grpId="0" animBg="1"/>
      <p:bldP spid="28" grpId="0" animBg="1"/>
      <p:bldP spid="30" grpId="0" animBg="1"/>
      <p:bldP spid="32" grpId="0" animBg="1"/>
      <p:bldP spid="34" grpId="0" animBg="1"/>
      <p:bldP spid="36" grpId="0" animBg="1"/>
      <p:bldP spid="3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 name="CustomShape 6">
            <a:hlinkClick r:id="" action="ppaction://noaction">
              <a:snd r:embed="rId8" name="T3_W5_7.1.wav"/>
            </a:hlinkClick>
          </p:cNvPr>
          <p:cNvSpPr/>
          <p:nvPr/>
        </p:nvSpPr>
        <p:spPr>
          <a:xfrm>
            <a:off x="114389" y="0"/>
            <a:ext cx="812556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Vokabeln</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lernen</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34549" y="1229428"/>
            <a:ext cx="1557451" cy="374973"/>
          </a:xfrm>
          <a:solidFill>
            <a:srgbClr val="FF0000"/>
          </a:solidFill>
        </p:spPr>
        <p:txBody>
          <a:bodyPr/>
          <a:lstStyle/>
          <a:p>
            <a:pPr algn="ctr"/>
            <a:r>
              <a:rPr lang="en-GB" sz="2000" b="1" dirty="0" err="1">
                <a:solidFill>
                  <a:schemeClr val="bg1"/>
                </a:solidFill>
                <a:latin typeface="Century Gothic" panose="020B0502020202020204" pitchFamily="34" charset="0"/>
              </a:rPr>
              <a:t>Vokabeln</a:t>
            </a:r>
            <a:endParaRPr lang="en-GB" sz="2000" b="1" dirty="0">
              <a:solidFill>
                <a:schemeClr val="bg1"/>
              </a:solidFill>
              <a:latin typeface="Century Gothic" panose="020B0502020202020204" pitchFamily="34" charset="0"/>
            </a:endParaRPr>
          </a:p>
        </p:txBody>
      </p:sp>
      <p:grpSp>
        <p:nvGrpSpPr>
          <p:cNvPr id="5" name="Group 4">
            <a:extLst>
              <a:ext uri="{FF2B5EF4-FFF2-40B4-BE49-F238E27FC236}">
                <a16:creationId xmlns:a16="http://schemas.microsoft.com/office/drawing/2014/main" id="{ADC25B4A-87A5-444F-8909-6798D57B9B6E}"/>
              </a:ext>
            </a:extLst>
          </p:cNvPr>
          <p:cNvGrpSpPr/>
          <p:nvPr/>
        </p:nvGrpSpPr>
        <p:grpSpPr>
          <a:xfrm>
            <a:off x="10850272" y="161306"/>
            <a:ext cx="1240568" cy="1008631"/>
            <a:chOff x="10818487" y="2376307"/>
            <a:chExt cx="1240568" cy="1008631"/>
          </a:xfrm>
        </p:grpSpPr>
        <p:sp>
          <p:nvSpPr>
            <p:cNvPr id="2" name="Oval 1">
              <a:extLst>
                <a:ext uri="{FF2B5EF4-FFF2-40B4-BE49-F238E27FC236}">
                  <a16:creationId xmlns:a16="http://schemas.microsoft.com/office/drawing/2014/main" id="{0407715F-6131-45A0-B32C-D2CFB1907A6E}"/>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Explosion: 8 Points 9">
              <a:extLst>
                <a:ext uri="{FF2B5EF4-FFF2-40B4-BE49-F238E27FC236}">
                  <a16:creationId xmlns:a16="http://schemas.microsoft.com/office/drawing/2014/main" id="{B8BE6A60-1CFA-43E3-94FE-71206E822483}"/>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0000"/>
                </a:solidFil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0872111" y="2644457"/>
              <a:ext cx="1122643" cy="400110"/>
            </a:xfrm>
            <a:prstGeom prst="rect">
              <a:avLst/>
            </a:prstGeom>
            <a:noFill/>
          </p:spPr>
          <p:txBody>
            <a:bodyPr wrap="square" rtlCol="0">
              <a:spAutoFit/>
            </a:bodyPr>
            <a:lstStyle/>
            <a:p>
              <a:pPr algn="ctr"/>
              <a:r>
                <a:rPr lang="en-GB" sz="2000" b="1" dirty="0" err="1">
                  <a:solidFill>
                    <a:schemeClr val="tx1">
                      <a:lumMod val="95000"/>
                      <a:lumOff val="5000"/>
                    </a:schemeClr>
                  </a:solidFill>
                  <a:latin typeface="Century Gothic" panose="020B0502020202020204" pitchFamily="34" charset="0"/>
                </a:rPr>
                <a:t>Wörter</a:t>
              </a:r>
              <a:endParaRPr lang="en-GB" sz="2000" b="1" dirty="0">
                <a:solidFill>
                  <a:schemeClr val="tx1">
                    <a:lumMod val="95000"/>
                    <a:lumOff val="5000"/>
                  </a:schemeClr>
                </a:solidFill>
                <a:latin typeface="Century Gothic" panose="020B0502020202020204" pitchFamily="34" charset="0"/>
              </a:endParaRPr>
            </a:p>
          </p:txBody>
        </p:sp>
      </p:grpSp>
      <p:sp>
        <p:nvSpPr>
          <p:cNvPr id="13" name="Speech Bubble: Rectangle with Corners Rounded 12">
            <a:hlinkClick r:id="" action="ppaction://noaction">
              <a:snd r:embed="rId9" name="T3_W5_7.2.wav"/>
            </a:hlinkClick>
            <a:extLst>
              <a:ext uri="{FF2B5EF4-FFF2-40B4-BE49-F238E27FC236}">
                <a16:creationId xmlns:a16="http://schemas.microsoft.com/office/drawing/2014/main" id="{C472ADB2-A29C-468A-AFDC-509DA251A035}"/>
              </a:ext>
            </a:extLst>
          </p:cNvPr>
          <p:cNvSpPr/>
          <p:nvPr/>
        </p:nvSpPr>
        <p:spPr>
          <a:xfrm>
            <a:off x="1028456" y="657343"/>
            <a:ext cx="2455697" cy="518040"/>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pic>
        <p:nvPicPr>
          <p:cNvPr id="14" name="Graphic 13" descr="Teacher">
            <a:extLst>
              <a:ext uri="{FF2B5EF4-FFF2-40B4-BE49-F238E27FC236}">
                <a16:creationId xmlns:a16="http://schemas.microsoft.com/office/drawing/2014/main" id="{D2A653A1-811E-4C2A-A57B-293284D2713F}"/>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14389" y="442649"/>
            <a:ext cx="914400" cy="914400"/>
          </a:xfrm>
          <a:prstGeom prst="rect">
            <a:avLst/>
          </a:prstGeom>
        </p:spPr>
      </p:pic>
      <p:sp>
        <p:nvSpPr>
          <p:cNvPr id="15" name="Google Shape;108;p3">
            <a:hlinkClick r:id="" action="ppaction://noaction">
              <a:snd r:embed="rId9" name="T3_W5_7.2.wav"/>
            </a:hlinkClick>
            <a:extLst>
              <a:ext uri="{FF2B5EF4-FFF2-40B4-BE49-F238E27FC236}">
                <a16:creationId xmlns:a16="http://schemas.microsoft.com/office/drawing/2014/main" id="{65FE47C1-828E-456E-B379-6234726CA4EB}"/>
              </a:ext>
            </a:extLst>
          </p:cNvPr>
          <p:cNvSpPr txBox="1"/>
          <p:nvPr/>
        </p:nvSpPr>
        <p:spPr>
          <a:xfrm>
            <a:off x="1060900" y="669013"/>
            <a:ext cx="2423253" cy="461624"/>
          </a:xfrm>
          <a:prstGeom prst="rect">
            <a:avLst/>
          </a:prstGeom>
          <a:noFill/>
          <a:ln>
            <a:noFill/>
          </a:ln>
        </p:spPr>
        <p:txBody>
          <a:bodyPr spcFirstLastPara="1" wrap="square" lIns="91425" tIns="45700" rIns="91425" bIns="45700" anchor="t" anchorCtr="0">
            <a:spAutoFit/>
          </a:bodyPr>
          <a:lstStyle/>
          <a:p>
            <a:pPr>
              <a:defRPr/>
            </a:pPr>
            <a:r>
              <a:rPr kumimoji="0" lang="en-GB" sz="2400" i="0" u="none" strike="noStrike" kern="1200" cap="none" spc="-1" normalizeH="0" baseline="0" noProof="0" dirty="0">
                <a:ln>
                  <a:noFill/>
                </a:ln>
                <a:solidFill>
                  <a:schemeClr val="bg1"/>
                </a:solidFill>
                <a:effectLst/>
                <a:uLnTx/>
                <a:uFillTx/>
                <a:latin typeface="Century Gothic" panose="020B0502020202020204" pitchFamily="34" charset="0"/>
                <a:ea typeface="Century Gothic"/>
              </a:rPr>
              <a:t>Sag die </a:t>
            </a:r>
            <a:r>
              <a:rPr kumimoji="0" lang="en-GB" sz="2400" i="0" u="none" strike="noStrike" kern="1200" cap="none" spc="-1" normalizeH="0" baseline="0" noProof="0" dirty="0" err="1">
                <a:ln>
                  <a:noFill/>
                </a:ln>
                <a:solidFill>
                  <a:schemeClr val="bg1"/>
                </a:solidFill>
                <a:effectLst/>
                <a:uLnTx/>
                <a:uFillTx/>
                <a:latin typeface="Century Gothic" panose="020B0502020202020204" pitchFamily="34" charset="0"/>
                <a:ea typeface="Century Gothic"/>
              </a:rPr>
              <a:t>Wörter</a:t>
            </a:r>
            <a:endParaRPr kumimoji="0" sz="2400" b="1" i="0" u="none" strike="noStrike" kern="1200" cap="none" spc="0" normalizeH="0" baseline="0" noProof="0" dirty="0">
              <a:ln>
                <a:noFill/>
              </a:ln>
              <a:solidFill>
                <a:schemeClr val="bg1"/>
              </a:solidFill>
              <a:effectLst/>
              <a:uLnTx/>
              <a:uFillTx/>
              <a:latin typeface="Century Gothic" panose="020B0502020202020204" pitchFamily="34" charset="0"/>
              <a:ea typeface="Calibri"/>
              <a:cs typeface="Calibri"/>
              <a:sym typeface="Calibri"/>
            </a:endParaRPr>
          </a:p>
        </p:txBody>
      </p:sp>
      <p:pic>
        <p:nvPicPr>
          <p:cNvPr id="20" name="Picture 19" descr="Logo&#10;&#10;Description automatically generated">
            <a:extLst>
              <a:ext uri="{FF2B5EF4-FFF2-40B4-BE49-F238E27FC236}">
                <a16:creationId xmlns:a16="http://schemas.microsoft.com/office/drawing/2014/main" id="{738B9EC5-E04B-420E-9A36-2AF5178F3595}"/>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979450" y="1902892"/>
            <a:ext cx="1516068" cy="1121018"/>
          </a:xfrm>
          <a:prstGeom prst="rect">
            <a:avLst/>
          </a:prstGeom>
        </p:spPr>
      </p:pic>
      <p:grpSp>
        <p:nvGrpSpPr>
          <p:cNvPr id="25" name="Group 24">
            <a:extLst>
              <a:ext uri="{FF2B5EF4-FFF2-40B4-BE49-F238E27FC236}">
                <a16:creationId xmlns:a16="http://schemas.microsoft.com/office/drawing/2014/main" id="{520E5B12-8006-4AEC-806C-6AA3984FA6CF}"/>
              </a:ext>
            </a:extLst>
          </p:cNvPr>
          <p:cNvGrpSpPr/>
          <p:nvPr/>
        </p:nvGrpSpPr>
        <p:grpSpPr>
          <a:xfrm>
            <a:off x="2987887" y="4807107"/>
            <a:ext cx="1869409" cy="1519041"/>
            <a:chOff x="3487533" y="4904248"/>
            <a:chExt cx="1869409" cy="1519041"/>
          </a:xfrm>
        </p:grpSpPr>
        <p:pic>
          <p:nvPicPr>
            <p:cNvPr id="22" name="Picture 21" descr="A picture containing text, clipart&#10;&#10;Description automatically generated">
              <a:extLst>
                <a:ext uri="{FF2B5EF4-FFF2-40B4-BE49-F238E27FC236}">
                  <a16:creationId xmlns:a16="http://schemas.microsoft.com/office/drawing/2014/main" id="{A2ABE1FB-56F2-429A-9E98-E196A8449662}"/>
                </a:ext>
              </a:extLst>
            </p:cNvPr>
            <p:cNvPicPr>
              <a:picLocks noChangeAspect="1"/>
            </p:cNvPicPr>
            <p:nvPr/>
          </p:nvPicPr>
          <p:blipFill rotWithShape="1">
            <a:blip r:embed="rId13" cstate="print">
              <a:clrChange>
                <a:clrFrom>
                  <a:srgbClr val="FFFFFE"/>
                </a:clrFrom>
                <a:clrTo>
                  <a:srgbClr val="FFFFFE">
                    <a:alpha val="0"/>
                  </a:srgbClr>
                </a:clrTo>
              </a:clrChange>
              <a:extLst>
                <a:ext uri="{28A0092B-C50C-407E-A947-70E740481C1C}">
                  <a14:useLocalDpi xmlns:a14="http://schemas.microsoft.com/office/drawing/2010/main" val="0"/>
                </a:ext>
              </a:extLst>
            </a:blip>
            <a:srcRect l="38248" t="13741" r="25886"/>
            <a:stretch/>
          </p:blipFill>
          <p:spPr>
            <a:xfrm>
              <a:off x="3487533" y="4904248"/>
              <a:ext cx="895739" cy="1519041"/>
            </a:xfrm>
            <a:prstGeom prst="rect">
              <a:avLst/>
            </a:prstGeom>
          </p:spPr>
        </p:pic>
        <p:pic>
          <p:nvPicPr>
            <p:cNvPr id="26" name="Picture 25" descr="Logo&#10;&#10;Description automatically generated">
              <a:extLst>
                <a:ext uri="{FF2B5EF4-FFF2-40B4-BE49-F238E27FC236}">
                  <a16:creationId xmlns:a16="http://schemas.microsoft.com/office/drawing/2014/main" id="{A5BC0652-A09A-40F7-8CE0-742996FB2756}"/>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935403" y="5204263"/>
              <a:ext cx="1421539" cy="1051121"/>
            </a:xfrm>
            <a:prstGeom prst="rect">
              <a:avLst/>
            </a:prstGeom>
          </p:spPr>
        </p:pic>
      </p:grpSp>
      <p:grpSp>
        <p:nvGrpSpPr>
          <p:cNvPr id="27" name="Group 26">
            <a:extLst>
              <a:ext uri="{FF2B5EF4-FFF2-40B4-BE49-F238E27FC236}">
                <a16:creationId xmlns:a16="http://schemas.microsoft.com/office/drawing/2014/main" id="{E3CAAADD-EA15-44F8-86BD-DA90C13FD70D}"/>
              </a:ext>
            </a:extLst>
          </p:cNvPr>
          <p:cNvGrpSpPr/>
          <p:nvPr/>
        </p:nvGrpSpPr>
        <p:grpSpPr>
          <a:xfrm>
            <a:off x="8909491" y="1733411"/>
            <a:ext cx="2766095" cy="1296409"/>
            <a:chOff x="4646172" y="3109642"/>
            <a:chExt cx="2766095" cy="1296409"/>
          </a:xfrm>
        </p:grpSpPr>
        <p:pic>
          <p:nvPicPr>
            <p:cNvPr id="24" name="Picture 23" descr="A picture containing clipart&#10;&#10;Description automatically generated">
              <a:extLst>
                <a:ext uri="{FF2B5EF4-FFF2-40B4-BE49-F238E27FC236}">
                  <a16:creationId xmlns:a16="http://schemas.microsoft.com/office/drawing/2014/main" id="{5E672165-9DC7-41B7-8C68-978B8226D5CA}"/>
                </a:ext>
              </a:extLst>
            </p:cNvPr>
            <p:cNvPicPr>
              <a:picLocks noChangeAspect="1"/>
            </p:cNvPicPr>
            <p:nvPr/>
          </p:nvPicPr>
          <p:blipFill>
            <a:blip r:embed="rId14" cstate="print">
              <a:clrChange>
                <a:clrFrom>
                  <a:srgbClr val="FFFFFE"/>
                </a:clrFrom>
                <a:clrTo>
                  <a:srgbClr val="FFFFFE">
                    <a:alpha val="0"/>
                  </a:srgbClr>
                </a:clrTo>
              </a:clrChange>
              <a:extLst>
                <a:ext uri="{28A0092B-C50C-407E-A947-70E740481C1C}">
                  <a14:useLocalDpi xmlns:a14="http://schemas.microsoft.com/office/drawing/2010/main" val="0"/>
                </a:ext>
              </a:extLst>
            </a:blip>
            <a:stretch>
              <a:fillRect/>
            </a:stretch>
          </p:blipFill>
          <p:spPr>
            <a:xfrm>
              <a:off x="4646172" y="3109642"/>
              <a:ext cx="1844484" cy="1296409"/>
            </a:xfrm>
            <a:prstGeom prst="rect">
              <a:avLst/>
            </a:prstGeom>
          </p:spPr>
        </p:pic>
        <p:pic>
          <p:nvPicPr>
            <p:cNvPr id="28" name="Picture 27" descr="Logo&#10;&#10;Description automatically generated">
              <a:extLst>
                <a:ext uri="{FF2B5EF4-FFF2-40B4-BE49-F238E27FC236}">
                  <a16:creationId xmlns:a16="http://schemas.microsoft.com/office/drawing/2014/main" id="{22EBE9D4-D3B9-413D-A94A-C8FF0AA4C43E}"/>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990728" y="3322057"/>
              <a:ext cx="1421539" cy="1051121"/>
            </a:xfrm>
            <a:prstGeom prst="rect">
              <a:avLst/>
            </a:prstGeom>
          </p:spPr>
        </p:pic>
      </p:grpSp>
      <p:grpSp>
        <p:nvGrpSpPr>
          <p:cNvPr id="30" name="Group 29">
            <a:extLst>
              <a:ext uri="{FF2B5EF4-FFF2-40B4-BE49-F238E27FC236}">
                <a16:creationId xmlns:a16="http://schemas.microsoft.com/office/drawing/2014/main" id="{43961C7C-4BDC-457F-B2BD-A363B1522F58}"/>
              </a:ext>
            </a:extLst>
          </p:cNvPr>
          <p:cNvGrpSpPr/>
          <p:nvPr/>
        </p:nvGrpSpPr>
        <p:grpSpPr>
          <a:xfrm>
            <a:off x="9727194" y="4495824"/>
            <a:ext cx="2053562" cy="1534971"/>
            <a:chOff x="4585379" y="4393396"/>
            <a:chExt cx="2018224" cy="1566148"/>
          </a:xfrm>
        </p:grpSpPr>
        <p:grpSp>
          <p:nvGrpSpPr>
            <p:cNvPr id="31" name="Group 30">
              <a:extLst>
                <a:ext uri="{FF2B5EF4-FFF2-40B4-BE49-F238E27FC236}">
                  <a16:creationId xmlns:a16="http://schemas.microsoft.com/office/drawing/2014/main" id="{1BEE7CC0-5600-45C4-BF42-55C09AE16B77}"/>
                </a:ext>
              </a:extLst>
            </p:cNvPr>
            <p:cNvGrpSpPr/>
            <p:nvPr/>
          </p:nvGrpSpPr>
          <p:grpSpPr>
            <a:xfrm>
              <a:off x="4585379" y="4902729"/>
              <a:ext cx="2018224" cy="1056815"/>
              <a:chOff x="2434064" y="1534805"/>
              <a:chExt cx="2018224" cy="1056815"/>
            </a:xfrm>
            <a:solidFill>
              <a:srgbClr val="002060"/>
            </a:solidFill>
          </p:grpSpPr>
          <p:pic>
            <p:nvPicPr>
              <p:cNvPr id="33" name="Graphic 32" descr="Harp with solid fill">
                <a:extLst>
                  <a:ext uri="{FF2B5EF4-FFF2-40B4-BE49-F238E27FC236}">
                    <a16:creationId xmlns:a16="http://schemas.microsoft.com/office/drawing/2014/main" id="{97D42513-96B8-4813-ADB5-B6266B6F3510}"/>
                  </a:ext>
                </a:extLst>
              </p:cNvPr>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3080688" y="1677220"/>
                <a:ext cx="914400" cy="914400"/>
              </a:xfrm>
              <a:prstGeom prst="rect">
                <a:avLst/>
              </a:prstGeom>
            </p:spPr>
          </p:pic>
          <p:pic>
            <p:nvPicPr>
              <p:cNvPr id="34" name="Graphic 33" descr="Saxophone with solid fill">
                <a:extLst>
                  <a:ext uri="{FF2B5EF4-FFF2-40B4-BE49-F238E27FC236}">
                    <a16:creationId xmlns:a16="http://schemas.microsoft.com/office/drawing/2014/main" id="{76982E1A-7B64-45F8-A706-045207727CA2}"/>
                  </a:ext>
                </a:extLst>
              </p:cNvPr>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2434064" y="1631641"/>
                <a:ext cx="914400" cy="914400"/>
              </a:xfrm>
              <a:prstGeom prst="rect">
                <a:avLst/>
              </a:prstGeom>
            </p:spPr>
          </p:pic>
          <p:pic>
            <p:nvPicPr>
              <p:cNvPr id="35" name="Graphic 34" descr="Clarinet with solid fill">
                <a:extLst>
                  <a:ext uri="{FF2B5EF4-FFF2-40B4-BE49-F238E27FC236}">
                    <a16:creationId xmlns:a16="http://schemas.microsoft.com/office/drawing/2014/main" id="{202294B2-7A28-405C-9BE2-680CECDE89CB}"/>
                  </a:ext>
                </a:extLst>
              </p:cNvPr>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rot="20528664">
                <a:off x="3537888" y="1534805"/>
                <a:ext cx="914400" cy="914400"/>
              </a:xfrm>
              <a:prstGeom prst="rect">
                <a:avLst/>
              </a:prstGeom>
            </p:spPr>
          </p:pic>
        </p:grpSp>
        <p:pic>
          <p:nvPicPr>
            <p:cNvPr id="32" name="Graphic 31" descr="Trumpet with solid fill">
              <a:extLst>
                <a:ext uri="{FF2B5EF4-FFF2-40B4-BE49-F238E27FC236}">
                  <a16:creationId xmlns:a16="http://schemas.microsoft.com/office/drawing/2014/main" id="{0EBD35DC-9E4A-43D7-A7EA-9207B2A9025D}"/>
                </a:ext>
              </a:extLst>
            </p:cNvPr>
            <p:cNvPicPr>
              <a:picLocks noChangeAspect="1"/>
            </p:cNvPicPr>
            <p:nvPr/>
          </p:nvPicPr>
          <p:blipFill>
            <a:blip r:embed="rId21" cstate="print">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p:blipFill>
          <p:spPr>
            <a:xfrm>
              <a:off x="5140373" y="4393396"/>
              <a:ext cx="914400" cy="914400"/>
            </a:xfrm>
            <a:prstGeom prst="rect">
              <a:avLst/>
            </a:prstGeom>
          </p:spPr>
        </p:pic>
      </p:grpSp>
      <p:pic>
        <p:nvPicPr>
          <p:cNvPr id="36" name="Picture 35">
            <a:extLst>
              <a:ext uri="{FF2B5EF4-FFF2-40B4-BE49-F238E27FC236}">
                <a16:creationId xmlns:a16="http://schemas.microsoft.com/office/drawing/2014/main" id="{9443B55B-00FE-48B1-917B-C468FFF36204}"/>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5598067" y="3726817"/>
            <a:ext cx="2588497" cy="600425"/>
          </a:xfrm>
          <a:prstGeom prst="rect">
            <a:avLst/>
          </a:prstGeom>
        </p:spPr>
      </p:pic>
      <p:sp>
        <p:nvSpPr>
          <p:cNvPr id="29" name="TextBox 28">
            <a:extLst>
              <a:ext uri="{FF2B5EF4-FFF2-40B4-BE49-F238E27FC236}">
                <a16:creationId xmlns:a16="http://schemas.microsoft.com/office/drawing/2014/main" id="{BF45611D-749A-4F92-BB25-2919DC77A8D4}"/>
              </a:ext>
            </a:extLst>
          </p:cNvPr>
          <p:cNvSpPr txBox="1"/>
          <p:nvPr/>
        </p:nvSpPr>
        <p:spPr>
          <a:xfrm>
            <a:off x="1113626" y="2129805"/>
            <a:ext cx="2158497" cy="646331"/>
          </a:xfrm>
          <a:prstGeom prst="rect">
            <a:avLst/>
          </a:prstGeom>
          <a:noFill/>
        </p:spPr>
        <p:txBody>
          <a:bodyPr wrap="square" rtlCol="0">
            <a:spAutoFit/>
          </a:bodyPr>
          <a:lstStyle/>
          <a:p>
            <a:r>
              <a:rPr lang="en-GB" sz="3600" dirty="0" err="1">
                <a:solidFill>
                  <a:srgbClr val="002060"/>
                </a:solidFill>
              </a:rPr>
              <a:t>können</a:t>
            </a:r>
            <a:endParaRPr lang="en-GB" sz="3600" dirty="0">
              <a:solidFill>
                <a:srgbClr val="002060"/>
              </a:solidFill>
            </a:endParaRPr>
          </a:p>
        </p:txBody>
      </p:sp>
      <p:sp>
        <p:nvSpPr>
          <p:cNvPr id="37" name="TextBox 36">
            <a:extLst>
              <a:ext uri="{FF2B5EF4-FFF2-40B4-BE49-F238E27FC236}">
                <a16:creationId xmlns:a16="http://schemas.microsoft.com/office/drawing/2014/main" id="{43EEA79C-C3D4-4288-AABA-0C67B3906BA0}"/>
              </a:ext>
            </a:extLst>
          </p:cNvPr>
          <p:cNvSpPr txBox="1"/>
          <p:nvPr/>
        </p:nvSpPr>
        <p:spPr>
          <a:xfrm>
            <a:off x="1278075" y="5635023"/>
            <a:ext cx="2259238" cy="523220"/>
          </a:xfrm>
          <a:prstGeom prst="rect">
            <a:avLst/>
          </a:prstGeom>
          <a:noFill/>
        </p:spPr>
        <p:txBody>
          <a:bodyPr wrap="square" rtlCol="0">
            <a:spAutoFit/>
          </a:bodyPr>
          <a:lstStyle/>
          <a:p>
            <a:r>
              <a:rPr lang="en-GB" sz="2800" dirty="0">
                <a:solidFill>
                  <a:srgbClr val="002060"/>
                </a:solidFill>
              </a:rPr>
              <a:t>[I can]</a:t>
            </a:r>
          </a:p>
        </p:txBody>
      </p:sp>
      <p:sp>
        <p:nvSpPr>
          <p:cNvPr id="38" name="TextBox 37">
            <a:extLst>
              <a:ext uri="{FF2B5EF4-FFF2-40B4-BE49-F238E27FC236}">
                <a16:creationId xmlns:a16="http://schemas.microsoft.com/office/drawing/2014/main" id="{BF45611D-749A-4F92-BB25-2919DC77A8D4}"/>
              </a:ext>
            </a:extLst>
          </p:cNvPr>
          <p:cNvSpPr txBox="1"/>
          <p:nvPr/>
        </p:nvSpPr>
        <p:spPr>
          <a:xfrm>
            <a:off x="896045" y="5012066"/>
            <a:ext cx="2158497" cy="646331"/>
          </a:xfrm>
          <a:prstGeom prst="rect">
            <a:avLst/>
          </a:prstGeom>
          <a:noFill/>
        </p:spPr>
        <p:txBody>
          <a:bodyPr wrap="square" rtlCol="0">
            <a:spAutoFit/>
          </a:bodyPr>
          <a:lstStyle/>
          <a:p>
            <a:r>
              <a:rPr lang="en-GB" sz="3600" dirty="0" err="1">
                <a:solidFill>
                  <a:srgbClr val="002060"/>
                </a:solidFill>
              </a:rPr>
              <a:t>ich</a:t>
            </a:r>
            <a:r>
              <a:rPr lang="en-GB" sz="3600" dirty="0">
                <a:solidFill>
                  <a:srgbClr val="002060"/>
                </a:solidFill>
              </a:rPr>
              <a:t> </a:t>
            </a:r>
            <a:r>
              <a:rPr lang="en-GB" sz="3600" dirty="0" err="1">
                <a:solidFill>
                  <a:srgbClr val="002060"/>
                </a:solidFill>
              </a:rPr>
              <a:t>kann</a:t>
            </a:r>
            <a:endParaRPr lang="en-GB" sz="3600" dirty="0">
              <a:solidFill>
                <a:srgbClr val="002060"/>
              </a:solidFill>
            </a:endParaRPr>
          </a:p>
        </p:txBody>
      </p:sp>
      <p:sp>
        <p:nvSpPr>
          <p:cNvPr id="39" name="TextBox 38">
            <a:extLst>
              <a:ext uri="{FF2B5EF4-FFF2-40B4-BE49-F238E27FC236}">
                <a16:creationId xmlns:a16="http://schemas.microsoft.com/office/drawing/2014/main" id="{43EEA79C-C3D4-4288-AABA-0C67B3906BA0}"/>
              </a:ext>
            </a:extLst>
          </p:cNvPr>
          <p:cNvSpPr txBox="1"/>
          <p:nvPr/>
        </p:nvSpPr>
        <p:spPr>
          <a:xfrm>
            <a:off x="7239123" y="2628101"/>
            <a:ext cx="2259238" cy="523220"/>
          </a:xfrm>
          <a:prstGeom prst="rect">
            <a:avLst/>
          </a:prstGeom>
          <a:noFill/>
        </p:spPr>
        <p:txBody>
          <a:bodyPr wrap="square" rtlCol="0">
            <a:spAutoFit/>
          </a:bodyPr>
          <a:lstStyle/>
          <a:p>
            <a:r>
              <a:rPr lang="en-GB" sz="2800" dirty="0">
                <a:solidFill>
                  <a:srgbClr val="002060"/>
                </a:solidFill>
              </a:rPr>
              <a:t>[you can]</a:t>
            </a:r>
          </a:p>
        </p:txBody>
      </p:sp>
      <p:sp>
        <p:nvSpPr>
          <p:cNvPr id="40" name="TextBox 39">
            <a:extLst>
              <a:ext uri="{FF2B5EF4-FFF2-40B4-BE49-F238E27FC236}">
                <a16:creationId xmlns:a16="http://schemas.microsoft.com/office/drawing/2014/main" id="{BF45611D-749A-4F92-BB25-2919DC77A8D4}"/>
              </a:ext>
            </a:extLst>
          </p:cNvPr>
          <p:cNvSpPr txBox="1"/>
          <p:nvPr/>
        </p:nvSpPr>
        <p:spPr>
          <a:xfrm>
            <a:off x="6896413" y="2006975"/>
            <a:ext cx="2601948" cy="646331"/>
          </a:xfrm>
          <a:prstGeom prst="rect">
            <a:avLst/>
          </a:prstGeom>
          <a:noFill/>
        </p:spPr>
        <p:txBody>
          <a:bodyPr wrap="square" rtlCol="0">
            <a:spAutoFit/>
          </a:bodyPr>
          <a:lstStyle/>
          <a:p>
            <a:r>
              <a:rPr lang="en-GB" sz="3600" dirty="0">
                <a:solidFill>
                  <a:srgbClr val="002060"/>
                </a:solidFill>
              </a:rPr>
              <a:t>du </a:t>
            </a:r>
            <a:r>
              <a:rPr lang="en-GB" sz="3600" dirty="0" err="1">
                <a:solidFill>
                  <a:srgbClr val="002060"/>
                </a:solidFill>
              </a:rPr>
              <a:t>kannst</a:t>
            </a:r>
            <a:endParaRPr lang="en-GB" sz="3600" dirty="0">
              <a:solidFill>
                <a:srgbClr val="002060"/>
              </a:solidFill>
            </a:endParaRPr>
          </a:p>
        </p:txBody>
      </p:sp>
      <p:sp>
        <p:nvSpPr>
          <p:cNvPr id="41" name="TextBox 40">
            <a:extLst>
              <a:ext uri="{FF2B5EF4-FFF2-40B4-BE49-F238E27FC236}">
                <a16:creationId xmlns:a16="http://schemas.microsoft.com/office/drawing/2014/main" id="{BF45611D-749A-4F92-BB25-2919DC77A8D4}"/>
              </a:ext>
            </a:extLst>
          </p:cNvPr>
          <p:cNvSpPr txBox="1"/>
          <p:nvPr/>
        </p:nvSpPr>
        <p:spPr>
          <a:xfrm>
            <a:off x="3946102" y="3659004"/>
            <a:ext cx="2601948" cy="646331"/>
          </a:xfrm>
          <a:prstGeom prst="rect">
            <a:avLst/>
          </a:prstGeom>
          <a:noFill/>
        </p:spPr>
        <p:txBody>
          <a:bodyPr wrap="square" rtlCol="0">
            <a:spAutoFit/>
          </a:bodyPr>
          <a:lstStyle/>
          <a:p>
            <a:r>
              <a:rPr lang="en-GB" sz="3600" dirty="0" err="1">
                <a:solidFill>
                  <a:srgbClr val="002060"/>
                </a:solidFill>
              </a:rPr>
              <a:t>etwas</a:t>
            </a:r>
            <a:endParaRPr lang="en-GB" sz="3600" dirty="0">
              <a:solidFill>
                <a:srgbClr val="002060"/>
              </a:solidFill>
            </a:endParaRPr>
          </a:p>
        </p:txBody>
      </p:sp>
      <p:sp>
        <p:nvSpPr>
          <p:cNvPr id="42" name="TextBox 41">
            <a:extLst>
              <a:ext uri="{FF2B5EF4-FFF2-40B4-BE49-F238E27FC236}">
                <a16:creationId xmlns:a16="http://schemas.microsoft.com/office/drawing/2014/main" id="{43EEA79C-C3D4-4288-AABA-0C67B3906BA0}"/>
              </a:ext>
            </a:extLst>
          </p:cNvPr>
          <p:cNvSpPr txBox="1"/>
          <p:nvPr/>
        </p:nvSpPr>
        <p:spPr>
          <a:xfrm>
            <a:off x="7191954" y="5519418"/>
            <a:ext cx="2259238" cy="523220"/>
          </a:xfrm>
          <a:prstGeom prst="rect">
            <a:avLst/>
          </a:prstGeom>
          <a:noFill/>
        </p:spPr>
        <p:txBody>
          <a:bodyPr wrap="square" rtlCol="0">
            <a:spAutoFit/>
          </a:bodyPr>
          <a:lstStyle/>
          <a:p>
            <a:r>
              <a:rPr lang="en-GB" sz="2800" dirty="0">
                <a:solidFill>
                  <a:srgbClr val="002060"/>
                </a:solidFill>
              </a:rPr>
              <a:t>[instrument]</a:t>
            </a:r>
          </a:p>
        </p:txBody>
      </p:sp>
      <p:sp>
        <p:nvSpPr>
          <p:cNvPr id="43" name="TextBox 42">
            <a:extLst>
              <a:ext uri="{FF2B5EF4-FFF2-40B4-BE49-F238E27FC236}">
                <a16:creationId xmlns:a16="http://schemas.microsoft.com/office/drawing/2014/main" id="{BF45611D-749A-4F92-BB25-2919DC77A8D4}"/>
              </a:ext>
            </a:extLst>
          </p:cNvPr>
          <p:cNvSpPr txBox="1"/>
          <p:nvPr/>
        </p:nvSpPr>
        <p:spPr>
          <a:xfrm>
            <a:off x="6433129" y="4943922"/>
            <a:ext cx="3528515" cy="646331"/>
          </a:xfrm>
          <a:prstGeom prst="rect">
            <a:avLst/>
          </a:prstGeom>
          <a:noFill/>
        </p:spPr>
        <p:txBody>
          <a:bodyPr wrap="square" rtlCol="0">
            <a:spAutoFit/>
          </a:bodyPr>
          <a:lstStyle/>
          <a:p>
            <a:r>
              <a:rPr lang="en-GB" sz="3600" dirty="0">
                <a:solidFill>
                  <a:srgbClr val="002060"/>
                </a:solidFill>
              </a:rPr>
              <a:t>das Instrument</a:t>
            </a:r>
          </a:p>
        </p:txBody>
      </p:sp>
    </p:spTree>
    <p:extLst>
      <p:ext uri="{BB962C8B-B14F-4D97-AF65-F5344CB8AC3E}">
        <p14:creationId xmlns:p14="http://schemas.microsoft.com/office/powerpoint/2010/main" val="3761398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T3_W5_7.3.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0"/>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4" name="T3_W5_7.5.wav"/>
                                        </p:tgtEl>
                                      </p:cMediaNode>
                                    </p:audio>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1"/>
                                        </p:tgtEl>
                                        <p:attrNameLst>
                                          <p:attrName>style.visibility</p:attrName>
                                        </p:attrNameLst>
                                      </p:cBhvr>
                                      <p:to>
                                        <p:strVal val="visible"/>
                                      </p:to>
                                    </p:set>
                                  </p:childTnLst>
                                  <p:subTnLst>
                                    <p:audio>
                                      <p:cMediaNode>
                                        <p:cTn display="0" masterRel="sameClick">
                                          <p:stCondLst>
                                            <p:cond evt="begin" delay="0">
                                              <p:tn val="23"/>
                                            </p:cond>
                                          </p:stCondLst>
                                          <p:endCondLst>
                                            <p:cond evt="onStopAudio" delay="0">
                                              <p:tgtEl>
                                                <p:sldTgt/>
                                              </p:tgtEl>
                                            </p:cond>
                                          </p:endCondLst>
                                        </p:cTn>
                                        <p:tgtEl>
                                          <p:sndTgt r:embed="rId5" name="T3_W5_7.6.wav"/>
                                        </p:tgtEl>
                                      </p:cMediaNode>
                                    </p:audio>
                                  </p:sub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6"/>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8"/>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6" name="T3_W5_7.4.wav"/>
                                        </p:tgtEl>
                                      </p:cMediaNode>
                                    </p:audio>
                                  </p:sub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5"/>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3"/>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7" name="T3_W5_7.7.wav"/>
                                        </p:tgtEl>
                                      </p:cMediaNode>
                                    </p:audio>
                                  </p:sub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0"/>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7" grpId="0"/>
      <p:bldP spid="38" grpId="0"/>
      <p:bldP spid="39" grpId="0"/>
      <p:bldP spid="40" grpId="0"/>
      <p:bldP spid="41" grpId="0"/>
      <p:bldP spid="42" grpId="0"/>
      <p:bldP spid="4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 name="CustomShape 6">
            <a:hlinkClick r:id="" action="ppaction://noaction">
              <a:snd r:embed="rId3" name="T3_W5_8.1.wav"/>
            </a:hlinkClick>
          </p:cNvPr>
          <p:cNvSpPr/>
          <p:nvPr/>
        </p:nvSpPr>
        <p:spPr>
          <a:xfrm>
            <a:off x="114389" y="0"/>
            <a:ext cx="812556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In der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Schule</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13" name="Speech Bubble: Rectangle with Corners Rounded 12">
            <a:hlinkClick r:id="" action="ppaction://noaction">
              <a:snd r:embed="rId4" name="T3_W5_8.2.wav"/>
            </a:hlinkClick>
            <a:extLst>
              <a:ext uri="{FF2B5EF4-FFF2-40B4-BE49-F238E27FC236}">
                <a16:creationId xmlns:a16="http://schemas.microsoft.com/office/drawing/2014/main" id="{C472ADB2-A29C-468A-AFDC-509DA251A035}"/>
              </a:ext>
            </a:extLst>
          </p:cNvPr>
          <p:cNvSpPr/>
          <p:nvPr/>
        </p:nvSpPr>
        <p:spPr>
          <a:xfrm>
            <a:off x="1028456" y="657343"/>
            <a:ext cx="9090904" cy="518040"/>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pic>
        <p:nvPicPr>
          <p:cNvPr id="14" name="Graphic 13" descr="Teacher">
            <a:extLst>
              <a:ext uri="{FF2B5EF4-FFF2-40B4-BE49-F238E27FC236}">
                <a16:creationId xmlns:a16="http://schemas.microsoft.com/office/drawing/2014/main" id="{D2A653A1-811E-4C2A-A57B-293284D2713F}"/>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14389" y="442649"/>
            <a:ext cx="914400" cy="914400"/>
          </a:xfrm>
          <a:prstGeom prst="rect">
            <a:avLst/>
          </a:prstGeom>
        </p:spPr>
      </p:pic>
      <p:sp>
        <p:nvSpPr>
          <p:cNvPr id="15" name="Google Shape;108;p3">
            <a:hlinkClick r:id="" action="ppaction://noaction">
              <a:snd r:embed="rId4" name="T3_W5_8.2.wav"/>
            </a:hlinkClick>
            <a:extLst>
              <a:ext uri="{FF2B5EF4-FFF2-40B4-BE49-F238E27FC236}">
                <a16:creationId xmlns:a16="http://schemas.microsoft.com/office/drawing/2014/main" id="{65FE47C1-828E-456E-B379-6234726CA4EB}"/>
              </a:ext>
            </a:extLst>
          </p:cNvPr>
          <p:cNvSpPr txBox="1"/>
          <p:nvPr/>
        </p:nvSpPr>
        <p:spPr>
          <a:xfrm>
            <a:off x="1060900" y="669013"/>
            <a:ext cx="9519850" cy="461624"/>
          </a:xfrm>
          <a:prstGeom prst="rect">
            <a:avLst/>
          </a:prstGeom>
          <a:noFill/>
          <a:ln>
            <a:noFill/>
          </a:ln>
        </p:spPr>
        <p:txBody>
          <a:bodyPr spcFirstLastPara="1" wrap="square" lIns="91425" tIns="45700" rIns="91425" bIns="45700" anchor="t" anchorCtr="0">
            <a:spAutoFit/>
          </a:bodyPr>
          <a:lstStyle/>
          <a:p>
            <a:pPr>
              <a:defRPr/>
            </a:pPr>
            <a:r>
              <a:rPr kumimoji="0" lang="en-GB" sz="2400" i="0" u="none" strike="noStrike" kern="1200" cap="none" spc="-1" normalizeH="0" baseline="0" noProof="0" dirty="0" err="1">
                <a:ln>
                  <a:noFill/>
                </a:ln>
                <a:solidFill>
                  <a:schemeClr val="bg1"/>
                </a:solidFill>
                <a:effectLst/>
                <a:uLnTx/>
                <a:uFillTx/>
                <a:latin typeface="Century Gothic" panose="020B0502020202020204" pitchFamily="34" charset="0"/>
                <a:ea typeface="Century Gothic"/>
              </a:rPr>
              <a:t>Hör</a:t>
            </a:r>
            <a:r>
              <a:rPr kumimoji="0" lang="en-GB" sz="2400" i="0" u="none" strike="noStrike" kern="1200" cap="none" spc="-1" normalizeH="0" baseline="0" noProof="0" dirty="0">
                <a:ln>
                  <a:noFill/>
                </a:ln>
                <a:solidFill>
                  <a:schemeClr val="bg1"/>
                </a:solidFill>
                <a:effectLst/>
                <a:uLnTx/>
                <a:uFillTx/>
                <a:latin typeface="Century Gothic" panose="020B0502020202020204" pitchFamily="34" charset="0"/>
                <a:ea typeface="Century Gothic"/>
              </a:rPr>
              <a:t> </a:t>
            </a:r>
            <a:r>
              <a:rPr kumimoji="0" lang="en-GB" sz="2400" i="0" u="none" strike="noStrike" kern="1200" cap="none" spc="-1" normalizeH="0" baseline="0" noProof="0" dirty="0" err="1">
                <a:ln>
                  <a:noFill/>
                </a:ln>
                <a:solidFill>
                  <a:schemeClr val="bg1"/>
                </a:solidFill>
                <a:effectLst/>
                <a:uLnTx/>
                <a:uFillTx/>
                <a:latin typeface="Century Gothic" panose="020B0502020202020204" pitchFamily="34" charset="0"/>
                <a:ea typeface="Century Gothic"/>
              </a:rPr>
              <a:t>zu</a:t>
            </a:r>
            <a:r>
              <a:rPr kumimoji="0" lang="en-GB" sz="2400" i="0" u="none" strike="noStrike" kern="1200" cap="none" spc="-1" normalizeH="0" baseline="0" noProof="0" dirty="0">
                <a:ln>
                  <a:noFill/>
                </a:ln>
                <a:solidFill>
                  <a:schemeClr val="bg1"/>
                </a:solidFill>
                <a:effectLst/>
                <a:uLnTx/>
                <a:uFillTx/>
                <a:latin typeface="Century Gothic" panose="020B0502020202020204" pitchFamily="34" charset="0"/>
                <a:ea typeface="Century Gothic"/>
              </a:rPr>
              <a:t>.  Welches </a:t>
            </a:r>
            <a:r>
              <a:rPr kumimoji="0" lang="en-GB" sz="2400" i="0" u="none" strike="noStrike" kern="1200" cap="none" spc="-1" normalizeH="0" baseline="0" noProof="0" dirty="0" err="1">
                <a:ln>
                  <a:noFill/>
                </a:ln>
                <a:solidFill>
                  <a:schemeClr val="bg1"/>
                </a:solidFill>
                <a:effectLst/>
                <a:uLnTx/>
                <a:uFillTx/>
                <a:latin typeface="Century Gothic" panose="020B0502020202020204" pitchFamily="34" charset="0"/>
                <a:ea typeface="Century Gothic"/>
              </a:rPr>
              <a:t>Bild</a:t>
            </a:r>
            <a:r>
              <a:rPr kumimoji="0" lang="en-GB" sz="2400" i="0" u="none" strike="noStrike" kern="1200" cap="none" spc="-1" normalizeH="0" baseline="0" noProof="0" dirty="0">
                <a:ln>
                  <a:noFill/>
                </a:ln>
                <a:solidFill>
                  <a:schemeClr val="bg1"/>
                </a:solidFill>
                <a:effectLst/>
                <a:uLnTx/>
                <a:uFillTx/>
                <a:latin typeface="Century Gothic" panose="020B0502020202020204" pitchFamily="34" charset="0"/>
                <a:ea typeface="Century Gothic"/>
              </a:rPr>
              <a:t> </a:t>
            </a:r>
            <a:r>
              <a:rPr kumimoji="0" lang="en-GB" sz="2400" i="0" u="none" strike="noStrike" kern="1200" cap="none" spc="-1" normalizeH="0" baseline="0" noProof="0" dirty="0" err="1">
                <a:ln>
                  <a:noFill/>
                </a:ln>
                <a:solidFill>
                  <a:schemeClr val="bg1"/>
                </a:solidFill>
                <a:effectLst/>
                <a:uLnTx/>
                <a:uFillTx/>
                <a:latin typeface="Century Gothic" panose="020B0502020202020204" pitchFamily="34" charset="0"/>
                <a:ea typeface="Century Gothic"/>
              </a:rPr>
              <a:t>ist</a:t>
            </a:r>
            <a:r>
              <a:rPr kumimoji="0" lang="en-GB" sz="2400" i="0" u="none" strike="noStrike" kern="1200" cap="none" spc="-1" normalizeH="0" baseline="0" noProof="0" dirty="0">
                <a:ln>
                  <a:noFill/>
                </a:ln>
                <a:solidFill>
                  <a:schemeClr val="bg1"/>
                </a:solidFill>
                <a:effectLst/>
                <a:uLnTx/>
                <a:uFillTx/>
                <a:latin typeface="Century Gothic" panose="020B0502020202020204" pitchFamily="34" charset="0"/>
                <a:ea typeface="Century Gothic"/>
              </a:rPr>
              <a:t> das? Wie </a:t>
            </a:r>
            <a:r>
              <a:rPr kumimoji="0" lang="en-GB" sz="2400" i="0" u="none" strike="noStrike" kern="1200" cap="none" spc="-1" normalizeH="0" baseline="0" noProof="0" dirty="0" err="1">
                <a:ln>
                  <a:noFill/>
                </a:ln>
                <a:solidFill>
                  <a:schemeClr val="bg1"/>
                </a:solidFill>
                <a:effectLst/>
                <a:uLnTx/>
                <a:uFillTx/>
                <a:latin typeface="Century Gothic" panose="020B0502020202020204" pitchFamily="34" charset="0"/>
                <a:ea typeface="Century Gothic"/>
              </a:rPr>
              <a:t>sagt</a:t>
            </a:r>
            <a:r>
              <a:rPr kumimoji="0" lang="en-GB" sz="2400" i="0" u="none" strike="noStrike" kern="1200" cap="none" spc="-1" normalizeH="0" baseline="0" noProof="0" dirty="0">
                <a:ln>
                  <a:noFill/>
                </a:ln>
                <a:solidFill>
                  <a:schemeClr val="bg1"/>
                </a:solidFill>
                <a:effectLst/>
                <a:uLnTx/>
                <a:uFillTx/>
                <a:latin typeface="Century Gothic" panose="020B0502020202020204" pitchFamily="34" charset="0"/>
                <a:ea typeface="Century Gothic"/>
              </a:rPr>
              <a:t> man das auf </a:t>
            </a:r>
            <a:r>
              <a:rPr kumimoji="0" lang="en-GB" sz="2400" i="0" u="none" strike="noStrike" kern="1200" cap="none" spc="-1" normalizeH="0" baseline="0" noProof="0" dirty="0" err="1">
                <a:ln>
                  <a:noFill/>
                </a:ln>
                <a:solidFill>
                  <a:schemeClr val="bg1"/>
                </a:solidFill>
                <a:effectLst/>
                <a:uLnTx/>
                <a:uFillTx/>
                <a:latin typeface="Century Gothic" panose="020B0502020202020204" pitchFamily="34" charset="0"/>
                <a:ea typeface="Century Gothic"/>
              </a:rPr>
              <a:t>Englisch</a:t>
            </a:r>
            <a:r>
              <a:rPr kumimoji="0" lang="en-GB" sz="2400" i="0" u="none" strike="noStrike" kern="1200" cap="none" spc="-1" normalizeH="0" baseline="0" noProof="0" dirty="0">
                <a:ln>
                  <a:noFill/>
                </a:ln>
                <a:solidFill>
                  <a:schemeClr val="bg1"/>
                </a:solidFill>
                <a:effectLst/>
                <a:uLnTx/>
                <a:uFillTx/>
                <a:latin typeface="Century Gothic" panose="020B0502020202020204" pitchFamily="34" charset="0"/>
                <a:ea typeface="Century Gothic"/>
              </a:rPr>
              <a:t>? </a:t>
            </a:r>
            <a:endParaRPr kumimoji="0" sz="2400" b="1" i="0" u="none" strike="noStrike" kern="1200" cap="none" spc="0" normalizeH="0" baseline="0" noProof="0" dirty="0">
              <a:ln>
                <a:noFill/>
              </a:ln>
              <a:solidFill>
                <a:schemeClr val="bg1"/>
              </a:solidFill>
              <a:effectLst/>
              <a:uLnTx/>
              <a:uFillTx/>
              <a:latin typeface="Century Gothic" panose="020B0502020202020204" pitchFamily="34" charset="0"/>
              <a:ea typeface="Calibri"/>
              <a:cs typeface="Calibri"/>
              <a:sym typeface="Calibri"/>
            </a:endParaRPr>
          </a:p>
        </p:txBody>
      </p:sp>
      <p:sp>
        <p:nvSpPr>
          <p:cNvPr id="29" name="TextBox 28">
            <a:extLst>
              <a:ext uri="{FF2B5EF4-FFF2-40B4-BE49-F238E27FC236}">
                <a16:creationId xmlns:a16="http://schemas.microsoft.com/office/drawing/2014/main" id="{0EAAAC72-9D7C-4924-950B-8CF3453C1764}"/>
              </a:ext>
            </a:extLst>
          </p:cNvPr>
          <p:cNvSpPr txBox="1"/>
          <p:nvPr/>
        </p:nvSpPr>
        <p:spPr>
          <a:xfrm>
            <a:off x="276415" y="9019517"/>
            <a:ext cx="369925" cy="43673494"/>
          </a:xfrm>
          <a:prstGeom prst="rect">
            <a:avLst/>
          </a:prstGeom>
          <a:solidFill>
            <a:srgbClr val="FFFF00"/>
          </a:solidFill>
        </p:spPr>
        <p:txBody>
          <a:bodyPr wrap="square" rtlCol="0">
            <a:spAutoFit/>
          </a:bodyPr>
          <a:lstStyle/>
          <a:p>
            <a:r>
              <a:rPr lang="en-GB" sz="1200" dirty="0"/>
              <a:t>1. </a:t>
            </a:r>
            <a:r>
              <a:rPr lang="en-GB" sz="1200" dirty="0" err="1"/>
              <a:t>ein</a:t>
            </a:r>
            <a:r>
              <a:rPr lang="en-GB" sz="1200" dirty="0"/>
              <a:t> Instrument </a:t>
            </a:r>
            <a:r>
              <a:rPr lang="en-GB" sz="1200" dirty="0" err="1"/>
              <a:t>lernen</a:t>
            </a:r>
            <a:br>
              <a:rPr lang="en-GB" sz="1200" dirty="0"/>
            </a:br>
            <a:r>
              <a:rPr lang="en-GB" sz="1200" dirty="0"/>
              <a:t>2. </a:t>
            </a:r>
            <a:r>
              <a:rPr lang="en-GB" sz="1200" dirty="0" err="1"/>
              <a:t>ein</a:t>
            </a:r>
            <a:r>
              <a:rPr lang="en-GB" sz="1200" dirty="0"/>
              <a:t> Lied </a:t>
            </a:r>
            <a:r>
              <a:rPr lang="en-GB" sz="1200" dirty="0" err="1"/>
              <a:t>singen</a:t>
            </a:r>
            <a:br>
              <a:rPr lang="en-GB" sz="1200" dirty="0"/>
            </a:br>
            <a:r>
              <a:rPr lang="en-GB" sz="1200" dirty="0"/>
              <a:t>3. </a:t>
            </a:r>
            <a:r>
              <a:rPr lang="en-GB" sz="1200" dirty="0" err="1"/>
              <a:t>ein</a:t>
            </a:r>
            <a:r>
              <a:rPr lang="en-GB" sz="1200" dirty="0"/>
              <a:t> Spiel </a:t>
            </a:r>
            <a:r>
              <a:rPr lang="en-GB" sz="1200" dirty="0" err="1"/>
              <a:t>gewinnen</a:t>
            </a:r>
            <a:br>
              <a:rPr lang="en-GB" sz="1200" dirty="0"/>
            </a:br>
            <a:r>
              <a:rPr lang="en-GB" sz="1200" dirty="0"/>
              <a:t>4. </a:t>
            </a:r>
            <a:r>
              <a:rPr lang="en-GB" sz="1200" dirty="0" err="1"/>
              <a:t>einen</a:t>
            </a:r>
            <a:r>
              <a:rPr lang="en-GB" sz="1200" dirty="0"/>
              <a:t> </a:t>
            </a:r>
            <a:r>
              <a:rPr lang="en-GB" sz="1200" dirty="0" err="1"/>
              <a:t>Satz</a:t>
            </a:r>
            <a:r>
              <a:rPr lang="en-GB" sz="1200" dirty="0"/>
              <a:t> </a:t>
            </a:r>
            <a:r>
              <a:rPr lang="en-GB" sz="1200" dirty="0" err="1"/>
              <a:t>wiederholen</a:t>
            </a:r>
            <a:endParaRPr lang="en-GB" sz="1200" dirty="0"/>
          </a:p>
          <a:p>
            <a:r>
              <a:rPr lang="en-GB" sz="1200" dirty="0"/>
              <a:t>5. </a:t>
            </a:r>
            <a:r>
              <a:rPr lang="en-GB" sz="1200" dirty="0" err="1"/>
              <a:t>ein</a:t>
            </a:r>
            <a:r>
              <a:rPr lang="en-GB" sz="1200" dirty="0"/>
              <a:t> Bild </a:t>
            </a:r>
            <a:r>
              <a:rPr lang="en-GB" sz="1200" dirty="0" err="1"/>
              <a:t>machen</a:t>
            </a:r>
            <a:endParaRPr lang="en-GB" sz="1200" dirty="0"/>
          </a:p>
          <a:p>
            <a:r>
              <a:rPr lang="en-GB" sz="1200" dirty="0"/>
              <a:t>6. </a:t>
            </a:r>
            <a:r>
              <a:rPr lang="en-GB" sz="1200" dirty="0" err="1"/>
              <a:t>neben</a:t>
            </a:r>
            <a:r>
              <a:rPr lang="en-GB" sz="1200" dirty="0"/>
              <a:t> Moritz </a:t>
            </a:r>
            <a:r>
              <a:rPr lang="en-GB" sz="1200" dirty="0" err="1"/>
              <a:t>sitzen</a:t>
            </a:r>
            <a:endParaRPr lang="en-GB" sz="1200" dirty="0"/>
          </a:p>
          <a:p>
            <a:r>
              <a:rPr lang="en-GB" sz="1200" dirty="0"/>
              <a:t>7. </a:t>
            </a:r>
            <a:r>
              <a:rPr lang="en-GB" sz="1200" dirty="0" err="1"/>
              <a:t>dienstags</a:t>
            </a:r>
            <a:r>
              <a:rPr lang="en-GB" sz="1200" dirty="0"/>
              <a:t> </a:t>
            </a:r>
            <a:r>
              <a:rPr lang="en-GB" sz="1200" dirty="0" err="1"/>
              <a:t>schwimmen</a:t>
            </a:r>
            <a:endParaRPr lang="en-GB" sz="1200" dirty="0"/>
          </a:p>
          <a:p>
            <a:r>
              <a:rPr lang="en-GB" sz="1200" dirty="0"/>
              <a:t>8. </a:t>
            </a:r>
            <a:r>
              <a:rPr lang="en-GB" sz="1200" dirty="0" err="1"/>
              <a:t>heute</a:t>
            </a:r>
            <a:r>
              <a:rPr lang="en-GB" sz="1200" dirty="0"/>
              <a:t> tanzen</a:t>
            </a:r>
          </a:p>
          <a:p>
            <a:r>
              <a:rPr lang="en-GB" sz="1200" dirty="0"/>
              <a:t>9. </a:t>
            </a:r>
            <a:r>
              <a:rPr lang="en-GB" sz="1200" dirty="0" err="1"/>
              <a:t>etwas</a:t>
            </a:r>
            <a:r>
              <a:rPr lang="en-GB" sz="1200" dirty="0"/>
              <a:t> </a:t>
            </a:r>
            <a:r>
              <a:rPr lang="en-GB" sz="1200" dirty="0" err="1"/>
              <a:t>spielen</a:t>
            </a:r>
            <a:endParaRPr lang="en-GB" sz="1200" dirty="0"/>
          </a:p>
          <a:p>
            <a:r>
              <a:rPr lang="en-GB" sz="1200" dirty="0"/>
              <a:t>10. </a:t>
            </a:r>
            <a:r>
              <a:rPr lang="en-GB" sz="1200" dirty="0" err="1"/>
              <a:t>Fragen</a:t>
            </a:r>
            <a:r>
              <a:rPr lang="en-GB" sz="1200" dirty="0"/>
              <a:t> und </a:t>
            </a:r>
            <a:r>
              <a:rPr lang="en-GB" sz="1200" dirty="0" err="1"/>
              <a:t>Antworten</a:t>
            </a:r>
            <a:r>
              <a:rPr lang="en-GB" sz="1200" dirty="0"/>
              <a:t> verstehen</a:t>
            </a:r>
          </a:p>
          <a:p>
            <a:r>
              <a:rPr lang="en-GB" sz="1200" dirty="0"/>
              <a:t>11. </a:t>
            </a:r>
            <a:r>
              <a:rPr lang="en-GB" sz="1200" dirty="0" err="1"/>
              <a:t>denken</a:t>
            </a:r>
            <a:r>
              <a:rPr lang="en-GB" sz="1200" dirty="0"/>
              <a:t>: “ich </a:t>
            </a:r>
            <a:r>
              <a:rPr lang="en-GB" sz="1200" dirty="0" err="1"/>
              <a:t>weiß</a:t>
            </a:r>
            <a:r>
              <a:rPr lang="en-GB" sz="1200" dirty="0"/>
              <a:t> es </a:t>
            </a:r>
            <a:r>
              <a:rPr lang="en-GB" sz="1200" dirty="0" err="1"/>
              <a:t>nicht</a:t>
            </a:r>
            <a:r>
              <a:rPr lang="en-GB" sz="1200" dirty="0"/>
              <a:t>!” </a:t>
            </a:r>
          </a:p>
          <a:p>
            <a:r>
              <a:rPr lang="en-GB" sz="1200" dirty="0"/>
              <a:t>12. </a:t>
            </a:r>
            <a:r>
              <a:rPr lang="en-GB" sz="1200" dirty="0" err="1"/>
              <a:t>Geburtstag</a:t>
            </a:r>
            <a:r>
              <a:rPr lang="en-GB" sz="1200" dirty="0"/>
              <a:t> </a:t>
            </a:r>
            <a:r>
              <a:rPr lang="en-GB" sz="1200" dirty="0" err="1"/>
              <a:t>haben</a:t>
            </a:r>
            <a:endParaRPr lang="en-GB" sz="1200" dirty="0"/>
          </a:p>
          <a:p>
            <a:endParaRPr lang="en-GB" sz="1200" dirty="0"/>
          </a:p>
          <a:p>
            <a:r>
              <a:rPr lang="en-GB" sz="1200" dirty="0"/>
              <a:t>This uses almost all of the revisited and new words and we’re in our context of ‘Was </a:t>
            </a:r>
            <a:r>
              <a:rPr lang="en-GB" sz="1200" dirty="0" err="1"/>
              <a:t>kannst</a:t>
            </a:r>
            <a:r>
              <a:rPr lang="en-GB" sz="1200" dirty="0"/>
              <a:t> du in der Schule </a:t>
            </a:r>
            <a:r>
              <a:rPr lang="en-GB" sz="1200" dirty="0" err="1"/>
              <a:t>machen</a:t>
            </a:r>
            <a:r>
              <a:rPr lang="en-GB" sz="1200" dirty="0"/>
              <a:t>?</a:t>
            </a:r>
          </a:p>
          <a:p>
            <a:endParaRPr lang="en-GB" sz="1200" dirty="0"/>
          </a:p>
          <a:p>
            <a:r>
              <a:rPr lang="en-GB" sz="1200" dirty="0"/>
              <a:t>other verbs we have = </a:t>
            </a:r>
            <a:r>
              <a:rPr lang="en-GB" sz="1200" dirty="0" err="1"/>
              <a:t>hören</a:t>
            </a:r>
            <a:endParaRPr lang="en-GB" sz="1200" dirty="0"/>
          </a:p>
          <a:p>
            <a:endParaRPr lang="en-GB" sz="1200" dirty="0"/>
          </a:p>
        </p:txBody>
      </p:sp>
      <p:sp>
        <p:nvSpPr>
          <p:cNvPr id="74" name="CustomShape 23">
            <a:hlinkClick r:id="" action="ppaction://noaction">
              <a:snd r:embed="rId7" name="T3_W5_8.3.wav"/>
            </a:hlinkClick>
            <a:extLst>
              <a:ext uri="{FF2B5EF4-FFF2-40B4-BE49-F238E27FC236}">
                <a16:creationId xmlns:a16="http://schemas.microsoft.com/office/drawing/2014/main" id="{3AD5864B-E328-4811-82EC-A3D77BDC6BF2}"/>
              </a:ext>
            </a:extLst>
          </p:cNvPr>
          <p:cNvSpPr/>
          <p:nvPr/>
        </p:nvSpPr>
        <p:spPr>
          <a:xfrm>
            <a:off x="210088" y="1311104"/>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prstClr val="white"/>
                </a:solidFill>
                <a:effectLst/>
                <a:uLnTx/>
                <a:uFillTx/>
                <a:latin typeface="Century Gothic" panose="020B0502020202020204" pitchFamily="34" charset="0"/>
                <a:ea typeface="DejaVu Sans"/>
                <a:cs typeface="+mn-cs"/>
              </a:rPr>
              <a:t>1</a:t>
            </a:r>
            <a:endParaRPr kumimoji="0" lang="en-GB" sz="2000" b="0" i="0" u="none" strike="noStrike" kern="1200" cap="none" spc="-1" normalizeH="0" baseline="0" noProof="0">
              <a:ln>
                <a:noFill/>
              </a:ln>
              <a:solidFill>
                <a:prstClr val="white"/>
              </a:solidFill>
              <a:effectLst/>
              <a:uLnTx/>
              <a:uFillTx/>
              <a:latin typeface="Century Gothic" panose="020B0502020202020204" pitchFamily="34" charset="0"/>
              <a:ea typeface="+mn-ea"/>
              <a:cs typeface="+mn-cs"/>
            </a:endParaRPr>
          </a:p>
        </p:txBody>
      </p:sp>
      <p:sp>
        <p:nvSpPr>
          <p:cNvPr id="75" name="CustomShape 24">
            <a:hlinkClick r:id="" action="ppaction://noaction">
              <a:snd r:embed="rId8" name="T3_W5_8.4.wav"/>
            </a:hlinkClick>
            <a:extLst>
              <a:ext uri="{FF2B5EF4-FFF2-40B4-BE49-F238E27FC236}">
                <a16:creationId xmlns:a16="http://schemas.microsoft.com/office/drawing/2014/main" id="{F2DAD2AC-ADD2-4480-845B-008BBA9A5F70}"/>
              </a:ext>
            </a:extLst>
          </p:cNvPr>
          <p:cNvSpPr/>
          <p:nvPr/>
        </p:nvSpPr>
        <p:spPr>
          <a:xfrm>
            <a:off x="210088" y="1768919"/>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prstClr val="white"/>
                </a:solidFill>
                <a:effectLst/>
                <a:uLnTx/>
                <a:uFillTx/>
                <a:latin typeface="Century Gothic" panose="020B0502020202020204" pitchFamily="34" charset="0"/>
                <a:ea typeface="DejaVu Sans"/>
                <a:cs typeface="+mn-cs"/>
              </a:rPr>
              <a:t>2</a:t>
            </a:r>
            <a:endParaRPr kumimoji="0" lang="en-GB" sz="2000" b="0" i="0" u="none" strike="noStrike" kern="1200" cap="none" spc="-1" normalizeH="0" baseline="0" noProof="0">
              <a:ln>
                <a:noFill/>
              </a:ln>
              <a:solidFill>
                <a:prstClr val="white"/>
              </a:solidFill>
              <a:effectLst/>
              <a:uLnTx/>
              <a:uFillTx/>
              <a:latin typeface="Century Gothic" panose="020B0502020202020204" pitchFamily="34" charset="0"/>
              <a:ea typeface="+mn-ea"/>
              <a:cs typeface="+mn-cs"/>
            </a:endParaRPr>
          </a:p>
        </p:txBody>
      </p:sp>
      <p:sp>
        <p:nvSpPr>
          <p:cNvPr id="77" name="CustomShape 25">
            <a:extLst>
              <a:ext uri="{FF2B5EF4-FFF2-40B4-BE49-F238E27FC236}">
                <a16:creationId xmlns:a16="http://schemas.microsoft.com/office/drawing/2014/main" id="{E47FAB46-1A11-4EF4-B700-EF919D0338F8}"/>
              </a:ext>
            </a:extLst>
          </p:cNvPr>
          <p:cNvSpPr/>
          <p:nvPr/>
        </p:nvSpPr>
        <p:spPr>
          <a:xfrm>
            <a:off x="210088" y="2226734"/>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prstClr val="white"/>
                </a:solidFill>
                <a:effectLst/>
                <a:uLnTx/>
                <a:uFillTx/>
                <a:latin typeface="Century Gothic" panose="020B0502020202020204" pitchFamily="34" charset="0"/>
                <a:ea typeface="DejaVu Sans"/>
                <a:cs typeface="+mn-cs"/>
              </a:rPr>
              <a:t>3</a:t>
            </a:r>
            <a:endParaRPr kumimoji="0" lang="en-GB" sz="2000" b="0" i="0" u="none" strike="noStrike" kern="1200" cap="none" spc="-1" normalizeH="0" baseline="0" noProof="0">
              <a:ln>
                <a:noFill/>
              </a:ln>
              <a:solidFill>
                <a:prstClr val="white"/>
              </a:solidFill>
              <a:effectLst/>
              <a:uLnTx/>
              <a:uFillTx/>
              <a:latin typeface="Century Gothic" panose="020B0502020202020204" pitchFamily="34" charset="0"/>
              <a:ea typeface="+mn-ea"/>
              <a:cs typeface="+mn-cs"/>
            </a:endParaRPr>
          </a:p>
        </p:txBody>
      </p:sp>
      <p:sp>
        <p:nvSpPr>
          <p:cNvPr id="78" name="CustomShape 26">
            <a:hlinkClick r:id="" action="ppaction://noaction">
              <a:snd r:embed="rId9" name="T3_W5_8.5.wav"/>
            </a:hlinkClick>
            <a:extLst>
              <a:ext uri="{FF2B5EF4-FFF2-40B4-BE49-F238E27FC236}">
                <a16:creationId xmlns:a16="http://schemas.microsoft.com/office/drawing/2014/main" id="{1ECA2C39-8E1B-46F9-B4CE-5D69DA706F12}"/>
              </a:ext>
            </a:extLst>
          </p:cNvPr>
          <p:cNvSpPr/>
          <p:nvPr/>
        </p:nvSpPr>
        <p:spPr>
          <a:xfrm>
            <a:off x="210088" y="2684549"/>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prstClr val="white"/>
                </a:solidFill>
                <a:effectLst/>
                <a:uLnTx/>
                <a:uFillTx/>
                <a:latin typeface="Century Gothic" panose="020B0502020202020204" pitchFamily="34" charset="0"/>
                <a:ea typeface="DejaVu Sans"/>
                <a:cs typeface="+mn-cs"/>
              </a:rPr>
              <a:t>4</a:t>
            </a:r>
            <a:endParaRPr kumimoji="0" lang="en-GB" sz="2000" b="0" i="0" u="none" strike="noStrike" kern="1200" cap="none" spc="-1" normalizeH="0" baseline="0" noProof="0">
              <a:ln>
                <a:noFill/>
              </a:ln>
              <a:solidFill>
                <a:prstClr val="white"/>
              </a:solidFill>
              <a:effectLst/>
              <a:uLnTx/>
              <a:uFillTx/>
              <a:latin typeface="Century Gothic" panose="020B0502020202020204" pitchFamily="34" charset="0"/>
              <a:ea typeface="+mn-ea"/>
              <a:cs typeface="+mn-cs"/>
            </a:endParaRPr>
          </a:p>
        </p:txBody>
      </p:sp>
      <p:sp>
        <p:nvSpPr>
          <p:cNvPr id="79" name="CustomShape 27">
            <a:hlinkClick r:id="" action="ppaction://noaction">
              <a:snd r:embed="rId10" name="T3_W5_8.6.wav"/>
            </a:hlinkClick>
            <a:extLst>
              <a:ext uri="{FF2B5EF4-FFF2-40B4-BE49-F238E27FC236}">
                <a16:creationId xmlns:a16="http://schemas.microsoft.com/office/drawing/2014/main" id="{B06E6BFD-FB69-40F9-9653-301D379E5A17}"/>
              </a:ext>
            </a:extLst>
          </p:cNvPr>
          <p:cNvSpPr/>
          <p:nvPr/>
        </p:nvSpPr>
        <p:spPr>
          <a:xfrm>
            <a:off x="214408" y="3142364"/>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prstClr val="white"/>
                </a:solidFill>
                <a:effectLst/>
                <a:uLnTx/>
                <a:uFillTx/>
                <a:latin typeface="Century Gothic" panose="020B0502020202020204" pitchFamily="34" charset="0"/>
                <a:ea typeface="DejaVu Sans"/>
                <a:cs typeface="+mn-cs"/>
              </a:rPr>
              <a:t>5</a:t>
            </a:r>
            <a:endParaRPr kumimoji="0" lang="en-GB" sz="2000" b="0" i="0" u="none" strike="noStrike" kern="1200" cap="none" spc="-1" normalizeH="0" baseline="0" noProof="0">
              <a:ln>
                <a:noFill/>
              </a:ln>
              <a:solidFill>
                <a:prstClr val="white"/>
              </a:solidFill>
              <a:effectLst/>
              <a:uLnTx/>
              <a:uFillTx/>
              <a:latin typeface="Century Gothic" panose="020B0502020202020204" pitchFamily="34" charset="0"/>
              <a:ea typeface="+mn-ea"/>
              <a:cs typeface="+mn-cs"/>
            </a:endParaRPr>
          </a:p>
        </p:txBody>
      </p:sp>
      <p:sp>
        <p:nvSpPr>
          <p:cNvPr id="80" name="CustomShape 28">
            <a:hlinkClick r:id="" action="ppaction://noaction">
              <a:snd r:embed="rId11" name="T3_W5_8.7.wav"/>
            </a:hlinkClick>
            <a:extLst>
              <a:ext uri="{FF2B5EF4-FFF2-40B4-BE49-F238E27FC236}">
                <a16:creationId xmlns:a16="http://schemas.microsoft.com/office/drawing/2014/main" id="{34261C61-C209-49EF-A2E1-6B62F7BA1FCB}"/>
              </a:ext>
            </a:extLst>
          </p:cNvPr>
          <p:cNvSpPr/>
          <p:nvPr/>
        </p:nvSpPr>
        <p:spPr>
          <a:xfrm>
            <a:off x="210088" y="3600179"/>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prstClr val="white"/>
                </a:solidFill>
                <a:effectLst/>
                <a:uLnTx/>
                <a:uFillTx/>
                <a:latin typeface="Century Gothic" panose="020B0502020202020204" pitchFamily="34" charset="0"/>
                <a:ea typeface="DejaVu Sans"/>
                <a:cs typeface="+mn-cs"/>
              </a:rPr>
              <a:t>6</a:t>
            </a:r>
            <a:endParaRPr kumimoji="0" lang="en-GB" sz="2000" b="0" i="0" u="none" strike="noStrike" kern="1200" cap="none" spc="-1" normalizeH="0" baseline="0" noProof="0">
              <a:ln>
                <a:noFill/>
              </a:ln>
              <a:solidFill>
                <a:prstClr val="white"/>
              </a:solidFill>
              <a:effectLst/>
              <a:uLnTx/>
              <a:uFillTx/>
              <a:latin typeface="Century Gothic" panose="020B0502020202020204" pitchFamily="34" charset="0"/>
              <a:ea typeface="+mn-ea"/>
              <a:cs typeface="+mn-cs"/>
            </a:endParaRPr>
          </a:p>
        </p:txBody>
      </p:sp>
      <p:sp>
        <p:nvSpPr>
          <p:cNvPr id="87" name="Rectangle: Rounded Corners 12">
            <a:extLst>
              <a:ext uri="{FF2B5EF4-FFF2-40B4-BE49-F238E27FC236}">
                <a16:creationId xmlns:a16="http://schemas.microsoft.com/office/drawing/2014/main" id="{A96178A2-1618-F866-6B01-B27C165B8AA2}"/>
              </a:ext>
            </a:extLst>
          </p:cNvPr>
          <p:cNvSpPr/>
          <p:nvPr/>
        </p:nvSpPr>
        <p:spPr>
          <a:xfrm>
            <a:off x="1359440" y="1442301"/>
            <a:ext cx="10625417" cy="5227838"/>
          </a:xfrm>
          <a:prstGeom prst="roundRect">
            <a:avLst>
              <a:gd name="adj" fmla="val 10159"/>
            </a:avLst>
          </a:prstGeom>
          <a:solidFill>
            <a:srgbClr val="FFF3E7"/>
          </a:solidFill>
          <a:ln w="57150">
            <a:solidFill>
              <a:srgbClr val="FAAF5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92" name="Rectangle: Rounded Corners 55">
            <a:extLst>
              <a:ext uri="{FF2B5EF4-FFF2-40B4-BE49-F238E27FC236}">
                <a16:creationId xmlns:a16="http://schemas.microsoft.com/office/drawing/2014/main" id="{E5ABC6BC-357B-BDC0-B392-2997E5FB4FCF}"/>
              </a:ext>
            </a:extLst>
          </p:cNvPr>
          <p:cNvSpPr/>
          <p:nvPr/>
        </p:nvSpPr>
        <p:spPr>
          <a:xfrm>
            <a:off x="1750368" y="1595117"/>
            <a:ext cx="3101608" cy="1093477"/>
          </a:xfrm>
          <a:prstGeom prst="roundRect">
            <a:avLst/>
          </a:prstGeom>
          <a:solidFill>
            <a:schemeClr val="bg1"/>
          </a:solidFill>
          <a:ln>
            <a:solidFill>
              <a:srgbClr val="FAAF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111" name="Title 1">
            <a:extLst>
              <a:ext uri="{FF2B5EF4-FFF2-40B4-BE49-F238E27FC236}">
                <a16:creationId xmlns:a16="http://schemas.microsoft.com/office/drawing/2014/main" id="{2A2985FB-F7F0-4622-AB6F-A5BEAD131760}"/>
              </a:ext>
            </a:extLst>
          </p:cNvPr>
          <p:cNvSpPr txBox="1">
            <a:spLocks/>
          </p:cNvSpPr>
          <p:nvPr/>
        </p:nvSpPr>
        <p:spPr>
          <a:xfrm>
            <a:off x="10888874" y="445298"/>
            <a:ext cx="1241424" cy="424815"/>
          </a:xfrm>
          <a:prstGeom prst="rect">
            <a:avLst/>
          </a:prstGeom>
          <a:solidFill>
            <a:schemeClr val="accent6">
              <a:lumMod val="40000"/>
              <a:lumOff val="60000"/>
            </a:schemeClr>
          </a:solidFill>
        </p:spPr>
        <p:txBody>
          <a:bodyPr lIns="0" tIns="0" rIns="0" bIns="0" anchor="ctr"/>
          <a:lst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a:lstStyle>
          <a:p>
            <a:pPr algn="ctr"/>
            <a:r>
              <a:rPr lang="en-GB" sz="2000" b="1">
                <a:latin typeface="Century Gothic" panose="020B0502020202020204" pitchFamily="34" charset="0"/>
              </a:rPr>
              <a:t>hören</a:t>
            </a:r>
            <a:endParaRPr lang="en-GB" sz="2000" b="1" dirty="0">
              <a:latin typeface="Century Gothic" panose="020B0502020202020204" pitchFamily="34" charset="0"/>
            </a:endParaRPr>
          </a:p>
        </p:txBody>
      </p:sp>
      <p:pic>
        <p:nvPicPr>
          <p:cNvPr id="113" name="Picture 112" descr="A picture containing text, clipart&#10;&#10;Description automatically generated">
            <a:extLst>
              <a:ext uri="{FF2B5EF4-FFF2-40B4-BE49-F238E27FC236}">
                <a16:creationId xmlns:a16="http://schemas.microsoft.com/office/drawing/2014/main" id="{AC19905F-818E-4788-94EC-FA69D89EB988}"/>
              </a:ext>
            </a:extLst>
          </p:cNvPr>
          <p:cNvPicPr>
            <a:picLocks noChangeAspect="1"/>
          </p:cNvPicPr>
          <p:nvPr/>
        </p:nvPicPr>
        <p:blipFill>
          <a:blip r:embed="rId1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028861" y="-195462"/>
            <a:ext cx="1097375" cy="1402202"/>
          </a:xfrm>
          <a:prstGeom prst="rect">
            <a:avLst/>
          </a:prstGeom>
        </p:spPr>
      </p:pic>
      <p:sp>
        <p:nvSpPr>
          <p:cNvPr id="114" name="CustomShape 23">
            <a:hlinkClick r:id="" action="ppaction://noaction">
              <a:snd r:embed="rId13" name="T3_W5_8.8.wav"/>
            </a:hlinkClick>
            <a:extLst>
              <a:ext uri="{FF2B5EF4-FFF2-40B4-BE49-F238E27FC236}">
                <a16:creationId xmlns:a16="http://schemas.microsoft.com/office/drawing/2014/main" id="{3AD5864B-E328-4811-82EC-A3D77BDC6BF2}"/>
              </a:ext>
            </a:extLst>
          </p:cNvPr>
          <p:cNvSpPr/>
          <p:nvPr/>
        </p:nvSpPr>
        <p:spPr>
          <a:xfrm>
            <a:off x="197294" y="4057994"/>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spc="-1" dirty="0">
                <a:solidFill>
                  <a:prstClr val="white"/>
                </a:solidFill>
                <a:latin typeface="Century Gothic" panose="020B0502020202020204" pitchFamily="34" charset="0"/>
              </a:rPr>
              <a:t>7</a:t>
            </a:r>
            <a:endParaRPr kumimoji="0" lang="en-GB" sz="2000" b="0" i="0" u="none" strike="noStrike" kern="1200" cap="none" spc="-1"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15" name="CustomShape 24">
            <a:hlinkClick r:id="" action="ppaction://noaction">
              <a:snd r:embed="rId14" name="T3_W5_8.9.wav"/>
            </a:hlinkClick>
            <a:extLst>
              <a:ext uri="{FF2B5EF4-FFF2-40B4-BE49-F238E27FC236}">
                <a16:creationId xmlns:a16="http://schemas.microsoft.com/office/drawing/2014/main" id="{F2DAD2AC-ADD2-4480-845B-008BBA9A5F70}"/>
              </a:ext>
            </a:extLst>
          </p:cNvPr>
          <p:cNvSpPr/>
          <p:nvPr/>
        </p:nvSpPr>
        <p:spPr>
          <a:xfrm>
            <a:off x="197294" y="4515809"/>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prstClr val="white"/>
                </a:solidFill>
                <a:effectLst/>
                <a:uLnTx/>
                <a:uFillTx/>
                <a:latin typeface="Century Gothic" panose="020B0502020202020204" pitchFamily="34" charset="0"/>
                <a:ea typeface="+mn-ea"/>
                <a:cs typeface="+mn-cs"/>
              </a:rPr>
              <a:t>8</a:t>
            </a:r>
          </a:p>
        </p:txBody>
      </p:sp>
      <p:sp>
        <p:nvSpPr>
          <p:cNvPr id="116" name="CustomShape 25">
            <a:hlinkClick r:id="" action="ppaction://noaction">
              <a:snd r:embed="rId15" name="T3_W5_8.10.wav"/>
            </a:hlinkClick>
            <a:extLst>
              <a:ext uri="{FF2B5EF4-FFF2-40B4-BE49-F238E27FC236}">
                <a16:creationId xmlns:a16="http://schemas.microsoft.com/office/drawing/2014/main" id="{E47FAB46-1A11-4EF4-B700-EF919D0338F8}"/>
              </a:ext>
            </a:extLst>
          </p:cNvPr>
          <p:cNvSpPr/>
          <p:nvPr/>
        </p:nvSpPr>
        <p:spPr>
          <a:xfrm>
            <a:off x="197294" y="4973624"/>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prstClr val="white"/>
                </a:solidFill>
                <a:effectLst/>
                <a:uLnTx/>
                <a:uFillTx/>
                <a:latin typeface="Century Gothic" panose="020B0502020202020204" pitchFamily="34" charset="0"/>
                <a:ea typeface="DejaVu Sans"/>
                <a:cs typeface="+mn-cs"/>
              </a:rPr>
              <a:t>9</a:t>
            </a:r>
            <a:endParaRPr kumimoji="0" lang="en-GB" sz="2000" b="0" i="0" u="none" strike="noStrike" kern="1200" cap="none" spc="-1"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17" name="CustomShape 26">
            <a:hlinkClick r:id="" action="ppaction://noaction">
              <a:snd r:embed="rId16" name="T3_W5_8.11.wav"/>
            </a:hlinkClick>
            <a:extLst>
              <a:ext uri="{FF2B5EF4-FFF2-40B4-BE49-F238E27FC236}">
                <a16:creationId xmlns:a16="http://schemas.microsoft.com/office/drawing/2014/main" id="{1ECA2C39-8E1B-46F9-B4CE-5D69DA706F12}"/>
              </a:ext>
            </a:extLst>
          </p:cNvPr>
          <p:cNvSpPr/>
          <p:nvPr/>
        </p:nvSpPr>
        <p:spPr>
          <a:xfrm>
            <a:off x="197294" y="5431439"/>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b="1" i="0" u="none" strike="noStrike" kern="1200" cap="none" spc="-1" normalizeH="0" baseline="0" noProof="0" dirty="0">
                <a:ln>
                  <a:noFill/>
                </a:ln>
                <a:solidFill>
                  <a:prstClr val="white"/>
                </a:solidFill>
                <a:effectLst/>
                <a:uLnTx/>
                <a:uFillTx/>
                <a:latin typeface="Century Gothic" panose="020B0502020202020204" pitchFamily="34" charset="0"/>
                <a:ea typeface="DejaVu Sans"/>
                <a:cs typeface="+mn-cs"/>
              </a:rPr>
              <a:t>10</a:t>
            </a:r>
            <a:endParaRPr kumimoji="0" lang="en-GB" b="0" i="0" u="none" strike="noStrike" kern="1200" cap="none" spc="-1" normalizeH="0" baseline="0" noProof="0" dirty="0">
              <a:ln>
                <a:noFill/>
              </a:ln>
              <a:solidFill>
                <a:prstClr val="white"/>
              </a:solidFill>
              <a:effectLst/>
              <a:uLnTx/>
              <a:uFillTx/>
              <a:latin typeface="Century Gothic" panose="020B0502020202020204" pitchFamily="34" charset="0"/>
              <a:cs typeface="+mn-cs"/>
            </a:endParaRPr>
          </a:p>
        </p:txBody>
      </p:sp>
      <p:sp>
        <p:nvSpPr>
          <p:cNvPr id="118" name="CustomShape 27">
            <a:hlinkClick r:id="" action="ppaction://noaction">
              <a:snd r:embed="rId17" name="T3_W5_8.12.wav"/>
            </a:hlinkClick>
            <a:extLst>
              <a:ext uri="{FF2B5EF4-FFF2-40B4-BE49-F238E27FC236}">
                <a16:creationId xmlns:a16="http://schemas.microsoft.com/office/drawing/2014/main" id="{B06E6BFD-FB69-40F9-9653-301D379E5A17}"/>
              </a:ext>
            </a:extLst>
          </p:cNvPr>
          <p:cNvSpPr/>
          <p:nvPr/>
        </p:nvSpPr>
        <p:spPr>
          <a:xfrm>
            <a:off x="201614" y="5889254"/>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b="1" i="0" u="none" strike="noStrike" kern="1200" cap="none" spc="-1" normalizeH="0" baseline="0" noProof="0" dirty="0">
                <a:ln>
                  <a:noFill/>
                </a:ln>
                <a:solidFill>
                  <a:prstClr val="white"/>
                </a:solidFill>
                <a:effectLst/>
                <a:uLnTx/>
                <a:uFillTx/>
                <a:latin typeface="Century Gothic" panose="020B0502020202020204" pitchFamily="34" charset="0"/>
                <a:ea typeface="DejaVu Sans"/>
                <a:cs typeface="+mn-cs"/>
              </a:rPr>
              <a:t>11</a:t>
            </a:r>
            <a:endParaRPr kumimoji="0" lang="en-GB" b="0" i="0" u="none" strike="noStrike" kern="1200" cap="none" spc="-1" normalizeH="0" baseline="0" noProof="0" dirty="0">
              <a:ln>
                <a:noFill/>
              </a:ln>
              <a:solidFill>
                <a:prstClr val="white"/>
              </a:solidFill>
              <a:effectLst/>
              <a:uLnTx/>
              <a:uFillTx/>
              <a:latin typeface="Century Gothic" panose="020B0502020202020204" pitchFamily="34" charset="0"/>
              <a:cs typeface="+mn-cs"/>
            </a:endParaRPr>
          </a:p>
        </p:txBody>
      </p:sp>
      <p:sp>
        <p:nvSpPr>
          <p:cNvPr id="119" name="CustomShape 28">
            <a:hlinkClick r:id="" action="ppaction://noaction">
              <a:snd r:embed="rId18" name="T3_W5_8.13.wav"/>
            </a:hlinkClick>
            <a:extLst>
              <a:ext uri="{FF2B5EF4-FFF2-40B4-BE49-F238E27FC236}">
                <a16:creationId xmlns:a16="http://schemas.microsoft.com/office/drawing/2014/main" id="{34261C61-C209-49EF-A2E1-6B62F7BA1FCB}"/>
              </a:ext>
            </a:extLst>
          </p:cNvPr>
          <p:cNvSpPr/>
          <p:nvPr/>
        </p:nvSpPr>
        <p:spPr>
          <a:xfrm>
            <a:off x="197293" y="6407888"/>
            <a:ext cx="511543" cy="335546"/>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b="1" i="0" u="none" strike="noStrike" kern="1200" cap="none" spc="-1" normalizeH="0" baseline="0" noProof="0" dirty="0">
                <a:ln>
                  <a:noFill/>
                </a:ln>
                <a:solidFill>
                  <a:prstClr val="white"/>
                </a:solidFill>
                <a:effectLst/>
                <a:uLnTx/>
                <a:uFillTx/>
                <a:latin typeface="Century Gothic" panose="020B0502020202020204" pitchFamily="34" charset="0"/>
                <a:ea typeface="DejaVu Sans"/>
                <a:cs typeface="+mn-cs"/>
              </a:rPr>
              <a:t>12</a:t>
            </a:r>
            <a:endParaRPr kumimoji="0" lang="en-GB" b="0" i="0" u="none" strike="noStrike" kern="1200" cap="none" spc="-1" normalizeH="0" baseline="0" noProof="0" dirty="0">
              <a:ln>
                <a:noFill/>
              </a:ln>
              <a:solidFill>
                <a:prstClr val="white"/>
              </a:solidFill>
              <a:effectLst/>
              <a:uLnTx/>
              <a:uFillTx/>
              <a:latin typeface="Century Gothic" panose="020B0502020202020204" pitchFamily="34" charset="0"/>
              <a:cs typeface="+mn-cs"/>
            </a:endParaRPr>
          </a:p>
        </p:txBody>
      </p:sp>
      <p:sp>
        <p:nvSpPr>
          <p:cNvPr id="120" name="CustomShape 23">
            <a:extLst>
              <a:ext uri="{FF2B5EF4-FFF2-40B4-BE49-F238E27FC236}">
                <a16:creationId xmlns:a16="http://schemas.microsoft.com/office/drawing/2014/main" id="{3AD5864B-E328-4811-82EC-A3D77BDC6BF2}"/>
              </a:ext>
            </a:extLst>
          </p:cNvPr>
          <p:cNvSpPr/>
          <p:nvPr/>
        </p:nvSpPr>
        <p:spPr>
          <a:xfrm>
            <a:off x="698335" y="1311104"/>
            <a:ext cx="464040" cy="396360"/>
          </a:xfrm>
          <a:prstGeom prst="actionButtonBlank">
            <a:avLst/>
          </a:prstGeom>
          <a:solidFill>
            <a:srgbClr val="FFFFCC"/>
          </a:solidFill>
          <a:ln>
            <a:noFill/>
            <a:round/>
          </a:ln>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effectLst/>
              <a:uLnTx/>
              <a:uFillTx/>
              <a:latin typeface="Century Gothic" panose="020B0502020202020204" pitchFamily="34" charset="0"/>
              <a:cs typeface="+mn-cs"/>
            </a:endParaRPr>
          </a:p>
        </p:txBody>
      </p:sp>
      <p:sp>
        <p:nvSpPr>
          <p:cNvPr id="121" name="CustomShape 24">
            <a:extLst>
              <a:ext uri="{FF2B5EF4-FFF2-40B4-BE49-F238E27FC236}">
                <a16:creationId xmlns:a16="http://schemas.microsoft.com/office/drawing/2014/main" id="{F2DAD2AC-ADD2-4480-845B-008BBA9A5F70}"/>
              </a:ext>
            </a:extLst>
          </p:cNvPr>
          <p:cNvSpPr/>
          <p:nvPr/>
        </p:nvSpPr>
        <p:spPr>
          <a:xfrm>
            <a:off x="698335" y="1768919"/>
            <a:ext cx="464040" cy="396360"/>
          </a:xfrm>
          <a:prstGeom prst="actionButtonBlank">
            <a:avLst/>
          </a:prstGeom>
          <a:solidFill>
            <a:srgbClr val="FFFFCC"/>
          </a:solidFill>
          <a:ln>
            <a:noFill/>
            <a:round/>
          </a:ln>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effectLst/>
              <a:uLnTx/>
              <a:uFillTx/>
              <a:latin typeface="Century Gothic" panose="020B0502020202020204" pitchFamily="34" charset="0"/>
              <a:cs typeface="+mn-cs"/>
            </a:endParaRPr>
          </a:p>
        </p:txBody>
      </p:sp>
      <p:sp>
        <p:nvSpPr>
          <p:cNvPr id="122" name="CustomShape 25">
            <a:extLst>
              <a:ext uri="{FF2B5EF4-FFF2-40B4-BE49-F238E27FC236}">
                <a16:creationId xmlns:a16="http://schemas.microsoft.com/office/drawing/2014/main" id="{E47FAB46-1A11-4EF4-B700-EF919D0338F8}"/>
              </a:ext>
            </a:extLst>
          </p:cNvPr>
          <p:cNvSpPr/>
          <p:nvPr/>
        </p:nvSpPr>
        <p:spPr>
          <a:xfrm>
            <a:off x="698335" y="2226734"/>
            <a:ext cx="464040" cy="396360"/>
          </a:xfrm>
          <a:prstGeom prst="actionButtonBlank">
            <a:avLst/>
          </a:prstGeom>
          <a:solidFill>
            <a:srgbClr val="FFFFCC"/>
          </a:solidFill>
          <a:ln>
            <a:noFill/>
            <a:round/>
          </a:ln>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effectLst/>
              <a:uLnTx/>
              <a:uFillTx/>
              <a:latin typeface="Century Gothic" panose="020B0502020202020204" pitchFamily="34" charset="0"/>
              <a:cs typeface="+mn-cs"/>
            </a:endParaRPr>
          </a:p>
        </p:txBody>
      </p:sp>
      <p:sp>
        <p:nvSpPr>
          <p:cNvPr id="123" name="CustomShape 26">
            <a:extLst>
              <a:ext uri="{FF2B5EF4-FFF2-40B4-BE49-F238E27FC236}">
                <a16:creationId xmlns:a16="http://schemas.microsoft.com/office/drawing/2014/main" id="{1ECA2C39-8E1B-46F9-B4CE-5D69DA706F12}"/>
              </a:ext>
            </a:extLst>
          </p:cNvPr>
          <p:cNvSpPr/>
          <p:nvPr/>
        </p:nvSpPr>
        <p:spPr>
          <a:xfrm>
            <a:off x="698335" y="2684549"/>
            <a:ext cx="464040" cy="396360"/>
          </a:xfrm>
          <a:prstGeom prst="actionButtonBlank">
            <a:avLst/>
          </a:prstGeom>
          <a:solidFill>
            <a:srgbClr val="FFFFCC"/>
          </a:solidFill>
          <a:ln>
            <a:noFill/>
            <a:round/>
          </a:ln>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effectLst/>
              <a:uLnTx/>
              <a:uFillTx/>
              <a:latin typeface="Century Gothic" panose="020B0502020202020204" pitchFamily="34" charset="0"/>
              <a:cs typeface="+mn-cs"/>
            </a:endParaRPr>
          </a:p>
        </p:txBody>
      </p:sp>
      <p:sp>
        <p:nvSpPr>
          <p:cNvPr id="124" name="CustomShape 27">
            <a:extLst>
              <a:ext uri="{FF2B5EF4-FFF2-40B4-BE49-F238E27FC236}">
                <a16:creationId xmlns:a16="http://schemas.microsoft.com/office/drawing/2014/main" id="{B06E6BFD-FB69-40F9-9653-301D379E5A17}"/>
              </a:ext>
            </a:extLst>
          </p:cNvPr>
          <p:cNvSpPr/>
          <p:nvPr/>
        </p:nvSpPr>
        <p:spPr>
          <a:xfrm>
            <a:off x="698335" y="3142364"/>
            <a:ext cx="464040" cy="396360"/>
          </a:xfrm>
          <a:prstGeom prst="actionButtonBlank">
            <a:avLst/>
          </a:prstGeom>
          <a:solidFill>
            <a:srgbClr val="FFFFCC"/>
          </a:solidFill>
          <a:ln>
            <a:noFill/>
            <a:round/>
          </a:ln>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effectLst/>
              <a:uLnTx/>
              <a:uFillTx/>
              <a:latin typeface="Century Gothic" panose="020B0502020202020204" pitchFamily="34" charset="0"/>
              <a:cs typeface="+mn-cs"/>
            </a:endParaRPr>
          </a:p>
        </p:txBody>
      </p:sp>
      <p:sp>
        <p:nvSpPr>
          <p:cNvPr id="125" name="CustomShape 28">
            <a:extLst>
              <a:ext uri="{FF2B5EF4-FFF2-40B4-BE49-F238E27FC236}">
                <a16:creationId xmlns:a16="http://schemas.microsoft.com/office/drawing/2014/main" id="{34261C61-C209-49EF-A2E1-6B62F7BA1FCB}"/>
              </a:ext>
            </a:extLst>
          </p:cNvPr>
          <p:cNvSpPr/>
          <p:nvPr/>
        </p:nvSpPr>
        <p:spPr>
          <a:xfrm>
            <a:off x="698335" y="3600179"/>
            <a:ext cx="464040" cy="396360"/>
          </a:xfrm>
          <a:prstGeom prst="actionButtonBlank">
            <a:avLst/>
          </a:prstGeom>
          <a:solidFill>
            <a:srgbClr val="FFFFCC"/>
          </a:solidFill>
          <a:ln>
            <a:noFill/>
            <a:round/>
          </a:ln>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effectLst/>
              <a:uLnTx/>
              <a:uFillTx/>
              <a:latin typeface="Century Gothic" panose="020B0502020202020204" pitchFamily="34" charset="0"/>
              <a:cs typeface="+mn-cs"/>
            </a:endParaRPr>
          </a:p>
        </p:txBody>
      </p:sp>
      <p:sp>
        <p:nvSpPr>
          <p:cNvPr id="126" name="CustomShape 23">
            <a:extLst>
              <a:ext uri="{FF2B5EF4-FFF2-40B4-BE49-F238E27FC236}">
                <a16:creationId xmlns:a16="http://schemas.microsoft.com/office/drawing/2014/main" id="{3AD5864B-E328-4811-82EC-A3D77BDC6BF2}"/>
              </a:ext>
            </a:extLst>
          </p:cNvPr>
          <p:cNvSpPr/>
          <p:nvPr/>
        </p:nvSpPr>
        <p:spPr>
          <a:xfrm>
            <a:off x="698335" y="4057994"/>
            <a:ext cx="464040" cy="396360"/>
          </a:xfrm>
          <a:prstGeom prst="actionButtonBlank">
            <a:avLst/>
          </a:prstGeom>
          <a:solidFill>
            <a:srgbClr val="FFFFCC"/>
          </a:solidFill>
          <a:ln>
            <a:noFill/>
            <a:round/>
          </a:ln>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effectLst/>
              <a:uLnTx/>
              <a:uFillTx/>
              <a:latin typeface="Century Gothic" panose="020B0502020202020204" pitchFamily="34" charset="0"/>
            </a:endParaRPr>
          </a:p>
        </p:txBody>
      </p:sp>
      <p:sp>
        <p:nvSpPr>
          <p:cNvPr id="127" name="CustomShape 24">
            <a:extLst>
              <a:ext uri="{FF2B5EF4-FFF2-40B4-BE49-F238E27FC236}">
                <a16:creationId xmlns:a16="http://schemas.microsoft.com/office/drawing/2014/main" id="{F2DAD2AC-ADD2-4480-845B-008BBA9A5F70}"/>
              </a:ext>
            </a:extLst>
          </p:cNvPr>
          <p:cNvSpPr/>
          <p:nvPr/>
        </p:nvSpPr>
        <p:spPr>
          <a:xfrm>
            <a:off x="698335" y="4515809"/>
            <a:ext cx="464040" cy="396360"/>
          </a:xfrm>
          <a:prstGeom prst="actionButtonBlank">
            <a:avLst/>
          </a:prstGeom>
          <a:solidFill>
            <a:srgbClr val="FFFFCC"/>
          </a:solidFill>
          <a:ln>
            <a:noFill/>
            <a:round/>
          </a:ln>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1" normalizeH="0" baseline="0" noProof="0" dirty="0">
              <a:ln>
                <a:noFill/>
              </a:ln>
              <a:effectLst/>
              <a:uLnTx/>
              <a:uFillTx/>
              <a:latin typeface="Century Gothic" panose="020B0502020202020204" pitchFamily="34" charset="0"/>
              <a:ea typeface="+mn-ea"/>
              <a:cs typeface="+mn-cs"/>
            </a:endParaRPr>
          </a:p>
        </p:txBody>
      </p:sp>
      <p:sp>
        <p:nvSpPr>
          <p:cNvPr id="128" name="CustomShape 25">
            <a:extLst>
              <a:ext uri="{FF2B5EF4-FFF2-40B4-BE49-F238E27FC236}">
                <a16:creationId xmlns:a16="http://schemas.microsoft.com/office/drawing/2014/main" id="{E47FAB46-1A11-4EF4-B700-EF919D0338F8}"/>
              </a:ext>
            </a:extLst>
          </p:cNvPr>
          <p:cNvSpPr/>
          <p:nvPr/>
        </p:nvSpPr>
        <p:spPr>
          <a:xfrm>
            <a:off x="698335" y="4973624"/>
            <a:ext cx="464040" cy="396360"/>
          </a:xfrm>
          <a:prstGeom prst="actionButtonBlank">
            <a:avLst/>
          </a:prstGeom>
          <a:solidFill>
            <a:srgbClr val="FFFFCC"/>
          </a:solidFill>
          <a:ln>
            <a:noFill/>
            <a:round/>
          </a:ln>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effectLst/>
              <a:uLnTx/>
              <a:uFillTx/>
              <a:latin typeface="Century Gothic" panose="020B0502020202020204" pitchFamily="34" charset="0"/>
              <a:cs typeface="+mn-cs"/>
            </a:endParaRPr>
          </a:p>
        </p:txBody>
      </p:sp>
      <p:sp>
        <p:nvSpPr>
          <p:cNvPr id="129" name="CustomShape 26">
            <a:extLst>
              <a:ext uri="{FF2B5EF4-FFF2-40B4-BE49-F238E27FC236}">
                <a16:creationId xmlns:a16="http://schemas.microsoft.com/office/drawing/2014/main" id="{1ECA2C39-8E1B-46F9-B4CE-5D69DA706F12}"/>
              </a:ext>
            </a:extLst>
          </p:cNvPr>
          <p:cNvSpPr/>
          <p:nvPr/>
        </p:nvSpPr>
        <p:spPr>
          <a:xfrm>
            <a:off x="698335" y="5431439"/>
            <a:ext cx="464040" cy="396360"/>
          </a:xfrm>
          <a:prstGeom prst="actionButtonBlank">
            <a:avLst/>
          </a:prstGeom>
          <a:solidFill>
            <a:srgbClr val="FFFFCC"/>
          </a:solidFill>
          <a:ln>
            <a:noFill/>
            <a:round/>
          </a:ln>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b="0" i="0" u="none" strike="noStrike" kern="1200" cap="none" spc="-1" normalizeH="0" baseline="0" noProof="0" dirty="0">
              <a:ln>
                <a:noFill/>
              </a:ln>
              <a:effectLst/>
              <a:uLnTx/>
              <a:uFillTx/>
              <a:latin typeface="Century Gothic" panose="020B0502020202020204" pitchFamily="34" charset="0"/>
              <a:cs typeface="+mn-cs"/>
            </a:endParaRPr>
          </a:p>
        </p:txBody>
      </p:sp>
      <p:sp>
        <p:nvSpPr>
          <p:cNvPr id="130" name="CustomShape 27">
            <a:extLst>
              <a:ext uri="{FF2B5EF4-FFF2-40B4-BE49-F238E27FC236}">
                <a16:creationId xmlns:a16="http://schemas.microsoft.com/office/drawing/2014/main" id="{B06E6BFD-FB69-40F9-9653-301D379E5A17}"/>
              </a:ext>
            </a:extLst>
          </p:cNvPr>
          <p:cNvSpPr/>
          <p:nvPr/>
        </p:nvSpPr>
        <p:spPr>
          <a:xfrm>
            <a:off x="698335" y="5889254"/>
            <a:ext cx="464040" cy="396360"/>
          </a:xfrm>
          <a:prstGeom prst="actionButtonBlank">
            <a:avLst/>
          </a:prstGeom>
          <a:solidFill>
            <a:srgbClr val="FFFFCC"/>
          </a:solidFill>
          <a:ln>
            <a:noFill/>
            <a:round/>
          </a:ln>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b="0" i="0" u="none" strike="noStrike" kern="1200" cap="none" spc="-1" normalizeH="0" baseline="0" noProof="0" dirty="0">
              <a:ln>
                <a:noFill/>
              </a:ln>
              <a:effectLst/>
              <a:uLnTx/>
              <a:uFillTx/>
              <a:latin typeface="Century Gothic" panose="020B0502020202020204" pitchFamily="34" charset="0"/>
              <a:cs typeface="+mn-cs"/>
            </a:endParaRPr>
          </a:p>
        </p:txBody>
      </p:sp>
      <p:sp>
        <p:nvSpPr>
          <p:cNvPr id="131" name="CustomShape 28">
            <a:extLst>
              <a:ext uri="{FF2B5EF4-FFF2-40B4-BE49-F238E27FC236}">
                <a16:creationId xmlns:a16="http://schemas.microsoft.com/office/drawing/2014/main" id="{34261C61-C209-49EF-A2E1-6B62F7BA1FCB}"/>
              </a:ext>
            </a:extLst>
          </p:cNvPr>
          <p:cNvSpPr/>
          <p:nvPr/>
        </p:nvSpPr>
        <p:spPr>
          <a:xfrm>
            <a:off x="698335" y="6347074"/>
            <a:ext cx="464040" cy="396360"/>
          </a:xfrm>
          <a:prstGeom prst="actionButtonBlank">
            <a:avLst/>
          </a:prstGeom>
          <a:solidFill>
            <a:srgbClr val="FFFFCC"/>
          </a:solidFill>
          <a:ln>
            <a:noFill/>
            <a:round/>
          </a:ln>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b="0" i="0" u="none" strike="noStrike" kern="1200" cap="none" spc="-1" normalizeH="0" baseline="0" noProof="0" dirty="0">
              <a:ln>
                <a:noFill/>
              </a:ln>
              <a:effectLst/>
              <a:uLnTx/>
              <a:uFillTx/>
              <a:latin typeface="Century Gothic" panose="020B0502020202020204" pitchFamily="34" charset="0"/>
              <a:cs typeface="+mn-cs"/>
            </a:endParaRPr>
          </a:p>
        </p:txBody>
      </p:sp>
      <p:sp>
        <p:nvSpPr>
          <p:cNvPr id="136" name="Rectangle: Rounded Corners 55">
            <a:extLst>
              <a:ext uri="{FF2B5EF4-FFF2-40B4-BE49-F238E27FC236}">
                <a16:creationId xmlns:a16="http://schemas.microsoft.com/office/drawing/2014/main" id="{E5ABC6BC-357B-BDC0-B392-2997E5FB4FCF}"/>
              </a:ext>
            </a:extLst>
          </p:cNvPr>
          <p:cNvSpPr/>
          <p:nvPr/>
        </p:nvSpPr>
        <p:spPr>
          <a:xfrm>
            <a:off x="1750368" y="2875761"/>
            <a:ext cx="3101608" cy="1093477"/>
          </a:xfrm>
          <a:prstGeom prst="roundRect">
            <a:avLst/>
          </a:prstGeom>
          <a:solidFill>
            <a:schemeClr val="bg1"/>
          </a:solidFill>
          <a:ln>
            <a:solidFill>
              <a:srgbClr val="FAAF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137" name="Rectangle: Rounded Corners 55">
            <a:extLst>
              <a:ext uri="{FF2B5EF4-FFF2-40B4-BE49-F238E27FC236}">
                <a16:creationId xmlns:a16="http://schemas.microsoft.com/office/drawing/2014/main" id="{E5ABC6BC-357B-BDC0-B392-2997E5FB4FCF}"/>
              </a:ext>
            </a:extLst>
          </p:cNvPr>
          <p:cNvSpPr/>
          <p:nvPr/>
        </p:nvSpPr>
        <p:spPr>
          <a:xfrm>
            <a:off x="1750368" y="4156405"/>
            <a:ext cx="3101608" cy="1093477"/>
          </a:xfrm>
          <a:prstGeom prst="roundRect">
            <a:avLst/>
          </a:prstGeom>
          <a:solidFill>
            <a:schemeClr val="bg1"/>
          </a:solidFill>
          <a:ln>
            <a:solidFill>
              <a:srgbClr val="FAAF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138" name="Rectangle: Rounded Corners 55">
            <a:extLst>
              <a:ext uri="{FF2B5EF4-FFF2-40B4-BE49-F238E27FC236}">
                <a16:creationId xmlns:a16="http://schemas.microsoft.com/office/drawing/2014/main" id="{E5ABC6BC-357B-BDC0-B392-2997E5FB4FCF}"/>
              </a:ext>
            </a:extLst>
          </p:cNvPr>
          <p:cNvSpPr/>
          <p:nvPr/>
        </p:nvSpPr>
        <p:spPr>
          <a:xfrm>
            <a:off x="1750368" y="5437050"/>
            <a:ext cx="3101608" cy="1093477"/>
          </a:xfrm>
          <a:prstGeom prst="roundRect">
            <a:avLst/>
          </a:prstGeom>
          <a:solidFill>
            <a:schemeClr val="bg1"/>
          </a:solidFill>
          <a:ln>
            <a:solidFill>
              <a:srgbClr val="FAAF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139" name="Rectangle: Rounded Corners 55">
            <a:extLst>
              <a:ext uri="{FF2B5EF4-FFF2-40B4-BE49-F238E27FC236}">
                <a16:creationId xmlns:a16="http://schemas.microsoft.com/office/drawing/2014/main" id="{E5ABC6BC-357B-BDC0-B392-2997E5FB4FCF}"/>
              </a:ext>
            </a:extLst>
          </p:cNvPr>
          <p:cNvSpPr/>
          <p:nvPr/>
        </p:nvSpPr>
        <p:spPr>
          <a:xfrm>
            <a:off x="5094868" y="1591072"/>
            <a:ext cx="3101608" cy="1093477"/>
          </a:xfrm>
          <a:prstGeom prst="roundRect">
            <a:avLst/>
          </a:prstGeom>
          <a:solidFill>
            <a:schemeClr val="bg1"/>
          </a:solidFill>
          <a:ln>
            <a:solidFill>
              <a:srgbClr val="FAAF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140" name="Rectangle: Rounded Corners 55">
            <a:extLst>
              <a:ext uri="{FF2B5EF4-FFF2-40B4-BE49-F238E27FC236}">
                <a16:creationId xmlns:a16="http://schemas.microsoft.com/office/drawing/2014/main" id="{E5ABC6BC-357B-BDC0-B392-2997E5FB4FCF}"/>
              </a:ext>
            </a:extLst>
          </p:cNvPr>
          <p:cNvSpPr/>
          <p:nvPr/>
        </p:nvSpPr>
        <p:spPr>
          <a:xfrm>
            <a:off x="5094868" y="2871716"/>
            <a:ext cx="3101608" cy="1093477"/>
          </a:xfrm>
          <a:prstGeom prst="roundRect">
            <a:avLst/>
          </a:prstGeom>
          <a:solidFill>
            <a:schemeClr val="bg1"/>
          </a:solidFill>
          <a:ln>
            <a:solidFill>
              <a:srgbClr val="FAAF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141" name="Rectangle: Rounded Corners 55">
            <a:extLst>
              <a:ext uri="{FF2B5EF4-FFF2-40B4-BE49-F238E27FC236}">
                <a16:creationId xmlns:a16="http://schemas.microsoft.com/office/drawing/2014/main" id="{E5ABC6BC-357B-BDC0-B392-2997E5FB4FCF}"/>
              </a:ext>
            </a:extLst>
          </p:cNvPr>
          <p:cNvSpPr/>
          <p:nvPr/>
        </p:nvSpPr>
        <p:spPr>
          <a:xfrm>
            <a:off x="5094868" y="4152360"/>
            <a:ext cx="3101608" cy="1093477"/>
          </a:xfrm>
          <a:prstGeom prst="roundRect">
            <a:avLst/>
          </a:prstGeom>
          <a:solidFill>
            <a:schemeClr val="bg1"/>
          </a:solidFill>
          <a:ln>
            <a:solidFill>
              <a:srgbClr val="FAAF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142" name="Rectangle: Rounded Corners 55">
            <a:extLst>
              <a:ext uri="{FF2B5EF4-FFF2-40B4-BE49-F238E27FC236}">
                <a16:creationId xmlns:a16="http://schemas.microsoft.com/office/drawing/2014/main" id="{E5ABC6BC-357B-BDC0-B392-2997E5FB4FCF}"/>
              </a:ext>
            </a:extLst>
          </p:cNvPr>
          <p:cNvSpPr/>
          <p:nvPr/>
        </p:nvSpPr>
        <p:spPr>
          <a:xfrm>
            <a:off x="5094868" y="5433005"/>
            <a:ext cx="3101608" cy="1093477"/>
          </a:xfrm>
          <a:prstGeom prst="roundRect">
            <a:avLst/>
          </a:prstGeom>
          <a:solidFill>
            <a:schemeClr val="bg1"/>
          </a:solidFill>
          <a:ln>
            <a:solidFill>
              <a:srgbClr val="FAAF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143" name="Rectangle: Rounded Corners 55">
            <a:extLst>
              <a:ext uri="{FF2B5EF4-FFF2-40B4-BE49-F238E27FC236}">
                <a16:creationId xmlns:a16="http://schemas.microsoft.com/office/drawing/2014/main" id="{E5ABC6BC-357B-BDC0-B392-2997E5FB4FCF}"/>
              </a:ext>
            </a:extLst>
          </p:cNvPr>
          <p:cNvSpPr/>
          <p:nvPr/>
        </p:nvSpPr>
        <p:spPr>
          <a:xfrm>
            <a:off x="8439209" y="1562036"/>
            <a:ext cx="3101608" cy="1093477"/>
          </a:xfrm>
          <a:prstGeom prst="roundRect">
            <a:avLst/>
          </a:prstGeom>
          <a:solidFill>
            <a:schemeClr val="bg1"/>
          </a:solidFill>
          <a:ln>
            <a:solidFill>
              <a:srgbClr val="FAAF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144" name="Rectangle: Rounded Corners 55">
            <a:extLst>
              <a:ext uri="{FF2B5EF4-FFF2-40B4-BE49-F238E27FC236}">
                <a16:creationId xmlns:a16="http://schemas.microsoft.com/office/drawing/2014/main" id="{E5ABC6BC-357B-BDC0-B392-2997E5FB4FCF}"/>
              </a:ext>
            </a:extLst>
          </p:cNvPr>
          <p:cNvSpPr/>
          <p:nvPr/>
        </p:nvSpPr>
        <p:spPr>
          <a:xfrm>
            <a:off x="8439209" y="2842680"/>
            <a:ext cx="3101608" cy="1093477"/>
          </a:xfrm>
          <a:prstGeom prst="roundRect">
            <a:avLst/>
          </a:prstGeom>
          <a:solidFill>
            <a:schemeClr val="bg1"/>
          </a:solidFill>
          <a:ln>
            <a:solidFill>
              <a:srgbClr val="FAAF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145" name="Rectangle: Rounded Corners 55">
            <a:extLst>
              <a:ext uri="{FF2B5EF4-FFF2-40B4-BE49-F238E27FC236}">
                <a16:creationId xmlns:a16="http://schemas.microsoft.com/office/drawing/2014/main" id="{E5ABC6BC-357B-BDC0-B392-2997E5FB4FCF}"/>
              </a:ext>
            </a:extLst>
          </p:cNvPr>
          <p:cNvSpPr/>
          <p:nvPr/>
        </p:nvSpPr>
        <p:spPr>
          <a:xfrm>
            <a:off x="8439209" y="4123324"/>
            <a:ext cx="3101608" cy="1093477"/>
          </a:xfrm>
          <a:prstGeom prst="roundRect">
            <a:avLst/>
          </a:prstGeom>
          <a:solidFill>
            <a:schemeClr val="bg1"/>
          </a:solidFill>
          <a:ln>
            <a:solidFill>
              <a:srgbClr val="FAAF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146" name="Rectangle: Rounded Corners 55">
            <a:extLst>
              <a:ext uri="{FF2B5EF4-FFF2-40B4-BE49-F238E27FC236}">
                <a16:creationId xmlns:a16="http://schemas.microsoft.com/office/drawing/2014/main" id="{E5ABC6BC-357B-BDC0-B392-2997E5FB4FCF}"/>
              </a:ext>
            </a:extLst>
          </p:cNvPr>
          <p:cNvSpPr/>
          <p:nvPr/>
        </p:nvSpPr>
        <p:spPr>
          <a:xfrm>
            <a:off x="8439209" y="5403969"/>
            <a:ext cx="3101608" cy="1093477"/>
          </a:xfrm>
          <a:prstGeom prst="roundRect">
            <a:avLst/>
          </a:prstGeom>
          <a:solidFill>
            <a:schemeClr val="bg1"/>
          </a:solidFill>
          <a:ln>
            <a:solidFill>
              <a:srgbClr val="FAAF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a typeface="+mn-ea"/>
              <a:cs typeface="+mn-cs"/>
            </a:endParaRPr>
          </a:p>
        </p:txBody>
      </p:sp>
      <p:pic>
        <p:nvPicPr>
          <p:cNvPr id="38" name="Picture 37" descr="Logo, company name&#10;&#10;Description automatically generated">
            <a:extLst>
              <a:ext uri="{FF2B5EF4-FFF2-40B4-BE49-F238E27FC236}">
                <a16:creationId xmlns:a16="http://schemas.microsoft.com/office/drawing/2014/main" id="{3E6026A0-4D9F-4208-9EB1-A23883BF618E}"/>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3749835" y="4243683"/>
            <a:ext cx="935397" cy="926227"/>
          </a:xfrm>
          <a:prstGeom prst="rect">
            <a:avLst/>
          </a:prstGeom>
        </p:spPr>
      </p:pic>
      <p:pic>
        <p:nvPicPr>
          <p:cNvPr id="6" name="Picture 5" descr="Logo, icon&#10;&#10;Description automatically generated">
            <a:extLst>
              <a:ext uri="{FF2B5EF4-FFF2-40B4-BE49-F238E27FC236}">
                <a16:creationId xmlns:a16="http://schemas.microsoft.com/office/drawing/2014/main" id="{E2665541-7535-4559-B1BA-00A9A1CEA516}"/>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7037503" y="2940518"/>
            <a:ext cx="920794" cy="916637"/>
          </a:xfrm>
          <a:prstGeom prst="rect">
            <a:avLst/>
          </a:prstGeom>
        </p:spPr>
      </p:pic>
      <p:pic>
        <p:nvPicPr>
          <p:cNvPr id="18" name="Picture 17" descr="A picture containing text, vector graphics&#10;&#10;Description automatically generated">
            <a:extLst>
              <a:ext uri="{FF2B5EF4-FFF2-40B4-BE49-F238E27FC236}">
                <a16:creationId xmlns:a16="http://schemas.microsoft.com/office/drawing/2014/main" id="{0DB8C051-CE46-4EAB-B2E0-1C795CC79C4F}"/>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10341170" y="1603952"/>
            <a:ext cx="982780" cy="952634"/>
          </a:xfrm>
          <a:prstGeom prst="rect">
            <a:avLst/>
          </a:prstGeom>
        </p:spPr>
      </p:pic>
      <p:pic>
        <p:nvPicPr>
          <p:cNvPr id="21" name="Picture 20" descr="A picture containing text, sign, vector graphics&#10;&#10;Description automatically generated">
            <a:extLst>
              <a:ext uri="{FF2B5EF4-FFF2-40B4-BE49-F238E27FC236}">
                <a16:creationId xmlns:a16="http://schemas.microsoft.com/office/drawing/2014/main" id="{A5A39DFD-D2A8-4C5E-B504-33457B5EFAFB}"/>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7035572" y="1648173"/>
            <a:ext cx="1028713" cy="961006"/>
          </a:xfrm>
          <a:prstGeom prst="rect">
            <a:avLst/>
          </a:prstGeom>
        </p:spPr>
      </p:pic>
      <p:pic>
        <p:nvPicPr>
          <p:cNvPr id="39" name="Picture 38" descr="A picture containing text&#10;&#10;Description automatically generated">
            <a:extLst>
              <a:ext uri="{FF2B5EF4-FFF2-40B4-BE49-F238E27FC236}">
                <a16:creationId xmlns:a16="http://schemas.microsoft.com/office/drawing/2014/main" id="{0CB03943-739B-42EB-BDF6-6480CBAD5016}"/>
              </a:ext>
            </a:extLst>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3769836" y="1653534"/>
            <a:ext cx="960128" cy="950285"/>
          </a:xfrm>
          <a:prstGeom prst="rect">
            <a:avLst/>
          </a:prstGeom>
        </p:spPr>
      </p:pic>
      <p:pic>
        <p:nvPicPr>
          <p:cNvPr id="41" name="Picture 40" descr="Icon&#10;&#10;Description automatically generated">
            <a:extLst>
              <a:ext uri="{FF2B5EF4-FFF2-40B4-BE49-F238E27FC236}">
                <a16:creationId xmlns:a16="http://schemas.microsoft.com/office/drawing/2014/main" id="{8A1D2F31-9B56-4C4E-A9E3-9C39608763FB}"/>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7057773" y="4225373"/>
            <a:ext cx="1006512" cy="977232"/>
          </a:xfrm>
          <a:prstGeom prst="rect">
            <a:avLst/>
          </a:prstGeom>
        </p:spPr>
      </p:pic>
      <p:pic>
        <p:nvPicPr>
          <p:cNvPr id="51" name="Picture 50" descr="Diagram&#10;&#10;Description automatically generated">
            <a:extLst>
              <a:ext uri="{FF2B5EF4-FFF2-40B4-BE49-F238E27FC236}">
                <a16:creationId xmlns:a16="http://schemas.microsoft.com/office/drawing/2014/main" id="{3C03488A-CB3B-4481-8692-07FFFCD91EF3}"/>
              </a:ext>
            </a:extLst>
          </p:cNvPr>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10380089" y="4171718"/>
            <a:ext cx="1012957" cy="1016588"/>
          </a:xfrm>
          <a:prstGeom prst="rect">
            <a:avLst/>
          </a:prstGeom>
        </p:spPr>
      </p:pic>
      <p:pic>
        <p:nvPicPr>
          <p:cNvPr id="8" name="Picture 7" descr="Icon&#10;&#10;Description automatically generated">
            <a:extLst>
              <a:ext uri="{FF2B5EF4-FFF2-40B4-BE49-F238E27FC236}">
                <a16:creationId xmlns:a16="http://schemas.microsoft.com/office/drawing/2014/main" id="{EEB061C7-B3C4-4C71-94DC-62F5D18EE826}"/>
              </a:ext>
            </a:extLst>
          </p:cNvPr>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10394630" y="2875847"/>
            <a:ext cx="998578" cy="991778"/>
          </a:xfrm>
          <a:prstGeom prst="rect">
            <a:avLst/>
          </a:prstGeom>
        </p:spPr>
      </p:pic>
      <p:pic>
        <p:nvPicPr>
          <p:cNvPr id="57" name="Picture 56" descr="A picture containing shape&#10;&#10;Description automatically generated">
            <a:extLst>
              <a:ext uri="{FF2B5EF4-FFF2-40B4-BE49-F238E27FC236}">
                <a16:creationId xmlns:a16="http://schemas.microsoft.com/office/drawing/2014/main" id="{82E2C391-DAAA-4A16-B664-1804450FF8DD}"/>
              </a:ext>
            </a:extLst>
          </p:cNvPr>
          <p:cNvPicPr>
            <a:picLocks noChangeAspect="1"/>
          </p:cNvPicPr>
          <p:nvPr/>
        </p:nvPicPr>
        <p:blipFill>
          <a:blip r:embed="rId27" cstate="print">
            <a:extLst>
              <a:ext uri="{28A0092B-C50C-407E-A947-70E740481C1C}">
                <a14:useLocalDpi xmlns:a14="http://schemas.microsoft.com/office/drawing/2010/main" val="0"/>
              </a:ext>
            </a:extLst>
          </a:blip>
          <a:stretch>
            <a:fillRect/>
          </a:stretch>
        </p:blipFill>
        <p:spPr>
          <a:xfrm>
            <a:off x="3708869" y="5536422"/>
            <a:ext cx="926576" cy="901843"/>
          </a:xfrm>
          <a:prstGeom prst="rect">
            <a:avLst/>
          </a:prstGeom>
        </p:spPr>
      </p:pic>
      <p:pic>
        <p:nvPicPr>
          <p:cNvPr id="62" name="Picture 61" descr="Icon&#10;&#10;Description automatically generated">
            <a:extLst>
              <a:ext uri="{FF2B5EF4-FFF2-40B4-BE49-F238E27FC236}">
                <a16:creationId xmlns:a16="http://schemas.microsoft.com/office/drawing/2014/main" id="{05D12C86-2B0C-4822-930B-ABE484EBC513}"/>
              </a:ext>
            </a:extLst>
          </p:cNvPr>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7100327" y="5478026"/>
            <a:ext cx="996226" cy="1014674"/>
          </a:xfrm>
          <a:prstGeom prst="rect">
            <a:avLst/>
          </a:prstGeom>
        </p:spPr>
      </p:pic>
      <p:pic>
        <p:nvPicPr>
          <p:cNvPr id="72" name="Picture 71" descr="A picture containing icon&#10;&#10;Description automatically generated">
            <a:extLst>
              <a:ext uri="{FF2B5EF4-FFF2-40B4-BE49-F238E27FC236}">
                <a16:creationId xmlns:a16="http://schemas.microsoft.com/office/drawing/2014/main" id="{5C667FE4-13A2-4A8F-B093-179BE81638CB}"/>
              </a:ext>
            </a:extLst>
          </p:cNvPr>
          <p:cNvPicPr>
            <a:picLocks noChangeAspect="1"/>
          </p:cNvPicPr>
          <p:nvPr/>
        </p:nvPicPr>
        <p:blipFill>
          <a:blip r:embed="rId29" cstate="print">
            <a:extLst>
              <a:ext uri="{28A0092B-C50C-407E-A947-70E740481C1C}">
                <a14:useLocalDpi xmlns:a14="http://schemas.microsoft.com/office/drawing/2010/main" val="0"/>
              </a:ext>
            </a:extLst>
          </a:blip>
          <a:stretch>
            <a:fillRect/>
          </a:stretch>
        </p:blipFill>
        <p:spPr>
          <a:xfrm>
            <a:off x="3751153" y="2955512"/>
            <a:ext cx="1112077" cy="1018219"/>
          </a:xfrm>
          <a:prstGeom prst="rect">
            <a:avLst/>
          </a:prstGeom>
        </p:spPr>
      </p:pic>
      <p:pic>
        <p:nvPicPr>
          <p:cNvPr id="76" name="Picture 75" descr="Icon&#10;&#10;Description automatically generated">
            <a:extLst>
              <a:ext uri="{FF2B5EF4-FFF2-40B4-BE49-F238E27FC236}">
                <a16:creationId xmlns:a16="http://schemas.microsoft.com/office/drawing/2014/main" id="{3B890EBE-CE76-474B-9518-2A9BE4C9E970}"/>
              </a:ext>
            </a:extLst>
          </p:cNvPr>
          <p:cNvPicPr>
            <a:picLocks noChangeAspect="1"/>
          </p:cNvPicPr>
          <p:nvPr/>
        </p:nvPicPr>
        <p:blipFill>
          <a:blip r:embed="rId30" cstate="print">
            <a:extLst>
              <a:ext uri="{28A0092B-C50C-407E-A947-70E740481C1C}">
                <a14:useLocalDpi xmlns:a14="http://schemas.microsoft.com/office/drawing/2010/main" val="0"/>
              </a:ext>
            </a:extLst>
          </a:blip>
          <a:stretch>
            <a:fillRect/>
          </a:stretch>
        </p:blipFill>
        <p:spPr>
          <a:xfrm>
            <a:off x="10488104" y="5500692"/>
            <a:ext cx="904942" cy="929897"/>
          </a:xfrm>
          <a:prstGeom prst="rect">
            <a:avLst/>
          </a:prstGeom>
        </p:spPr>
      </p:pic>
      <p:grpSp>
        <p:nvGrpSpPr>
          <p:cNvPr id="147" name="Group 146">
            <a:extLst>
              <a:ext uri="{FF2B5EF4-FFF2-40B4-BE49-F238E27FC236}">
                <a16:creationId xmlns:a16="http://schemas.microsoft.com/office/drawing/2014/main" id="{43961C7C-4BDC-457F-B2BD-A363B1522F58}"/>
              </a:ext>
            </a:extLst>
          </p:cNvPr>
          <p:cNvGrpSpPr/>
          <p:nvPr/>
        </p:nvGrpSpPr>
        <p:grpSpPr>
          <a:xfrm>
            <a:off x="8829834" y="4144714"/>
            <a:ext cx="1259963" cy="956538"/>
            <a:chOff x="4585379" y="4393396"/>
            <a:chExt cx="2018224" cy="1566148"/>
          </a:xfrm>
        </p:grpSpPr>
        <p:grpSp>
          <p:nvGrpSpPr>
            <p:cNvPr id="148" name="Group 147">
              <a:extLst>
                <a:ext uri="{FF2B5EF4-FFF2-40B4-BE49-F238E27FC236}">
                  <a16:creationId xmlns:a16="http://schemas.microsoft.com/office/drawing/2014/main" id="{1BEE7CC0-5600-45C4-BF42-55C09AE16B77}"/>
                </a:ext>
              </a:extLst>
            </p:cNvPr>
            <p:cNvGrpSpPr/>
            <p:nvPr/>
          </p:nvGrpSpPr>
          <p:grpSpPr>
            <a:xfrm>
              <a:off x="4585379" y="4902729"/>
              <a:ext cx="2018224" cy="1056815"/>
              <a:chOff x="2434064" y="1534805"/>
              <a:chExt cx="2018224" cy="1056815"/>
            </a:xfrm>
            <a:solidFill>
              <a:srgbClr val="002060"/>
            </a:solidFill>
          </p:grpSpPr>
          <p:pic>
            <p:nvPicPr>
              <p:cNvPr id="150" name="Graphic 32" descr="Harp with solid fill">
                <a:extLst>
                  <a:ext uri="{FF2B5EF4-FFF2-40B4-BE49-F238E27FC236}">
                    <a16:creationId xmlns:a16="http://schemas.microsoft.com/office/drawing/2014/main" id="{97D42513-96B8-4813-ADB5-B6266B6F3510}"/>
                  </a:ext>
                </a:extLst>
              </p:cNvPr>
              <p:cNvPicPr>
                <a:picLocks noChangeAspect="1"/>
              </p:cNvPicPr>
              <p:nvPr/>
            </p:nvPicPr>
            <p:blipFill>
              <a:blip r:embed="rId31" cstate="print">
                <a:extLst>
                  <a:ext uri="{28A0092B-C50C-407E-A947-70E740481C1C}">
                    <a14:useLocalDpi xmlns:a14="http://schemas.microsoft.com/office/drawing/2010/main" val="0"/>
                  </a:ext>
                  <a:ext uri="{96DAC541-7B7A-43D3-8B79-37D633B846F1}">
                    <asvg:svgBlip xmlns:asvg="http://schemas.microsoft.com/office/drawing/2016/SVG/main" r:embed="rId32"/>
                  </a:ext>
                </a:extLst>
              </a:blip>
              <a:stretch>
                <a:fillRect/>
              </a:stretch>
            </p:blipFill>
            <p:spPr>
              <a:xfrm>
                <a:off x="3080688" y="1677220"/>
                <a:ext cx="914400" cy="914400"/>
              </a:xfrm>
              <a:prstGeom prst="rect">
                <a:avLst/>
              </a:prstGeom>
            </p:spPr>
          </p:pic>
          <p:pic>
            <p:nvPicPr>
              <p:cNvPr id="151" name="Graphic 33" descr="Saxophone with solid fill">
                <a:extLst>
                  <a:ext uri="{FF2B5EF4-FFF2-40B4-BE49-F238E27FC236}">
                    <a16:creationId xmlns:a16="http://schemas.microsoft.com/office/drawing/2014/main" id="{76982E1A-7B64-45F8-A706-045207727CA2}"/>
                  </a:ext>
                </a:extLst>
              </p:cNvPr>
              <p:cNvPicPr>
                <a:picLocks noChangeAspect="1"/>
              </p:cNvPicPr>
              <p:nvPr/>
            </p:nvPicPr>
            <p:blipFill>
              <a:blip r:embed="rId33" cstate="print">
                <a:extLst>
                  <a:ext uri="{28A0092B-C50C-407E-A947-70E740481C1C}">
                    <a14:useLocalDpi xmlns:a14="http://schemas.microsoft.com/office/drawing/2010/main" val="0"/>
                  </a:ext>
                  <a:ext uri="{96DAC541-7B7A-43D3-8B79-37D633B846F1}">
                    <asvg:svgBlip xmlns:asvg="http://schemas.microsoft.com/office/drawing/2016/SVG/main" r:embed="rId34"/>
                  </a:ext>
                </a:extLst>
              </a:blip>
              <a:stretch>
                <a:fillRect/>
              </a:stretch>
            </p:blipFill>
            <p:spPr>
              <a:xfrm>
                <a:off x="2434064" y="1631641"/>
                <a:ext cx="914400" cy="914400"/>
              </a:xfrm>
              <a:prstGeom prst="rect">
                <a:avLst/>
              </a:prstGeom>
            </p:spPr>
          </p:pic>
          <p:pic>
            <p:nvPicPr>
              <p:cNvPr id="152" name="Graphic 34" descr="Clarinet with solid fill">
                <a:extLst>
                  <a:ext uri="{FF2B5EF4-FFF2-40B4-BE49-F238E27FC236}">
                    <a16:creationId xmlns:a16="http://schemas.microsoft.com/office/drawing/2014/main" id="{202294B2-7A28-405C-9BE2-680CECDE89CB}"/>
                  </a:ext>
                </a:extLst>
              </p:cNvPr>
              <p:cNvPicPr>
                <a:picLocks noChangeAspect="1"/>
              </p:cNvPicPr>
              <p:nvPr/>
            </p:nvPicPr>
            <p:blipFill>
              <a:blip r:embed="rId35" cstate="print">
                <a:extLst>
                  <a:ext uri="{28A0092B-C50C-407E-A947-70E740481C1C}">
                    <a14:useLocalDpi xmlns:a14="http://schemas.microsoft.com/office/drawing/2010/main" val="0"/>
                  </a:ext>
                  <a:ext uri="{96DAC541-7B7A-43D3-8B79-37D633B846F1}">
                    <asvg:svgBlip xmlns:asvg="http://schemas.microsoft.com/office/drawing/2016/SVG/main" r:embed="rId36"/>
                  </a:ext>
                </a:extLst>
              </a:blip>
              <a:stretch>
                <a:fillRect/>
              </a:stretch>
            </p:blipFill>
            <p:spPr>
              <a:xfrm rot="20528664">
                <a:off x="3537888" y="1534805"/>
                <a:ext cx="914400" cy="914400"/>
              </a:xfrm>
              <a:prstGeom prst="rect">
                <a:avLst/>
              </a:prstGeom>
            </p:spPr>
          </p:pic>
        </p:grpSp>
        <p:pic>
          <p:nvPicPr>
            <p:cNvPr id="149" name="Graphic 31" descr="Trumpet with solid fill">
              <a:extLst>
                <a:ext uri="{FF2B5EF4-FFF2-40B4-BE49-F238E27FC236}">
                  <a16:creationId xmlns:a16="http://schemas.microsoft.com/office/drawing/2014/main" id="{0EBD35DC-9E4A-43D7-A7EA-9207B2A9025D}"/>
                </a:ext>
              </a:extLst>
            </p:cNvPr>
            <p:cNvPicPr>
              <a:picLocks noChangeAspect="1"/>
            </p:cNvPicPr>
            <p:nvPr/>
          </p:nvPicPr>
          <p:blipFill>
            <a:blip r:embed="rId37" cstate="print">
              <a:extLst>
                <a:ext uri="{28A0092B-C50C-407E-A947-70E740481C1C}">
                  <a14:useLocalDpi xmlns:a14="http://schemas.microsoft.com/office/drawing/2010/main" val="0"/>
                </a:ext>
                <a:ext uri="{96DAC541-7B7A-43D3-8B79-37D633B846F1}">
                  <asvg:svgBlip xmlns:asvg="http://schemas.microsoft.com/office/drawing/2016/SVG/main" r:embed="rId38"/>
                </a:ext>
              </a:extLst>
            </a:blip>
            <a:stretch>
              <a:fillRect/>
            </a:stretch>
          </p:blipFill>
          <p:spPr>
            <a:xfrm>
              <a:off x="5140373" y="4393396"/>
              <a:ext cx="914400" cy="914400"/>
            </a:xfrm>
            <a:prstGeom prst="rect">
              <a:avLst/>
            </a:prstGeom>
          </p:spPr>
        </p:pic>
      </p:grpSp>
      <p:pic>
        <p:nvPicPr>
          <p:cNvPr id="153" name="Picture 152">
            <a:extLst>
              <a:ext uri="{FF2B5EF4-FFF2-40B4-BE49-F238E27FC236}">
                <a16:creationId xmlns:a16="http://schemas.microsoft.com/office/drawing/2014/main" id="{F1BE08A2-63DA-FB69-CD63-FDA2E13C71A9}"/>
              </a:ext>
            </a:extLst>
          </p:cNvPr>
          <p:cNvPicPr>
            <a:picLocks noChangeAspect="1"/>
          </p:cNvPicPr>
          <p:nvPr/>
        </p:nvPicPr>
        <p:blipFill>
          <a:blip r:embed="rId39"/>
          <a:stretch>
            <a:fillRect/>
          </a:stretch>
        </p:blipFill>
        <p:spPr>
          <a:xfrm>
            <a:off x="5447543" y="3044202"/>
            <a:ext cx="1358322" cy="768301"/>
          </a:xfrm>
          <a:prstGeom prst="rect">
            <a:avLst/>
          </a:prstGeom>
        </p:spPr>
      </p:pic>
      <p:pic>
        <p:nvPicPr>
          <p:cNvPr id="154" name="Picture 153">
            <a:extLst>
              <a:ext uri="{FF2B5EF4-FFF2-40B4-BE49-F238E27FC236}">
                <a16:creationId xmlns:a16="http://schemas.microsoft.com/office/drawing/2014/main" id="{9443B55B-00FE-48B1-917B-C468FFF36204}"/>
              </a:ext>
            </a:extLst>
          </p:cNvPr>
          <p:cNvPicPr>
            <a:picLocks noChangeAspect="1"/>
          </p:cNvPicPr>
          <p:nvPr/>
        </p:nvPicPr>
        <p:blipFill>
          <a:blip r:embed="rId40">
            <a:extLst>
              <a:ext uri="{28A0092B-C50C-407E-A947-70E740481C1C}">
                <a14:useLocalDpi xmlns:a14="http://schemas.microsoft.com/office/drawing/2010/main" val="0"/>
              </a:ext>
            </a:extLst>
          </a:blip>
          <a:stretch>
            <a:fillRect/>
          </a:stretch>
        </p:blipFill>
        <p:spPr>
          <a:xfrm>
            <a:off x="5328683" y="4506682"/>
            <a:ext cx="1679223" cy="389511"/>
          </a:xfrm>
          <a:prstGeom prst="rect">
            <a:avLst/>
          </a:prstGeom>
        </p:spPr>
      </p:pic>
      <p:pic>
        <p:nvPicPr>
          <p:cNvPr id="1026" name="Picture 2" descr="Free Joystick Icon vector and picture"/>
          <p:cNvPicPr>
            <a:picLocks noChangeAspect="1" noChangeArrowheads="1"/>
          </p:cNvPicPr>
          <p:nvPr/>
        </p:nvPicPr>
        <p:blipFill rotWithShape="1">
          <a:blip r:embed="rId41" cstate="print">
            <a:extLst>
              <a:ext uri="{28A0092B-C50C-407E-A947-70E740481C1C}">
                <a14:useLocalDpi xmlns:a14="http://schemas.microsoft.com/office/drawing/2010/main" val="0"/>
              </a:ext>
            </a:extLst>
          </a:blip>
          <a:srcRect l="13526" t="11989" r="12415" b="16129"/>
          <a:stretch/>
        </p:blipFill>
        <p:spPr bwMode="auto">
          <a:xfrm>
            <a:off x="8911887" y="1618759"/>
            <a:ext cx="991951" cy="96277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Free Image Pictures vector and picture"/>
          <p:cNvPicPr>
            <a:picLocks noChangeAspect="1" noChangeArrowheads="1"/>
          </p:cNvPicPr>
          <p:nvPr/>
        </p:nvPicPr>
        <p:blipFill>
          <a:blip r:embed="rId42" cstate="print">
            <a:extLst>
              <a:ext uri="{28A0092B-C50C-407E-A947-70E740481C1C}">
                <a14:useLocalDpi xmlns:a14="http://schemas.microsoft.com/office/drawing/2010/main" val="0"/>
              </a:ext>
            </a:extLst>
          </a:blip>
          <a:srcRect/>
          <a:stretch>
            <a:fillRect/>
          </a:stretch>
        </p:blipFill>
        <p:spPr bwMode="auto">
          <a:xfrm>
            <a:off x="2177800" y="4228440"/>
            <a:ext cx="1072825" cy="957167"/>
          </a:xfrm>
          <a:prstGeom prst="rect">
            <a:avLst/>
          </a:prstGeom>
          <a:noFill/>
          <a:extLst>
            <a:ext uri="{909E8E84-426E-40DD-AFC4-6F175D3DCCD1}">
              <a14:hiddenFill xmlns:a14="http://schemas.microsoft.com/office/drawing/2010/main">
                <a:solidFill>
                  <a:srgbClr val="FFFFFF"/>
                </a:solidFill>
              </a14:hiddenFill>
            </a:ext>
          </a:extLst>
        </p:spPr>
      </p:pic>
      <p:pic>
        <p:nvPicPr>
          <p:cNvPr id="155" name="Picture 154" descr="A picture containing text, toy, doll, vector graphics&#10;&#10;Description automatically generated">
            <a:extLst>
              <a:ext uri="{FF2B5EF4-FFF2-40B4-BE49-F238E27FC236}">
                <a16:creationId xmlns:a16="http://schemas.microsoft.com/office/drawing/2014/main" id="{2867896C-19D6-4FD2-9249-5612FDF72914}"/>
              </a:ext>
            </a:extLst>
          </p:cNvPr>
          <p:cNvPicPr>
            <a:picLocks noChangeAspect="1"/>
          </p:cNvPicPr>
          <p:nvPr/>
        </p:nvPicPr>
        <p:blipFill>
          <a:blip r:embed="rId43" cstate="print">
            <a:extLst>
              <a:ext uri="{28A0092B-C50C-407E-A947-70E740481C1C}">
                <a14:useLocalDpi xmlns:a14="http://schemas.microsoft.com/office/drawing/2010/main" val="0"/>
              </a:ext>
            </a:extLst>
          </a:blip>
          <a:stretch>
            <a:fillRect/>
          </a:stretch>
        </p:blipFill>
        <p:spPr>
          <a:xfrm>
            <a:off x="2164314" y="5432817"/>
            <a:ext cx="971819" cy="941450"/>
          </a:xfrm>
          <a:prstGeom prst="rect">
            <a:avLst/>
          </a:prstGeom>
        </p:spPr>
      </p:pic>
      <p:pic>
        <p:nvPicPr>
          <p:cNvPr id="7" name="Picture 6"/>
          <p:cNvPicPr>
            <a:picLocks noChangeAspect="1"/>
          </p:cNvPicPr>
          <p:nvPr/>
        </p:nvPicPr>
        <p:blipFill>
          <a:blip r:embed="rId44" cstate="print">
            <a:extLst>
              <a:ext uri="{28A0092B-C50C-407E-A947-70E740481C1C}">
                <a14:useLocalDpi xmlns:a14="http://schemas.microsoft.com/office/drawing/2010/main" val="0"/>
              </a:ext>
            </a:extLst>
          </a:blip>
          <a:stretch>
            <a:fillRect/>
          </a:stretch>
        </p:blipFill>
        <p:spPr>
          <a:xfrm>
            <a:off x="5328683" y="5829989"/>
            <a:ext cx="1733138" cy="388933"/>
          </a:xfrm>
          <a:prstGeom prst="rect">
            <a:avLst/>
          </a:prstGeom>
        </p:spPr>
      </p:pic>
      <p:pic>
        <p:nvPicPr>
          <p:cNvPr id="9" name="Picture 8"/>
          <p:cNvPicPr>
            <a:picLocks noChangeAspect="1"/>
          </p:cNvPicPr>
          <p:nvPr/>
        </p:nvPicPr>
        <p:blipFill>
          <a:blip r:embed="rId45">
            <a:extLst>
              <a:ext uri="{28A0092B-C50C-407E-A947-70E740481C1C}">
                <a14:useLocalDpi xmlns:a14="http://schemas.microsoft.com/office/drawing/2010/main" val="0"/>
              </a:ext>
            </a:extLst>
          </a:blip>
          <a:stretch>
            <a:fillRect/>
          </a:stretch>
        </p:blipFill>
        <p:spPr>
          <a:xfrm>
            <a:off x="8746487" y="3156507"/>
            <a:ext cx="1544912" cy="662105"/>
          </a:xfrm>
          <a:prstGeom prst="rect">
            <a:avLst/>
          </a:prstGeom>
        </p:spPr>
      </p:pic>
      <p:pic>
        <p:nvPicPr>
          <p:cNvPr id="1030" name="Picture 6" descr="Free Questions Man vector and picture"/>
          <p:cNvPicPr>
            <a:picLocks noChangeAspect="1" noChangeArrowheads="1"/>
          </p:cNvPicPr>
          <p:nvPr/>
        </p:nvPicPr>
        <p:blipFill>
          <a:blip r:embed="rId46" cstate="print">
            <a:extLst>
              <a:ext uri="{28A0092B-C50C-407E-A947-70E740481C1C}">
                <a14:useLocalDpi xmlns:a14="http://schemas.microsoft.com/office/drawing/2010/main" val="0"/>
              </a:ext>
            </a:extLst>
          </a:blip>
          <a:srcRect/>
          <a:stretch>
            <a:fillRect/>
          </a:stretch>
        </p:blipFill>
        <p:spPr bwMode="auto">
          <a:xfrm>
            <a:off x="2213472" y="2940518"/>
            <a:ext cx="922881" cy="922881"/>
          </a:xfrm>
          <a:prstGeom prst="rect">
            <a:avLst/>
          </a:prstGeom>
          <a:noFill/>
          <a:extLst>
            <a:ext uri="{909E8E84-426E-40DD-AFC4-6F175D3DCCD1}">
              <a14:hiddenFill xmlns:a14="http://schemas.microsoft.com/office/drawing/2010/main">
                <a:solidFill>
                  <a:srgbClr val="FFFFFF"/>
                </a:solidFill>
              </a14:hiddenFill>
            </a:ext>
          </a:extLst>
        </p:spPr>
      </p:pic>
      <p:sp>
        <p:nvSpPr>
          <p:cNvPr id="156" name="TextBox 155">
            <a:extLst>
              <a:ext uri="{FF2B5EF4-FFF2-40B4-BE49-F238E27FC236}">
                <a16:creationId xmlns:a16="http://schemas.microsoft.com/office/drawing/2014/main" id="{0EAAAC72-9D7C-4924-950B-8CF3453C1764}"/>
              </a:ext>
            </a:extLst>
          </p:cNvPr>
          <p:cNvSpPr txBox="1"/>
          <p:nvPr/>
        </p:nvSpPr>
        <p:spPr>
          <a:xfrm>
            <a:off x="6391596" y="9258442"/>
            <a:ext cx="361912" cy="37364075"/>
          </a:xfrm>
          <a:prstGeom prst="rect">
            <a:avLst/>
          </a:prstGeom>
          <a:solidFill>
            <a:srgbClr val="FFFF00"/>
          </a:solidFill>
        </p:spPr>
        <p:txBody>
          <a:bodyPr wrap="square" rtlCol="0">
            <a:spAutoFit/>
          </a:bodyPr>
          <a:lstStyle/>
          <a:p>
            <a:r>
              <a:rPr lang="en-GB" sz="1400" dirty="0"/>
              <a:t>1. </a:t>
            </a:r>
            <a:r>
              <a:rPr lang="en-GB" sz="1400" dirty="0" err="1"/>
              <a:t>ein</a:t>
            </a:r>
            <a:r>
              <a:rPr lang="en-GB" sz="1400" dirty="0"/>
              <a:t> Instrument </a:t>
            </a:r>
            <a:r>
              <a:rPr lang="en-GB" sz="1400" dirty="0" err="1"/>
              <a:t>lernen</a:t>
            </a:r>
            <a:br>
              <a:rPr lang="en-GB" sz="1400" dirty="0"/>
            </a:br>
            <a:r>
              <a:rPr lang="en-GB" sz="1400" dirty="0"/>
              <a:t>2. </a:t>
            </a:r>
            <a:r>
              <a:rPr lang="en-GB" sz="1400" dirty="0" err="1"/>
              <a:t>ein</a:t>
            </a:r>
            <a:r>
              <a:rPr lang="en-GB" sz="1400" dirty="0"/>
              <a:t> Lied </a:t>
            </a:r>
            <a:r>
              <a:rPr lang="en-GB" sz="1400" dirty="0" err="1"/>
              <a:t>singen</a:t>
            </a:r>
            <a:br>
              <a:rPr lang="en-GB" sz="1400" dirty="0"/>
            </a:br>
            <a:r>
              <a:rPr lang="en-GB" sz="1400" dirty="0"/>
              <a:t>3. </a:t>
            </a:r>
            <a:r>
              <a:rPr lang="en-GB" sz="1400" dirty="0" err="1"/>
              <a:t>ein</a:t>
            </a:r>
            <a:r>
              <a:rPr lang="en-GB" sz="1400" dirty="0"/>
              <a:t> Spiel </a:t>
            </a:r>
            <a:r>
              <a:rPr lang="en-GB" sz="1400" dirty="0" err="1"/>
              <a:t>gewinnen</a:t>
            </a:r>
            <a:br>
              <a:rPr lang="en-GB" sz="1400" dirty="0"/>
            </a:br>
            <a:r>
              <a:rPr lang="en-GB" sz="1400" dirty="0"/>
              <a:t>4. </a:t>
            </a:r>
            <a:r>
              <a:rPr lang="en-GB" sz="1400" dirty="0" err="1"/>
              <a:t>einen</a:t>
            </a:r>
            <a:r>
              <a:rPr lang="en-GB" sz="1400" dirty="0"/>
              <a:t> </a:t>
            </a:r>
            <a:r>
              <a:rPr lang="en-GB" sz="1400" dirty="0" err="1"/>
              <a:t>Satz</a:t>
            </a:r>
            <a:r>
              <a:rPr lang="en-GB" sz="1400" dirty="0"/>
              <a:t> </a:t>
            </a:r>
            <a:r>
              <a:rPr lang="en-GB" sz="1400" dirty="0" err="1"/>
              <a:t>wiederholen</a:t>
            </a:r>
            <a:endParaRPr lang="en-GB" sz="1400" dirty="0"/>
          </a:p>
          <a:p>
            <a:r>
              <a:rPr lang="en-GB" sz="1400" dirty="0"/>
              <a:t>5. </a:t>
            </a:r>
            <a:r>
              <a:rPr lang="en-GB" sz="1400" dirty="0" err="1"/>
              <a:t>ein</a:t>
            </a:r>
            <a:r>
              <a:rPr lang="en-GB" sz="1400" dirty="0"/>
              <a:t> Bild </a:t>
            </a:r>
            <a:r>
              <a:rPr lang="en-GB" sz="1400" dirty="0" err="1"/>
              <a:t>machen</a:t>
            </a:r>
            <a:endParaRPr lang="en-GB" sz="1400" dirty="0"/>
          </a:p>
          <a:p>
            <a:r>
              <a:rPr lang="en-GB" sz="1400" dirty="0"/>
              <a:t>6. </a:t>
            </a:r>
            <a:r>
              <a:rPr lang="en-GB" sz="1400" dirty="0" err="1"/>
              <a:t>neben</a:t>
            </a:r>
            <a:r>
              <a:rPr lang="en-GB" sz="1400" dirty="0"/>
              <a:t> Moritz </a:t>
            </a:r>
            <a:r>
              <a:rPr lang="en-GB" sz="1400" dirty="0" err="1"/>
              <a:t>sitzen</a:t>
            </a:r>
            <a:endParaRPr lang="en-GB" sz="1400" dirty="0"/>
          </a:p>
          <a:p>
            <a:r>
              <a:rPr lang="en-GB" sz="1400" dirty="0"/>
              <a:t>7. </a:t>
            </a:r>
            <a:r>
              <a:rPr lang="en-GB" sz="1400" dirty="0" err="1"/>
              <a:t>dienstags</a:t>
            </a:r>
            <a:r>
              <a:rPr lang="en-GB" sz="1400" dirty="0"/>
              <a:t> </a:t>
            </a:r>
            <a:r>
              <a:rPr lang="en-GB" sz="1400" dirty="0" err="1"/>
              <a:t>schwimmen</a:t>
            </a:r>
            <a:endParaRPr lang="en-GB" sz="1400" dirty="0"/>
          </a:p>
          <a:p>
            <a:r>
              <a:rPr lang="en-GB" sz="1400" dirty="0"/>
              <a:t>8. </a:t>
            </a:r>
            <a:r>
              <a:rPr lang="en-GB" sz="1400" dirty="0" err="1"/>
              <a:t>heute</a:t>
            </a:r>
            <a:r>
              <a:rPr lang="en-GB" sz="1400" dirty="0"/>
              <a:t> tanzen</a:t>
            </a:r>
          </a:p>
          <a:p>
            <a:r>
              <a:rPr lang="en-GB" sz="1400" dirty="0"/>
              <a:t>9. </a:t>
            </a:r>
            <a:r>
              <a:rPr lang="en-GB" sz="1400" dirty="0" err="1"/>
              <a:t>etwas</a:t>
            </a:r>
            <a:r>
              <a:rPr lang="en-GB" sz="1400" dirty="0"/>
              <a:t> </a:t>
            </a:r>
            <a:r>
              <a:rPr lang="en-GB" sz="1400" dirty="0" err="1"/>
              <a:t>spielen</a:t>
            </a:r>
            <a:endParaRPr lang="en-GB" sz="1400" dirty="0"/>
          </a:p>
          <a:p>
            <a:r>
              <a:rPr lang="en-GB" sz="1400" dirty="0"/>
              <a:t>10. </a:t>
            </a:r>
            <a:r>
              <a:rPr lang="en-GB" sz="1400" dirty="0" err="1"/>
              <a:t>Fragen</a:t>
            </a:r>
            <a:r>
              <a:rPr lang="en-GB" sz="1400" dirty="0"/>
              <a:t> und </a:t>
            </a:r>
            <a:r>
              <a:rPr lang="en-GB" sz="1400" dirty="0" err="1"/>
              <a:t>Antworten</a:t>
            </a:r>
            <a:r>
              <a:rPr lang="en-GB" sz="1400" dirty="0"/>
              <a:t> verstehen</a:t>
            </a:r>
          </a:p>
          <a:p>
            <a:r>
              <a:rPr lang="en-GB" sz="1400" dirty="0"/>
              <a:t>11. </a:t>
            </a:r>
            <a:r>
              <a:rPr lang="en-GB" sz="1400" dirty="0" err="1"/>
              <a:t>denken</a:t>
            </a:r>
            <a:r>
              <a:rPr lang="en-GB" sz="1400" dirty="0"/>
              <a:t>: “ich </a:t>
            </a:r>
            <a:r>
              <a:rPr lang="en-GB" sz="1400" dirty="0" err="1"/>
              <a:t>weiß</a:t>
            </a:r>
            <a:r>
              <a:rPr lang="en-GB" sz="1400" dirty="0"/>
              <a:t> es </a:t>
            </a:r>
            <a:r>
              <a:rPr lang="en-GB" sz="1400" dirty="0" err="1"/>
              <a:t>nicht</a:t>
            </a:r>
            <a:r>
              <a:rPr lang="en-GB" sz="1400" dirty="0"/>
              <a:t>!” </a:t>
            </a:r>
          </a:p>
          <a:p>
            <a:r>
              <a:rPr lang="en-GB" sz="1400" dirty="0"/>
              <a:t>12. </a:t>
            </a:r>
            <a:r>
              <a:rPr lang="en-GB" sz="1400" dirty="0" err="1"/>
              <a:t>Geburtstag</a:t>
            </a:r>
            <a:r>
              <a:rPr lang="en-GB" sz="1400" dirty="0"/>
              <a:t> </a:t>
            </a:r>
            <a:r>
              <a:rPr lang="en-GB" sz="1400" dirty="0" err="1"/>
              <a:t>haben</a:t>
            </a:r>
            <a:endParaRPr lang="en-GB" sz="1400" dirty="0"/>
          </a:p>
        </p:txBody>
      </p:sp>
      <p:pic>
        <p:nvPicPr>
          <p:cNvPr id="1032" name="Picture 8" descr="Free Unsure Emotions illustration and picture"/>
          <p:cNvPicPr>
            <a:picLocks noChangeAspect="1" noChangeArrowheads="1"/>
          </p:cNvPicPr>
          <p:nvPr/>
        </p:nvPicPr>
        <p:blipFill>
          <a:blip r:embed="rId47" cstate="print">
            <a:extLst>
              <a:ext uri="{28A0092B-C50C-407E-A947-70E740481C1C}">
                <a14:useLocalDpi xmlns:a14="http://schemas.microsoft.com/office/drawing/2010/main" val="0"/>
              </a:ext>
            </a:extLst>
          </a:blip>
          <a:srcRect/>
          <a:stretch>
            <a:fillRect/>
          </a:stretch>
        </p:blipFill>
        <p:spPr bwMode="auto">
          <a:xfrm>
            <a:off x="8877468" y="5452362"/>
            <a:ext cx="1026454" cy="1012393"/>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Free Date Of Birth Cake illustration and picture"/>
          <p:cNvPicPr>
            <a:picLocks noChangeAspect="1" noChangeArrowheads="1"/>
          </p:cNvPicPr>
          <p:nvPr/>
        </p:nvPicPr>
        <p:blipFill>
          <a:blip r:embed="rId48" cstate="print">
            <a:extLst>
              <a:ext uri="{28A0092B-C50C-407E-A947-70E740481C1C}">
                <a14:useLocalDpi xmlns:a14="http://schemas.microsoft.com/office/drawing/2010/main" val="0"/>
              </a:ext>
            </a:extLst>
          </a:blip>
          <a:srcRect/>
          <a:stretch>
            <a:fillRect/>
          </a:stretch>
        </p:blipFill>
        <p:spPr bwMode="auto">
          <a:xfrm>
            <a:off x="5172434" y="1473663"/>
            <a:ext cx="1825356" cy="136901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p:cNvPicPr>
            <a:picLocks noChangeAspect="1"/>
          </p:cNvPicPr>
          <p:nvPr/>
        </p:nvPicPr>
        <p:blipFill>
          <a:blip r:embed="rId49" cstate="print">
            <a:extLst>
              <a:ext uri="{28A0092B-C50C-407E-A947-70E740481C1C}">
                <a14:useLocalDpi xmlns:a14="http://schemas.microsoft.com/office/drawing/2010/main" val="0"/>
              </a:ext>
            </a:extLst>
          </a:blip>
          <a:stretch>
            <a:fillRect/>
          </a:stretch>
        </p:blipFill>
        <p:spPr>
          <a:xfrm rot="20927971">
            <a:off x="1998250" y="1968710"/>
            <a:ext cx="1744459" cy="297335"/>
          </a:xfrm>
          <a:prstGeom prst="rect">
            <a:avLst/>
          </a:prstGeom>
        </p:spPr>
      </p:pic>
      <p:sp>
        <p:nvSpPr>
          <p:cNvPr id="159" name="CustomShape 23">
            <a:extLst>
              <a:ext uri="{FF2B5EF4-FFF2-40B4-BE49-F238E27FC236}">
                <a16:creationId xmlns:a16="http://schemas.microsoft.com/office/drawing/2014/main" id="{3AD5864B-E328-4811-82EC-A3D77BDC6BF2}"/>
              </a:ext>
            </a:extLst>
          </p:cNvPr>
          <p:cNvSpPr/>
          <p:nvPr/>
        </p:nvSpPr>
        <p:spPr>
          <a:xfrm>
            <a:off x="1498240" y="1943675"/>
            <a:ext cx="427432" cy="396360"/>
          </a:xfrm>
          <a:prstGeom prst="actionButtonBlank">
            <a:avLst/>
          </a:prstGeom>
          <a:solidFill>
            <a:srgbClr val="002060"/>
          </a:solidFill>
          <a:ln>
            <a:noFill/>
            <a:round/>
          </a:ln>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prstClr val="white"/>
                </a:solidFill>
                <a:effectLst/>
                <a:uLnTx/>
                <a:uFillTx/>
                <a:latin typeface="Century Gothic" panose="020B0502020202020204" pitchFamily="34" charset="0"/>
                <a:ea typeface="+mn-ea"/>
                <a:cs typeface="+mn-cs"/>
              </a:rPr>
              <a:t>A</a:t>
            </a:r>
          </a:p>
        </p:txBody>
      </p:sp>
      <p:sp>
        <p:nvSpPr>
          <p:cNvPr id="160" name="CustomShape 23">
            <a:extLst>
              <a:ext uri="{FF2B5EF4-FFF2-40B4-BE49-F238E27FC236}">
                <a16:creationId xmlns:a16="http://schemas.microsoft.com/office/drawing/2014/main" id="{3AD5864B-E328-4811-82EC-A3D77BDC6BF2}"/>
              </a:ext>
            </a:extLst>
          </p:cNvPr>
          <p:cNvSpPr/>
          <p:nvPr/>
        </p:nvSpPr>
        <p:spPr>
          <a:xfrm>
            <a:off x="1498240" y="3254996"/>
            <a:ext cx="427432" cy="396360"/>
          </a:xfrm>
          <a:prstGeom prst="actionButtonBlank">
            <a:avLst/>
          </a:prstGeom>
          <a:solidFill>
            <a:srgbClr val="002060"/>
          </a:solidFill>
          <a:ln>
            <a:noFill/>
            <a:round/>
          </a:ln>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spc="-1" dirty="0">
                <a:solidFill>
                  <a:prstClr val="white"/>
                </a:solidFill>
                <a:latin typeface="Century Gothic" panose="020B0502020202020204" pitchFamily="34" charset="0"/>
              </a:rPr>
              <a:t>B</a:t>
            </a:r>
            <a:endParaRPr kumimoji="0" lang="en-GB" sz="2000" b="1" i="0" u="none" strike="noStrike" kern="1200" cap="none" spc="-1"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61" name="CustomShape 23">
            <a:extLst>
              <a:ext uri="{FF2B5EF4-FFF2-40B4-BE49-F238E27FC236}">
                <a16:creationId xmlns:a16="http://schemas.microsoft.com/office/drawing/2014/main" id="{3AD5864B-E328-4811-82EC-A3D77BDC6BF2}"/>
              </a:ext>
            </a:extLst>
          </p:cNvPr>
          <p:cNvSpPr/>
          <p:nvPr/>
        </p:nvSpPr>
        <p:spPr>
          <a:xfrm>
            <a:off x="1498240" y="4566317"/>
            <a:ext cx="427432" cy="396360"/>
          </a:xfrm>
          <a:prstGeom prst="actionButtonBlank">
            <a:avLst/>
          </a:prstGeom>
          <a:solidFill>
            <a:srgbClr val="002060"/>
          </a:solidFill>
          <a:ln>
            <a:noFill/>
            <a:round/>
          </a:ln>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spc="-1" noProof="0" dirty="0">
                <a:solidFill>
                  <a:prstClr val="white"/>
                </a:solidFill>
                <a:latin typeface="Century Gothic" panose="020B0502020202020204" pitchFamily="34" charset="0"/>
              </a:rPr>
              <a:t>C</a:t>
            </a:r>
            <a:endParaRPr kumimoji="0" lang="en-GB" sz="2000" b="1" i="0" u="none" strike="noStrike" kern="1200" cap="none" spc="-1"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62" name="CustomShape 23">
            <a:extLst>
              <a:ext uri="{FF2B5EF4-FFF2-40B4-BE49-F238E27FC236}">
                <a16:creationId xmlns:a16="http://schemas.microsoft.com/office/drawing/2014/main" id="{3AD5864B-E328-4811-82EC-A3D77BDC6BF2}"/>
              </a:ext>
            </a:extLst>
          </p:cNvPr>
          <p:cNvSpPr/>
          <p:nvPr/>
        </p:nvSpPr>
        <p:spPr>
          <a:xfrm>
            <a:off x="1498240" y="5877638"/>
            <a:ext cx="427432" cy="396360"/>
          </a:xfrm>
          <a:prstGeom prst="actionButtonBlank">
            <a:avLst/>
          </a:prstGeom>
          <a:solidFill>
            <a:srgbClr val="002060"/>
          </a:solidFill>
          <a:ln>
            <a:noFill/>
            <a:round/>
          </a:ln>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prstClr val="white"/>
                </a:solidFill>
                <a:effectLst/>
                <a:uLnTx/>
                <a:uFillTx/>
                <a:latin typeface="Century Gothic" panose="020B0502020202020204" pitchFamily="34" charset="0"/>
                <a:ea typeface="+mn-ea"/>
                <a:cs typeface="+mn-cs"/>
              </a:rPr>
              <a:t>D</a:t>
            </a:r>
          </a:p>
        </p:txBody>
      </p:sp>
      <p:sp>
        <p:nvSpPr>
          <p:cNvPr id="163" name="CustomShape 23">
            <a:extLst>
              <a:ext uri="{FF2B5EF4-FFF2-40B4-BE49-F238E27FC236}">
                <a16:creationId xmlns:a16="http://schemas.microsoft.com/office/drawing/2014/main" id="{3AD5864B-E328-4811-82EC-A3D77BDC6BF2}"/>
              </a:ext>
            </a:extLst>
          </p:cNvPr>
          <p:cNvSpPr/>
          <p:nvPr/>
        </p:nvSpPr>
        <p:spPr>
          <a:xfrm>
            <a:off x="4921215" y="1922938"/>
            <a:ext cx="427432" cy="396360"/>
          </a:xfrm>
          <a:prstGeom prst="actionButtonBlank">
            <a:avLst/>
          </a:prstGeom>
          <a:solidFill>
            <a:srgbClr val="002060"/>
          </a:solidFill>
          <a:ln>
            <a:noFill/>
            <a:round/>
          </a:ln>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spc="-1" noProof="0" dirty="0">
                <a:solidFill>
                  <a:prstClr val="white"/>
                </a:solidFill>
                <a:latin typeface="Century Gothic" panose="020B0502020202020204" pitchFamily="34" charset="0"/>
              </a:rPr>
              <a:t>E</a:t>
            </a:r>
            <a:endParaRPr kumimoji="0" lang="en-GB" sz="2000" b="1" i="0" u="none" strike="noStrike" kern="1200" cap="none" spc="-1"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64" name="CustomShape 23">
            <a:extLst>
              <a:ext uri="{FF2B5EF4-FFF2-40B4-BE49-F238E27FC236}">
                <a16:creationId xmlns:a16="http://schemas.microsoft.com/office/drawing/2014/main" id="{3AD5864B-E328-4811-82EC-A3D77BDC6BF2}"/>
              </a:ext>
            </a:extLst>
          </p:cNvPr>
          <p:cNvSpPr/>
          <p:nvPr/>
        </p:nvSpPr>
        <p:spPr>
          <a:xfrm>
            <a:off x="4921215" y="3234259"/>
            <a:ext cx="427432" cy="396360"/>
          </a:xfrm>
          <a:prstGeom prst="actionButtonBlank">
            <a:avLst/>
          </a:prstGeom>
          <a:solidFill>
            <a:srgbClr val="002060"/>
          </a:solidFill>
          <a:ln>
            <a:noFill/>
            <a:round/>
          </a:ln>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spc="-1" noProof="0" dirty="0">
                <a:solidFill>
                  <a:prstClr val="white"/>
                </a:solidFill>
                <a:latin typeface="Century Gothic" panose="020B0502020202020204" pitchFamily="34" charset="0"/>
              </a:rPr>
              <a:t>F</a:t>
            </a:r>
            <a:endParaRPr kumimoji="0" lang="en-GB" sz="2000" b="1" i="0" u="none" strike="noStrike" kern="1200" cap="none" spc="-1"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65" name="CustomShape 23">
            <a:extLst>
              <a:ext uri="{FF2B5EF4-FFF2-40B4-BE49-F238E27FC236}">
                <a16:creationId xmlns:a16="http://schemas.microsoft.com/office/drawing/2014/main" id="{3AD5864B-E328-4811-82EC-A3D77BDC6BF2}"/>
              </a:ext>
            </a:extLst>
          </p:cNvPr>
          <p:cNvSpPr/>
          <p:nvPr/>
        </p:nvSpPr>
        <p:spPr>
          <a:xfrm>
            <a:off x="4901251" y="4503258"/>
            <a:ext cx="427432" cy="396360"/>
          </a:xfrm>
          <a:prstGeom prst="actionButtonBlank">
            <a:avLst/>
          </a:prstGeom>
          <a:solidFill>
            <a:srgbClr val="002060"/>
          </a:solidFill>
          <a:ln>
            <a:noFill/>
            <a:round/>
          </a:ln>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spc="-1" dirty="0">
                <a:solidFill>
                  <a:prstClr val="white"/>
                </a:solidFill>
                <a:latin typeface="Century Gothic" panose="020B0502020202020204" pitchFamily="34" charset="0"/>
              </a:rPr>
              <a:t>G</a:t>
            </a:r>
            <a:endParaRPr kumimoji="0" lang="en-GB" sz="2000" b="1" i="0" u="none" strike="noStrike" kern="1200" cap="none" spc="-1"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66" name="CustomShape 23">
            <a:extLst>
              <a:ext uri="{FF2B5EF4-FFF2-40B4-BE49-F238E27FC236}">
                <a16:creationId xmlns:a16="http://schemas.microsoft.com/office/drawing/2014/main" id="{3AD5864B-E328-4811-82EC-A3D77BDC6BF2}"/>
              </a:ext>
            </a:extLst>
          </p:cNvPr>
          <p:cNvSpPr/>
          <p:nvPr/>
        </p:nvSpPr>
        <p:spPr>
          <a:xfrm>
            <a:off x="4921215" y="5856901"/>
            <a:ext cx="427432" cy="396360"/>
          </a:xfrm>
          <a:prstGeom prst="actionButtonBlank">
            <a:avLst/>
          </a:prstGeom>
          <a:solidFill>
            <a:srgbClr val="002060"/>
          </a:solidFill>
          <a:ln>
            <a:noFill/>
            <a:round/>
          </a:ln>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prstClr val="white"/>
                </a:solidFill>
                <a:effectLst/>
                <a:uLnTx/>
                <a:uFillTx/>
                <a:latin typeface="Century Gothic" panose="020B0502020202020204" pitchFamily="34" charset="0"/>
                <a:ea typeface="+mn-ea"/>
                <a:cs typeface="+mn-cs"/>
              </a:rPr>
              <a:t>H</a:t>
            </a:r>
          </a:p>
        </p:txBody>
      </p:sp>
      <p:sp>
        <p:nvSpPr>
          <p:cNvPr id="167" name="CustomShape 23">
            <a:extLst>
              <a:ext uri="{FF2B5EF4-FFF2-40B4-BE49-F238E27FC236}">
                <a16:creationId xmlns:a16="http://schemas.microsoft.com/office/drawing/2014/main" id="{3AD5864B-E328-4811-82EC-A3D77BDC6BF2}"/>
              </a:ext>
            </a:extLst>
          </p:cNvPr>
          <p:cNvSpPr/>
          <p:nvPr/>
        </p:nvSpPr>
        <p:spPr>
          <a:xfrm>
            <a:off x="8299439" y="1922938"/>
            <a:ext cx="427432" cy="396360"/>
          </a:xfrm>
          <a:prstGeom prst="actionButtonBlank">
            <a:avLst/>
          </a:prstGeom>
          <a:solidFill>
            <a:srgbClr val="002060"/>
          </a:solidFill>
          <a:ln>
            <a:noFill/>
            <a:round/>
          </a:ln>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prstClr val="white"/>
                </a:solidFill>
                <a:effectLst/>
                <a:uLnTx/>
                <a:uFillTx/>
                <a:latin typeface="Century Gothic" panose="020B0502020202020204" pitchFamily="34" charset="0"/>
                <a:ea typeface="+mn-ea"/>
                <a:cs typeface="+mn-cs"/>
              </a:rPr>
              <a:t>I</a:t>
            </a:r>
          </a:p>
        </p:txBody>
      </p:sp>
      <p:sp>
        <p:nvSpPr>
          <p:cNvPr id="168" name="CustomShape 23">
            <a:extLst>
              <a:ext uri="{FF2B5EF4-FFF2-40B4-BE49-F238E27FC236}">
                <a16:creationId xmlns:a16="http://schemas.microsoft.com/office/drawing/2014/main" id="{3AD5864B-E328-4811-82EC-A3D77BDC6BF2}"/>
              </a:ext>
            </a:extLst>
          </p:cNvPr>
          <p:cNvSpPr/>
          <p:nvPr/>
        </p:nvSpPr>
        <p:spPr>
          <a:xfrm>
            <a:off x="8299439" y="3234259"/>
            <a:ext cx="427432" cy="396360"/>
          </a:xfrm>
          <a:prstGeom prst="actionButtonBlank">
            <a:avLst/>
          </a:prstGeom>
          <a:solidFill>
            <a:srgbClr val="002060"/>
          </a:solidFill>
          <a:ln>
            <a:noFill/>
            <a:round/>
          </a:ln>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spc="-1" noProof="0" dirty="0">
                <a:solidFill>
                  <a:prstClr val="white"/>
                </a:solidFill>
                <a:latin typeface="Century Gothic" panose="020B0502020202020204" pitchFamily="34" charset="0"/>
              </a:rPr>
              <a:t>J</a:t>
            </a:r>
            <a:endParaRPr kumimoji="0" lang="en-GB" sz="2000" b="1" i="0" u="none" strike="noStrike" kern="1200" cap="none" spc="-1"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69" name="CustomShape 23">
            <a:extLst>
              <a:ext uri="{FF2B5EF4-FFF2-40B4-BE49-F238E27FC236}">
                <a16:creationId xmlns:a16="http://schemas.microsoft.com/office/drawing/2014/main" id="{3AD5864B-E328-4811-82EC-A3D77BDC6BF2}"/>
              </a:ext>
            </a:extLst>
          </p:cNvPr>
          <p:cNvSpPr/>
          <p:nvPr/>
        </p:nvSpPr>
        <p:spPr>
          <a:xfrm>
            <a:off x="8299439" y="4545580"/>
            <a:ext cx="427432" cy="396360"/>
          </a:xfrm>
          <a:prstGeom prst="actionButtonBlank">
            <a:avLst/>
          </a:prstGeom>
          <a:solidFill>
            <a:srgbClr val="002060"/>
          </a:solidFill>
          <a:ln>
            <a:noFill/>
            <a:round/>
          </a:ln>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prstClr val="white"/>
                </a:solidFill>
                <a:effectLst/>
                <a:uLnTx/>
                <a:uFillTx/>
                <a:latin typeface="Century Gothic" panose="020B0502020202020204" pitchFamily="34" charset="0"/>
                <a:ea typeface="+mn-ea"/>
                <a:cs typeface="+mn-cs"/>
              </a:rPr>
              <a:t>K</a:t>
            </a:r>
          </a:p>
        </p:txBody>
      </p:sp>
      <p:sp>
        <p:nvSpPr>
          <p:cNvPr id="170" name="CustomShape 23">
            <a:extLst>
              <a:ext uri="{FF2B5EF4-FFF2-40B4-BE49-F238E27FC236}">
                <a16:creationId xmlns:a16="http://schemas.microsoft.com/office/drawing/2014/main" id="{3AD5864B-E328-4811-82EC-A3D77BDC6BF2}"/>
              </a:ext>
            </a:extLst>
          </p:cNvPr>
          <p:cNvSpPr/>
          <p:nvPr/>
        </p:nvSpPr>
        <p:spPr>
          <a:xfrm>
            <a:off x="8299439" y="5856901"/>
            <a:ext cx="427432" cy="396360"/>
          </a:xfrm>
          <a:prstGeom prst="actionButtonBlank">
            <a:avLst/>
          </a:prstGeom>
          <a:solidFill>
            <a:srgbClr val="002060"/>
          </a:solidFill>
          <a:ln>
            <a:noFill/>
            <a:round/>
          </a:ln>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prstClr val="white"/>
                </a:solidFill>
                <a:effectLst/>
                <a:uLnTx/>
                <a:uFillTx/>
                <a:latin typeface="Century Gothic" panose="020B0502020202020204" pitchFamily="34" charset="0"/>
                <a:ea typeface="+mn-ea"/>
                <a:cs typeface="+mn-cs"/>
              </a:rPr>
              <a:t>L</a:t>
            </a:r>
          </a:p>
        </p:txBody>
      </p:sp>
      <p:sp>
        <p:nvSpPr>
          <p:cNvPr id="19" name="TextBox 18"/>
          <p:cNvSpPr txBox="1"/>
          <p:nvPr/>
        </p:nvSpPr>
        <p:spPr>
          <a:xfrm>
            <a:off x="698335" y="1307616"/>
            <a:ext cx="451246" cy="400110"/>
          </a:xfrm>
          <a:prstGeom prst="rect">
            <a:avLst/>
          </a:prstGeom>
          <a:noFill/>
        </p:spPr>
        <p:txBody>
          <a:bodyPr wrap="square" rtlCol="0">
            <a:spAutoFit/>
          </a:bodyPr>
          <a:lstStyle/>
          <a:p>
            <a:r>
              <a:rPr lang="en-GB" sz="2000" b="1" dirty="0"/>
              <a:t>K</a:t>
            </a:r>
          </a:p>
        </p:txBody>
      </p:sp>
      <p:sp>
        <p:nvSpPr>
          <p:cNvPr id="171" name="TextBox 170"/>
          <p:cNvSpPr txBox="1"/>
          <p:nvPr/>
        </p:nvSpPr>
        <p:spPr>
          <a:xfrm>
            <a:off x="698335" y="1821414"/>
            <a:ext cx="451246" cy="400110"/>
          </a:xfrm>
          <a:prstGeom prst="rect">
            <a:avLst/>
          </a:prstGeom>
          <a:noFill/>
        </p:spPr>
        <p:txBody>
          <a:bodyPr wrap="square" rtlCol="0">
            <a:spAutoFit/>
          </a:bodyPr>
          <a:lstStyle/>
          <a:p>
            <a:r>
              <a:rPr lang="en-GB" sz="2000" b="1" dirty="0"/>
              <a:t>F</a:t>
            </a:r>
          </a:p>
        </p:txBody>
      </p:sp>
      <p:sp>
        <p:nvSpPr>
          <p:cNvPr id="172" name="TextBox 171"/>
          <p:cNvSpPr txBox="1"/>
          <p:nvPr/>
        </p:nvSpPr>
        <p:spPr>
          <a:xfrm>
            <a:off x="698335" y="2254441"/>
            <a:ext cx="451246" cy="400110"/>
          </a:xfrm>
          <a:prstGeom prst="rect">
            <a:avLst/>
          </a:prstGeom>
          <a:noFill/>
        </p:spPr>
        <p:txBody>
          <a:bodyPr wrap="square" rtlCol="0">
            <a:spAutoFit/>
          </a:bodyPr>
          <a:lstStyle/>
          <a:p>
            <a:r>
              <a:rPr lang="en-GB" sz="2000" b="1" dirty="0"/>
              <a:t>I</a:t>
            </a:r>
          </a:p>
        </p:txBody>
      </p:sp>
      <p:sp>
        <p:nvSpPr>
          <p:cNvPr id="173" name="TextBox 172"/>
          <p:cNvSpPr txBox="1"/>
          <p:nvPr/>
        </p:nvSpPr>
        <p:spPr>
          <a:xfrm>
            <a:off x="698335" y="2650801"/>
            <a:ext cx="451246" cy="400110"/>
          </a:xfrm>
          <a:prstGeom prst="rect">
            <a:avLst/>
          </a:prstGeom>
          <a:noFill/>
        </p:spPr>
        <p:txBody>
          <a:bodyPr wrap="square" rtlCol="0">
            <a:spAutoFit/>
          </a:bodyPr>
          <a:lstStyle/>
          <a:p>
            <a:r>
              <a:rPr lang="en-GB" sz="2000" b="1" dirty="0"/>
              <a:t>A</a:t>
            </a:r>
          </a:p>
        </p:txBody>
      </p:sp>
      <p:sp>
        <p:nvSpPr>
          <p:cNvPr id="174" name="TextBox 173"/>
          <p:cNvSpPr txBox="1"/>
          <p:nvPr/>
        </p:nvSpPr>
        <p:spPr>
          <a:xfrm>
            <a:off x="698335" y="3168196"/>
            <a:ext cx="451246" cy="400110"/>
          </a:xfrm>
          <a:prstGeom prst="rect">
            <a:avLst/>
          </a:prstGeom>
          <a:noFill/>
        </p:spPr>
        <p:txBody>
          <a:bodyPr wrap="square" rtlCol="0">
            <a:spAutoFit/>
          </a:bodyPr>
          <a:lstStyle/>
          <a:p>
            <a:r>
              <a:rPr lang="en-GB" sz="2000" b="1" dirty="0"/>
              <a:t>C</a:t>
            </a:r>
          </a:p>
        </p:txBody>
      </p:sp>
      <p:sp>
        <p:nvSpPr>
          <p:cNvPr id="175" name="TextBox 174"/>
          <p:cNvSpPr txBox="1"/>
          <p:nvPr/>
        </p:nvSpPr>
        <p:spPr>
          <a:xfrm>
            <a:off x="698335" y="3627154"/>
            <a:ext cx="451246" cy="400110"/>
          </a:xfrm>
          <a:prstGeom prst="rect">
            <a:avLst/>
          </a:prstGeom>
          <a:noFill/>
        </p:spPr>
        <p:txBody>
          <a:bodyPr wrap="square" rtlCol="0">
            <a:spAutoFit/>
          </a:bodyPr>
          <a:lstStyle/>
          <a:p>
            <a:r>
              <a:rPr lang="en-GB" sz="2000" b="1" dirty="0"/>
              <a:t>D</a:t>
            </a:r>
          </a:p>
        </p:txBody>
      </p:sp>
      <p:sp>
        <p:nvSpPr>
          <p:cNvPr id="176" name="TextBox 175"/>
          <p:cNvSpPr txBox="1"/>
          <p:nvPr/>
        </p:nvSpPr>
        <p:spPr>
          <a:xfrm>
            <a:off x="698335" y="4040756"/>
            <a:ext cx="451246" cy="400110"/>
          </a:xfrm>
          <a:prstGeom prst="rect">
            <a:avLst/>
          </a:prstGeom>
          <a:noFill/>
        </p:spPr>
        <p:txBody>
          <a:bodyPr wrap="square" rtlCol="0">
            <a:spAutoFit/>
          </a:bodyPr>
          <a:lstStyle/>
          <a:p>
            <a:r>
              <a:rPr lang="en-GB" sz="2000" b="1" dirty="0"/>
              <a:t>H</a:t>
            </a:r>
          </a:p>
        </p:txBody>
      </p:sp>
      <p:sp>
        <p:nvSpPr>
          <p:cNvPr id="177" name="TextBox 176"/>
          <p:cNvSpPr txBox="1"/>
          <p:nvPr/>
        </p:nvSpPr>
        <p:spPr>
          <a:xfrm>
            <a:off x="698335" y="4515042"/>
            <a:ext cx="451246" cy="400110"/>
          </a:xfrm>
          <a:prstGeom prst="rect">
            <a:avLst/>
          </a:prstGeom>
          <a:noFill/>
        </p:spPr>
        <p:txBody>
          <a:bodyPr wrap="square" rtlCol="0">
            <a:spAutoFit/>
          </a:bodyPr>
          <a:lstStyle/>
          <a:p>
            <a:r>
              <a:rPr lang="en-GB" sz="2000" b="1" dirty="0"/>
              <a:t>J</a:t>
            </a:r>
          </a:p>
        </p:txBody>
      </p:sp>
      <p:sp>
        <p:nvSpPr>
          <p:cNvPr id="178" name="TextBox 177"/>
          <p:cNvSpPr txBox="1"/>
          <p:nvPr/>
        </p:nvSpPr>
        <p:spPr>
          <a:xfrm>
            <a:off x="698335" y="4992600"/>
            <a:ext cx="451246" cy="400110"/>
          </a:xfrm>
          <a:prstGeom prst="rect">
            <a:avLst/>
          </a:prstGeom>
          <a:noFill/>
        </p:spPr>
        <p:txBody>
          <a:bodyPr wrap="square" rtlCol="0">
            <a:spAutoFit/>
          </a:bodyPr>
          <a:lstStyle/>
          <a:p>
            <a:r>
              <a:rPr lang="en-GB" sz="2000" b="1" dirty="0"/>
              <a:t>G</a:t>
            </a:r>
          </a:p>
        </p:txBody>
      </p:sp>
      <p:sp>
        <p:nvSpPr>
          <p:cNvPr id="179" name="TextBox 178"/>
          <p:cNvSpPr txBox="1"/>
          <p:nvPr/>
        </p:nvSpPr>
        <p:spPr>
          <a:xfrm>
            <a:off x="698335" y="5469406"/>
            <a:ext cx="451246" cy="400110"/>
          </a:xfrm>
          <a:prstGeom prst="rect">
            <a:avLst/>
          </a:prstGeom>
          <a:noFill/>
        </p:spPr>
        <p:txBody>
          <a:bodyPr wrap="square" rtlCol="0">
            <a:spAutoFit/>
          </a:bodyPr>
          <a:lstStyle/>
          <a:p>
            <a:r>
              <a:rPr lang="en-GB" sz="2000" b="1" dirty="0"/>
              <a:t>B</a:t>
            </a:r>
          </a:p>
        </p:txBody>
      </p:sp>
      <p:sp>
        <p:nvSpPr>
          <p:cNvPr id="180" name="TextBox 179"/>
          <p:cNvSpPr txBox="1"/>
          <p:nvPr/>
        </p:nvSpPr>
        <p:spPr>
          <a:xfrm>
            <a:off x="698335" y="5879148"/>
            <a:ext cx="451246" cy="400110"/>
          </a:xfrm>
          <a:prstGeom prst="rect">
            <a:avLst/>
          </a:prstGeom>
          <a:noFill/>
        </p:spPr>
        <p:txBody>
          <a:bodyPr wrap="square" rtlCol="0">
            <a:spAutoFit/>
          </a:bodyPr>
          <a:lstStyle/>
          <a:p>
            <a:r>
              <a:rPr lang="en-GB" sz="2000" b="1" dirty="0"/>
              <a:t>L</a:t>
            </a:r>
          </a:p>
        </p:txBody>
      </p:sp>
      <p:sp>
        <p:nvSpPr>
          <p:cNvPr id="181" name="TextBox 180"/>
          <p:cNvSpPr txBox="1"/>
          <p:nvPr/>
        </p:nvSpPr>
        <p:spPr>
          <a:xfrm>
            <a:off x="698335" y="6329569"/>
            <a:ext cx="451246" cy="400110"/>
          </a:xfrm>
          <a:prstGeom prst="rect">
            <a:avLst/>
          </a:prstGeom>
          <a:noFill/>
        </p:spPr>
        <p:txBody>
          <a:bodyPr wrap="square" rtlCol="0">
            <a:spAutoFit/>
          </a:bodyPr>
          <a:lstStyle/>
          <a:p>
            <a:r>
              <a:rPr lang="en-GB" sz="2000" b="1" dirty="0"/>
              <a:t>E</a:t>
            </a:r>
          </a:p>
        </p:txBody>
      </p:sp>
    </p:spTree>
    <p:extLst>
      <p:ext uri="{BB962C8B-B14F-4D97-AF65-F5344CB8AC3E}">
        <p14:creationId xmlns:p14="http://schemas.microsoft.com/office/powerpoint/2010/main" val="3735421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7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7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7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7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7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7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7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7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80"/>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18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71" grpId="0"/>
      <p:bldP spid="172" grpId="0"/>
      <p:bldP spid="173" grpId="0"/>
      <p:bldP spid="174" grpId="0"/>
      <p:bldP spid="175" grpId="0"/>
      <p:bldP spid="176" grpId="0"/>
      <p:bldP spid="177" grpId="0"/>
      <p:bldP spid="178" grpId="0"/>
      <p:bldP spid="179" grpId="0"/>
      <p:bldP spid="180" grpId="0"/>
      <p:bldP spid="18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 name="Google Shape;170;p8"/>
          <p:cNvPicPr/>
          <p:nvPr/>
        </p:nvPicPr>
        <p:blipFill>
          <a:blip r:embed="rId7"/>
          <a:stretch/>
        </p:blipFill>
        <p:spPr>
          <a:xfrm>
            <a:off x="10909270" y="86527"/>
            <a:ext cx="1190434" cy="1088269"/>
          </a:xfrm>
          <a:prstGeom prst="rect">
            <a:avLst/>
          </a:prstGeom>
          <a:ln>
            <a:noFill/>
          </a:ln>
        </p:spPr>
      </p:pic>
      <p:sp>
        <p:nvSpPr>
          <p:cNvPr id="90" name="CustomShape 3"/>
          <p:cNvSpPr/>
          <p:nvPr/>
        </p:nvSpPr>
        <p:spPr>
          <a:xfrm>
            <a:off x="92296" y="954900"/>
            <a:ext cx="11463480"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defRPr/>
            </a:pPr>
            <a:r>
              <a:rPr lang="en-GB" sz="2800" spc="-1" dirty="0">
                <a:solidFill>
                  <a:srgbClr val="002060"/>
                </a:solidFill>
                <a:latin typeface="Century Gothic" panose="020B0502020202020204" pitchFamily="34" charset="0"/>
              </a:rPr>
              <a:t>To say what you </a:t>
            </a:r>
            <a:r>
              <a:rPr lang="en-GB" sz="2800" i="1" u="sng" spc="-1" dirty="0">
                <a:solidFill>
                  <a:srgbClr val="002060"/>
                </a:solidFill>
                <a:latin typeface="Century Gothic" panose="020B0502020202020204" pitchFamily="34" charset="0"/>
              </a:rPr>
              <a:t>can</a:t>
            </a:r>
            <a:r>
              <a:rPr lang="en-GB" sz="2800" spc="-1" dirty="0">
                <a:solidFill>
                  <a:srgbClr val="002060"/>
                </a:solidFill>
                <a:latin typeface="Century Gothic" panose="020B0502020202020204" pitchFamily="34" charset="0"/>
              </a:rPr>
              <a:t> </a:t>
            </a:r>
            <a:r>
              <a:rPr lang="en-GB" sz="2800" i="1" u="sng" spc="-1" dirty="0">
                <a:solidFill>
                  <a:srgbClr val="002060"/>
                </a:solidFill>
                <a:latin typeface="Century Gothic" panose="020B0502020202020204" pitchFamily="34" charset="0"/>
              </a:rPr>
              <a:t>do</a:t>
            </a:r>
            <a:r>
              <a:rPr lang="en-GB" sz="2800" spc="-1" dirty="0">
                <a:solidFill>
                  <a:srgbClr val="002060"/>
                </a:solidFill>
                <a:latin typeface="Century Gothic" panose="020B0502020202020204" pitchFamily="34" charset="0"/>
              </a:rPr>
              <a:t> use the verb </a:t>
            </a:r>
            <a:r>
              <a:rPr lang="en-GB" sz="2800" b="1" spc="-1" dirty="0" err="1">
                <a:solidFill>
                  <a:srgbClr val="002060"/>
                </a:solidFill>
                <a:latin typeface="Century Gothic" panose="020B0502020202020204" pitchFamily="34" charset="0"/>
              </a:rPr>
              <a:t>können</a:t>
            </a:r>
            <a:r>
              <a:rPr lang="en-GB" sz="2800" spc="-1" dirty="0">
                <a:solidFill>
                  <a:srgbClr val="002060"/>
                </a:solidFill>
                <a:latin typeface="Century Gothic" panose="020B0502020202020204" pitchFamily="34" charset="0"/>
              </a:rPr>
              <a:t> and a 2</a:t>
            </a:r>
            <a:r>
              <a:rPr lang="en-GB" sz="2800" spc="-1" baseline="30000" dirty="0">
                <a:solidFill>
                  <a:srgbClr val="002060"/>
                </a:solidFill>
                <a:latin typeface="Century Gothic" panose="020B0502020202020204" pitchFamily="34" charset="0"/>
              </a:rPr>
              <a:t>nd</a:t>
            </a:r>
            <a:r>
              <a:rPr lang="en-GB" sz="2800" spc="-1" dirty="0">
                <a:solidFill>
                  <a:srgbClr val="002060"/>
                </a:solidFill>
                <a:latin typeface="Century Gothic" panose="020B0502020202020204" pitchFamily="34" charset="0"/>
              </a:rPr>
              <a:t> verb in the infinitive form.</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91" name="CustomShape 4"/>
          <p:cNvSpPr/>
          <p:nvPr/>
        </p:nvSpPr>
        <p:spPr>
          <a:xfrm>
            <a:off x="266644" y="2176576"/>
            <a:ext cx="4063309"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spc="-1" dirty="0">
                <a:solidFill>
                  <a:srgbClr val="92D050"/>
                </a:solidFill>
                <a:latin typeface="Century Gothic" panose="020B0502020202020204" pitchFamily="34" charset="0"/>
                <a:ea typeface="Century Gothic"/>
              </a:rPr>
              <a:t>I</a:t>
            </a:r>
            <a:r>
              <a:rPr kumimoji="0" lang="en-GB" sz="2800" b="1" i="0" u="none" strike="noStrike" kern="1200" cap="none" spc="-1" normalizeH="0" baseline="0" noProof="0" dirty="0" err="1">
                <a:ln>
                  <a:noFill/>
                </a:ln>
                <a:solidFill>
                  <a:srgbClr val="92D050"/>
                </a:solidFill>
                <a:effectLst/>
                <a:uLnTx/>
                <a:uFillTx/>
                <a:latin typeface="Century Gothic" panose="020B0502020202020204" pitchFamily="34" charset="0"/>
                <a:ea typeface="Century Gothic"/>
              </a:rPr>
              <a:t>ch</a:t>
            </a:r>
            <a:r>
              <a:rPr kumimoji="0" lang="en-GB" sz="2800" b="1" i="0" u="none" strike="noStrike" kern="1200" cap="none" spc="-1" normalizeH="0" baseline="0" noProof="0" dirty="0">
                <a:ln>
                  <a:noFill/>
                </a:ln>
                <a:solidFill>
                  <a:srgbClr val="92D050"/>
                </a:solidFill>
                <a:effectLst/>
                <a:uLnTx/>
                <a:uFillTx/>
                <a:latin typeface="Century Gothic" panose="020B0502020202020204" pitchFamily="34" charset="0"/>
                <a:ea typeface="Century Gothic"/>
              </a:rPr>
              <a:t> </a:t>
            </a:r>
            <a:r>
              <a:rPr kumimoji="0" lang="en-GB" sz="2800" b="1" i="0" u="none" strike="noStrike" kern="1200" cap="none" spc="-1" normalizeH="0" baseline="0" noProof="0" dirty="0" err="1">
                <a:ln>
                  <a:noFill/>
                </a:ln>
                <a:solidFill>
                  <a:srgbClr val="92D050"/>
                </a:solidFill>
                <a:effectLst/>
                <a:uLnTx/>
                <a:uFillTx/>
                <a:latin typeface="Century Gothic" panose="020B0502020202020204" pitchFamily="34" charset="0"/>
                <a:ea typeface="Century Gothic"/>
              </a:rPr>
              <a:t>kann</a:t>
            </a:r>
            <a:r>
              <a:rPr kumimoji="0" lang="en-GB" sz="2800" b="1" i="0" u="none" strike="noStrike" kern="1200" cap="none" spc="-1" normalizeH="0" baseline="0" noProof="0" dirty="0">
                <a:ln>
                  <a:noFill/>
                </a:ln>
                <a:solidFill>
                  <a:srgbClr val="92D050"/>
                </a:solidFill>
                <a:effectLst/>
                <a:uLnTx/>
                <a:uFillTx/>
                <a:latin typeface="Century Gothic" panose="020B0502020202020204" pitchFamily="34" charset="0"/>
                <a:ea typeface="Century Gothic"/>
              </a:rPr>
              <a:t>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singen</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96" name="CustomShape 9"/>
          <p:cNvSpPr/>
          <p:nvPr/>
        </p:nvSpPr>
        <p:spPr>
          <a:xfrm>
            <a:off x="4607620" y="2179742"/>
            <a:ext cx="3691080"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92D050"/>
                </a:solidFill>
                <a:effectLst/>
                <a:uLnTx/>
                <a:uFillTx/>
                <a:latin typeface="Century Gothic" panose="020B0502020202020204" pitchFamily="34" charset="0"/>
                <a:ea typeface="Century Gothic"/>
              </a:rPr>
              <a:t>I can </a:t>
            </a:r>
            <a:r>
              <a:rPr kumimoji="0" lang="en-GB" sz="2800" b="1" i="0" u="none" strike="noStrike" kern="1200" cap="none" spc="-1" normalizeH="0" baseline="0" noProof="0" dirty="0">
                <a:ln>
                  <a:noFill/>
                </a:ln>
                <a:solidFill>
                  <a:srgbClr val="1F3864"/>
                </a:solidFill>
                <a:effectLst/>
                <a:uLnTx/>
                <a:uFillTx/>
                <a:latin typeface="Century Gothic" panose="020B0502020202020204" pitchFamily="34" charset="0"/>
                <a:ea typeface="Century Gothic"/>
              </a:rPr>
              <a:t>sing.</a:t>
            </a:r>
            <a:endParaRPr kumimoji="0" lang="en-GB" sz="2800" b="1" i="0" u="none" strike="noStrike" kern="1200" cap="none" spc="-1" normalizeH="0" baseline="0" noProof="0" dirty="0">
              <a:ln>
                <a:noFill/>
              </a:ln>
              <a:solidFill>
                <a:prstClr val="black"/>
              </a:solidFill>
              <a:effectLst/>
              <a:uLnTx/>
              <a:uFillTx/>
              <a:latin typeface="Century Gothic" panose="020B0502020202020204" pitchFamily="34" charset="0"/>
            </a:endParaRPr>
          </a:p>
        </p:txBody>
      </p:sp>
      <p:pic>
        <p:nvPicPr>
          <p:cNvPr id="99" name="Google Shape;180;p8"/>
          <p:cNvPicPr/>
          <p:nvPr/>
        </p:nvPicPr>
        <p:blipFill>
          <a:blip r:embed="rId8"/>
          <a:stretch/>
        </p:blipFill>
        <p:spPr>
          <a:xfrm>
            <a:off x="6829871" y="1874717"/>
            <a:ext cx="357819" cy="837868"/>
          </a:xfrm>
          <a:prstGeom prst="rect">
            <a:avLst/>
          </a:prstGeom>
          <a:ln>
            <a:noFill/>
          </a:ln>
        </p:spPr>
      </p:pic>
      <p:pic>
        <p:nvPicPr>
          <p:cNvPr id="102" name="Google Shape;183;p8"/>
          <p:cNvPicPr/>
          <p:nvPr/>
        </p:nvPicPr>
        <p:blipFill>
          <a:blip r:embed="rId9"/>
          <a:stretch/>
        </p:blipFill>
        <p:spPr>
          <a:xfrm>
            <a:off x="3936146" y="2215599"/>
            <a:ext cx="522720" cy="488972"/>
          </a:xfrm>
          <a:prstGeom prst="rect">
            <a:avLst/>
          </a:prstGeom>
          <a:ln>
            <a:noFill/>
          </a:ln>
        </p:spPr>
      </p:pic>
      <p:sp>
        <p:nvSpPr>
          <p:cNvPr id="2" name="Title 1">
            <a:extLst>
              <a:ext uri="{FF2B5EF4-FFF2-40B4-BE49-F238E27FC236}">
                <a16:creationId xmlns:a16="http://schemas.microsoft.com/office/drawing/2014/main" id="{695DE2CF-C479-4832-BEE8-6FF1D832AF36}"/>
              </a:ext>
            </a:extLst>
          </p:cNvPr>
          <p:cNvSpPr>
            <a:spLocks noGrp="1"/>
          </p:cNvSpPr>
          <p:nvPr>
            <p:ph type="title"/>
          </p:nvPr>
        </p:nvSpPr>
        <p:spPr>
          <a:xfrm>
            <a:off x="55885" y="-10173"/>
            <a:ext cx="7267988" cy="1144800"/>
          </a:xfrm>
        </p:spPr>
        <p:txBody>
          <a:bodyPr/>
          <a:lstStyle/>
          <a:p>
            <a:r>
              <a:rPr lang="en-GB" sz="3600" b="1" spc="-1" dirty="0" err="1">
                <a:latin typeface="Century Gothic" panose="020B0502020202020204" pitchFamily="34" charset="0"/>
                <a:ea typeface="Century Gothic"/>
                <a:hlinkClick r:id="" action="ppaction://noaction">
                  <a:snd r:embed="rId10" name="T3_W5_9.1.wav"/>
                  <a:extLst>
                    <a:ext uri="{A12FA001-AC4F-418D-AE19-62706E023703}">
                      <ahyp:hlinkClr xmlns:ahyp="http://schemas.microsoft.com/office/drawing/2018/hyperlinkcolor" val="tx"/>
                    </a:ext>
                  </a:extLst>
                </a:hlinkClick>
              </a:rPr>
              <a:t>können</a:t>
            </a:r>
            <a:r>
              <a:rPr lang="en-GB" sz="3600" b="1" spc="-1" dirty="0">
                <a:latin typeface="Century Gothic" panose="020B0502020202020204" pitchFamily="34" charset="0"/>
                <a:ea typeface="Century Gothic"/>
                <a:hlinkClick r:id="" action="ppaction://noaction">
                  <a:snd r:embed="rId10" name="T3_W5_9.1.wav"/>
                  <a:extLst>
                    <a:ext uri="{A12FA001-AC4F-418D-AE19-62706E023703}">
                      <ahyp:hlinkClr xmlns:ahyp="http://schemas.microsoft.com/office/drawing/2018/hyperlinkcolor" val="tx"/>
                    </a:ext>
                  </a:extLst>
                </a:hlinkClick>
              </a:rPr>
              <a:t> – to be able to, can</a:t>
            </a:r>
            <a:endParaRPr lang="en-GB" sz="3600" dirty="0">
              <a:hlinkClick r:id="" action="ppaction://noaction">
                <a:snd r:embed="rId10" name="T3_W5_9.1.wav"/>
                <a:extLst>
                  <a:ext uri="{A12FA001-AC4F-418D-AE19-62706E023703}">
                    <ahyp:hlinkClr xmlns:ahyp="http://schemas.microsoft.com/office/drawing/2018/hyperlinkcolor" val="tx"/>
                  </a:ext>
                </a:extLst>
              </a:hlinkClick>
            </a:endParaRPr>
          </a:p>
        </p:txBody>
      </p:sp>
      <p:pic>
        <p:nvPicPr>
          <p:cNvPr id="26" name="Picture 25" descr="Logo&#10;&#10;Description automatically generated">
            <a:extLst>
              <a:ext uri="{FF2B5EF4-FFF2-40B4-BE49-F238E27FC236}">
                <a16:creationId xmlns:a16="http://schemas.microsoft.com/office/drawing/2014/main" id="{B8A6B5A4-640A-4345-8C29-0E7EC968D55D}"/>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193625" y="2015015"/>
            <a:ext cx="934743" cy="691172"/>
          </a:xfrm>
          <a:prstGeom prst="rect">
            <a:avLst/>
          </a:prstGeom>
        </p:spPr>
      </p:pic>
      <p:pic>
        <p:nvPicPr>
          <p:cNvPr id="27" name="Picture 26" descr="Logo, icon&#10;&#10;Description automatically generated">
            <a:extLst>
              <a:ext uri="{FF2B5EF4-FFF2-40B4-BE49-F238E27FC236}">
                <a16:creationId xmlns:a16="http://schemas.microsoft.com/office/drawing/2014/main" id="{41D204D9-2DF6-45ED-839D-6A8FCDA72FAB}"/>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8128368" y="2027955"/>
            <a:ext cx="746871" cy="690982"/>
          </a:xfrm>
          <a:prstGeom prst="rect">
            <a:avLst/>
          </a:prstGeom>
        </p:spPr>
      </p:pic>
      <p:sp>
        <p:nvSpPr>
          <p:cNvPr id="34" name="CustomShape 4">
            <a:extLst>
              <a:ext uri="{FF2B5EF4-FFF2-40B4-BE49-F238E27FC236}">
                <a16:creationId xmlns:a16="http://schemas.microsoft.com/office/drawing/2014/main" id="{69D85AD0-0013-4771-8946-BA524D31C720}"/>
              </a:ext>
            </a:extLst>
          </p:cNvPr>
          <p:cNvSpPr/>
          <p:nvPr/>
        </p:nvSpPr>
        <p:spPr>
          <a:xfrm>
            <a:off x="266645" y="2963236"/>
            <a:ext cx="3369924"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spc="-1" noProof="0" dirty="0">
                <a:solidFill>
                  <a:srgbClr val="92D050"/>
                </a:solidFill>
                <a:latin typeface="Century Gothic" panose="020B0502020202020204" pitchFamily="34" charset="0"/>
                <a:ea typeface="Century Gothic"/>
              </a:rPr>
              <a:t>Du </a:t>
            </a:r>
            <a:r>
              <a:rPr lang="en-GB" sz="2800" b="1" spc="-1" noProof="0" dirty="0" err="1">
                <a:solidFill>
                  <a:srgbClr val="92D050"/>
                </a:solidFill>
                <a:latin typeface="Century Gothic" panose="020B0502020202020204" pitchFamily="34" charset="0"/>
                <a:ea typeface="Century Gothic"/>
              </a:rPr>
              <a:t>kannst</a:t>
            </a:r>
            <a:r>
              <a:rPr lang="en-GB" sz="2800" b="1" spc="-1" noProof="0" dirty="0">
                <a:solidFill>
                  <a:srgbClr val="92D050"/>
                </a:solidFill>
                <a:latin typeface="Century Gothic" panose="020B0502020202020204" pitchFamily="34" charset="0"/>
                <a:ea typeface="Century Gothic"/>
              </a:rPr>
              <a:t>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spielen</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35" name="CustomShape 9">
            <a:extLst>
              <a:ext uri="{FF2B5EF4-FFF2-40B4-BE49-F238E27FC236}">
                <a16:creationId xmlns:a16="http://schemas.microsoft.com/office/drawing/2014/main" id="{79E85521-4BCD-4424-8F9E-2EAFB363AEB9}"/>
              </a:ext>
            </a:extLst>
          </p:cNvPr>
          <p:cNvSpPr/>
          <p:nvPr/>
        </p:nvSpPr>
        <p:spPr>
          <a:xfrm>
            <a:off x="4607620" y="2966402"/>
            <a:ext cx="3691080"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92D050"/>
                </a:solidFill>
                <a:effectLst/>
                <a:uLnTx/>
                <a:uFillTx/>
                <a:latin typeface="Century Gothic" panose="020B0502020202020204" pitchFamily="34" charset="0"/>
                <a:ea typeface="Century Gothic"/>
              </a:rPr>
              <a:t>You can </a:t>
            </a:r>
            <a:r>
              <a:rPr kumimoji="0" lang="en-GB" sz="2800" b="1" i="0" u="none" strike="noStrike" kern="1200" cap="none" spc="-1" normalizeH="0" baseline="0" noProof="0" dirty="0">
                <a:ln>
                  <a:noFill/>
                </a:ln>
                <a:solidFill>
                  <a:srgbClr val="1F3864"/>
                </a:solidFill>
                <a:effectLst/>
                <a:uLnTx/>
                <a:uFillTx/>
                <a:latin typeface="Century Gothic" panose="020B0502020202020204" pitchFamily="34" charset="0"/>
                <a:ea typeface="Century Gothic"/>
              </a:rPr>
              <a:t>play.</a:t>
            </a:r>
            <a:endParaRPr kumimoji="0" lang="en-GB" sz="2800" b="1" i="0" u="none" strike="noStrike" kern="1200" cap="none" spc="-1" normalizeH="0" baseline="0" noProof="0" dirty="0">
              <a:ln>
                <a:noFill/>
              </a:ln>
              <a:solidFill>
                <a:prstClr val="black"/>
              </a:solidFill>
              <a:effectLst/>
              <a:uLnTx/>
              <a:uFillTx/>
              <a:latin typeface="Century Gothic" panose="020B0502020202020204" pitchFamily="34" charset="0"/>
            </a:endParaRPr>
          </a:p>
        </p:txBody>
      </p:sp>
      <p:pic>
        <p:nvPicPr>
          <p:cNvPr id="37" name="Google Shape;183;p8">
            <a:extLst>
              <a:ext uri="{FF2B5EF4-FFF2-40B4-BE49-F238E27FC236}">
                <a16:creationId xmlns:a16="http://schemas.microsoft.com/office/drawing/2014/main" id="{2888F035-7CAB-4432-9315-E90062A92CA5}"/>
              </a:ext>
            </a:extLst>
          </p:cNvPr>
          <p:cNvPicPr/>
          <p:nvPr/>
        </p:nvPicPr>
        <p:blipFill>
          <a:blip r:embed="rId9"/>
          <a:stretch/>
        </p:blipFill>
        <p:spPr>
          <a:xfrm>
            <a:off x="3936146" y="3002259"/>
            <a:ext cx="522720" cy="488972"/>
          </a:xfrm>
          <a:prstGeom prst="rect">
            <a:avLst/>
          </a:prstGeom>
          <a:ln>
            <a:noFill/>
          </a:ln>
        </p:spPr>
      </p:pic>
      <p:pic>
        <p:nvPicPr>
          <p:cNvPr id="38" name="Picture 37" descr="Logo&#10;&#10;Description automatically generated">
            <a:extLst>
              <a:ext uri="{FF2B5EF4-FFF2-40B4-BE49-F238E27FC236}">
                <a16:creationId xmlns:a16="http://schemas.microsoft.com/office/drawing/2014/main" id="{EE172053-7B8C-40C4-B890-DA83A3F9FDED}"/>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733136" y="2883664"/>
            <a:ext cx="934743" cy="691172"/>
          </a:xfrm>
          <a:prstGeom prst="rect">
            <a:avLst/>
          </a:prstGeom>
        </p:spPr>
      </p:pic>
      <p:grpSp>
        <p:nvGrpSpPr>
          <p:cNvPr id="40" name="Group 39">
            <a:extLst>
              <a:ext uri="{FF2B5EF4-FFF2-40B4-BE49-F238E27FC236}">
                <a16:creationId xmlns:a16="http://schemas.microsoft.com/office/drawing/2014/main" id="{D4869468-8C0E-46F9-8BEA-5FFB23EFC46C}"/>
              </a:ext>
            </a:extLst>
          </p:cNvPr>
          <p:cNvGrpSpPr/>
          <p:nvPr/>
        </p:nvGrpSpPr>
        <p:grpSpPr>
          <a:xfrm>
            <a:off x="9409941" y="1503321"/>
            <a:ext cx="2730632" cy="1925679"/>
            <a:chOff x="8445329" y="1846220"/>
            <a:chExt cx="3166236" cy="1925679"/>
          </a:xfrm>
        </p:grpSpPr>
        <p:sp>
          <p:nvSpPr>
            <p:cNvPr id="41" name="Oval Callout 13">
              <a:extLst>
                <a:ext uri="{FF2B5EF4-FFF2-40B4-BE49-F238E27FC236}">
                  <a16:creationId xmlns:a16="http://schemas.microsoft.com/office/drawing/2014/main" id="{2D2B0FB1-A6FB-467B-86DC-83D0AC7E99AD}"/>
                </a:ext>
              </a:extLst>
            </p:cNvPr>
            <p:cNvSpPr/>
            <p:nvPr/>
          </p:nvSpPr>
          <p:spPr>
            <a:xfrm>
              <a:off x="8445329" y="1846220"/>
              <a:ext cx="3166236" cy="1925679"/>
            </a:xfrm>
            <a:prstGeom prst="wedgeEllipseCallout">
              <a:avLst>
                <a:gd name="adj1" fmla="val -62954"/>
                <a:gd name="adj2" fmla="val -33019"/>
              </a:avLst>
            </a:prstGeom>
            <a:solidFill>
              <a:srgbClr val="002060"/>
            </a:solidFill>
            <a:ln w="12700" cap="flat" cmpd="sng" algn="ctr">
              <a:solidFill>
                <a:srgbClr val="FFD10D"/>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Century Gothic" panose="020F0302020204030204"/>
                <a:ea typeface="+mn-ea"/>
                <a:cs typeface="+mn-cs"/>
              </a:endParaRPr>
            </a:p>
          </p:txBody>
        </p:sp>
        <p:sp>
          <p:nvSpPr>
            <p:cNvPr id="42" name="TextBox 41">
              <a:extLst>
                <a:ext uri="{FF2B5EF4-FFF2-40B4-BE49-F238E27FC236}">
                  <a16:creationId xmlns:a16="http://schemas.microsoft.com/office/drawing/2014/main" id="{389132F7-824D-489C-956D-894A320B31DF}"/>
                </a:ext>
              </a:extLst>
            </p:cNvPr>
            <p:cNvSpPr txBox="1"/>
            <p:nvPr/>
          </p:nvSpPr>
          <p:spPr>
            <a:xfrm>
              <a:off x="8865757" y="2030356"/>
              <a:ext cx="2325379" cy="1569660"/>
            </a:xfrm>
            <a:prstGeom prst="rect">
              <a:avLst/>
            </a:prstGeom>
            <a:noFill/>
          </p:spPr>
          <p:txBody>
            <a:bodyPr wrap="square" rtlCol="0">
              <a:spAutoFit/>
            </a:bodyPr>
            <a:lstStyle/>
            <a:p>
              <a:pPr algn="ctr"/>
              <a:r>
                <a:rPr lang="en-GB" sz="2400" b="1" dirty="0" err="1">
                  <a:solidFill>
                    <a:schemeClr val="bg1"/>
                  </a:solidFill>
                </a:rPr>
                <a:t>Können</a:t>
              </a:r>
              <a:r>
                <a:rPr lang="en-GB" sz="2400" dirty="0">
                  <a:solidFill>
                    <a:schemeClr val="bg1"/>
                  </a:solidFill>
                </a:rPr>
                <a:t> is irregular. The spelling changes.</a:t>
              </a:r>
            </a:p>
          </p:txBody>
        </p:sp>
      </p:grpSp>
      <p:sp>
        <p:nvSpPr>
          <p:cNvPr id="43" name="CustomShape 3">
            <a:extLst>
              <a:ext uri="{FF2B5EF4-FFF2-40B4-BE49-F238E27FC236}">
                <a16:creationId xmlns:a16="http://schemas.microsoft.com/office/drawing/2014/main" id="{792E92A5-70FA-478F-832E-F29F01E0DEB9}"/>
              </a:ext>
            </a:extLst>
          </p:cNvPr>
          <p:cNvSpPr/>
          <p:nvPr/>
        </p:nvSpPr>
        <p:spPr>
          <a:xfrm>
            <a:off x="92296" y="3797872"/>
            <a:ext cx="11463480"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defRPr/>
            </a:pPr>
            <a:r>
              <a:rPr lang="en-GB" sz="2800" spc="-1" dirty="0">
                <a:solidFill>
                  <a:srgbClr val="002060"/>
                </a:solidFill>
                <a:latin typeface="Century Gothic" panose="020B0502020202020204" pitchFamily="34" charset="0"/>
              </a:rPr>
              <a:t>The 2</a:t>
            </a:r>
            <a:r>
              <a:rPr lang="en-GB" sz="2800" spc="-1" baseline="30000" dirty="0">
                <a:solidFill>
                  <a:srgbClr val="002060"/>
                </a:solidFill>
                <a:latin typeface="Century Gothic" panose="020B0502020202020204" pitchFamily="34" charset="0"/>
              </a:rPr>
              <a:t>nd</a:t>
            </a:r>
            <a:r>
              <a:rPr lang="en-GB" sz="2800" spc="-1" dirty="0">
                <a:solidFill>
                  <a:srgbClr val="002060"/>
                </a:solidFill>
                <a:latin typeface="Century Gothic" panose="020B0502020202020204" pitchFamily="34" charset="0"/>
              </a:rPr>
              <a:t> verb always goes to the end of the sentence:</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44" name="CustomShape 4">
            <a:extLst>
              <a:ext uri="{FF2B5EF4-FFF2-40B4-BE49-F238E27FC236}">
                <a16:creationId xmlns:a16="http://schemas.microsoft.com/office/drawing/2014/main" id="{713F81B9-EB88-4377-919B-1A8604477245}"/>
              </a:ext>
            </a:extLst>
          </p:cNvPr>
          <p:cNvSpPr/>
          <p:nvPr/>
        </p:nvSpPr>
        <p:spPr>
          <a:xfrm>
            <a:off x="289503" y="4626176"/>
            <a:ext cx="4476108"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spc="-1" dirty="0">
                <a:solidFill>
                  <a:srgbClr val="92D050"/>
                </a:solidFill>
                <a:latin typeface="Century Gothic" panose="020B0502020202020204" pitchFamily="34" charset="0"/>
                <a:ea typeface="Century Gothic"/>
              </a:rPr>
              <a:t>I</a:t>
            </a:r>
            <a:r>
              <a:rPr kumimoji="0" lang="en-GB" sz="2800" b="1" i="0" u="none" strike="noStrike" kern="1200" cap="none" spc="-1" normalizeH="0" baseline="0" noProof="0" dirty="0" err="1">
                <a:ln>
                  <a:noFill/>
                </a:ln>
                <a:solidFill>
                  <a:srgbClr val="92D050"/>
                </a:solidFill>
                <a:effectLst/>
                <a:uLnTx/>
                <a:uFillTx/>
                <a:latin typeface="Century Gothic" panose="020B0502020202020204" pitchFamily="34" charset="0"/>
                <a:ea typeface="Century Gothic"/>
              </a:rPr>
              <a:t>ch</a:t>
            </a:r>
            <a:r>
              <a:rPr kumimoji="0" lang="en-GB" sz="2800" b="1" i="0" u="none" strike="noStrike" kern="1200" cap="none" spc="-1" normalizeH="0" baseline="0" noProof="0" dirty="0">
                <a:ln>
                  <a:noFill/>
                </a:ln>
                <a:solidFill>
                  <a:srgbClr val="92D050"/>
                </a:solidFill>
                <a:effectLst/>
                <a:uLnTx/>
                <a:uFillTx/>
                <a:latin typeface="Century Gothic" panose="020B0502020202020204" pitchFamily="34" charset="0"/>
                <a:ea typeface="Century Gothic"/>
              </a:rPr>
              <a:t> </a:t>
            </a:r>
            <a:r>
              <a:rPr kumimoji="0" lang="en-GB" sz="2800" b="1" i="0" u="none" strike="noStrike" kern="1200" cap="none" spc="-1" normalizeH="0" baseline="0" noProof="0" dirty="0" err="1">
                <a:ln>
                  <a:noFill/>
                </a:ln>
                <a:solidFill>
                  <a:srgbClr val="92D050"/>
                </a:solidFill>
                <a:effectLst/>
                <a:uLnTx/>
                <a:uFillTx/>
                <a:latin typeface="Century Gothic" panose="020B0502020202020204" pitchFamily="34" charset="0"/>
                <a:ea typeface="Century Gothic"/>
              </a:rPr>
              <a:t>kann</a:t>
            </a:r>
            <a:r>
              <a:rPr kumimoji="0" lang="en-GB" sz="2800" b="1" i="0" u="none" strike="noStrike" kern="1200" cap="none" spc="-1" normalizeH="0" baseline="0" noProof="0" dirty="0">
                <a:ln>
                  <a:noFill/>
                </a:ln>
                <a:solidFill>
                  <a:srgbClr val="92D050"/>
                </a:solidFill>
                <a:effectLst/>
                <a:uLnTx/>
                <a:uFillTx/>
                <a:latin typeface="Century Gothic" panose="020B0502020202020204" pitchFamily="34" charset="0"/>
                <a:ea typeface="Century Gothic"/>
              </a:rPr>
              <a:t> </a:t>
            </a:r>
            <a:r>
              <a:rPr kumimoji="0" lang="en-GB" sz="280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ein</a:t>
            </a:r>
            <a:r>
              <a:rPr kumimoji="0" lang="en-GB" sz="280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Lied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singen</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45" name="CustomShape 9">
            <a:extLst>
              <a:ext uri="{FF2B5EF4-FFF2-40B4-BE49-F238E27FC236}">
                <a16:creationId xmlns:a16="http://schemas.microsoft.com/office/drawing/2014/main" id="{09DF509D-FE30-4F2E-A0E3-F15555D5E590}"/>
              </a:ext>
            </a:extLst>
          </p:cNvPr>
          <p:cNvSpPr/>
          <p:nvPr/>
        </p:nvSpPr>
        <p:spPr>
          <a:xfrm>
            <a:off x="5696746" y="4687676"/>
            <a:ext cx="3691080"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92D050"/>
                </a:solidFill>
                <a:effectLst/>
                <a:uLnTx/>
                <a:uFillTx/>
                <a:latin typeface="Century Gothic" panose="020B0502020202020204" pitchFamily="34" charset="0"/>
                <a:ea typeface="Century Gothic"/>
              </a:rPr>
              <a:t>I can </a:t>
            </a:r>
            <a:r>
              <a:rPr kumimoji="0" lang="en-GB" sz="2800" b="1" i="0" u="none" strike="noStrike" kern="1200" cap="none" spc="-1" normalizeH="0" baseline="0" noProof="0" dirty="0">
                <a:ln>
                  <a:noFill/>
                </a:ln>
                <a:solidFill>
                  <a:srgbClr val="1F3864"/>
                </a:solidFill>
                <a:effectLst/>
                <a:uLnTx/>
                <a:uFillTx/>
                <a:latin typeface="Century Gothic" panose="020B0502020202020204" pitchFamily="34" charset="0"/>
                <a:ea typeface="Century Gothic"/>
              </a:rPr>
              <a:t>sing </a:t>
            </a:r>
            <a:r>
              <a:rPr kumimoji="0" lang="en-GB" sz="2800" i="0" u="none" strike="noStrike" kern="1200" cap="none" spc="-1" normalizeH="0" baseline="0" noProof="0" dirty="0">
                <a:ln>
                  <a:noFill/>
                </a:ln>
                <a:solidFill>
                  <a:srgbClr val="1F3864"/>
                </a:solidFill>
                <a:effectLst/>
                <a:uLnTx/>
                <a:uFillTx/>
                <a:latin typeface="Century Gothic" panose="020B0502020202020204" pitchFamily="34" charset="0"/>
                <a:ea typeface="Century Gothic"/>
              </a:rPr>
              <a:t>a song</a:t>
            </a:r>
            <a:r>
              <a:rPr kumimoji="0" lang="en-GB" sz="2800" b="1" i="0" u="none" strike="noStrike" kern="1200" cap="none" spc="-1" normalizeH="0" baseline="0" noProof="0" dirty="0">
                <a:ln>
                  <a:noFill/>
                </a:ln>
                <a:solidFill>
                  <a:srgbClr val="1F3864"/>
                </a:solidFill>
                <a:effectLst/>
                <a:uLnTx/>
                <a:uFillTx/>
                <a:latin typeface="Century Gothic" panose="020B0502020202020204" pitchFamily="34" charset="0"/>
                <a:ea typeface="Century Gothic"/>
              </a:rPr>
              <a:t>.</a:t>
            </a:r>
            <a:endParaRPr kumimoji="0" lang="en-GB" sz="2800" b="1" i="0" u="none" strike="noStrike" kern="1200" cap="none" spc="-1" normalizeH="0" baseline="0" noProof="0" dirty="0">
              <a:ln>
                <a:noFill/>
              </a:ln>
              <a:solidFill>
                <a:prstClr val="black"/>
              </a:solidFill>
              <a:effectLst/>
              <a:uLnTx/>
              <a:uFillTx/>
              <a:latin typeface="Century Gothic" panose="020B0502020202020204" pitchFamily="34" charset="0"/>
            </a:endParaRPr>
          </a:p>
        </p:txBody>
      </p:sp>
      <p:pic>
        <p:nvPicPr>
          <p:cNvPr id="46" name="Google Shape;180;p8">
            <a:extLst>
              <a:ext uri="{FF2B5EF4-FFF2-40B4-BE49-F238E27FC236}">
                <a16:creationId xmlns:a16="http://schemas.microsoft.com/office/drawing/2014/main" id="{113B589A-BDC6-4808-B99C-4A8584EB1782}"/>
              </a:ext>
            </a:extLst>
          </p:cNvPr>
          <p:cNvPicPr/>
          <p:nvPr/>
        </p:nvPicPr>
        <p:blipFill>
          <a:blip r:embed="rId8"/>
          <a:stretch/>
        </p:blipFill>
        <p:spPr>
          <a:xfrm>
            <a:off x="9026399" y="4410912"/>
            <a:ext cx="357819" cy="837868"/>
          </a:xfrm>
          <a:prstGeom prst="rect">
            <a:avLst/>
          </a:prstGeom>
          <a:ln>
            <a:noFill/>
          </a:ln>
        </p:spPr>
      </p:pic>
      <p:pic>
        <p:nvPicPr>
          <p:cNvPr id="47" name="Google Shape;183;p8">
            <a:extLst>
              <a:ext uri="{FF2B5EF4-FFF2-40B4-BE49-F238E27FC236}">
                <a16:creationId xmlns:a16="http://schemas.microsoft.com/office/drawing/2014/main" id="{A35EE90A-44FD-4B12-BE3D-1110B2240538}"/>
              </a:ext>
            </a:extLst>
          </p:cNvPr>
          <p:cNvPicPr/>
          <p:nvPr/>
        </p:nvPicPr>
        <p:blipFill>
          <a:blip r:embed="rId9"/>
          <a:stretch/>
        </p:blipFill>
        <p:spPr>
          <a:xfrm>
            <a:off x="5025272" y="4723533"/>
            <a:ext cx="522720" cy="488972"/>
          </a:xfrm>
          <a:prstGeom prst="rect">
            <a:avLst/>
          </a:prstGeom>
          <a:ln>
            <a:noFill/>
          </a:ln>
        </p:spPr>
      </p:pic>
      <p:pic>
        <p:nvPicPr>
          <p:cNvPr id="48" name="Picture 47" descr="Logo&#10;&#10;Description automatically generated">
            <a:extLst>
              <a:ext uri="{FF2B5EF4-FFF2-40B4-BE49-F238E27FC236}">
                <a16:creationId xmlns:a16="http://schemas.microsoft.com/office/drawing/2014/main" id="{2FB62371-E9D7-4668-B8E3-755E1EE91028}"/>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384218" y="4560318"/>
            <a:ext cx="934743" cy="691172"/>
          </a:xfrm>
          <a:prstGeom prst="rect">
            <a:avLst/>
          </a:prstGeom>
        </p:spPr>
      </p:pic>
      <p:pic>
        <p:nvPicPr>
          <p:cNvPr id="49" name="Picture 48" descr="Logo, icon&#10;&#10;Description automatically generated">
            <a:extLst>
              <a:ext uri="{FF2B5EF4-FFF2-40B4-BE49-F238E27FC236}">
                <a16:creationId xmlns:a16="http://schemas.microsoft.com/office/drawing/2014/main" id="{F6ABADF4-719B-4CA0-9E59-EFB47A208671}"/>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1082627" y="4546104"/>
            <a:ext cx="746871" cy="690982"/>
          </a:xfrm>
          <a:prstGeom prst="rect">
            <a:avLst/>
          </a:prstGeom>
        </p:spPr>
      </p:pic>
      <p:sp>
        <p:nvSpPr>
          <p:cNvPr id="50" name="CustomShape 4">
            <a:extLst>
              <a:ext uri="{FF2B5EF4-FFF2-40B4-BE49-F238E27FC236}">
                <a16:creationId xmlns:a16="http://schemas.microsoft.com/office/drawing/2014/main" id="{77E399FD-A200-41D1-9BC4-58FB7366C94D}"/>
              </a:ext>
            </a:extLst>
          </p:cNvPr>
          <p:cNvSpPr/>
          <p:nvPr/>
        </p:nvSpPr>
        <p:spPr>
          <a:xfrm>
            <a:off x="289503" y="5412836"/>
            <a:ext cx="4683468"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spc="-1" noProof="0" dirty="0">
                <a:solidFill>
                  <a:srgbClr val="92D050"/>
                </a:solidFill>
                <a:latin typeface="Century Gothic" panose="020B0502020202020204" pitchFamily="34" charset="0"/>
                <a:ea typeface="Century Gothic"/>
              </a:rPr>
              <a:t>Du </a:t>
            </a:r>
            <a:r>
              <a:rPr lang="en-GB" sz="2800" b="1" spc="-1" noProof="0" dirty="0" err="1">
                <a:solidFill>
                  <a:srgbClr val="92D050"/>
                </a:solidFill>
                <a:latin typeface="Century Gothic" panose="020B0502020202020204" pitchFamily="34" charset="0"/>
                <a:ea typeface="Century Gothic"/>
              </a:rPr>
              <a:t>kannst</a:t>
            </a:r>
            <a:r>
              <a:rPr lang="en-GB" sz="2800" b="1" spc="-1" noProof="0" dirty="0">
                <a:solidFill>
                  <a:srgbClr val="92D050"/>
                </a:solidFill>
                <a:latin typeface="Century Gothic" panose="020B0502020202020204" pitchFamily="34" charset="0"/>
                <a:ea typeface="Century Gothic"/>
              </a:rPr>
              <a:t> </a:t>
            </a:r>
            <a:r>
              <a:rPr lang="en-GB" sz="2800" spc="-1" noProof="0" dirty="0" err="1">
                <a:solidFill>
                  <a:srgbClr val="002060"/>
                </a:solidFill>
                <a:latin typeface="Century Gothic" panose="020B0502020202020204" pitchFamily="34" charset="0"/>
                <a:ea typeface="Century Gothic"/>
              </a:rPr>
              <a:t>Fußball</a:t>
            </a:r>
            <a:r>
              <a:rPr lang="en-GB" sz="2800" spc="-1" noProof="0" dirty="0">
                <a:solidFill>
                  <a:srgbClr val="002060"/>
                </a:solidFill>
                <a:latin typeface="Century Gothic" panose="020B0502020202020204" pitchFamily="34" charset="0"/>
                <a:ea typeface="Century Gothic"/>
              </a:rPr>
              <a:t>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spielen</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51" name="CustomShape 9">
            <a:extLst>
              <a:ext uri="{FF2B5EF4-FFF2-40B4-BE49-F238E27FC236}">
                <a16:creationId xmlns:a16="http://schemas.microsoft.com/office/drawing/2014/main" id="{DD34A0D4-9173-4A96-8B2D-DF80E5D36966}"/>
              </a:ext>
            </a:extLst>
          </p:cNvPr>
          <p:cNvSpPr/>
          <p:nvPr/>
        </p:nvSpPr>
        <p:spPr>
          <a:xfrm>
            <a:off x="5696745" y="5474336"/>
            <a:ext cx="4455783"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92D050"/>
                </a:solidFill>
                <a:effectLst/>
                <a:uLnTx/>
                <a:uFillTx/>
                <a:latin typeface="Century Gothic" panose="020B0502020202020204" pitchFamily="34" charset="0"/>
                <a:ea typeface="Century Gothic"/>
              </a:rPr>
              <a:t>You can </a:t>
            </a:r>
            <a:r>
              <a:rPr kumimoji="0" lang="en-GB" sz="2800" b="1" i="0" u="none" strike="noStrike" kern="1200" cap="none" spc="-1" normalizeH="0" baseline="0" noProof="0" dirty="0">
                <a:ln>
                  <a:noFill/>
                </a:ln>
                <a:solidFill>
                  <a:srgbClr val="1F3864"/>
                </a:solidFill>
                <a:effectLst/>
                <a:uLnTx/>
                <a:uFillTx/>
                <a:latin typeface="Century Gothic" panose="020B0502020202020204" pitchFamily="34" charset="0"/>
                <a:ea typeface="Century Gothic"/>
              </a:rPr>
              <a:t>play </a:t>
            </a:r>
            <a:r>
              <a:rPr kumimoji="0" lang="en-GB" sz="2800" i="0" u="none" strike="noStrike" kern="1200" cap="none" spc="-1" normalizeH="0" baseline="0" noProof="0" dirty="0">
                <a:ln>
                  <a:noFill/>
                </a:ln>
                <a:solidFill>
                  <a:srgbClr val="1F3864"/>
                </a:solidFill>
                <a:effectLst/>
                <a:uLnTx/>
                <a:uFillTx/>
                <a:latin typeface="Century Gothic" panose="020B0502020202020204" pitchFamily="34" charset="0"/>
                <a:ea typeface="Century Gothic"/>
              </a:rPr>
              <a:t>football</a:t>
            </a:r>
            <a:r>
              <a:rPr kumimoji="0" lang="en-GB" sz="2800" b="1" i="0" u="none" strike="noStrike" kern="1200" cap="none" spc="-1" normalizeH="0" baseline="0" noProof="0" dirty="0">
                <a:ln>
                  <a:noFill/>
                </a:ln>
                <a:solidFill>
                  <a:srgbClr val="1F3864"/>
                </a:solidFill>
                <a:effectLst/>
                <a:uLnTx/>
                <a:uFillTx/>
                <a:latin typeface="Century Gothic" panose="020B0502020202020204" pitchFamily="34" charset="0"/>
                <a:ea typeface="Century Gothic"/>
              </a:rPr>
              <a:t>.</a:t>
            </a:r>
            <a:endParaRPr kumimoji="0" lang="en-GB" sz="2800" b="1" i="0" u="none" strike="noStrike" kern="1200" cap="none" spc="-1" normalizeH="0" baseline="0" noProof="0" dirty="0">
              <a:ln>
                <a:noFill/>
              </a:ln>
              <a:solidFill>
                <a:prstClr val="black"/>
              </a:solidFill>
              <a:effectLst/>
              <a:uLnTx/>
              <a:uFillTx/>
              <a:latin typeface="Century Gothic" panose="020B0502020202020204" pitchFamily="34" charset="0"/>
            </a:endParaRPr>
          </a:p>
        </p:txBody>
      </p:sp>
      <p:pic>
        <p:nvPicPr>
          <p:cNvPr id="53" name="Google Shape;183;p8">
            <a:extLst>
              <a:ext uri="{FF2B5EF4-FFF2-40B4-BE49-F238E27FC236}">
                <a16:creationId xmlns:a16="http://schemas.microsoft.com/office/drawing/2014/main" id="{E377668A-78B5-4859-B8CC-3DE3E56BDA8B}"/>
              </a:ext>
            </a:extLst>
          </p:cNvPr>
          <p:cNvPicPr/>
          <p:nvPr/>
        </p:nvPicPr>
        <p:blipFill>
          <a:blip r:embed="rId9"/>
          <a:stretch/>
        </p:blipFill>
        <p:spPr>
          <a:xfrm>
            <a:off x="5025272" y="5510193"/>
            <a:ext cx="522720" cy="488972"/>
          </a:xfrm>
          <a:prstGeom prst="rect">
            <a:avLst/>
          </a:prstGeom>
          <a:ln>
            <a:noFill/>
          </a:ln>
        </p:spPr>
      </p:pic>
      <p:pic>
        <p:nvPicPr>
          <p:cNvPr id="54" name="Picture 53" descr="Logo&#10;&#10;Description automatically generated">
            <a:extLst>
              <a:ext uri="{FF2B5EF4-FFF2-40B4-BE49-F238E27FC236}">
                <a16:creationId xmlns:a16="http://schemas.microsoft.com/office/drawing/2014/main" id="{30A8B20B-967B-4B55-8096-5A13E6D09B68}"/>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115381" y="5416002"/>
            <a:ext cx="934743" cy="691172"/>
          </a:xfrm>
          <a:prstGeom prst="rect">
            <a:avLst/>
          </a:prstGeom>
        </p:spPr>
      </p:pic>
      <p:pic>
        <p:nvPicPr>
          <p:cNvPr id="56" name="Picture 55" descr="Icon&#10;&#10;Description automatically generated">
            <a:extLst>
              <a:ext uri="{FF2B5EF4-FFF2-40B4-BE49-F238E27FC236}">
                <a16:creationId xmlns:a16="http://schemas.microsoft.com/office/drawing/2014/main" id="{48AD4F6F-15A9-46A5-9C2D-3DD480A5D28E}"/>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8698253" y="2901254"/>
            <a:ext cx="711686" cy="690982"/>
          </a:xfrm>
          <a:prstGeom prst="rect">
            <a:avLst/>
          </a:prstGeom>
        </p:spPr>
      </p:pic>
      <p:pic>
        <p:nvPicPr>
          <p:cNvPr id="57" name="Picture 56" descr="Icon&#10;&#10;Description automatically generated">
            <a:extLst>
              <a:ext uri="{FF2B5EF4-FFF2-40B4-BE49-F238E27FC236}">
                <a16:creationId xmlns:a16="http://schemas.microsoft.com/office/drawing/2014/main" id="{ACEC8511-153C-4EC3-B966-EC28FDCF091D}"/>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1473655" y="5394847"/>
            <a:ext cx="711686" cy="690982"/>
          </a:xfrm>
          <a:prstGeom prst="rect">
            <a:avLst/>
          </a:prstGeom>
        </p:spPr>
      </p:pic>
      <p:pic>
        <p:nvPicPr>
          <p:cNvPr id="58" name="Picture 2" descr="Free vector graphics of Vector file">
            <a:extLst>
              <a:ext uri="{FF2B5EF4-FFF2-40B4-BE49-F238E27FC236}">
                <a16:creationId xmlns:a16="http://schemas.microsoft.com/office/drawing/2014/main" id="{871E113B-0D6D-451C-9509-7A95352B8459}"/>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0303435" y="4410911"/>
            <a:ext cx="746689" cy="83786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picture containing soccer, dome&#10;&#10;Description automatically generated">
            <a:extLst>
              <a:ext uri="{FF2B5EF4-FFF2-40B4-BE49-F238E27FC236}">
                <a16:creationId xmlns:a16="http://schemas.microsoft.com/office/drawing/2014/main" id="{7728E1AA-D785-4BE0-B6C1-FE7C49770331}"/>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0971171" y="5523575"/>
            <a:ext cx="475590" cy="475590"/>
          </a:xfrm>
          <a:prstGeom prst="rect">
            <a:avLst/>
          </a:prstGeom>
        </p:spPr>
      </p:pic>
      <p:pic>
        <p:nvPicPr>
          <p:cNvPr id="62" name="Picture 61" descr="A picture containing clipart&#10;&#10;Description automatically generated">
            <a:extLst>
              <a:ext uri="{FF2B5EF4-FFF2-40B4-BE49-F238E27FC236}">
                <a16:creationId xmlns:a16="http://schemas.microsoft.com/office/drawing/2014/main" id="{58A096C5-7791-4B85-B0B7-20F44EF6A069}"/>
              </a:ext>
            </a:extLst>
          </p:cNvPr>
          <p:cNvPicPr>
            <a:picLocks noChangeAspect="1"/>
          </p:cNvPicPr>
          <p:nvPr/>
        </p:nvPicPr>
        <p:blipFill>
          <a:blip r:embed="rId16" cstate="print">
            <a:clrChange>
              <a:clrFrom>
                <a:srgbClr val="FFFFFE"/>
              </a:clrFrom>
              <a:clrTo>
                <a:srgbClr val="FFFFFE">
                  <a:alpha val="0"/>
                </a:srgbClr>
              </a:clrTo>
            </a:clrChange>
            <a:extLst>
              <a:ext uri="{28A0092B-C50C-407E-A947-70E740481C1C}">
                <a14:useLocalDpi xmlns:a14="http://schemas.microsoft.com/office/drawing/2010/main" val="0"/>
              </a:ext>
            </a:extLst>
          </a:blip>
          <a:stretch>
            <a:fillRect/>
          </a:stretch>
        </p:blipFill>
        <p:spPr>
          <a:xfrm>
            <a:off x="6947407" y="2781164"/>
            <a:ext cx="1110059" cy="780213"/>
          </a:xfrm>
          <a:prstGeom prst="rect">
            <a:avLst/>
          </a:prstGeom>
        </p:spPr>
      </p:pic>
      <p:pic>
        <p:nvPicPr>
          <p:cNvPr id="63" name="Picture 62" descr="A picture containing clipart&#10;&#10;Description automatically generated">
            <a:extLst>
              <a:ext uri="{FF2B5EF4-FFF2-40B4-BE49-F238E27FC236}">
                <a16:creationId xmlns:a16="http://schemas.microsoft.com/office/drawing/2014/main" id="{9C223AF6-EE50-4596-9543-AD702A0BA2CC}"/>
              </a:ext>
            </a:extLst>
          </p:cNvPr>
          <p:cNvPicPr>
            <a:picLocks noChangeAspect="1"/>
          </p:cNvPicPr>
          <p:nvPr/>
        </p:nvPicPr>
        <p:blipFill>
          <a:blip r:embed="rId16" cstate="print">
            <a:clrChange>
              <a:clrFrom>
                <a:srgbClr val="FFFFFE"/>
              </a:clrFrom>
              <a:clrTo>
                <a:srgbClr val="FFFFFE">
                  <a:alpha val="0"/>
                </a:srgbClr>
              </a:clrTo>
            </a:clrChange>
            <a:extLst>
              <a:ext uri="{28A0092B-C50C-407E-A947-70E740481C1C}">
                <a14:useLocalDpi xmlns:a14="http://schemas.microsoft.com/office/drawing/2010/main" val="0"/>
              </a:ext>
            </a:extLst>
          </a:blip>
          <a:stretch>
            <a:fillRect/>
          </a:stretch>
        </p:blipFill>
        <p:spPr>
          <a:xfrm>
            <a:off x="9451790" y="5281749"/>
            <a:ext cx="1110059" cy="780213"/>
          </a:xfrm>
          <a:prstGeom prst="rect">
            <a:avLst/>
          </a:prstGeom>
        </p:spPr>
      </p:pic>
      <p:sp>
        <p:nvSpPr>
          <p:cNvPr id="6" name="Speech Bubble: Rectangle with Corners Rounded 5">
            <a:extLst>
              <a:ext uri="{FF2B5EF4-FFF2-40B4-BE49-F238E27FC236}">
                <a16:creationId xmlns:a16="http://schemas.microsoft.com/office/drawing/2014/main" id="{914A5A21-BD65-4462-BA9B-7113D3B9A8A1}"/>
              </a:ext>
            </a:extLst>
          </p:cNvPr>
          <p:cNvSpPr/>
          <p:nvPr/>
        </p:nvSpPr>
        <p:spPr>
          <a:xfrm>
            <a:off x="2832293" y="6085829"/>
            <a:ext cx="4281355" cy="691172"/>
          </a:xfrm>
          <a:prstGeom prst="wedgeRoundRectCallout">
            <a:avLst>
              <a:gd name="adj1" fmla="val 54233"/>
              <a:gd name="adj2" fmla="val 31371"/>
              <a:gd name="adj3" fmla="val 16667"/>
            </a:avLst>
          </a:prstGeom>
          <a:solidFill>
            <a:srgbClr val="002060"/>
          </a:solidFill>
          <a:ln w="19050">
            <a:solidFill>
              <a:srgbClr val="FFD1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5" name="TextBox 64">
            <a:extLst>
              <a:ext uri="{FF2B5EF4-FFF2-40B4-BE49-F238E27FC236}">
                <a16:creationId xmlns:a16="http://schemas.microsoft.com/office/drawing/2014/main" id="{70B9927F-FFA6-47EF-BA2A-E2893163F948}"/>
              </a:ext>
            </a:extLst>
          </p:cNvPr>
          <p:cNvSpPr txBox="1"/>
          <p:nvPr/>
        </p:nvSpPr>
        <p:spPr>
          <a:xfrm>
            <a:off x="2906563" y="6030120"/>
            <a:ext cx="4281354" cy="830997"/>
          </a:xfrm>
          <a:prstGeom prst="rect">
            <a:avLst/>
          </a:prstGeom>
          <a:noFill/>
        </p:spPr>
        <p:txBody>
          <a:bodyPr wrap="square" rtlCol="0">
            <a:spAutoFit/>
          </a:bodyPr>
          <a:lstStyle/>
          <a:p>
            <a:pPr algn="ctr"/>
            <a:r>
              <a:rPr lang="en-GB" sz="2400" dirty="0">
                <a:solidFill>
                  <a:schemeClr val="bg1"/>
                </a:solidFill>
              </a:rPr>
              <a:t>The word order is different from English.</a:t>
            </a:r>
          </a:p>
        </p:txBody>
      </p:sp>
      <p:cxnSp>
        <p:nvCxnSpPr>
          <p:cNvPr id="8" name="Straight Arrow Connector 7">
            <a:extLst>
              <a:ext uri="{FF2B5EF4-FFF2-40B4-BE49-F238E27FC236}">
                <a16:creationId xmlns:a16="http://schemas.microsoft.com/office/drawing/2014/main" id="{4A30E4B8-329E-4A82-B520-5715336D38E7}"/>
              </a:ext>
            </a:extLst>
          </p:cNvPr>
          <p:cNvCxnSpPr>
            <a:endCxn id="50" idx="2"/>
          </p:cNvCxnSpPr>
          <p:nvPr/>
        </p:nvCxnSpPr>
        <p:spPr>
          <a:xfrm flipV="1">
            <a:off x="2622176" y="5930876"/>
            <a:ext cx="9061" cy="846125"/>
          </a:xfrm>
          <a:prstGeom prst="straightConnector1">
            <a:avLst/>
          </a:prstGeom>
          <a:ln w="57150">
            <a:solidFill>
              <a:srgbClr val="FF6600"/>
            </a:solidFill>
            <a:tailEnd type="triangle"/>
          </a:ln>
        </p:spPr>
        <p:style>
          <a:lnRef idx="1">
            <a:schemeClr val="accent1"/>
          </a:lnRef>
          <a:fillRef idx="0">
            <a:schemeClr val="accent1"/>
          </a:fillRef>
          <a:effectRef idx="0">
            <a:schemeClr val="accent1"/>
          </a:effectRef>
          <a:fontRef idx="minor">
            <a:schemeClr val="tx1"/>
          </a:fontRef>
        </p:style>
      </p:cxnSp>
      <p:cxnSp>
        <p:nvCxnSpPr>
          <p:cNvPr id="69" name="Straight Arrow Connector 68">
            <a:extLst>
              <a:ext uri="{FF2B5EF4-FFF2-40B4-BE49-F238E27FC236}">
                <a16:creationId xmlns:a16="http://schemas.microsoft.com/office/drawing/2014/main" id="{9E235EF2-A45E-4937-9EDC-7F65EC94FB89}"/>
              </a:ext>
            </a:extLst>
          </p:cNvPr>
          <p:cNvCxnSpPr/>
          <p:nvPr/>
        </p:nvCxnSpPr>
        <p:spPr>
          <a:xfrm flipV="1">
            <a:off x="8854108" y="5903100"/>
            <a:ext cx="9061" cy="846125"/>
          </a:xfrm>
          <a:prstGeom prst="straightConnector1">
            <a:avLst/>
          </a:prstGeom>
          <a:ln w="57150">
            <a:solidFill>
              <a:srgbClr val="FF66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0847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1"/>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3" name="T3_W5_9.2.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9"/>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6"/>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4" name="T3_W5_9.3.wav"/>
                                        </p:tgtEl>
                                      </p:cMediaNode>
                                    </p:audio>
                                  </p:sub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62"/>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38"/>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56"/>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43"/>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44"/>
                                        </p:tgtEl>
                                        <p:attrNameLst>
                                          <p:attrName>style.visibility</p:attrName>
                                        </p:attrNameLst>
                                      </p:cBhvr>
                                      <p:to>
                                        <p:strVal val="visible"/>
                                      </p:to>
                                    </p:set>
                                  </p:childTnLst>
                                  <p:subTnLst>
                                    <p:audio>
                                      <p:cMediaNode>
                                        <p:cTn display="0" masterRel="sameClick">
                                          <p:stCondLst>
                                            <p:cond evt="begin" delay="0">
                                              <p:tn val="57"/>
                                            </p:cond>
                                          </p:stCondLst>
                                          <p:endCondLst>
                                            <p:cond evt="onStopAudio" delay="0">
                                              <p:tgtEl>
                                                <p:sldTgt/>
                                              </p:tgtEl>
                                            </p:cond>
                                          </p:endCondLst>
                                        </p:cTn>
                                        <p:tgtEl>
                                          <p:sndTgt r:embed="rId5" name="T3_W5_9.4.wav"/>
                                        </p:tgtEl>
                                      </p:cMediaNode>
                                    </p:audio>
                                  </p:sub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47"/>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45"/>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46"/>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48"/>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58"/>
                                        </p:tgtEl>
                                        <p:attrNameLst>
                                          <p:attrName>style.visibility</p:attrName>
                                        </p:attrNameLst>
                                      </p:cBhvr>
                                      <p:to>
                                        <p:strVal val="visible"/>
                                      </p:to>
                                    </p:set>
                                  </p:childTnLst>
                                </p:cTn>
                              </p:par>
                              <p:par>
                                <p:cTn id="75" presetID="1" presetClass="entr" presetSubtype="0" fill="hold" nodeType="withEffect">
                                  <p:stCondLst>
                                    <p:cond delay="0"/>
                                  </p:stCondLst>
                                  <p:childTnLst>
                                    <p:set>
                                      <p:cBhvr>
                                        <p:cTn id="76" dur="1" fill="hold">
                                          <p:stCondLst>
                                            <p:cond delay="0"/>
                                          </p:stCondLst>
                                        </p:cTn>
                                        <p:tgtEl>
                                          <p:spTgt spid="49"/>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grpId="0" nodeType="clickEffect">
                                  <p:stCondLst>
                                    <p:cond delay="0"/>
                                  </p:stCondLst>
                                  <p:childTnLst>
                                    <p:set>
                                      <p:cBhvr>
                                        <p:cTn id="80" dur="1" fill="hold">
                                          <p:stCondLst>
                                            <p:cond delay="0"/>
                                          </p:stCondLst>
                                        </p:cTn>
                                        <p:tgtEl>
                                          <p:spTgt spid="50"/>
                                        </p:tgtEl>
                                        <p:attrNameLst>
                                          <p:attrName>style.visibility</p:attrName>
                                        </p:attrNameLst>
                                      </p:cBhvr>
                                      <p:to>
                                        <p:strVal val="visible"/>
                                      </p:to>
                                    </p:set>
                                  </p:childTnLst>
                                  <p:subTnLst>
                                    <p:audio>
                                      <p:cMediaNode>
                                        <p:cTn display="0" masterRel="sameClick">
                                          <p:stCondLst>
                                            <p:cond evt="begin" delay="0">
                                              <p:tn val="79"/>
                                            </p:cond>
                                          </p:stCondLst>
                                          <p:endCondLst>
                                            <p:cond evt="onStopAudio" delay="0">
                                              <p:tgtEl>
                                                <p:sldTgt/>
                                              </p:tgtEl>
                                            </p:cond>
                                          </p:endCondLst>
                                        </p:cTn>
                                        <p:tgtEl>
                                          <p:sndTgt r:embed="rId6" name="T3_W5_9.5.wav"/>
                                        </p:tgtEl>
                                      </p:cMediaNode>
                                    </p:audio>
                                  </p:subTnLst>
                                </p:cTn>
                              </p:par>
                            </p:childTnLst>
                          </p:cTn>
                        </p:par>
                      </p:childTnLst>
                    </p:cTn>
                  </p:par>
                  <p:par>
                    <p:cTn id="81" fill="hold">
                      <p:stCondLst>
                        <p:cond delay="indefinite"/>
                      </p:stCondLst>
                      <p:childTnLst>
                        <p:par>
                          <p:cTn id="82" fill="hold">
                            <p:stCondLst>
                              <p:cond delay="0"/>
                            </p:stCondLst>
                            <p:childTnLst>
                              <p:par>
                                <p:cTn id="83" presetID="1" presetClass="entr" presetSubtype="0" fill="hold" nodeType="clickEffect">
                                  <p:stCondLst>
                                    <p:cond delay="0"/>
                                  </p:stCondLst>
                                  <p:childTnLst>
                                    <p:set>
                                      <p:cBhvr>
                                        <p:cTn id="84" dur="1" fill="hold">
                                          <p:stCondLst>
                                            <p:cond delay="0"/>
                                          </p:stCondLst>
                                        </p:cTn>
                                        <p:tgtEl>
                                          <p:spTgt spid="53"/>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grpId="0" nodeType="clickEffect">
                                  <p:stCondLst>
                                    <p:cond delay="0"/>
                                  </p:stCondLst>
                                  <p:childTnLst>
                                    <p:set>
                                      <p:cBhvr>
                                        <p:cTn id="88" dur="1" fill="hold">
                                          <p:stCondLst>
                                            <p:cond delay="0"/>
                                          </p:stCondLst>
                                        </p:cTn>
                                        <p:tgtEl>
                                          <p:spTgt spid="51"/>
                                        </p:tgtEl>
                                        <p:attrNameLst>
                                          <p:attrName>style.visibility</p:attrName>
                                        </p:attrNameLst>
                                      </p:cBhvr>
                                      <p:to>
                                        <p:strVal val="visible"/>
                                      </p:to>
                                    </p:set>
                                  </p:childTnLst>
                                </p:cTn>
                              </p:par>
                            </p:childTnLst>
                          </p:cTn>
                        </p:par>
                      </p:childTnLst>
                    </p:cTn>
                  </p:par>
                  <p:par>
                    <p:cTn id="89" fill="hold">
                      <p:stCondLst>
                        <p:cond delay="indefinite"/>
                      </p:stCondLst>
                      <p:childTnLst>
                        <p:par>
                          <p:cTn id="90" fill="hold">
                            <p:stCondLst>
                              <p:cond delay="0"/>
                            </p:stCondLst>
                            <p:childTnLst>
                              <p:par>
                                <p:cTn id="91" presetID="1" presetClass="entr" presetSubtype="0" fill="hold" nodeType="clickEffect">
                                  <p:stCondLst>
                                    <p:cond delay="0"/>
                                  </p:stCondLst>
                                  <p:childTnLst>
                                    <p:set>
                                      <p:cBhvr>
                                        <p:cTn id="92" dur="1" fill="hold">
                                          <p:stCondLst>
                                            <p:cond delay="0"/>
                                          </p:stCondLst>
                                        </p:cTn>
                                        <p:tgtEl>
                                          <p:spTgt spid="63"/>
                                        </p:tgtEl>
                                        <p:attrNameLst>
                                          <p:attrName>style.visibility</p:attrName>
                                        </p:attrNameLst>
                                      </p:cBhvr>
                                      <p:to>
                                        <p:strVal val="visible"/>
                                      </p:to>
                                    </p:set>
                                  </p:childTnLst>
                                </p:cTn>
                              </p:par>
                              <p:par>
                                <p:cTn id="93" presetID="1" presetClass="entr" presetSubtype="0" fill="hold" nodeType="withEffect">
                                  <p:stCondLst>
                                    <p:cond delay="0"/>
                                  </p:stCondLst>
                                  <p:childTnLst>
                                    <p:set>
                                      <p:cBhvr>
                                        <p:cTn id="94" dur="1" fill="hold">
                                          <p:stCondLst>
                                            <p:cond delay="0"/>
                                          </p:stCondLst>
                                        </p:cTn>
                                        <p:tgtEl>
                                          <p:spTgt spid="54"/>
                                        </p:tgtEl>
                                        <p:attrNameLst>
                                          <p:attrName>style.visibility</p:attrName>
                                        </p:attrNameLst>
                                      </p:cBhvr>
                                      <p:to>
                                        <p:strVal val="visible"/>
                                      </p:to>
                                    </p:set>
                                  </p:childTnLst>
                                </p:cTn>
                              </p:par>
                              <p:par>
                                <p:cTn id="95" presetID="1" presetClass="entr" presetSubtype="0" fill="hold" nodeType="withEffect">
                                  <p:stCondLst>
                                    <p:cond delay="0"/>
                                  </p:stCondLst>
                                  <p:childTnLst>
                                    <p:set>
                                      <p:cBhvr>
                                        <p:cTn id="96" dur="1" fill="hold">
                                          <p:stCondLst>
                                            <p:cond delay="0"/>
                                          </p:stCondLst>
                                        </p:cTn>
                                        <p:tgtEl>
                                          <p:spTgt spid="5"/>
                                        </p:tgtEl>
                                        <p:attrNameLst>
                                          <p:attrName>style.visibility</p:attrName>
                                        </p:attrNameLst>
                                      </p:cBhvr>
                                      <p:to>
                                        <p:strVal val="visible"/>
                                      </p:to>
                                    </p:set>
                                  </p:childTnLst>
                                </p:cTn>
                              </p:par>
                              <p:par>
                                <p:cTn id="97" presetID="1" presetClass="entr" presetSubtype="0" fill="hold" nodeType="withEffect">
                                  <p:stCondLst>
                                    <p:cond delay="0"/>
                                  </p:stCondLst>
                                  <p:childTnLst>
                                    <p:set>
                                      <p:cBhvr>
                                        <p:cTn id="98" dur="1" fill="hold">
                                          <p:stCondLst>
                                            <p:cond delay="0"/>
                                          </p:stCondLst>
                                        </p:cTn>
                                        <p:tgtEl>
                                          <p:spTgt spid="57"/>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6"/>
                                        </p:tgtEl>
                                        <p:attrNameLst>
                                          <p:attrName>style.visibility</p:attrName>
                                        </p:attrNameLst>
                                      </p:cBhvr>
                                      <p:to>
                                        <p:strVal val="visible"/>
                                      </p:to>
                                    </p:set>
                                  </p:childTnLst>
                                </p:cTn>
                              </p:par>
                              <p:par>
                                <p:cTn id="103" presetID="1" presetClass="entr" presetSubtype="0" fill="hold" grpId="0" nodeType="withEffect">
                                  <p:stCondLst>
                                    <p:cond delay="0"/>
                                  </p:stCondLst>
                                  <p:childTnLst>
                                    <p:set>
                                      <p:cBhvr>
                                        <p:cTn id="104" dur="1" fill="hold">
                                          <p:stCondLst>
                                            <p:cond delay="0"/>
                                          </p:stCondLst>
                                        </p:cTn>
                                        <p:tgtEl>
                                          <p:spTgt spid="65"/>
                                        </p:tgtEl>
                                        <p:attrNameLst>
                                          <p:attrName>style.visibility</p:attrName>
                                        </p:attrNameLst>
                                      </p:cBhvr>
                                      <p:to>
                                        <p:strVal val="visible"/>
                                      </p:to>
                                    </p:set>
                                  </p:childTnLst>
                                </p:cTn>
                              </p:par>
                            </p:childTnLst>
                          </p:cTn>
                        </p:par>
                      </p:childTnLst>
                    </p:cTn>
                  </p:par>
                  <p:par>
                    <p:cTn id="105" fill="hold">
                      <p:stCondLst>
                        <p:cond delay="indefinite"/>
                      </p:stCondLst>
                      <p:childTnLst>
                        <p:par>
                          <p:cTn id="106" fill="hold">
                            <p:stCondLst>
                              <p:cond delay="0"/>
                            </p:stCondLst>
                            <p:childTnLst>
                              <p:par>
                                <p:cTn id="107" presetID="1" presetClass="entr" presetSubtype="0" fill="hold" nodeType="clickEffect">
                                  <p:stCondLst>
                                    <p:cond delay="0"/>
                                  </p:stCondLst>
                                  <p:childTnLst>
                                    <p:set>
                                      <p:cBhvr>
                                        <p:cTn id="108" dur="1" fill="hold">
                                          <p:stCondLst>
                                            <p:cond delay="0"/>
                                          </p:stCondLst>
                                        </p:cTn>
                                        <p:tgtEl>
                                          <p:spTgt spid="69"/>
                                        </p:tgtEl>
                                        <p:attrNameLst>
                                          <p:attrName>style.visibility</p:attrName>
                                        </p:attrNameLst>
                                      </p:cBhvr>
                                      <p:to>
                                        <p:strVal val="visible"/>
                                      </p:to>
                                    </p:set>
                                  </p:childTnLst>
                                </p:cTn>
                              </p:par>
                              <p:par>
                                <p:cTn id="109" presetID="1" presetClass="entr" presetSubtype="0" fill="hold" nodeType="withEffect">
                                  <p:stCondLst>
                                    <p:cond delay="0"/>
                                  </p:stCondLst>
                                  <p:childTnLst>
                                    <p:set>
                                      <p:cBhvr>
                                        <p:cTn id="1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 grpId="0"/>
      <p:bldP spid="91" grpId="0"/>
      <p:bldP spid="96" grpId="0"/>
      <p:bldP spid="34" grpId="0"/>
      <p:bldP spid="35" grpId="0"/>
      <p:bldP spid="43" grpId="0"/>
      <p:bldP spid="44" grpId="0"/>
      <p:bldP spid="45" grpId="0"/>
      <p:bldP spid="50" grpId="0"/>
      <p:bldP spid="51" grpId="0"/>
      <p:bldP spid="6" grpId="0" animBg="1"/>
      <p:bldP spid="65" grpId="0"/>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Custom 2">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Theme">
      <a:dk1>
        <a:srgbClr val="000000"/>
      </a:dk1>
      <a:lt1>
        <a:srgbClr val="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2936</Words>
  <Application>Microsoft Office PowerPoint</Application>
  <PresentationFormat>Widescreen</PresentationFormat>
  <Paragraphs>388</Paragraphs>
  <Slides>14</Slides>
  <Notes>14</Notes>
  <HiddenSlides>0</HiddenSlides>
  <MMClips>1</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14</vt:i4>
      </vt:variant>
    </vt:vector>
  </HeadingPairs>
  <TitlesOfParts>
    <vt:vector size="24" baseType="lpstr">
      <vt:lpstr>Arial</vt:lpstr>
      <vt:lpstr>Calibri</vt:lpstr>
      <vt:lpstr>Cavolini</vt:lpstr>
      <vt:lpstr>Century gothic</vt:lpstr>
      <vt:lpstr>Century gothic</vt:lpstr>
      <vt:lpstr>Modern Love</vt:lpstr>
      <vt:lpstr>Symbol</vt:lpstr>
      <vt:lpstr>Wingdings</vt:lpstr>
      <vt:lpstr>1_Office Theme</vt:lpstr>
      <vt:lpstr>2_Office Theme</vt:lpstr>
      <vt:lpstr>Talking about activities and events</vt:lpstr>
      <vt:lpstr>aussprechen</vt:lpstr>
      <vt:lpstr>aussprechen</vt:lpstr>
      <vt:lpstr>aussprechen</vt:lpstr>
      <vt:lpstr>aussprechen</vt:lpstr>
      <vt:lpstr>PowerPoint Presentation</vt:lpstr>
      <vt:lpstr>Vokabeln</vt:lpstr>
      <vt:lpstr>PowerPoint Presentation</vt:lpstr>
      <vt:lpstr>können – to be able to, can</vt:lpstr>
      <vt:lpstr>hören</vt:lpstr>
      <vt:lpstr>lesen</vt:lpstr>
      <vt:lpstr>Kultur</vt:lpstr>
      <vt:lpstr>Hör zu und sing mit!</vt:lpstr>
      <vt:lpstr>Tschüss!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Describing me and others</dc:title>
  <dc:creator>Rachel Hawkes</dc:creator>
  <cp:lastModifiedBy>Charlotte Moss</cp:lastModifiedBy>
  <cp:revision>115</cp:revision>
  <dcterms:created xsi:type="dcterms:W3CDTF">2021-07-02T19:27:01Z</dcterms:created>
  <dcterms:modified xsi:type="dcterms:W3CDTF">2023-11-24T11:54:52Z</dcterms:modified>
</cp:coreProperties>
</file>