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23"/>
  </p:notesMasterIdLst>
  <p:sldIdLst>
    <p:sldId id="257" r:id="rId3"/>
    <p:sldId id="990" r:id="rId4"/>
    <p:sldId id="991" r:id="rId5"/>
    <p:sldId id="930" r:id="rId6"/>
    <p:sldId id="934" r:id="rId7"/>
    <p:sldId id="989" r:id="rId8"/>
    <p:sldId id="310" r:id="rId9"/>
    <p:sldId id="297" r:id="rId10"/>
    <p:sldId id="980" r:id="rId11"/>
    <p:sldId id="981" r:id="rId12"/>
    <p:sldId id="982" r:id="rId13"/>
    <p:sldId id="983" r:id="rId14"/>
    <p:sldId id="363" r:id="rId15"/>
    <p:sldId id="986" r:id="rId16"/>
    <p:sldId id="290" r:id="rId17"/>
    <p:sldId id="979" r:id="rId18"/>
    <p:sldId id="984" r:id="rId19"/>
    <p:sldId id="985" r:id="rId20"/>
    <p:sldId id="987" r:id="rId21"/>
    <p:sldId id="98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319"/>
    <a:srgbClr val="0070C0"/>
    <a:srgbClr val="F9D8A3"/>
    <a:srgbClr val="5FADE4"/>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57AF03-ABF7-DD9C-35C0-7B8E38C07F61}" v="18" dt="2023-10-26T11:53:47.502"/>
    <p1510:client id="{61728969-856F-8941-818C-17CED3B414B4}" v="180" dt="2023-10-19T15:12:50.604"/>
    <p1510:client id="{D63A7539-617C-84D1-1542-F6CD18EA7200}" v="5" dt="2023-12-15T10:48:38.0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98" autoAdjust="0"/>
    <p:restoredTop sz="89023" autoAdjust="0"/>
  </p:normalViewPr>
  <p:slideViewPr>
    <p:cSldViewPr snapToGrid="0">
      <p:cViewPr varScale="1">
        <p:scale>
          <a:sx n="104" d="100"/>
          <a:sy n="104" d="100"/>
        </p:scale>
        <p:origin x="736" y="200"/>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smin Silver" userId="f1ad1a87-e10a-4dd0-87b2-6c2654730cf8" providerId="ADAL" clId="{61728969-856F-8941-818C-17CED3B414B4}"/>
    <pc:docChg chg="undo custSel modSld">
      <pc:chgData name="Jasmin Silver" userId="f1ad1a87-e10a-4dd0-87b2-6c2654730cf8" providerId="ADAL" clId="{61728969-856F-8941-818C-17CED3B414B4}" dt="2023-10-19T15:12:55.260" v="966" actId="1038"/>
      <pc:docMkLst>
        <pc:docMk/>
      </pc:docMkLst>
      <pc:sldChg chg="modSp mod modNotesTx">
        <pc:chgData name="Jasmin Silver" userId="f1ad1a87-e10a-4dd0-87b2-6c2654730cf8" providerId="ADAL" clId="{61728969-856F-8941-818C-17CED3B414B4}" dt="2023-10-19T14:49:48.521" v="888" actId="20577"/>
        <pc:sldMkLst>
          <pc:docMk/>
          <pc:sldMk cId="1144262709" sldId="297"/>
        </pc:sldMkLst>
        <pc:spChg chg="mod">
          <ac:chgData name="Jasmin Silver" userId="f1ad1a87-e10a-4dd0-87b2-6c2654730cf8" providerId="ADAL" clId="{61728969-856F-8941-818C-17CED3B414B4}" dt="2023-10-19T13:49:10.407" v="83" actId="14100"/>
          <ac:spMkLst>
            <pc:docMk/>
            <pc:sldMk cId="1144262709" sldId="297"/>
            <ac:spMk id="6" creationId="{61E35BAE-E2B8-A491-704B-7E888FDBD2CF}"/>
          </ac:spMkLst>
        </pc:spChg>
        <pc:picChg chg="mod">
          <ac:chgData name="Jasmin Silver" userId="f1ad1a87-e10a-4dd0-87b2-6c2654730cf8" providerId="ADAL" clId="{61728969-856F-8941-818C-17CED3B414B4}" dt="2023-10-19T13:49:01.213" v="81" actId="1076"/>
          <ac:picMkLst>
            <pc:docMk/>
            <pc:sldMk cId="1144262709" sldId="297"/>
            <ac:picMk id="46" creationId="{0266BAC3-42B1-4559-BE7B-AB31EDACCDF5}"/>
          </ac:picMkLst>
        </pc:picChg>
        <pc:picChg chg="mod">
          <ac:chgData name="Jasmin Silver" userId="f1ad1a87-e10a-4dd0-87b2-6c2654730cf8" providerId="ADAL" clId="{61728969-856F-8941-818C-17CED3B414B4}" dt="2023-10-19T13:49:01.213" v="81" actId="1076"/>
          <ac:picMkLst>
            <pc:docMk/>
            <pc:sldMk cId="1144262709" sldId="297"/>
            <ac:picMk id="47" creationId="{539E9A3F-8BD0-405C-9000-E747923B9B96}"/>
          </ac:picMkLst>
        </pc:picChg>
      </pc:sldChg>
      <pc:sldChg chg="modSp mod modNotesTx">
        <pc:chgData name="Jasmin Silver" userId="f1ad1a87-e10a-4dd0-87b2-6c2654730cf8" providerId="ADAL" clId="{61728969-856F-8941-818C-17CED3B414B4}" dt="2023-10-19T14:47:19.436" v="793" actId="20577"/>
        <pc:sldMkLst>
          <pc:docMk/>
          <pc:sldMk cId="2762396867" sldId="310"/>
        </pc:sldMkLst>
        <pc:spChg chg="mod">
          <ac:chgData name="Jasmin Silver" userId="f1ad1a87-e10a-4dd0-87b2-6c2654730cf8" providerId="ADAL" clId="{61728969-856F-8941-818C-17CED3B414B4}" dt="2023-10-19T13:42:04.551" v="62" actId="552"/>
          <ac:spMkLst>
            <pc:docMk/>
            <pc:sldMk cId="2762396867" sldId="310"/>
            <ac:spMk id="2" creationId="{072164AE-C74C-F047-2BA8-E4BD6B5D268A}"/>
          </ac:spMkLst>
        </pc:spChg>
        <pc:spChg chg="mod">
          <ac:chgData name="Jasmin Silver" userId="f1ad1a87-e10a-4dd0-87b2-6c2654730cf8" providerId="ADAL" clId="{61728969-856F-8941-818C-17CED3B414B4}" dt="2023-10-19T13:42:04.551" v="62" actId="552"/>
          <ac:spMkLst>
            <pc:docMk/>
            <pc:sldMk cId="2762396867" sldId="310"/>
            <ac:spMk id="3" creationId="{F967E873-35A2-7C48-0D94-209B25BD859C}"/>
          </ac:spMkLst>
        </pc:spChg>
        <pc:spChg chg="mod">
          <ac:chgData name="Jasmin Silver" userId="f1ad1a87-e10a-4dd0-87b2-6c2654730cf8" providerId="ADAL" clId="{61728969-856F-8941-818C-17CED3B414B4}" dt="2023-10-19T13:42:04.551" v="62" actId="552"/>
          <ac:spMkLst>
            <pc:docMk/>
            <pc:sldMk cId="2762396867" sldId="310"/>
            <ac:spMk id="7" creationId="{387285B1-E1AF-4D53-4916-C864703294CE}"/>
          </ac:spMkLst>
        </pc:spChg>
        <pc:spChg chg="mod">
          <ac:chgData name="Jasmin Silver" userId="f1ad1a87-e10a-4dd0-87b2-6c2654730cf8" providerId="ADAL" clId="{61728969-856F-8941-818C-17CED3B414B4}" dt="2023-10-19T13:42:04.551" v="62" actId="552"/>
          <ac:spMkLst>
            <pc:docMk/>
            <pc:sldMk cId="2762396867" sldId="310"/>
            <ac:spMk id="13" creationId="{D21A6CB7-498D-3FFE-3BFF-39A4685856FE}"/>
          </ac:spMkLst>
        </pc:spChg>
        <pc:spChg chg="mod">
          <ac:chgData name="Jasmin Silver" userId="f1ad1a87-e10a-4dd0-87b2-6c2654730cf8" providerId="ADAL" clId="{61728969-856F-8941-818C-17CED3B414B4}" dt="2023-10-19T13:42:04.551" v="62" actId="552"/>
          <ac:spMkLst>
            <pc:docMk/>
            <pc:sldMk cId="2762396867" sldId="310"/>
            <ac:spMk id="14" creationId="{330B3073-2190-1DD6-EA6E-FCDA24AB8656}"/>
          </ac:spMkLst>
        </pc:spChg>
        <pc:spChg chg="mod">
          <ac:chgData name="Jasmin Silver" userId="f1ad1a87-e10a-4dd0-87b2-6c2654730cf8" providerId="ADAL" clId="{61728969-856F-8941-818C-17CED3B414B4}" dt="2023-10-19T13:42:04.551" v="62" actId="552"/>
          <ac:spMkLst>
            <pc:docMk/>
            <pc:sldMk cId="2762396867" sldId="310"/>
            <ac:spMk id="15" creationId="{D5011153-A774-B378-6273-22318C490420}"/>
          </ac:spMkLst>
        </pc:spChg>
        <pc:spChg chg="mod">
          <ac:chgData name="Jasmin Silver" userId="f1ad1a87-e10a-4dd0-87b2-6c2654730cf8" providerId="ADAL" clId="{61728969-856F-8941-818C-17CED3B414B4}" dt="2023-10-19T13:42:04.551" v="62" actId="552"/>
          <ac:spMkLst>
            <pc:docMk/>
            <pc:sldMk cId="2762396867" sldId="310"/>
            <ac:spMk id="16" creationId="{8B8A27B2-7839-B346-1E0D-7731E6A3A04F}"/>
          </ac:spMkLst>
        </pc:spChg>
        <pc:spChg chg="mod">
          <ac:chgData name="Jasmin Silver" userId="f1ad1a87-e10a-4dd0-87b2-6c2654730cf8" providerId="ADAL" clId="{61728969-856F-8941-818C-17CED3B414B4}" dt="2023-10-19T13:42:04.551" v="62" actId="552"/>
          <ac:spMkLst>
            <pc:docMk/>
            <pc:sldMk cId="2762396867" sldId="310"/>
            <ac:spMk id="17" creationId="{836FFBAB-FB56-FAB2-A8BC-9627B00EC92E}"/>
          </ac:spMkLst>
        </pc:spChg>
        <pc:graphicFrameChg chg="mod">
          <ac:chgData name="Jasmin Silver" userId="f1ad1a87-e10a-4dd0-87b2-6c2654730cf8" providerId="ADAL" clId="{61728969-856F-8941-818C-17CED3B414B4}" dt="2023-10-19T13:41:47.087" v="61" actId="552"/>
          <ac:graphicFrameMkLst>
            <pc:docMk/>
            <pc:sldMk cId="2762396867" sldId="310"/>
            <ac:graphicFrameMk id="27" creationId="{0EC16544-7F6F-4EA6-898A-471D4D2DF20F}"/>
          </ac:graphicFrameMkLst>
        </pc:graphicFrameChg>
      </pc:sldChg>
      <pc:sldChg chg="delSp modSp mod delAnim modAnim modNotesTx">
        <pc:chgData name="Jasmin Silver" userId="f1ad1a87-e10a-4dd0-87b2-6c2654730cf8" providerId="ADAL" clId="{61728969-856F-8941-818C-17CED3B414B4}" dt="2023-10-19T15:05:02.091" v="956" actId="20577"/>
        <pc:sldMkLst>
          <pc:docMk/>
          <pc:sldMk cId="2533562209" sldId="363"/>
        </pc:sldMkLst>
        <pc:spChg chg="mod">
          <ac:chgData name="Jasmin Silver" userId="f1ad1a87-e10a-4dd0-87b2-6c2654730cf8" providerId="ADAL" clId="{61728969-856F-8941-818C-17CED3B414B4}" dt="2023-10-19T14:36:40.426" v="410" actId="1035"/>
          <ac:spMkLst>
            <pc:docMk/>
            <pc:sldMk cId="2533562209" sldId="363"/>
            <ac:spMk id="39" creationId="{C3C8A574-C4FF-495B-A705-842C55E09B26}"/>
          </ac:spMkLst>
        </pc:spChg>
        <pc:spChg chg="mod">
          <ac:chgData name="Jasmin Silver" userId="f1ad1a87-e10a-4dd0-87b2-6c2654730cf8" providerId="ADAL" clId="{61728969-856F-8941-818C-17CED3B414B4}" dt="2023-10-19T14:36:26.309" v="406" actId="554"/>
          <ac:spMkLst>
            <pc:docMk/>
            <pc:sldMk cId="2533562209" sldId="363"/>
            <ac:spMk id="55" creationId="{BDF82653-B951-4AAC-B1A2-20FD4CFE7478}"/>
          </ac:spMkLst>
        </pc:spChg>
        <pc:spChg chg="mod">
          <ac:chgData name="Jasmin Silver" userId="f1ad1a87-e10a-4dd0-87b2-6c2654730cf8" providerId="ADAL" clId="{61728969-856F-8941-818C-17CED3B414B4}" dt="2023-10-19T14:36:26.309" v="406" actId="554"/>
          <ac:spMkLst>
            <pc:docMk/>
            <pc:sldMk cId="2533562209" sldId="363"/>
            <ac:spMk id="56" creationId="{862CFA1C-E682-4099-8294-19B044354D55}"/>
          </ac:spMkLst>
        </pc:spChg>
        <pc:spChg chg="mod">
          <ac:chgData name="Jasmin Silver" userId="f1ad1a87-e10a-4dd0-87b2-6c2654730cf8" providerId="ADAL" clId="{61728969-856F-8941-818C-17CED3B414B4}" dt="2023-10-19T14:36:26.309" v="406" actId="554"/>
          <ac:spMkLst>
            <pc:docMk/>
            <pc:sldMk cId="2533562209" sldId="363"/>
            <ac:spMk id="57" creationId="{DF64A05B-A2E8-4E6A-AE16-0B9A2F39F702}"/>
          </ac:spMkLst>
        </pc:spChg>
        <pc:spChg chg="mod">
          <ac:chgData name="Jasmin Silver" userId="f1ad1a87-e10a-4dd0-87b2-6c2654730cf8" providerId="ADAL" clId="{61728969-856F-8941-818C-17CED3B414B4}" dt="2023-10-19T14:36:40.426" v="410" actId="1035"/>
          <ac:spMkLst>
            <pc:docMk/>
            <pc:sldMk cId="2533562209" sldId="363"/>
            <ac:spMk id="58" creationId="{EF239C35-C144-491F-AEA8-CD145B46436E}"/>
          </ac:spMkLst>
        </pc:spChg>
        <pc:spChg chg="mod">
          <ac:chgData name="Jasmin Silver" userId="f1ad1a87-e10a-4dd0-87b2-6c2654730cf8" providerId="ADAL" clId="{61728969-856F-8941-818C-17CED3B414B4}" dt="2023-10-19T14:36:40.426" v="410" actId="1035"/>
          <ac:spMkLst>
            <pc:docMk/>
            <pc:sldMk cId="2533562209" sldId="363"/>
            <ac:spMk id="59" creationId="{5EAB8AEE-2EFB-4FCD-B290-9EBB073016C9}"/>
          </ac:spMkLst>
        </pc:spChg>
        <pc:spChg chg="del mod">
          <ac:chgData name="Jasmin Silver" userId="f1ad1a87-e10a-4dd0-87b2-6c2654730cf8" providerId="ADAL" clId="{61728969-856F-8941-818C-17CED3B414B4}" dt="2023-10-19T14:38:01.951" v="423"/>
          <ac:spMkLst>
            <pc:docMk/>
            <pc:sldMk cId="2533562209" sldId="363"/>
            <ac:spMk id="60" creationId="{D18B8898-B477-43E3-BE8C-9D0576976DA9}"/>
          </ac:spMkLst>
        </pc:spChg>
        <pc:spChg chg="mod">
          <ac:chgData name="Jasmin Silver" userId="f1ad1a87-e10a-4dd0-87b2-6c2654730cf8" providerId="ADAL" clId="{61728969-856F-8941-818C-17CED3B414B4}" dt="2023-10-19T14:36:46.788" v="411" actId="554"/>
          <ac:spMkLst>
            <pc:docMk/>
            <pc:sldMk cId="2533562209" sldId="363"/>
            <ac:spMk id="64" creationId="{24EF90E7-D847-4795-BDB5-8402724F776D}"/>
          </ac:spMkLst>
        </pc:spChg>
        <pc:spChg chg="mod">
          <ac:chgData name="Jasmin Silver" userId="f1ad1a87-e10a-4dd0-87b2-6c2654730cf8" providerId="ADAL" clId="{61728969-856F-8941-818C-17CED3B414B4}" dt="2023-10-19T14:36:46.788" v="411" actId="554"/>
          <ac:spMkLst>
            <pc:docMk/>
            <pc:sldMk cId="2533562209" sldId="363"/>
            <ac:spMk id="65" creationId="{14BEB3B8-B887-4DEB-A486-6CD05DC01D9A}"/>
          </ac:spMkLst>
        </pc:spChg>
        <pc:spChg chg="mod">
          <ac:chgData name="Jasmin Silver" userId="f1ad1a87-e10a-4dd0-87b2-6c2654730cf8" providerId="ADAL" clId="{61728969-856F-8941-818C-17CED3B414B4}" dt="2023-10-19T14:36:46.788" v="411" actId="554"/>
          <ac:spMkLst>
            <pc:docMk/>
            <pc:sldMk cId="2533562209" sldId="363"/>
            <ac:spMk id="66" creationId="{9A77445A-237C-48F8-B46C-8170B7D37559}"/>
          </ac:spMkLst>
        </pc:spChg>
        <pc:spChg chg="mod">
          <ac:chgData name="Jasmin Silver" userId="f1ad1a87-e10a-4dd0-87b2-6c2654730cf8" providerId="ADAL" clId="{61728969-856F-8941-818C-17CED3B414B4}" dt="2023-10-19T14:36:55.670" v="417" actId="1035"/>
          <ac:spMkLst>
            <pc:docMk/>
            <pc:sldMk cId="2533562209" sldId="363"/>
            <ac:spMk id="67" creationId="{2A9D9F22-C351-4596-BB7D-87AE8D30A74E}"/>
          </ac:spMkLst>
        </pc:spChg>
        <pc:spChg chg="mod">
          <ac:chgData name="Jasmin Silver" userId="f1ad1a87-e10a-4dd0-87b2-6c2654730cf8" providerId="ADAL" clId="{61728969-856F-8941-818C-17CED3B414B4}" dt="2023-10-19T14:36:55.670" v="417" actId="1035"/>
          <ac:spMkLst>
            <pc:docMk/>
            <pc:sldMk cId="2533562209" sldId="363"/>
            <ac:spMk id="68" creationId="{171C234B-E1D8-4BA7-9BB6-CEE92AB173E3}"/>
          </ac:spMkLst>
        </pc:spChg>
        <pc:spChg chg="mod">
          <ac:chgData name="Jasmin Silver" userId="f1ad1a87-e10a-4dd0-87b2-6c2654730cf8" providerId="ADAL" clId="{61728969-856F-8941-818C-17CED3B414B4}" dt="2023-10-19T14:36:55.670" v="417" actId="1035"/>
          <ac:spMkLst>
            <pc:docMk/>
            <pc:sldMk cId="2533562209" sldId="363"/>
            <ac:spMk id="69" creationId="{5C29C5FA-AFAC-4818-90A1-7B59F3E335C7}"/>
          </ac:spMkLst>
        </pc:spChg>
        <pc:spChg chg="mod">
          <ac:chgData name="Jasmin Silver" userId="f1ad1a87-e10a-4dd0-87b2-6c2654730cf8" providerId="ADAL" clId="{61728969-856F-8941-818C-17CED3B414B4}" dt="2023-10-19T14:37:03.129" v="418" actId="554"/>
          <ac:spMkLst>
            <pc:docMk/>
            <pc:sldMk cId="2533562209" sldId="363"/>
            <ac:spMk id="70" creationId="{3BD33182-986E-45CA-86E6-40DC81B590C8}"/>
          </ac:spMkLst>
        </pc:spChg>
        <pc:spChg chg="mod">
          <ac:chgData name="Jasmin Silver" userId="f1ad1a87-e10a-4dd0-87b2-6c2654730cf8" providerId="ADAL" clId="{61728969-856F-8941-818C-17CED3B414B4}" dt="2023-10-19T14:37:03.129" v="418" actId="554"/>
          <ac:spMkLst>
            <pc:docMk/>
            <pc:sldMk cId="2533562209" sldId="363"/>
            <ac:spMk id="71" creationId="{D4662F6F-BB7A-440E-99DB-3FEB806B34CB}"/>
          </ac:spMkLst>
        </pc:spChg>
        <pc:spChg chg="mod">
          <ac:chgData name="Jasmin Silver" userId="f1ad1a87-e10a-4dd0-87b2-6c2654730cf8" providerId="ADAL" clId="{61728969-856F-8941-818C-17CED3B414B4}" dt="2023-10-19T14:37:03.129" v="418" actId="554"/>
          <ac:spMkLst>
            <pc:docMk/>
            <pc:sldMk cId="2533562209" sldId="363"/>
            <ac:spMk id="72" creationId="{80DD82C3-D3C7-45A3-B5A4-90223E7359A7}"/>
          </ac:spMkLst>
        </pc:spChg>
        <pc:spChg chg="mod">
          <ac:chgData name="Jasmin Silver" userId="f1ad1a87-e10a-4dd0-87b2-6c2654730cf8" providerId="ADAL" clId="{61728969-856F-8941-818C-17CED3B414B4}" dt="2023-10-19T14:37:13.164" v="421" actId="1036"/>
          <ac:spMkLst>
            <pc:docMk/>
            <pc:sldMk cId="2533562209" sldId="363"/>
            <ac:spMk id="73" creationId="{40541C7D-B0CC-4C45-9347-2F6A8921779D}"/>
          </ac:spMkLst>
        </pc:spChg>
        <pc:spChg chg="mod">
          <ac:chgData name="Jasmin Silver" userId="f1ad1a87-e10a-4dd0-87b2-6c2654730cf8" providerId="ADAL" clId="{61728969-856F-8941-818C-17CED3B414B4}" dt="2023-10-19T14:37:13.164" v="421" actId="1036"/>
          <ac:spMkLst>
            <pc:docMk/>
            <pc:sldMk cId="2533562209" sldId="363"/>
            <ac:spMk id="74" creationId="{85556096-252E-4BFA-8C9B-3147737202F6}"/>
          </ac:spMkLst>
        </pc:spChg>
        <pc:spChg chg="mod">
          <ac:chgData name="Jasmin Silver" userId="f1ad1a87-e10a-4dd0-87b2-6c2654730cf8" providerId="ADAL" clId="{61728969-856F-8941-818C-17CED3B414B4}" dt="2023-10-19T14:37:13.164" v="421" actId="1036"/>
          <ac:spMkLst>
            <pc:docMk/>
            <pc:sldMk cId="2533562209" sldId="363"/>
            <ac:spMk id="75" creationId="{B56FCEEC-BBC0-447D-8197-5467071F582A}"/>
          </ac:spMkLst>
        </pc:spChg>
        <pc:graphicFrameChg chg="mod modGraphic">
          <ac:chgData name="Jasmin Silver" userId="f1ad1a87-e10a-4dd0-87b2-6c2654730cf8" providerId="ADAL" clId="{61728969-856F-8941-818C-17CED3B414B4}" dt="2023-10-19T14:33:35.735" v="371" actId="20577"/>
          <ac:graphicFrameMkLst>
            <pc:docMk/>
            <pc:sldMk cId="2533562209" sldId="363"/>
            <ac:graphicFrameMk id="48" creationId="{E6F5C010-FCBF-483C-895E-1E56C0C2FA24}"/>
          </ac:graphicFrameMkLst>
        </pc:graphicFrameChg>
      </pc:sldChg>
      <pc:sldChg chg="modSp mod modNotesTx">
        <pc:chgData name="Jasmin Silver" userId="f1ad1a87-e10a-4dd0-87b2-6c2654730cf8" providerId="ADAL" clId="{61728969-856F-8941-818C-17CED3B414B4}" dt="2023-10-19T15:01:36.055" v="954" actId="20577"/>
        <pc:sldMkLst>
          <pc:docMk/>
          <pc:sldMk cId="3422118373" sldId="980"/>
        </pc:sldMkLst>
        <pc:spChg chg="mod">
          <ac:chgData name="Jasmin Silver" userId="f1ad1a87-e10a-4dd0-87b2-6c2654730cf8" providerId="ADAL" clId="{61728969-856F-8941-818C-17CED3B414B4}" dt="2023-10-19T13:45:44.890" v="77" actId="20577"/>
          <ac:spMkLst>
            <pc:docMk/>
            <pc:sldMk cId="3422118373" sldId="980"/>
            <ac:spMk id="17" creationId="{BBFDEEAD-93CC-1C01-E9DE-A9253EFFCEE6}"/>
          </ac:spMkLst>
        </pc:spChg>
        <pc:spChg chg="mod">
          <ac:chgData name="Jasmin Silver" userId="f1ad1a87-e10a-4dd0-87b2-6c2654730cf8" providerId="ADAL" clId="{61728969-856F-8941-818C-17CED3B414B4}" dt="2023-10-19T13:44:20.704" v="63" actId="20577"/>
          <ac:spMkLst>
            <pc:docMk/>
            <pc:sldMk cId="3422118373" sldId="980"/>
            <ac:spMk id="18" creationId="{88BDF780-F355-BA17-FE48-3092E3728A96}"/>
          </ac:spMkLst>
        </pc:spChg>
      </pc:sldChg>
      <pc:sldChg chg="addSp modSp mod modNotesTx">
        <pc:chgData name="Jasmin Silver" userId="f1ad1a87-e10a-4dd0-87b2-6c2654730cf8" providerId="ADAL" clId="{61728969-856F-8941-818C-17CED3B414B4}" dt="2023-10-19T14:21:38.546" v="190" actId="14100"/>
        <pc:sldMkLst>
          <pc:docMk/>
          <pc:sldMk cId="1928802873" sldId="981"/>
        </pc:sldMkLst>
        <pc:spChg chg="add mod">
          <ac:chgData name="Jasmin Silver" userId="f1ad1a87-e10a-4dd0-87b2-6c2654730cf8" providerId="ADAL" clId="{61728969-856F-8941-818C-17CED3B414B4}" dt="2023-10-19T14:21:38.546" v="190" actId="14100"/>
          <ac:spMkLst>
            <pc:docMk/>
            <pc:sldMk cId="1928802873" sldId="981"/>
            <ac:spMk id="2" creationId="{DFC986A2-ED94-9FC8-9318-9C15E6A37841}"/>
          </ac:spMkLst>
        </pc:spChg>
        <pc:spChg chg="mod">
          <ac:chgData name="Jasmin Silver" userId="f1ad1a87-e10a-4dd0-87b2-6c2654730cf8" providerId="ADAL" clId="{61728969-856F-8941-818C-17CED3B414B4}" dt="2023-10-19T14:09:39.087" v="121" actId="554"/>
          <ac:spMkLst>
            <pc:docMk/>
            <pc:sldMk cId="1928802873" sldId="981"/>
            <ac:spMk id="9" creationId="{5D224814-405A-3902-5D93-D0203A27CABD}"/>
          </ac:spMkLst>
        </pc:spChg>
        <pc:spChg chg="mod">
          <ac:chgData name="Jasmin Silver" userId="f1ad1a87-e10a-4dd0-87b2-6c2654730cf8" providerId="ADAL" clId="{61728969-856F-8941-818C-17CED3B414B4}" dt="2023-10-19T14:09:39.087" v="121" actId="554"/>
          <ac:spMkLst>
            <pc:docMk/>
            <pc:sldMk cId="1928802873" sldId="981"/>
            <ac:spMk id="10" creationId="{658C5E34-8A15-FE90-56F1-7459D4B54994}"/>
          </ac:spMkLst>
        </pc:spChg>
        <pc:spChg chg="mod">
          <ac:chgData name="Jasmin Silver" userId="f1ad1a87-e10a-4dd0-87b2-6c2654730cf8" providerId="ADAL" clId="{61728969-856F-8941-818C-17CED3B414B4}" dt="2023-10-19T14:06:09.617" v="118" actId="1035"/>
          <ac:spMkLst>
            <pc:docMk/>
            <pc:sldMk cId="1928802873" sldId="981"/>
            <ac:spMk id="19" creationId="{1D5673A2-8CCF-4347-AE44-0B95B64FC340}"/>
          </ac:spMkLst>
        </pc:spChg>
        <pc:spChg chg="mod">
          <ac:chgData name="Jasmin Silver" userId="f1ad1a87-e10a-4dd0-87b2-6c2654730cf8" providerId="ADAL" clId="{61728969-856F-8941-818C-17CED3B414B4}" dt="2023-10-19T14:05:53.189" v="105" actId="14100"/>
          <ac:spMkLst>
            <pc:docMk/>
            <pc:sldMk cId="1928802873" sldId="981"/>
            <ac:spMk id="20" creationId="{5C12384F-1D46-4056-AB2F-3709AE5BB247}"/>
          </ac:spMkLst>
        </pc:spChg>
      </pc:sldChg>
      <pc:sldChg chg="modSp mod">
        <pc:chgData name="Jasmin Silver" userId="f1ad1a87-e10a-4dd0-87b2-6c2654730cf8" providerId="ADAL" clId="{61728969-856F-8941-818C-17CED3B414B4}" dt="2023-10-19T14:08:36.449" v="119" actId="20577"/>
        <pc:sldMkLst>
          <pc:docMk/>
          <pc:sldMk cId="70129956" sldId="982"/>
        </pc:sldMkLst>
        <pc:spChg chg="mod">
          <ac:chgData name="Jasmin Silver" userId="f1ad1a87-e10a-4dd0-87b2-6c2654730cf8" providerId="ADAL" clId="{61728969-856F-8941-818C-17CED3B414B4}" dt="2023-10-19T14:08:36.449" v="119" actId="20577"/>
          <ac:spMkLst>
            <pc:docMk/>
            <pc:sldMk cId="70129956" sldId="982"/>
            <ac:spMk id="5" creationId="{C47F4DE0-88C4-8906-99FD-2F0482C9B346}"/>
          </ac:spMkLst>
        </pc:spChg>
      </pc:sldChg>
      <pc:sldChg chg="modSp mod">
        <pc:chgData name="Jasmin Silver" userId="f1ad1a87-e10a-4dd0-87b2-6c2654730cf8" providerId="ADAL" clId="{61728969-856F-8941-818C-17CED3B414B4}" dt="2023-10-19T14:25:27.763" v="202" actId="20577"/>
        <pc:sldMkLst>
          <pc:docMk/>
          <pc:sldMk cId="1041510284" sldId="983"/>
        </pc:sldMkLst>
        <pc:spChg chg="mod">
          <ac:chgData name="Jasmin Silver" userId="f1ad1a87-e10a-4dd0-87b2-6c2654730cf8" providerId="ADAL" clId="{61728969-856F-8941-818C-17CED3B414B4}" dt="2023-10-19T14:25:19.955" v="196" actId="20577"/>
          <ac:spMkLst>
            <pc:docMk/>
            <pc:sldMk cId="1041510284" sldId="983"/>
            <ac:spMk id="5" creationId="{C47F4DE0-88C4-8906-99FD-2F0482C9B346}"/>
          </ac:spMkLst>
        </pc:spChg>
        <pc:spChg chg="mod">
          <ac:chgData name="Jasmin Silver" userId="f1ad1a87-e10a-4dd0-87b2-6c2654730cf8" providerId="ADAL" clId="{61728969-856F-8941-818C-17CED3B414B4}" dt="2023-10-19T14:25:27.763" v="202" actId="20577"/>
          <ac:spMkLst>
            <pc:docMk/>
            <pc:sldMk cId="1041510284" sldId="983"/>
            <ac:spMk id="50" creationId="{3FFA4A52-49F4-61AB-ABCB-F9443B5624AC}"/>
          </ac:spMkLst>
        </pc:spChg>
      </pc:sldChg>
      <pc:sldChg chg="modSp mod">
        <pc:chgData name="Jasmin Silver" userId="f1ad1a87-e10a-4dd0-87b2-6c2654730cf8" providerId="ADAL" clId="{61728969-856F-8941-818C-17CED3B414B4}" dt="2023-10-19T14:27:48.503" v="212" actId="6549"/>
        <pc:sldMkLst>
          <pc:docMk/>
          <pc:sldMk cId="3813273368" sldId="985"/>
        </pc:sldMkLst>
        <pc:spChg chg="mod">
          <ac:chgData name="Jasmin Silver" userId="f1ad1a87-e10a-4dd0-87b2-6c2654730cf8" providerId="ADAL" clId="{61728969-856F-8941-818C-17CED3B414B4}" dt="2023-10-19T14:27:48.503" v="212" actId="6549"/>
          <ac:spMkLst>
            <pc:docMk/>
            <pc:sldMk cId="3813273368" sldId="985"/>
            <ac:spMk id="104" creationId="{E440F928-D3DA-2382-3EC3-0089879D8DB1}"/>
          </ac:spMkLst>
        </pc:spChg>
      </pc:sldChg>
      <pc:sldChg chg="modSp mod modNotesTx">
        <pc:chgData name="Jasmin Silver" userId="f1ad1a87-e10a-4dd0-87b2-6c2654730cf8" providerId="ADAL" clId="{61728969-856F-8941-818C-17CED3B414B4}" dt="2023-10-19T15:04:55.969" v="955" actId="20577"/>
        <pc:sldMkLst>
          <pc:docMk/>
          <pc:sldMk cId="273452455" sldId="986"/>
        </pc:sldMkLst>
        <pc:spChg chg="mod">
          <ac:chgData name="Jasmin Silver" userId="f1ad1a87-e10a-4dd0-87b2-6c2654730cf8" providerId="ADAL" clId="{61728969-856F-8941-818C-17CED3B414B4}" dt="2023-10-19T14:41:42.948" v="569" actId="1038"/>
          <ac:spMkLst>
            <pc:docMk/>
            <pc:sldMk cId="273452455" sldId="986"/>
            <ac:spMk id="42" creationId="{B4C63B0B-0C7C-4A09-8597-57CFFDBCB5BE}"/>
          </ac:spMkLst>
        </pc:spChg>
        <pc:spChg chg="mod">
          <ac:chgData name="Jasmin Silver" userId="f1ad1a87-e10a-4dd0-87b2-6c2654730cf8" providerId="ADAL" clId="{61728969-856F-8941-818C-17CED3B414B4}" dt="2023-10-19T14:44:06.344" v="740" actId="1035"/>
          <ac:spMkLst>
            <pc:docMk/>
            <pc:sldMk cId="273452455" sldId="986"/>
            <ac:spMk id="55" creationId="{BDF82653-B951-4AAC-B1A2-20FD4CFE7478}"/>
          </ac:spMkLst>
        </pc:spChg>
        <pc:spChg chg="mod">
          <ac:chgData name="Jasmin Silver" userId="f1ad1a87-e10a-4dd0-87b2-6c2654730cf8" providerId="ADAL" clId="{61728969-856F-8941-818C-17CED3B414B4}" dt="2023-10-19T14:44:15.036" v="769" actId="1038"/>
          <ac:spMkLst>
            <pc:docMk/>
            <pc:sldMk cId="273452455" sldId="986"/>
            <ac:spMk id="56" creationId="{862CFA1C-E682-4099-8294-19B044354D55}"/>
          </ac:spMkLst>
        </pc:spChg>
        <pc:spChg chg="mod">
          <ac:chgData name="Jasmin Silver" userId="f1ad1a87-e10a-4dd0-87b2-6c2654730cf8" providerId="ADAL" clId="{61728969-856F-8941-818C-17CED3B414B4}" dt="2023-10-19T14:44:06.344" v="740" actId="1035"/>
          <ac:spMkLst>
            <pc:docMk/>
            <pc:sldMk cId="273452455" sldId="986"/>
            <ac:spMk id="57" creationId="{DF64A05B-A2E8-4E6A-AE16-0B9A2F39F702}"/>
          </ac:spMkLst>
        </pc:spChg>
        <pc:spChg chg="mod">
          <ac:chgData name="Jasmin Silver" userId="f1ad1a87-e10a-4dd0-87b2-6c2654730cf8" providerId="ADAL" clId="{61728969-856F-8941-818C-17CED3B414B4}" dt="2023-10-19T14:42:18.576" v="607" actId="1035"/>
          <ac:spMkLst>
            <pc:docMk/>
            <pc:sldMk cId="273452455" sldId="986"/>
            <ac:spMk id="58" creationId="{EF239C35-C144-491F-AEA8-CD145B46436E}"/>
          </ac:spMkLst>
        </pc:spChg>
        <pc:spChg chg="mod">
          <ac:chgData name="Jasmin Silver" userId="f1ad1a87-e10a-4dd0-87b2-6c2654730cf8" providerId="ADAL" clId="{61728969-856F-8941-818C-17CED3B414B4}" dt="2023-10-19T14:42:18.576" v="607" actId="1035"/>
          <ac:spMkLst>
            <pc:docMk/>
            <pc:sldMk cId="273452455" sldId="986"/>
            <ac:spMk id="59" creationId="{5EAB8AEE-2EFB-4FCD-B290-9EBB073016C9}"/>
          </ac:spMkLst>
        </pc:spChg>
        <pc:spChg chg="mod">
          <ac:chgData name="Jasmin Silver" userId="f1ad1a87-e10a-4dd0-87b2-6c2654730cf8" providerId="ADAL" clId="{61728969-856F-8941-818C-17CED3B414B4}" dt="2023-10-19T14:42:18.576" v="607" actId="1035"/>
          <ac:spMkLst>
            <pc:docMk/>
            <pc:sldMk cId="273452455" sldId="986"/>
            <ac:spMk id="60" creationId="{D18B8898-B477-43E3-BE8C-9D0576976DA9}"/>
          </ac:spMkLst>
        </pc:spChg>
        <pc:spChg chg="mod">
          <ac:chgData name="Jasmin Silver" userId="f1ad1a87-e10a-4dd0-87b2-6c2654730cf8" providerId="ADAL" clId="{61728969-856F-8941-818C-17CED3B414B4}" dt="2023-10-19T14:42:27.431" v="612" actId="1035"/>
          <ac:spMkLst>
            <pc:docMk/>
            <pc:sldMk cId="273452455" sldId="986"/>
            <ac:spMk id="64" creationId="{24EF90E7-D847-4795-BDB5-8402724F776D}"/>
          </ac:spMkLst>
        </pc:spChg>
        <pc:spChg chg="mod">
          <ac:chgData name="Jasmin Silver" userId="f1ad1a87-e10a-4dd0-87b2-6c2654730cf8" providerId="ADAL" clId="{61728969-856F-8941-818C-17CED3B414B4}" dt="2023-10-19T14:42:27.431" v="612" actId="1035"/>
          <ac:spMkLst>
            <pc:docMk/>
            <pc:sldMk cId="273452455" sldId="986"/>
            <ac:spMk id="65" creationId="{14BEB3B8-B887-4DEB-A486-6CD05DC01D9A}"/>
          </ac:spMkLst>
        </pc:spChg>
        <pc:spChg chg="mod">
          <ac:chgData name="Jasmin Silver" userId="f1ad1a87-e10a-4dd0-87b2-6c2654730cf8" providerId="ADAL" clId="{61728969-856F-8941-818C-17CED3B414B4}" dt="2023-10-19T14:42:27.431" v="612" actId="1035"/>
          <ac:spMkLst>
            <pc:docMk/>
            <pc:sldMk cId="273452455" sldId="986"/>
            <ac:spMk id="66" creationId="{9A77445A-237C-48F8-B46C-8170B7D37559}"/>
          </ac:spMkLst>
        </pc:spChg>
        <pc:spChg chg="mod">
          <ac:chgData name="Jasmin Silver" userId="f1ad1a87-e10a-4dd0-87b2-6c2654730cf8" providerId="ADAL" clId="{61728969-856F-8941-818C-17CED3B414B4}" dt="2023-10-19T14:42:35.002" v="616" actId="1035"/>
          <ac:spMkLst>
            <pc:docMk/>
            <pc:sldMk cId="273452455" sldId="986"/>
            <ac:spMk id="67" creationId="{2A9D9F22-C351-4596-BB7D-87AE8D30A74E}"/>
          </ac:spMkLst>
        </pc:spChg>
        <pc:spChg chg="mod">
          <ac:chgData name="Jasmin Silver" userId="f1ad1a87-e10a-4dd0-87b2-6c2654730cf8" providerId="ADAL" clId="{61728969-856F-8941-818C-17CED3B414B4}" dt="2023-10-19T14:42:35.002" v="616" actId="1035"/>
          <ac:spMkLst>
            <pc:docMk/>
            <pc:sldMk cId="273452455" sldId="986"/>
            <ac:spMk id="68" creationId="{171C234B-E1D8-4BA7-9BB6-CEE92AB173E3}"/>
          </ac:spMkLst>
        </pc:spChg>
        <pc:spChg chg="mod">
          <ac:chgData name="Jasmin Silver" userId="f1ad1a87-e10a-4dd0-87b2-6c2654730cf8" providerId="ADAL" clId="{61728969-856F-8941-818C-17CED3B414B4}" dt="2023-10-19T14:42:35.002" v="616" actId="1035"/>
          <ac:spMkLst>
            <pc:docMk/>
            <pc:sldMk cId="273452455" sldId="986"/>
            <ac:spMk id="69" creationId="{5C29C5FA-AFAC-4818-90A1-7B59F3E335C7}"/>
          </ac:spMkLst>
        </pc:spChg>
        <pc:spChg chg="mod">
          <ac:chgData name="Jasmin Silver" userId="f1ad1a87-e10a-4dd0-87b2-6c2654730cf8" providerId="ADAL" clId="{61728969-856F-8941-818C-17CED3B414B4}" dt="2023-10-19T14:42:45.416" v="623" actId="1035"/>
          <ac:spMkLst>
            <pc:docMk/>
            <pc:sldMk cId="273452455" sldId="986"/>
            <ac:spMk id="70" creationId="{3BD33182-986E-45CA-86E6-40DC81B590C8}"/>
          </ac:spMkLst>
        </pc:spChg>
        <pc:spChg chg="mod">
          <ac:chgData name="Jasmin Silver" userId="f1ad1a87-e10a-4dd0-87b2-6c2654730cf8" providerId="ADAL" clId="{61728969-856F-8941-818C-17CED3B414B4}" dt="2023-10-19T14:42:45.416" v="623" actId="1035"/>
          <ac:spMkLst>
            <pc:docMk/>
            <pc:sldMk cId="273452455" sldId="986"/>
            <ac:spMk id="71" creationId="{D4662F6F-BB7A-440E-99DB-3FEB806B34CB}"/>
          </ac:spMkLst>
        </pc:spChg>
        <pc:spChg chg="mod">
          <ac:chgData name="Jasmin Silver" userId="f1ad1a87-e10a-4dd0-87b2-6c2654730cf8" providerId="ADAL" clId="{61728969-856F-8941-818C-17CED3B414B4}" dt="2023-10-19T14:42:45.416" v="623" actId="1035"/>
          <ac:spMkLst>
            <pc:docMk/>
            <pc:sldMk cId="273452455" sldId="986"/>
            <ac:spMk id="72" creationId="{80DD82C3-D3C7-45A3-B5A4-90223E7359A7}"/>
          </ac:spMkLst>
        </pc:spChg>
        <pc:spChg chg="mod">
          <ac:chgData name="Jasmin Silver" userId="f1ad1a87-e10a-4dd0-87b2-6c2654730cf8" providerId="ADAL" clId="{61728969-856F-8941-818C-17CED3B414B4}" dt="2023-10-19T14:42:54.520" v="627" actId="1035"/>
          <ac:spMkLst>
            <pc:docMk/>
            <pc:sldMk cId="273452455" sldId="986"/>
            <ac:spMk id="73" creationId="{40541C7D-B0CC-4C45-9347-2F6A8921779D}"/>
          </ac:spMkLst>
        </pc:spChg>
        <pc:spChg chg="mod">
          <ac:chgData name="Jasmin Silver" userId="f1ad1a87-e10a-4dd0-87b2-6c2654730cf8" providerId="ADAL" clId="{61728969-856F-8941-818C-17CED3B414B4}" dt="2023-10-19T14:42:54.520" v="627" actId="1035"/>
          <ac:spMkLst>
            <pc:docMk/>
            <pc:sldMk cId="273452455" sldId="986"/>
            <ac:spMk id="74" creationId="{85556096-252E-4BFA-8C9B-3147737202F6}"/>
          </ac:spMkLst>
        </pc:spChg>
        <pc:spChg chg="mod">
          <ac:chgData name="Jasmin Silver" userId="f1ad1a87-e10a-4dd0-87b2-6c2654730cf8" providerId="ADAL" clId="{61728969-856F-8941-818C-17CED3B414B4}" dt="2023-10-19T14:42:54.520" v="627" actId="1035"/>
          <ac:spMkLst>
            <pc:docMk/>
            <pc:sldMk cId="273452455" sldId="986"/>
            <ac:spMk id="75" creationId="{B56FCEEC-BBC0-447D-8197-5467071F582A}"/>
          </ac:spMkLst>
        </pc:spChg>
        <pc:grpChg chg="mod">
          <ac:chgData name="Jasmin Silver" userId="f1ad1a87-e10a-4dd0-87b2-6c2654730cf8" providerId="ADAL" clId="{61728969-856F-8941-818C-17CED3B414B4}" dt="2023-10-19T14:41:42.948" v="569" actId="1038"/>
          <ac:grpSpMkLst>
            <pc:docMk/>
            <pc:sldMk cId="273452455" sldId="986"/>
            <ac:grpSpMk id="43" creationId="{5C014ABF-BD94-46CE-B172-C0D58B8966CA}"/>
          </ac:grpSpMkLst>
        </pc:grpChg>
        <pc:graphicFrameChg chg="modGraphic">
          <ac:chgData name="Jasmin Silver" userId="f1ad1a87-e10a-4dd0-87b2-6c2654730cf8" providerId="ADAL" clId="{61728969-856F-8941-818C-17CED3B414B4}" dt="2023-10-19T14:43:56.389" v="728" actId="20577"/>
          <ac:graphicFrameMkLst>
            <pc:docMk/>
            <pc:sldMk cId="273452455" sldId="986"/>
            <ac:graphicFrameMk id="48" creationId="{E6F5C010-FCBF-483C-895E-1E56C0C2FA24}"/>
          </ac:graphicFrameMkLst>
        </pc:graphicFrameChg>
      </pc:sldChg>
      <pc:sldChg chg="modSp mod modNotesTx">
        <pc:chgData name="Jasmin Silver" userId="f1ad1a87-e10a-4dd0-87b2-6c2654730cf8" providerId="ADAL" clId="{61728969-856F-8941-818C-17CED3B414B4}" dt="2023-10-19T15:06:16.960" v="958" actId="20577"/>
        <pc:sldMkLst>
          <pc:docMk/>
          <pc:sldMk cId="248226150" sldId="987"/>
        </pc:sldMkLst>
        <pc:graphicFrameChg chg="modGraphic">
          <ac:chgData name="Jasmin Silver" userId="f1ad1a87-e10a-4dd0-87b2-6c2654730cf8" providerId="ADAL" clId="{61728969-856F-8941-818C-17CED3B414B4}" dt="2023-10-19T14:38:30.613" v="437" actId="20577"/>
          <ac:graphicFrameMkLst>
            <pc:docMk/>
            <pc:sldMk cId="248226150" sldId="987"/>
            <ac:graphicFrameMk id="48" creationId="{E6F5C010-FCBF-483C-895E-1E56C0C2FA24}"/>
          </ac:graphicFrameMkLst>
        </pc:graphicFrameChg>
      </pc:sldChg>
      <pc:sldChg chg="modSp mod">
        <pc:chgData name="Jasmin Silver" userId="f1ad1a87-e10a-4dd0-87b2-6c2654730cf8" providerId="ADAL" clId="{61728969-856F-8941-818C-17CED3B414B4}" dt="2023-10-19T14:43:50.933" v="727" actId="20577"/>
        <pc:sldMkLst>
          <pc:docMk/>
          <pc:sldMk cId="18769434" sldId="988"/>
        </pc:sldMkLst>
        <pc:graphicFrameChg chg="modGraphic">
          <ac:chgData name="Jasmin Silver" userId="f1ad1a87-e10a-4dd0-87b2-6c2654730cf8" providerId="ADAL" clId="{61728969-856F-8941-818C-17CED3B414B4}" dt="2023-10-19T14:43:50.933" v="727" actId="20577"/>
          <ac:graphicFrameMkLst>
            <pc:docMk/>
            <pc:sldMk cId="18769434" sldId="988"/>
            <ac:graphicFrameMk id="48" creationId="{E6F5C010-FCBF-483C-895E-1E56C0C2FA24}"/>
          </ac:graphicFrameMkLst>
        </pc:graphicFrameChg>
      </pc:sldChg>
      <pc:sldChg chg="modSp mod">
        <pc:chgData name="Jasmin Silver" userId="f1ad1a87-e10a-4dd0-87b2-6c2654730cf8" providerId="ADAL" clId="{61728969-856F-8941-818C-17CED3B414B4}" dt="2023-10-19T15:12:55.260" v="966" actId="1038"/>
        <pc:sldMkLst>
          <pc:docMk/>
          <pc:sldMk cId="1443533725" sldId="989"/>
        </pc:sldMkLst>
        <pc:spChg chg="mod">
          <ac:chgData name="Jasmin Silver" userId="f1ad1a87-e10a-4dd0-87b2-6c2654730cf8" providerId="ADAL" clId="{61728969-856F-8941-818C-17CED3B414B4}" dt="2023-10-19T15:12:50.604" v="963" actId="20577"/>
          <ac:spMkLst>
            <pc:docMk/>
            <pc:sldMk cId="1443533725" sldId="989"/>
            <ac:spMk id="8" creationId="{43522B65-C7F4-0638-D87C-4CF8D5A286EB}"/>
          </ac:spMkLst>
        </pc:spChg>
        <pc:spChg chg="mod">
          <ac:chgData name="Jasmin Silver" userId="f1ad1a87-e10a-4dd0-87b2-6c2654730cf8" providerId="ADAL" clId="{61728969-856F-8941-818C-17CED3B414B4}" dt="2023-10-19T15:12:49.217" v="962" actId="20577"/>
          <ac:spMkLst>
            <pc:docMk/>
            <pc:sldMk cId="1443533725" sldId="989"/>
            <ac:spMk id="12" creationId="{04EAEE69-CF79-7C92-F4FD-60E080CFC1AC}"/>
          </ac:spMkLst>
        </pc:spChg>
        <pc:spChg chg="mod">
          <ac:chgData name="Jasmin Silver" userId="f1ad1a87-e10a-4dd0-87b2-6c2654730cf8" providerId="ADAL" clId="{61728969-856F-8941-818C-17CED3B414B4}" dt="2023-10-19T15:12:47.950" v="961" actId="20577"/>
          <ac:spMkLst>
            <pc:docMk/>
            <pc:sldMk cId="1443533725" sldId="989"/>
            <ac:spMk id="15" creationId="{9C7489FB-03C1-AA23-0029-CE26C42575E3}"/>
          </ac:spMkLst>
        </pc:spChg>
        <pc:picChg chg="mod">
          <ac:chgData name="Jasmin Silver" userId="f1ad1a87-e10a-4dd0-87b2-6c2654730cf8" providerId="ADAL" clId="{61728969-856F-8941-818C-17CED3B414B4}" dt="2023-10-19T13:37:49.763" v="58" actId="1038"/>
          <ac:picMkLst>
            <pc:docMk/>
            <pc:sldMk cId="1443533725" sldId="989"/>
            <ac:picMk id="16" creationId="{14FB0A5E-0242-CEEC-6101-154CED3C1E6A}"/>
          </ac:picMkLst>
        </pc:picChg>
        <pc:picChg chg="mod">
          <ac:chgData name="Jasmin Silver" userId="f1ad1a87-e10a-4dd0-87b2-6c2654730cf8" providerId="ADAL" clId="{61728969-856F-8941-818C-17CED3B414B4}" dt="2023-10-19T15:12:55.260" v="966" actId="1038"/>
          <ac:picMkLst>
            <pc:docMk/>
            <pc:sldMk cId="1443533725" sldId="989"/>
            <ac:picMk id="17" creationId="{C9003AF3-623B-89E1-A542-B858E45D8869}"/>
          </ac:picMkLst>
        </pc:picChg>
        <pc:picChg chg="mod">
          <ac:chgData name="Jasmin Silver" userId="f1ad1a87-e10a-4dd0-87b2-6c2654730cf8" providerId="ADAL" clId="{61728969-856F-8941-818C-17CED3B414B4}" dt="2023-10-19T13:37:42.982" v="47" actId="1038"/>
          <ac:picMkLst>
            <pc:docMk/>
            <pc:sldMk cId="1443533725" sldId="989"/>
            <ac:picMk id="18" creationId="{71284CA4-38AA-BE47-C855-1D71040CA9A7}"/>
          </ac:picMkLst>
        </pc:picChg>
        <pc:picChg chg="mod">
          <ac:chgData name="Jasmin Silver" userId="f1ad1a87-e10a-4dd0-87b2-6c2654730cf8" providerId="ADAL" clId="{61728969-856F-8941-818C-17CED3B414B4}" dt="2023-10-19T13:37:42.982" v="47" actId="1038"/>
          <ac:picMkLst>
            <pc:docMk/>
            <pc:sldMk cId="1443533725" sldId="989"/>
            <ac:picMk id="19" creationId="{72BF35A1-5B56-DE33-49C7-83EACFCB851B}"/>
          </ac:picMkLst>
        </pc:picChg>
        <pc:picChg chg="mod">
          <ac:chgData name="Jasmin Silver" userId="f1ad1a87-e10a-4dd0-87b2-6c2654730cf8" providerId="ADAL" clId="{61728969-856F-8941-818C-17CED3B414B4}" dt="2023-10-19T13:37:49.763" v="58" actId="1038"/>
          <ac:picMkLst>
            <pc:docMk/>
            <pc:sldMk cId="1443533725" sldId="989"/>
            <ac:picMk id="22" creationId="{2AF8F8E8-7D06-EC4C-A2AF-D0AE131B73EE}"/>
          </ac:picMkLst>
        </pc:picChg>
        <pc:picChg chg="mod">
          <ac:chgData name="Jasmin Silver" userId="f1ad1a87-e10a-4dd0-87b2-6c2654730cf8" providerId="ADAL" clId="{61728969-856F-8941-818C-17CED3B414B4}" dt="2023-10-19T15:12:55.260" v="966" actId="1038"/>
          <ac:picMkLst>
            <pc:docMk/>
            <pc:sldMk cId="1443533725" sldId="989"/>
            <ac:picMk id="23" creationId="{E9D113AD-C17B-8E5D-749A-430AF0011BC3}"/>
          </ac:picMkLst>
        </pc:picChg>
        <pc:picChg chg="mod">
          <ac:chgData name="Jasmin Silver" userId="f1ad1a87-e10a-4dd0-87b2-6c2654730cf8" providerId="ADAL" clId="{61728969-856F-8941-818C-17CED3B414B4}" dt="2023-10-19T13:37:34.452" v="13" actId="1076"/>
          <ac:picMkLst>
            <pc:docMk/>
            <pc:sldMk cId="1443533725" sldId="989"/>
            <ac:picMk id="25" creationId="{8243D1F0-FFDA-AC70-A4AC-BA605E3DEF56}"/>
          </ac:picMkLst>
        </pc:picChg>
      </pc:sldChg>
    </pc:docChg>
  </pc:docChgLst>
  <pc:docChgLst>
    <pc:chgData name="Jasmin Silver" userId="S::bv929433@reading.ac.uk::2d507aff-3db3-468e-9a53-e6204b33d4b5" providerId="AD" clId="Web-{D63A7539-617C-84D1-1542-F6CD18EA7200}"/>
    <pc:docChg chg="modSld">
      <pc:chgData name="Jasmin Silver" userId="S::bv929433@reading.ac.uk::2d507aff-3db3-468e-9a53-e6204b33d4b5" providerId="AD" clId="Web-{D63A7539-617C-84D1-1542-F6CD18EA7200}" dt="2023-12-15T10:48:38.017" v="3" actId="14100"/>
      <pc:docMkLst>
        <pc:docMk/>
      </pc:docMkLst>
      <pc:sldChg chg="modSp">
        <pc:chgData name="Jasmin Silver" userId="S::bv929433@reading.ac.uk::2d507aff-3db3-468e-9a53-e6204b33d4b5" providerId="AD" clId="Web-{D63A7539-617C-84D1-1542-F6CD18EA7200}" dt="2023-12-15T10:48:38.017" v="3" actId="14100"/>
        <pc:sldMkLst>
          <pc:docMk/>
          <pc:sldMk cId="1928802873" sldId="981"/>
        </pc:sldMkLst>
        <pc:spChg chg="mod">
          <ac:chgData name="Jasmin Silver" userId="S::bv929433@reading.ac.uk::2d507aff-3db3-468e-9a53-e6204b33d4b5" providerId="AD" clId="Web-{D63A7539-617C-84D1-1542-F6CD18EA7200}" dt="2023-12-15T10:48:32.158" v="1" actId="14100"/>
          <ac:spMkLst>
            <pc:docMk/>
            <pc:sldMk cId="1928802873" sldId="981"/>
            <ac:spMk id="19" creationId="{1D5673A2-8CCF-4347-AE44-0B95B64FC340}"/>
          </ac:spMkLst>
        </pc:spChg>
        <pc:spChg chg="mod">
          <ac:chgData name="Jasmin Silver" userId="S::bv929433@reading.ac.uk::2d507aff-3db3-468e-9a53-e6204b33d4b5" providerId="AD" clId="Web-{D63A7539-617C-84D1-1542-F6CD18EA7200}" dt="2023-12-15T10:48:38.017" v="3" actId="14100"/>
          <ac:spMkLst>
            <pc:docMk/>
            <pc:sldMk cId="1928802873" sldId="981"/>
            <ac:spMk id="20" creationId="{5C12384F-1D46-4056-AB2F-3709AE5BB247}"/>
          </ac:spMkLst>
        </pc:spChg>
      </pc:sldChg>
    </pc:docChg>
  </pc:docChgLst>
  <pc:docChgLst>
    <pc:chgData name="Jasmin Silver" userId="S::bv929433@reading.ac.uk::2d507aff-3db3-468e-9a53-e6204b33d4b5" providerId="AD" clId="Web-{2957AF03-ABF7-DD9C-35C0-7B8E38C07F61}"/>
    <pc:docChg chg="modSld">
      <pc:chgData name="Jasmin Silver" userId="S::bv929433@reading.ac.uk::2d507aff-3db3-468e-9a53-e6204b33d4b5" providerId="AD" clId="Web-{2957AF03-ABF7-DD9C-35C0-7B8E38C07F61}" dt="2023-10-26T11:53:47.502" v="16" actId="14100"/>
      <pc:docMkLst>
        <pc:docMk/>
      </pc:docMkLst>
      <pc:sldChg chg="modSp">
        <pc:chgData name="Jasmin Silver" userId="S::bv929433@reading.ac.uk::2d507aff-3db3-468e-9a53-e6204b33d4b5" providerId="AD" clId="Web-{2957AF03-ABF7-DD9C-35C0-7B8E38C07F61}" dt="2023-10-26T11:53:47.502" v="16" actId="14100"/>
        <pc:sldMkLst>
          <pc:docMk/>
          <pc:sldMk cId="0" sldId="257"/>
        </pc:sldMkLst>
        <pc:spChg chg="mod">
          <ac:chgData name="Jasmin Silver" userId="S::bv929433@reading.ac.uk::2d507aff-3db3-468e-9a53-e6204b33d4b5" providerId="AD" clId="Web-{2957AF03-ABF7-DD9C-35C0-7B8E38C07F61}" dt="2023-10-26T11:53:47.502" v="16" actId="14100"/>
          <ac:spMkLst>
            <pc:docMk/>
            <pc:sldMk cId="0" sldId="257"/>
            <ac:spMk id="2" creationId="{4EE28BE7-8949-4E49-A98F-68B6A8E0DDC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12/03/2024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6000">
              <a:lnSpc>
                <a:spcPct val="100000"/>
              </a:lnSpc>
            </a:pPr>
            <a:r>
              <a:rPr lang="en-GB" sz="1800" b="0" strike="noStrike" spc="-1" dirty="0">
                <a:solidFill>
                  <a:srgbClr val="000000"/>
                </a:solidFill>
                <a:latin typeface="Calibri"/>
                <a:ea typeface="Calibri"/>
              </a:rPr>
              <a:t>Artwork by Steve Clarke. Pronoun pictures from NCELP (www.ncelp.org). All additional pictures selected from </a:t>
            </a:r>
            <a:r>
              <a:rPr lang="en-GB" sz="1800" b="0" strike="noStrike" spc="-1" dirty="0" err="1">
                <a:solidFill>
                  <a:srgbClr val="000000"/>
                </a:solidFill>
                <a:latin typeface="Calibri"/>
                <a:ea typeface="Calibri"/>
              </a:rPr>
              <a:t>Pixabay</a:t>
            </a:r>
            <a:r>
              <a:rPr lang="en-GB" sz="1800" b="0" strike="noStrike" spc="-1" dirty="0">
                <a:solidFill>
                  <a:srgbClr val="000000"/>
                </a:solidFill>
                <a:latin typeface="Calibri"/>
                <a:ea typeface="Calibri"/>
              </a:rPr>
              <a:t> and are available under a Creative Commons license, no</a:t>
            </a:r>
          </a:p>
          <a:p>
            <a:pPr marL="216000" indent="-216000">
              <a:lnSpc>
                <a:spcPct val="100000"/>
              </a:lnSpc>
            </a:pPr>
            <a:r>
              <a:rPr lang="en-GB" sz="1800" b="0" strike="noStrike" spc="-1" dirty="0">
                <a:solidFill>
                  <a:srgbClr val="000000"/>
                </a:solidFill>
                <a:latin typeface="Calibri"/>
                <a:ea typeface="Calibri"/>
              </a:rPr>
              <a:t>attribution required.</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r>
              <a:rPr lang="en-GB" sz="1800" b="1" strike="noStrike" spc="-1" dirty="0">
                <a:solidFill>
                  <a:srgbClr val="002060"/>
                </a:solidFill>
                <a:latin typeface="Century Gothic"/>
                <a:ea typeface="Century Gothic"/>
              </a:rPr>
              <a:t>Phonics:  </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800" b="1" i="0" strike="noStrike" spc="-1" dirty="0">
                <a:solidFill>
                  <a:srgbClr val="002060"/>
                </a:solidFill>
                <a:latin typeface="Century Gothic"/>
                <a:ea typeface="Century Gothic"/>
              </a:rPr>
              <a:t>[er]: </a:t>
            </a:r>
            <a:r>
              <a:rPr lang="en-GB" sz="1800" b="1" baseline="0" dirty="0"/>
              <a:t>er </a:t>
            </a:r>
            <a:r>
              <a:rPr lang="en-GB" sz="1800" baseline="0" dirty="0"/>
              <a:t>[15] </a:t>
            </a:r>
            <a:r>
              <a:rPr lang="en-GB" sz="1800" b="1" baseline="0" dirty="0" err="1"/>
              <a:t>fertig</a:t>
            </a:r>
            <a:r>
              <a:rPr lang="en-GB" sz="1800" baseline="0" dirty="0"/>
              <a:t> [n/a] </a:t>
            </a:r>
            <a:r>
              <a:rPr lang="en-GB" sz="1800" b="1" baseline="0" dirty="0" err="1"/>
              <a:t>Konzert</a:t>
            </a:r>
            <a:r>
              <a:rPr lang="en-GB" sz="1800" baseline="0" dirty="0"/>
              <a:t> [2350] </a:t>
            </a:r>
            <a:r>
              <a:rPr lang="en-GB" sz="1800" b="1" baseline="0" dirty="0" err="1"/>
              <a:t>schwer</a:t>
            </a:r>
            <a:r>
              <a:rPr lang="en-GB" sz="1800" b="1" baseline="0" dirty="0"/>
              <a:t> </a:t>
            </a:r>
            <a:r>
              <a:rPr lang="en-GB" sz="1800" b="0" baseline="0" dirty="0"/>
              <a:t>[256] </a:t>
            </a:r>
            <a:r>
              <a:rPr lang="en-GB" sz="1800" b="1" baseline="0" dirty="0" err="1"/>
              <a:t>wer</a:t>
            </a:r>
            <a:r>
              <a:rPr lang="en-GB" sz="1800" b="1" baseline="0" dirty="0"/>
              <a:t>? </a:t>
            </a:r>
            <a:r>
              <a:rPr lang="en-GB" sz="1800" baseline="0" dirty="0"/>
              <a:t>[173]</a:t>
            </a:r>
          </a:p>
          <a:p>
            <a:pPr marL="216000" indent="-216000">
              <a:lnSpc>
                <a:spcPct val="100000"/>
              </a:lnSpc>
            </a:pPr>
            <a:r>
              <a:rPr lang="en-GB" sz="1800" b="1" i="0" strike="noStrike" spc="-1" dirty="0">
                <a:solidFill>
                  <a:srgbClr val="002060"/>
                </a:solidFill>
                <a:latin typeface="Century Gothic"/>
                <a:ea typeface="Century Gothic"/>
              </a:rPr>
              <a:t>[-er]: </a:t>
            </a:r>
            <a:r>
              <a:rPr lang="en-GB" sz="1800" b="1" baseline="0" dirty="0" err="1"/>
              <a:t>wieder</a:t>
            </a:r>
            <a:r>
              <a:rPr lang="en-GB" sz="1800" b="1" baseline="0" dirty="0"/>
              <a:t> </a:t>
            </a:r>
            <a:r>
              <a:rPr lang="en-GB" sz="1800" baseline="0" dirty="0"/>
              <a:t>[74] </a:t>
            </a:r>
            <a:r>
              <a:rPr lang="en-GB" sz="1800" b="1" baseline="0" dirty="0" err="1"/>
              <a:t>aber</a:t>
            </a:r>
            <a:r>
              <a:rPr lang="en-GB" sz="1800" b="1" baseline="0" dirty="0"/>
              <a:t> </a:t>
            </a:r>
            <a:r>
              <a:rPr lang="en-GB" sz="1800" baseline="0" dirty="0"/>
              <a:t>[31] </a:t>
            </a:r>
            <a:r>
              <a:rPr lang="en-GB" sz="1800" b="1" baseline="0" dirty="0" err="1"/>
              <a:t>oder</a:t>
            </a:r>
            <a:r>
              <a:rPr lang="en-GB" sz="1800" b="1" baseline="0" dirty="0"/>
              <a:t> </a:t>
            </a:r>
            <a:r>
              <a:rPr lang="en-GB" sz="1800" baseline="0" dirty="0"/>
              <a:t>[35] </a:t>
            </a:r>
            <a:r>
              <a:rPr lang="en-GB" sz="1800" b="1" baseline="0" dirty="0" err="1"/>
              <a:t>Oktober</a:t>
            </a:r>
            <a:r>
              <a:rPr lang="en-GB" sz="1800" baseline="0" dirty="0"/>
              <a:t> [1223] </a:t>
            </a:r>
            <a:r>
              <a:rPr lang="en-GB" sz="1800" b="1" baseline="0" dirty="0"/>
              <a:t>wunderbar</a:t>
            </a:r>
            <a:r>
              <a:rPr lang="en-GB" sz="1800" baseline="0" dirty="0"/>
              <a:t> [1603]</a:t>
            </a:r>
          </a:p>
          <a:p>
            <a:pPr marL="216000" indent="-216000">
              <a:lnSpc>
                <a:spcPct val="100000"/>
              </a:lnSpc>
            </a:pPr>
            <a:endParaRPr lang="en-GB" sz="1800" b="1" i="0" strike="noStrike" spc="-1" dirty="0">
              <a:solidFill>
                <a:srgbClr val="002060"/>
              </a:solidFill>
              <a:latin typeface="Century Gothic"/>
              <a:ea typeface="Century Gothic"/>
            </a:endParaRPr>
          </a:p>
          <a:p>
            <a:pPr marL="216000" indent="-216000">
              <a:lnSpc>
                <a:spcPct val="100000"/>
              </a:lnSpc>
            </a:pPr>
            <a:r>
              <a:rPr lang="it-IT" sz="1800" b="1" strike="noStrike" spc="-1" dirty="0">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de-DE" sz="1800" b="0" i="0" strike="noStrike" spc="-1" dirty="0">
                <a:solidFill>
                  <a:srgbClr val="002060"/>
                </a:solidFill>
                <a:latin typeface="Century Gothic"/>
                <a:ea typeface="Century Gothic"/>
              </a:rPr>
              <a:t>essen [323] gehen [66] sehen [79] singen [1063] tanzen [1497] tragen [271] </a:t>
            </a:r>
            <a:r>
              <a:rPr lang="de-DE" sz="1800" b="1" i="0" strike="noStrike" spc="-1" dirty="0">
                <a:solidFill>
                  <a:srgbClr val="002060"/>
                </a:solidFill>
                <a:latin typeface="Century Gothic"/>
                <a:ea typeface="Century Gothic"/>
              </a:rPr>
              <a:t>man</a:t>
            </a:r>
            <a:r>
              <a:rPr lang="de-DE" sz="1800" b="0" i="0" strike="noStrike" spc="-1" dirty="0">
                <a:solidFill>
                  <a:srgbClr val="002060"/>
                </a:solidFill>
                <a:latin typeface="Century Gothic"/>
                <a:ea typeface="Century Gothic"/>
              </a:rPr>
              <a:t> [32] (Party)Kleidung [2820] </a:t>
            </a:r>
            <a:r>
              <a:rPr lang="de-DE" sz="1800" b="1" i="0" strike="noStrike" spc="-1" dirty="0">
                <a:solidFill>
                  <a:srgbClr val="002060"/>
                </a:solidFill>
                <a:latin typeface="Century Gothic"/>
                <a:ea typeface="Century Gothic"/>
              </a:rPr>
              <a:t>dann</a:t>
            </a:r>
            <a:r>
              <a:rPr lang="de-DE" sz="1800" b="0" i="0" strike="noStrike" spc="-1" dirty="0">
                <a:solidFill>
                  <a:srgbClr val="002060"/>
                </a:solidFill>
                <a:latin typeface="Century Gothic"/>
                <a:ea typeface="Century Gothic"/>
              </a:rPr>
              <a:t> [41]</a:t>
            </a:r>
          </a:p>
          <a:p>
            <a:pPr marL="216000" indent="-216000">
              <a:lnSpc>
                <a:spcPct val="100000"/>
              </a:lnSpc>
            </a:pPr>
            <a:r>
              <a:rPr lang="de-DE" sz="1800" b="1" i="0" strike="noStrike" spc="-1" dirty="0">
                <a:solidFill>
                  <a:srgbClr val="002060"/>
                </a:solidFill>
                <a:latin typeface="Century Gothic"/>
                <a:ea typeface="Century Gothic"/>
              </a:rPr>
              <a:t>Revisit 1</a:t>
            </a:r>
            <a:r>
              <a:rPr lang="de-DE" sz="1800" b="0" i="0" strike="noStrike" spc="-1" dirty="0">
                <a:solidFill>
                  <a:srgbClr val="002060"/>
                </a:solidFill>
                <a:latin typeface="Century Gothic"/>
                <a:ea typeface="Century Gothic"/>
              </a:rPr>
              <a:t>: words from Term 2</a:t>
            </a:r>
          </a:p>
          <a:p>
            <a:pPr marL="216000" indent="-216000">
              <a:lnSpc>
                <a:spcPct val="100000"/>
              </a:lnSpc>
            </a:pPr>
            <a:r>
              <a:rPr lang="de-DE" sz="1800" b="1" i="0" strike="noStrike" spc="-1" dirty="0">
                <a:solidFill>
                  <a:srgbClr val="002060"/>
                </a:solidFill>
                <a:latin typeface="Century Gothic"/>
                <a:ea typeface="Century Gothic"/>
              </a:rPr>
              <a:t>Revisit 2</a:t>
            </a:r>
            <a:r>
              <a:rPr lang="de-DE" sz="1800" b="0" i="0" strike="noStrike" spc="-1" dirty="0">
                <a:solidFill>
                  <a:srgbClr val="002060"/>
                </a:solidFill>
                <a:latin typeface="Century Gothic"/>
                <a:ea typeface="Century Gothic"/>
              </a:rPr>
              <a:t>: </a:t>
            </a:r>
            <a:r>
              <a:rPr lang="de-DE" sz="1800" b="1" i="0" strike="noStrike" spc="-1" dirty="0">
                <a:solidFill>
                  <a:srgbClr val="002060"/>
                </a:solidFill>
                <a:latin typeface="Century Gothic"/>
                <a:ea typeface="Century Gothic"/>
              </a:rPr>
              <a:t>finden</a:t>
            </a:r>
            <a:r>
              <a:rPr lang="de-DE" sz="1800" b="0" i="0" strike="noStrike" spc="-1" dirty="0">
                <a:solidFill>
                  <a:srgbClr val="002060"/>
                </a:solidFill>
                <a:latin typeface="Century Gothic"/>
                <a:ea typeface="Century Gothic"/>
              </a:rPr>
              <a:t> [103] </a:t>
            </a:r>
            <a:r>
              <a:rPr lang="de-DE" sz="1800" b="1" i="0" strike="noStrike" spc="-1" dirty="0">
                <a:solidFill>
                  <a:srgbClr val="002060"/>
                </a:solidFill>
                <a:latin typeface="Century Gothic"/>
                <a:ea typeface="Century Gothic"/>
              </a:rPr>
              <a:t>Sie</a:t>
            </a:r>
            <a:r>
              <a:rPr lang="de-DE" sz="1800" b="0" i="0" strike="noStrike" spc="-1" dirty="0">
                <a:solidFill>
                  <a:srgbClr val="002060"/>
                </a:solidFill>
                <a:latin typeface="Century Gothic"/>
                <a:ea typeface="Century Gothic"/>
              </a:rPr>
              <a:t> [7] </a:t>
            </a:r>
            <a:r>
              <a:rPr lang="de-DE" sz="1800" b="1" i="0" strike="noStrike" spc="-1" dirty="0">
                <a:solidFill>
                  <a:srgbClr val="002060"/>
                </a:solidFill>
                <a:latin typeface="Century Gothic"/>
                <a:ea typeface="Century Gothic"/>
              </a:rPr>
              <a:t>Arbeit</a:t>
            </a:r>
            <a:r>
              <a:rPr lang="de-DE" sz="1800" b="0" i="0" strike="noStrike" spc="-1" dirty="0">
                <a:solidFill>
                  <a:srgbClr val="002060"/>
                </a:solidFill>
                <a:latin typeface="Century Gothic"/>
                <a:ea typeface="Century Gothic"/>
              </a:rPr>
              <a:t> [208] Essen [323] </a:t>
            </a:r>
            <a:r>
              <a:rPr lang="de-DE" sz="1800" b="1" i="0" strike="noStrike" spc="-1" dirty="0">
                <a:solidFill>
                  <a:srgbClr val="002060"/>
                </a:solidFill>
                <a:latin typeface="Century Gothic"/>
                <a:ea typeface="Century Gothic"/>
              </a:rPr>
              <a:t>Pause </a:t>
            </a:r>
            <a:r>
              <a:rPr lang="de-DE" sz="1800" b="0" i="0" strike="noStrike" spc="-1" dirty="0">
                <a:solidFill>
                  <a:srgbClr val="002060"/>
                </a:solidFill>
                <a:latin typeface="Century Gothic"/>
                <a:ea typeface="Century Gothic"/>
              </a:rPr>
              <a:t>[1441] </a:t>
            </a:r>
            <a:r>
              <a:rPr lang="de-DE" sz="1800" b="1" i="0" strike="noStrike" spc="-1" dirty="0">
                <a:solidFill>
                  <a:srgbClr val="002060"/>
                </a:solidFill>
                <a:latin typeface="Century Gothic"/>
                <a:ea typeface="Century Gothic"/>
              </a:rPr>
              <a:t>Uniform </a:t>
            </a:r>
            <a:r>
              <a:rPr lang="de-DE" sz="1800" b="0" i="0" strike="noStrike" spc="-1" dirty="0">
                <a:solidFill>
                  <a:srgbClr val="002060"/>
                </a:solidFill>
                <a:latin typeface="Century Gothic"/>
                <a:ea typeface="Century Gothic"/>
              </a:rPr>
              <a:t>[3857] </a:t>
            </a:r>
            <a:r>
              <a:rPr lang="de-DE" sz="1800" b="1" i="0" strike="noStrike" spc="-1" dirty="0">
                <a:solidFill>
                  <a:srgbClr val="002060"/>
                </a:solidFill>
                <a:latin typeface="Century Gothic"/>
                <a:ea typeface="Century Gothic"/>
              </a:rPr>
              <a:t>Unterricht </a:t>
            </a:r>
            <a:r>
              <a:rPr lang="de-DE" sz="1800" b="0" i="0" strike="noStrike" spc="-1" dirty="0">
                <a:solidFill>
                  <a:srgbClr val="002060"/>
                </a:solidFill>
                <a:latin typeface="Century Gothic"/>
                <a:ea typeface="Century Gothic"/>
              </a:rPr>
              <a:t>[1823]</a:t>
            </a:r>
          </a:p>
          <a:p>
            <a:pPr marL="216000" indent="-216000">
              <a:lnSpc>
                <a:spcPct val="100000"/>
              </a:lnSpc>
            </a:pPr>
            <a:r>
              <a:rPr lang="en-GB" sz="1600" dirty="0">
                <a:solidFill>
                  <a:sysClr val="windowText" lastClr="000000"/>
                </a:solidFill>
                <a:effectLst/>
                <a:latin typeface="+mn-lt"/>
                <a:ea typeface="+mn-ea"/>
                <a:cs typeface="+mn-cs"/>
              </a:rPr>
              <a:t>Jones, R.L &amp; </a:t>
            </a:r>
            <a:r>
              <a:rPr lang="en-GB" sz="1600" dirty="0" err="1">
                <a:solidFill>
                  <a:sysClr val="windowText" lastClr="000000"/>
                </a:solidFill>
                <a:effectLst/>
                <a:latin typeface="+mn-lt"/>
                <a:ea typeface="+mn-ea"/>
                <a:cs typeface="+mn-cs"/>
              </a:rPr>
              <a:t>Tschirner</a:t>
            </a:r>
            <a:r>
              <a:rPr lang="en-GB" sz="1600" dirty="0">
                <a:solidFill>
                  <a:sysClr val="windowText" lastClr="000000"/>
                </a:solidFill>
                <a:effectLst/>
                <a:latin typeface="+mn-lt"/>
                <a:ea typeface="+mn-ea"/>
                <a:cs typeface="+mn-cs"/>
              </a:rPr>
              <a:t>, E. (2019). A frequency dictionary of German: Core vocabulary for learners. London: Routledge.</a:t>
            </a:r>
            <a:endParaRPr lang="en-GB" sz="1600" baseline="0" dirty="0">
              <a:solidFill>
                <a:sysClr val="windowText" lastClr="000000"/>
              </a:solidFill>
            </a:endParaRPr>
          </a:p>
          <a:p>
            <a:pPr marL="216000" indent="-216000">
              <a:lnSpc>
                <a:spcPct val="100000"/>
              </a:lnSpc>
            </a:pPr>
            <a:endParaRPr lang="en-GB" sz="1600" b="0" strike="noStrike" spc="-1" dirty="0">
              <a:latin typeface="Arial"/>
            </a:endParaRPr>
          </a:p>
          <a:p>
            <a:pPr marL="216000" indent="-216000">
              <a:lnSpc>
                <a:spcPct val="100000"/>
              </a:lnSpc>
            </a:pPr>
            <a:r>
              <a:rPr lang="en-GB" sz="1600" b="0" strike="noStrike" spc="-1" dirty="0">
                <a:solidFill>
                  <a:srgbClr val="000000"/>
                </a:solidFill>
                <a:latin typeface="Calibri"/>
                <a:ea typeface="Calibri"/>
              </a:rPr>
              <a:t>The frequency rankings for words that occur in this PowerPoint which have been</a:t>
            </a:r>
            <a:r>
              <a:rPr lang="en-GB" sz="1600" b="0" i="1" strike="noStrike" spc="-1" dirty="0">
                <a:solidFill>
                  <a:srgbClr val="000000"/>
                </a:solidFill>
                <a:latin typeface="Calibri"/>
                <a:ea typeface="Calibri"/>
              </a:rPr>
              <a:t> previously</a:t>
            </a:r>
            <a:r>
              <a:rPr lang="en-GB" sz="16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600" b="0" strike="noStrike" spc="-1" dirty="0">
                <a:solidFill>
                  <a:srgbClr val="000000"/>
                </a:solidFill>
                <a:latin typeface="Calibri"/>
                <a:ea typeface="Calibri"/>
              </a:rPr>
              <a:t>introduced and formally re-visited those words. </a:t>
            </a:r>
            <a:endParaRPr lang="en-GB" sz="1600" b="0" strike="noStrike" spc="-1" dirty="0">
              <a:latin typeface="Arial"/>
            </a:endParaRPr>
          </a:p>
          <a:p>
            <a:pPr marL="216000" indent="-216000">
              <a:lnSpc>
                <a:spcPct val="100000"/>
              </a:lnSpc>
            </a:pPr>
            <a:r>
              <a:rPr lang="en-GB" sz="1800" b="0" strike="noStrike" spc="-1" dirty="0">
                <a:solidFill>
                  <a:srgbClr val="000000"/>
                </a:solidFill>
                <a:latin typeface="Calibri"/>
                <a:ea typeface="Calibri"/>
              </a:rPr>
              <a:t>For any </a:t>
            </a:r>
            <a:r>
              <a:rPr lang="en-GB" sz="1800" b="0" i="1" strike="noStrike" spc="-1" dirty="0">
                <a:solidFill>
                  <a:srgbClr val="000000"/>
                </a:solidFill>
                <a:latin typeface="Calibri"/>
                <a:ea typeface="Calibri"/>
              </a:rPr>
              <a:t>other </a:t>
            </a:r>
            <a:r>
              <a:rPr lang="en-GB" sz="1800" b="0" strike="noStrike" spc="-1" dirty="0">
                <a:solidFill>
                  <a:srgbClr val="000000"/>
                </a:solidFill>
                <a:latin typeface="Calibri"/>
                <a:ea typeface="Calibri"/>
              </a:rPr>
              <a:t>words that occur incidentally in this PowerPoint, frequency rankings will be provided in the notes field wherever possible.</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Remember that at the start of the course (first three lessons of Rot/Gelb) pupils learnt language (for</a:t>
            </a:r>
            <a:r>
              <a:rPr lang="en-GB" sz="18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greetings and register taking) that can still be part of the lesson routines in upper KS2 (</a:t>
            </a:r>
            <a:r>
              <a:rPr lang="en-GB" sz="1800" b="0" dirty="0" err="1">
                <a:solidFill>
                  <a:srgbClr val="000000"/>
                </a:solidFill>
                <a:effectLst/>
                <a:highlight>
                  <a:srgbClr val="FFFF00"/>
                </a:highlight>
                <a:latin typeface="Calibri" panose="020F0502020204030204" pitchFamily="34" charset="0"/>
                <a:ea typeface="Times New Roman" panose="02020603050405020304" pitchFamily="18" charset="0"/>
              </a:rPr>
              <a:t>Blau</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a:t>
            </a:r>
            <a:r>
              <a:rPr lang="en-GB" sz="1800" b="0" dirty="0" err="1">
                <a:solidFill>
                  <a:srgbClr val="000000"/>
                </a:solidFill>
                <a:effectLst/>
                <a:highlight>
                  <a:srgbClr val="FFFF00"/>
                </a:highlight>
                <a:latin typeface="Calibri" panose="020F0502020204030204" pitchFamily="34" charset="0"/>
                <a:ea typeface="Times New Roman" panose="02020603050405020304" pitchFamily="18" charset="0"/>
              </a:rPr>
              <a:t>Grün</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  They</a:t>
            </a:r>
            <a:r>
              <a:rPr lang="en-GB" sz="18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are not re-taught, as we anticipate that teachers have built these in from early in lower KS2.</a:t>
            </a:r>
            <a:r>
              <a:rPr lang="en-GB" sz="1800" b="0" dirty="0">
                <a:effectLst/>
              </a:rPr>
              <a:t> </a:t>
            </a:r>
            <a:endParaRPr lang="en-GB" sz="1200" b="0" strike="noStrike" spc="-1" dirty="0">
              <a:latin typeface="Arial"/>
            </a:endParaRPr>
          </a:p>
          <a:p>
            <a:pPr marL="216000" indent="-216000">
              <a:lnSpc>
                <a:spcPct val="100000"/>
              </a:lnSpc>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chemeClr val="accent5">
                    <a:lumMod val="50000"/>
                  </a:schemeClr>
                </a:solidFill>
              </a:rPr>
              <a:t>Timing:</a:t>
            </a:r>
            <a:r>
              <a:rPr lang="en-GB" sz="1200" b="1" baseline="0" dirty="0">
                <a:solidFill>
                  <a:schemeClr val="accent5">
                    <a:lumMod val="50000"/>
                  </a:schemeClr>
                </a:solidFill>
              </a:rPr>
              <a:t> 5-10 minutes</a:t>
            </a:r>
          </a:p>
          <a:p>
            <a:br>
              <a:rPr lang="en-GB" b="1" dirty="0"/>
            </a:br>
            <a:r>
              <a:rPr lang="en-GB" b="1" dirty="0"/>
              <a:t>Aim: </a:t>
            </a:r>
            <a:r>
              <a:rPr lang="en-US" b="0" dirty="0"/>
              <a:t>to </a:t>
            </a:r>
            <a:r>
              <a:rPr lang="en-US" b="0" dirty="0" err="1"/>
              <a:t>practise</a:t>
            </a:r>
            <a:r>
              <a:rPr lang="en-US" b="0" dirty="0"/>
              <a:t> receptive and productive knowledge of ‘</a:t>
            </a:r>
            <a:r>
              <a:rPr lang="en-US" b="0" baseline="0" dirty="0"/>
              <a:t>man’ and ‘</a:t>
            </a:r>
            <a:r>
              <a:rPr lang="en-US" b="0" baseline="0" dirty="0" err="1"/>
              <a:t>sie</a:t>
            </a:r>
            <a:r>
              <a:rPr lang="en-US" b="0" baseline="0" dirty="0"/>
              <a:t>’ verb forms in present tense.</a:t>
            </a:r>
            <a:endParaRPr lang="en-US" b="0" dirty="0"/>
          </a:p>
          <a:p>
            <a:br>
              <a:rPr lang="en-GB" dirty="0"/>
            </a:br>
            <a:r>
              <a:rPr lang="en-GB" b="1" dirty="0"/>
              <a:t>Procedure:</a:t>
            </a:r>
            <a:br>
              <a:rPr lang="en-GB" dirty="0"/>
            </a:br>
            <a:r>
              <a:rPr lang="en-GB" dirty="0"/>
              <a:t>1. Use this slide to model the task.</a:t>
            </a:r>
          </a:p>
          <a:p>
            <a:r>
              <a:rPr lang="en-GB" dirty="0"/>
              <a:t>2. Pupil A produces the sentence in German.</a:t>
            </a:r>
          </a:p>
          <a:p>
            <a:r>
              <a:rPr lang="en-GB" dirty="0"/>
              <a:t>3. Pupil B identifies the correct picture – A or B and then writes the English down.</a:t>
            </a:r>
          </a:p>
          <a:p>
            <a:r>
              <a:rPr lang="en-GB" dirty="0"/>
              <a:t>4. Complete items 1-5.</a:t>
            </a:r>
          </a:p>
          <a:p>
            <a:r>
              <a:rPr lang="en-GB" dirty="0"/>
              <a:t>5. Then pupils swap roles and repeat the task.</a:t>
            </a:r>
            <a:br>
              <a:rPr lang="en-GB" dirty="0"/>
            </a:br>
            <a:r>
              <a:rPr lang="en-GB" dirty="0"/>
              <a:t>6. See next slides for answers, and handouts at the end of the presentation.</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ysClr val="windowText" lastClr="000000"/>
                </a:solidFill>
                <a:effectLst/>
                <a:latin typeface="+mn-lt"/>
                <a:ea typeface="+mn-ea"/>
                <a:cs typeface="+mn-cs"/>
              </a:rPr>
              <a:t>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ysClr val="windowText" lastClr="000000"/>
                </a:solidFill>
                <a:effectLst/>
                <a:latin typeface="+mn-lt"/>
                <a:ea typeface="+mn-ea"/>
                <a:cs typeface="+mn-cs"/>
              </a:rPr>
              <a:t>identifizieren</a:t>
            </a:r>
            <a:r>
              <a:rPr lang="en-GB" sz="1200" dirty="0">
                <a:solidFill>
                  <a:sysClr val="windowText" lastClr="000000"/>
                </a:solidFill>
                <a:effectLst/>
                <a:latin typeface="+mn-lt"/>
                <a:ea typeface="+mn-ea"/>
                <a:cs typeface="+mn-cs"/>
              </a:rPr>
              <a:t> [2420]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1" dirty="0"/>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107793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Calibri"/>
                <a:ea typeface="Calibri"/>
              </a:rPr>
              <a:t>ANSWERS ROUND 1</a:t>
            </a:r>
            <a:endParaRPr lang="en-GB" sz="1200" b="0" strike="noStrike" spc="-1" dirty="0">
              <a:latin typeface="Arial"/>
            </a:endParaRPr>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839757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Calibri"/>
                <a:ea typeface="Calibri"/>
              </a:rPr>
              <a:t>ANSWERS ROUND 2</a:t>
            </a:r>
            <a:endParaRPr lang="en-GB" sz="1200" b="0" strike="noStrike" spc="-1" dirty="0">
              <a:latin typeface="Arial"/>
            </a:endParaRPr>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261772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13</a:t>
            </a:fld>
            <a:endParaRPr lang="en-GB"/>
          </a:p>
        </p:txBody>
      </p:sp>
    </p:spTree>
    <p:extLst>
      <p:ext uri="{BB962C8B-B14F-4D97-AF65-F5344CB8AC3E}">
        <p14:creationId xmlns:p14="http://schemas.microsoft.com/office/powerpoint/2010/main" val="2168226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German </a:t>
            </a:r>
            <a:r>
              <a:rPr lang="en-GB" b="0" dirty="0"/>
              <a:t>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14</a:t>
            </a:fld>
            <a:endParaRPr lang="en-GB"/>
          </a:p>
        </p:txBody>
      </p:sp>
    </p:spTree>
    <p:extLst>
      <p:ext uri="{BB962C8B-B14F-4D97-AF65-F5344CB8AC3E}">
        <p14:creationId xmlns:p14="http://schemas.microsoft.com/office/powerpoint/2010/main" val="39602183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30023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0" dirty="0"/>
              <a:t>Handout at end of presentation</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applying knowledge of [er] in stressed and unstressed syllables.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Each pupil will need a copy of the handout at the end of the presentation to annotate. </a:t>
            </a:r>
          </a:p>
          <a:p>
            <a:pPr marL="0" marR="0" lvl="0" indent="0" algn="l" rtl="0">
              <a:lnSpc>
                <a:spcPct val="100000"/>
              </a:lnSpc>
              <a:spcBef>
                <a:spcPts val="0"/>
              </a:spcBef>
              <a:spcAft>
                <a:spcPts val="0"/>
              </a:spcAft>
              <a:buClr>
                <a:schemeClr val="dk1"/>
              </a:buClr>
              <a:buSzPts val="1200"/>
              <a:buFont typeface="Calibri"/>
              <a:buNone/>
            </a:pPr>
            <a:r>
              <a:rPr lang="en-GB" b="0" dirty="0"/>
              <a:t>2. Click to bring up the first sentence. As a class, identify and underline the stressed [er] syllables and circle the unstressed [er] syllables in the sentence. Listen to the sentence to check, then click bring up the answers. </a:t>
            </a:r>
          </a:p>
          <a:p>
            <a:pPr marL="0" marR="0" lvl="0" indent="0" algn="l" rtl="0">
              <a:lnSpc>
                <a:spcPct val="100000"/>
              </a:lnSpc>
              <a:spcBef>
                <a:spcPts val="0"/>
              </a:spcBef>
              <a:spcAft>
                <a:spcPts val="0"/>
              </a:spcAft>
              <a:buClr>
                <a:schemeClr val="dk1"/>
              </a:buClr>
              <a:buSzPts val="1200"/>
              <a:buFont typeface="Calibri"/>
              <a:buNone/>
            </a:pPr>
            <a:r>
              <a:rPr lang="en-GB" b="0" dirty="0"/>
              <a:t>3. Elicit the translation, then click to reveal the English written form. </a:t>
            </a:r>
          </a:p>
          <a:p>
            <a:pPr marL="0" marR="0" lvl="0" indent="0" algn="l" rtl="0">
              <a:lnSpc>
                <a:spcPct val="100000"/>
              </a:lnSpc>
              <a:spcBef>
                <a:spcPts val="0"/>
              </a:spcBef>
              <a:spcAft>
                <a:spcPts val="0"/>
              </a:spcAft>
              <a:buClr>
                <a:schemeClr val="dk1"/>
              </a:buClr>
              <a:buSzPts val="1200"/>
              <a:buFont typeface="Calibri"/>
              <a:buNone/>
            </a:pPr>
            <a:r>
              <a:rPr lang="en-GB" b="0" dirty="0"/>
              <a:t>3. Click to bring up items 2-5. Ask pupils to read the sentences aloud in pairs and 1) underline the stressed [er] syllable and 2) circle the unstressed [er] in each sentence. You could encourage them to clap the syllables in the [er] words if you did this in the main lesson. </a:t>
            </a:r>
          </a:p>
          <a:p>
            <a:pPr marL="0" marR="0" lvl="0" indent="0" algn="l" rtl="0">
              <a:lnSpc>
                <a:spcPct val="100000"/>
              </a:lnSpc>
              <a:spcBef>
                <a:spcPts val="0"/>
              </a:spcBef>
              <a:spcAft>
                <a:spcPts val="0"/>
              </a:spcAft>
              <a:buClr>
                <a:schemeClr val="dk1"/>
              </a:buClr>
              <a:buSzPts val="1200"/>
              <a:buFont typeface="Calibri"/>
              <a:buNone/>
            </a:pPr>
            <a:r>
              <a:rPr lang="en-GB" b="0" dirty="0"/>
              <a:t>3. Listen to sentences 2-5 to allow pupils to check their answers. It is ok for them to change their mind now they have listened!</a:t>
            </a:r>
          </a:p>
          <a:p>
            <a:pPr marL="0" marR="0" lvl="0" indent="0" algn="l" rtl="0">
              <a:lnSpc>
                <a:spcPct val="100000"/>
              </a:lnSpc>
              <a:spcBef>
                <a:spcPts val="0"/>
              </a:spcBef>
              <a:spcAft>
                <a:spcPts val="0"/>
              </a:spcAft>
              <a:buClr>
                <a:schemeClr val="dk1"/>
              </a:buClr>
              <a:buSzPts val="1200"/>
              <a:buFont typeface="Calibri"/>
              <a:buNone/>
            </a:pPr>
            <a:r>
              <a:rPr lang="en-GB" b="0" dirty="0"/>
              <a:t>4. Click to bring up answers and translations.</a:t>
            </a:r>
          </a:p>
          <a:p>
            <a:pPr marL="0" marR="0" lvl="0" indent="0" algn="l" rtl="0">
              <a:lnSpc>
                <a:spcPct val="100000"/>
              </a:lnSpc>
              <a:spcBef>
                <a:spcPts val="0"/>
              </a:spcBef>
              <a:spcAft>
                <a:spcPts val="0"/>
              </a:spcAft>
              <a:buClr>
                <a:schemeClr val="dk1"/>
              </a:buClr>
              <a:buSzPts val="1200"/>
              <a:buFont typeface="Calibri"/>
              <a:buNone/>
            </a:pPr>
            <a:r>
              <a:rPr lang="en-GB" b="0" dirty="0"/>
              <a:t>5. Encourage pupils to read aloud again now that they have the answers, clapping if appropriate. </a:t>
            </a:r>
            <a:endParaRPr lang="en-GB" sz="1200" b="1" dirty="0"/>
          </a:p>
          <a:p>
            <a:endParaRPr lang="en-GB" dirty="0"/>
          </a:p>
          <a:p>
            <a:r>
              <a:rPr lang="en-GB" b="1" dirty="0"/>
              <a:t>Word frequency:</a:t>
            </a:r>
          </a:p>
          <a:p>
            <a:r>
              <a:rPr lang="en-GB" b="0" dirty="0" err="1"/>
              <a:t>Erbse</a:t>
            </a:r>
            <a:r>
              <a:rPr lang="en-GB" b="0" dirty="0"/>
              <a:t> </a:t>
            </a:r>
            <a:r>
              <a:rPr lang="en-GB" b="0" dirty="0" err="1"/>
              <a:t>Erdbeere</a:t>
            </a:r>
            <a:r>
              <a:rPr lang="en-GB" b="0" dirty="0"/>
              <a:t> </a:t>
            </a:r>
            <a:r>
              <a:rPr lang="en-GB" b="0" dirty="0" err="1"/>
              <a:t>ernten</a:t>
            </a:r>
            <a:r>
              <a:rPr lang="en-GB" b="0" dirty="0"/>
              <a:t>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97285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Calibri"/>
                <a:ea typeface="Calibri"/>
              </a:rPr>
              <a:t>HANDOUT PERSON A</a:t>
            </a:r>
            <a:endParaRPr lang="en-GB" sz="1200" b="0" strike="noStrike" spc="-1" dirty="0">
              <a:latin typeface="Arial"/>
            </a:endParaRPr>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971679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Calibri"/>
                <a:ea typeface="Calibri"/>
              </a:rPr>
              <a:t>HANDOUT PERSON B</a:t>
            </a:r>
            <a:endParaRPr lang="en-GB" sz="1200" b="0" strike="noStrike" spc="-1" dirty="0">
              <a:latin typeface="Arial"/>
            </a:endParaRPr>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785057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sz="1200" b="1" dirty="0"/>
          </a:p>
        </p:txBody>
      </p:sp>
      <p:sp>
        <p:nvSpPr>
          <p:cNvPr id="4" name="Slide Number Placeholder 3"/>
          <p:cNvSpPr>
            <a:spLocks noGrp="1"/>
          </p:cNvSpPr>
          <p:nvPr>
            <p:ph type="sldNum" sz="quarter" idx="5"/>
          </p:nvPr>
        </p:nvSpPr>
        <p:spPr/>
        <p:txBody>
          <a:bodyPr/>
          <a:lstStyle/>
          <a:p>
            <a:fld id="{532D0CC9-DEA3-4A63-A921-D94C06607CC8}" type="slidenum">
              <a:rPr lang="en-GB" smtClean="0"/>
              <a:t>19</a:t>
            </a:fld>
            <a:endParaRPr lang="en-GB"/>
          </a:p>
        </p:txBody>
      </p:sp>
    </p:spTree>
    <p:extLst>
      <p:ext uri="{BB962C8B-B14F-4D97-AF65-F5344CB8AC3E}">
        <p14:creationId xmlns:p14="http://schemas.microsoft.com/office/powerpoint/2010/main" val="2208163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[er] </a:t>
            </a:r>
            <a:r>
              <a:rPr lang="en-GB" baseline="0" dirty="0"/>
              <a:t>and then the </a:t>
            </a:r>
            <a:r>
              <a:rPr lang="en-GB" b="1" baseline="0" dirty="0"/>
              <a:t>source</a:t>
            </a:r>
            <a:r>
              <a:rPr lang="en-GB" baseline="0" dirty="0"/>
              <a:t> word again ‘</a:t>
            </a:r>
            <a:r>
              <a:rPr lang="en-GB" b="1" baseline="0" dirty="0"/>
              <a:t>er</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a:t>er </a:t>
            </a:r>
            <a:r>
              <a:rPr lang="en-GB" baseline="0" dirty="0"/>
              <a:t>[15] </a:t>
            </a:r>
            <a:r>
              <a:rPr lang="en-GB" b="1" baseline="0" dirty="0" err="1"/>
              <a:t>fertig</a:t>
            </a:r>
            <a:r>
              <a:rPr lang="en-GB" baseline="0" dirty="0"/>
              <a:t> [n/a] </a:t>
            </a:r>
            <a:r>
              <a:rPr lang="en-GB" b="1" baseline="0" dirty="0" err="1"/>
              <a:t>Konzert</a:t>
            </a:r>
            <a:r>
              <a:rPr lang="en-GB" baseline="0" dirty="0"/>
              <a:t> [2350] </a:t>
            </a:r>
            <a:r>
              <a:rPr lang="en-GB" b="1" baseline="0" dirty="0" err="1"/>
              <a:t>schwer</a:t>
            </a:r>
            <a:r>
              <a:rPr lang="en-GB" b="1" baseline="0" dirty="0"/>
              <a:t> </a:t>
            </a:r>
            <a:r>
              <a:rPr lang="en-GB" b="0" baseline="0" dirty="0"/>
              <a:t>[256] </a:t>
            </a:r>
            <a:r>
              <a:rPr lang="en-GB" b="1" baseline="0" dirty="0" err="1"/>
              <a:t>wer</a:t>
            </a:r>
            <a:r>
              <a:rPr lang="en-GB" b="1" baseline="0" dirty="0"/>
              <a:t>? </a:t>
            </a:r>
            <a:r>
              <a:rPr lang="en-GB" baseline="0" dirty="0"/>
              <a:t>[173]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20</a:t>
            </a:fld>
            <a:endParaRPr lang="en-GB"/>
          </a:p>
        </p:txBody>
      </p:sp>
    </p:spTree>
    <p:extLst>
      <p:ext uri="{BB962C8B-B14F-4D97-AF65-F5344CB8AC3E}">
        <p14:creationId xmlns:p14="http://schemas.microsoft.com/office/powerpoint/2010/main" val="3808464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[er] </a:t>
            </a:r>
            <a:r>
              <a:rPr lang="en-GB" baseline="0" dirty="0"/>
              <a:t>and then the </a:t>
            </a:r>
            <a:r>
              <a:rPr lang="en-GB" b="1" baseline="0" dirty="0"/>
              <a:t>source</a:t>
            </a:r>
            <a:r>
              <a:rPr lang="en-GB" baseline="0" dirty="0"/>
              <a:t> word again ‘</a:t>
            </a:r>
            <a:r>
              <a:rPr lang="en-GB" b="1" baseline="0" dirty="0" err="1"/>
              <a:t>wieder</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err="1"/>
              <a:t>wieder</a:t>
            </a:r>
            <a:r>
              <a:rPr lang="en-GB" b="1" baseline="0" dirty="0"/>
              <a:t> </a:t>
            </a:r>
            <a:r>
              <a:rPr lang="en-GB" baseline="0" dirty="0"/>
              <a:t>[74] </a:t>
            </a:r>
            <a:r>
              <a:rPr lang="en-GB" b="1" baseline="0" dirty="0" err="1"/>
              <a:t>aber</a:t>
            </a:r>
            <a:r>
              <a:rPr lang="en-GB" b="1" baseline="0" dirty="0"/>
              <a:t> </a:t>
            </a:r>
            <a:r>
              <a:rPr lang="en-GB" baseline="0" dirty="0"/>
              <a:t>[31] </a:t>
            </a:r>
            <a:r>
              <a:rPr lang="en-GB" b="1" baseline="0" dirty="0" err="1"/>
              <a:t>oder</a:t>
            </a:r>
            <a:r>
              <a:rPr lang="en-GB" b="1" baseline="0" dirty="0"/>
              <a:t> </a:t>
            </a:r>
            <a:r>
              <a:rPr lang="en-GB" baseline="0" dirty="0"/>
              <a:t>[35] </a:t>
            </a:r>
            <a:r>
              <a:rPr lang="en-GB" b="1" baseline="0" dirty="0" err="1"/>
              <a:t>Oktober</a:t>
            </a:r>
            <a:r>
              <a:rPr lang="en-GB" baseline="0" dirty="0"/>
              <a:t> [1223] </a:t>
            </a:r>
            <a:r>
              <a:rPr lang="en-GB" b="1" baseline="0" dirty="0"/>
              <a:t>wunderbar</a:t>
            </a:r>
            <a:r>
              <a:rPr lang="en-GB" baseline="0" dirty="0"/>
              <a:t> [1603]</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5971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0" dirty="0"/>
              <a:t>Handout at end of presentation</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applying knowledge of [er] in stressed and unstressed syllables.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Each pupil will need a copy of the handout at the end of the presentation to annotate. </a:t>
            </a:r>
          </a:p>
          <a:p>
            <a:pPr marL="0" marR="0" lvl="0" indent="0" algn="l" rtl="0">
              <a:lnSpc>
                <a:spcPct val="100000"/>
              </a:lnSpc>
              <a:spcBef>
                <a:spcPts val="0"/>
              </a:spcBef>
              <a:spcAft>
                <a:spcPts val="0"/>
              </a:spcAft>
              <a:buClr>
                <a:schemeClr val="dk1"/>
              </a:buClr>
              <a:buSzPts val="1200"/>
              <a:buFont typeface="Calibri"/>
              <a:buNone/>
            </a:pPr>
            <a:r>
              <a:rPr lang="en-GB" b="0" dirty="0"/>
              <a:t>2. Click to bring up the first sentence. As a class, identify and underline the stressed [er] syllables and circle the unstressed [er] syllables in the sentence. Listen to the sentence to check, then click bring up the answers. </a:t>
            </a:r>
          </a:p>
          <a:p>
            <a:pPr marL="0" marR="0" lvl="0" indent="0" algn="l" rtl="0">
              <a:lnSpc>
                <a:spcPct val="100000"/>
              </a:lnSpc>
              <a:spcBef>
                <a:spcPts val="0"/>
              </a:spcBef>
              <a:spcAft>
                <a:spcPts val="0"/>
              </a:spcAft>
              <a:buClr>
                <a:schemeClr val="dk1"/>
              </a:buClr>
              <a:buSzPts val="1200"/>
              <a:buFont typeface="Calibri"/>
              <a:buNone/>
            </a:pPr>
            <a:r>
              <a:rPr lang="en-GB" b="0" dirty="0"/>
              <a:t>3. Elicit the translation, then click to reveal the English written form. </a:t>
            </a:r>
          </a:p>
          <a:p>
            <a:pPr marL="0" marR="0" lvl="0" indent="0" algn="l" rtl="0">
              <a:lnSpc>
                <a:spcPct val="100000"/>
              </a:lnSpc>
              <a:spcBef>
                <a:spcPts val="0"/>
              </a:spcBef>
              <a:spcAft>
                <a:spcPts val="0"/>
              </a:spcAft>
              <a:buClr>
                <a:schemeClr val="dk1"/>
              </a:buClr>
              <a:buSzPts val="1200"/>
              <a:buFont typeface="Calibri"/>
              <a:buNone/>
            </a:pPr>
            <a:r>
              <a:rPr lang="en-GB" b="0" dirty="0"/>
              <a:t>3. Click to bring up items 2-5. Ask pupils to read the sentences aloud in pairs and 1) underline the stressed [er] syllable and 2) circle the unstressed [er] in each sentence. You could encourage them to clap the syllables in the [er] words if you did this in the main lesson. </a:t>
            </a:r>
          </a:p>
          <a:p>
            <a:pPr marL="0" marR="0" lvl="0" indent="0" algn="l" rtl="0">
              <a:lnSpc>
                <a:spcPct val="100000"/>
              </a:lnSpc>
              <a:spcBef>
                <a:spcPts val="0"/>
              </a:spcBef>
              <a:spcAft>
                <a:spcPts val="0"/>
              </a:spcAft>
              <a:buClr>
                <a:schemeClr val="dk1"/>
              </a:buClr>
              <a:buSzPts val="1200"/>
              <a:buFont typeface="Calibri"/>
              <a:buNone/>
            </a:pPr>
            <a:r>
              <a:rPr lang="en-GB" b="0" dirty="0"/>
              <a:t>3. Listen to sentences 2-5 to allow pupils to check their answers. It is ok for them to change their mind now they have listened!</a:t>
            </a:r>
          </a:p>
          <a:p>
            <a:pPr marL="0" marR="0" lvl="0" indent="0" algn="l" rtl="0">
              <a:lnSpc>
                <a:spcPct val="100000"/>
              </a:lnSpc>
              <a:spcBef>
                <a:spcPts val="0"/>
              </a:spcBef>
              <a:spcAft>
                <a:spcPts val="0"/>
              </a:spcAft>
              <a:buClr>
                <a:schemeClr val="dk1"/>
              </a:buClr>
              <a:buSzPts val="1200"/>
              <a:buFont typeface="Calibri"/>
              <a:buNone/>
            </a:pPr>
            <a:r>
              <a:rPr lang="en-GB" b="0" dirty="0"/>
              <a:t>4. Click to bring up answers and translations.</a:t>
            </a:r>
          </a:p>
          <a:p>
            <a:pPr marL="0" marR="0" lvl="0" indent="0" algn="l" rtl="0">
              <a:lnSpc>
                <a:spcPct val="100000"/>
              </a:lnSpc>
              <a:spcBef>
                <a:spcPts val="0"/>
              </a:spcBef>
              <a:spcAft>
                <a:spcPts val="0"/>
              </a:spcAft>
              <a:buClr>
                <a:schemeClr val="dk1"/>
              </a:buClr>
              <a:buSzPts val="1200"/>
              <a:buFont typeface="Calibri"/>
              <a:buNone/>
            </a:pPr>
            <a:r>
              <a:rPr lang="en-GB" b="0" dirty="0"/>
              <a:t>5. Encourage pupils to read aloud again now that they have the answers, clapping if appropriate. </a:t>
            </a:r>
            <a:endParaRPr lang="en-GB" sz="1200" b="1" dirty="0"/>
          </a:p>
          <a:p>
            <a:endParaRPr lang="en-GB" dirty="0"/>
          </a:p>
          <a:p>
            <a:r>
              <a:rPr lang="en-GB" b="1" dirty="0"/>
              <a:t>Word frequency:</a:t>
            </a:r>
          </a:p>
          <a:p>
            <a:r>
              <a:rPr lang="en-GB" b="0" dirty="0" err="1"/>
              <a:t>Erbse</a:t>
            </a:r>
            <a:r>
              <a:rPr lang="en-GB" b="0" dirty="0"/>
              <a:t> [&gt;5009] </a:t>
            </a:r>
            <a:r>
              <a:rPr lang="en-GB" b="0" dirty="0" err="1"/>
              <a:t>Erdbeere</a:t>
            </a:r>
            <a:r>
              <a:rPr lang="en-GB" b="0" dirty="0"/>
              <a:t> [&gt;5009] </a:t>
            </a:r>
            <a:r>
              <a:rPr lang="en-GB" b="0" dirty="0" err="1"/>
              <a:t>ernten</a:t>
            </a:r>
            <a:r>
              <a:rPr lang="en-GB" b="0" dirty="0"/>
              <a:t> [4914] </a:t>
            </a:r>
            <a:r>
              <a:rPr lang="en-GB" b="0" dirty="0" err="1"/>
              <a:t>merken</a:t>
            </a:r>
            <a:r>
              <a:rPr lang="en-GB" b="0" dirty="0"/>
              <a:t> [566]</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12534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(two slides)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remind pupils of the difference between </a:t>
            </a:r>
            <a:r>
              <a:rPr lang="en-GB" sz="1200" b="0" strike="noStrike" spc="-1" dirty="0" err="1">
                <a:solidFill>
                  <a:srgbClr val="000000"/>
                </a:solidFill>
                <a:latin typeface="Calibri"/>
                <a:ea typeface="Calibri"/>
              </a:rPr>
              <a:t>sie</a:t>
            </a:r>
            <a:r>
              <a:rPr lang="en-GB" sz="1200" b="0" strike="noStrike" spc="-1" dirty="0">
                <a:solidFill>
                  <a:srgbClr val="000000"/>
                </a:solidFill>
                <a:latin typeface="Calibri"/>
                <a:ea typeface="Calibri"/>
              </a:rPr>
              <a:t> and man, and the vowel change in the stem for strong verbs. </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The last text section reminds pupils that they know a question with ‘man’ already.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710900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40134759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4 minutes</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practise aural comprehension of ‘man’ and ‘</a:t>
            </a:r>
            <a:r>
              <a:rPr lang="en-GB" sz="1200" b="0" strike="noStrike" spc="-1" dirty="0" err="1">
                <a:solidFill>
                  <a:srgbClr val="000000"/>
                </a:solidFill>
                <a:latin typeface="+mn-lt"/>
                <a:ea typeface="Calibri"/>
              </a:rPr>
              <a:t>sie</a:t>
            </a:r>
            <a:r>
              <a:rPr lang="en-GB" sz="1200" b="0" strike="noStrike" spc="-1" dirty="0">
                <a:solidFill>
                  <a:srgbClr val="000000"/>
                </a:solidFill>
                <a:latin typeface="+mn-lt"/>
                <a:ea typeface="Calibri"/>
              </a:rPr>
              <a:t> (they)’ verb forms and vocabulary from this week.</a:t>
            </a:r>
          </a:p>
          <a:p>
            <a:pPr marL="216000" indent="-216000">
              <a:lnSpc>
                <a:spcPct val="100000"/>
              </a:lnSpc>
            </a:pPr>
            <a:endParaRPr lang="en-GB" sz="1200" b="0" strike="noStrike" spc="-1" dirty="0">
              <a:latin typeface="+mn-lt"/>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mn-lt"/>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Tell pupils that they will hear the sentence without the pronoun ‘man’ or ‘</a:t>
            </a:r>
            <a:r>
              <a:rPr lang="en-GB" sz="1200" b="0" strike="noStrike" spc="-1" dirty="0" err="1">
                <a:solidFill>
                  <a:srgbClr val="000000"/>
                </a:solidFill>
                <a:latin typeface="+mn-lt"/>
                <a:ea typeface="Calibri"/>
              </a:rPr>
              <a:t>sie</a:t>
            </a:r>
            <a:r>
              <a:rPr lang="en-GB" sz="1200" b="0" strike="noStrike" spc="-1" dirty="0">
                <a:solidFill>
                  <a:srgbClr val="000000"/>
                </a:solidFill>
                <a:latin typeface="+mn-lt"/>
                <a:ea typeface="Calibri"/>
              </a:rPr>
              <a:t>’</a:t>
            </a: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listen. </a:t>
            </a:r>
            <a:r>
              <a:rPr lang="en-GB" sz="1200" b="0" strike="noStrike" spc="-1" dirty="0">
                <a:solidFill>
                  <a:srgbClr val="000000"/>
                </a:solidFill>
                <a:latin typeface="+mn-lt"/>
              </a:rPr>
              <a:t>Pupils write ‘they’ or ‘you in general’.</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Listen again and focus on the remainder of the sentence.  What is happening?  Pupils write in English.</a:t>
            </a:r>
          </a:p>
          <a:p>
            <a:pPr marL="720" indent="0">
              <a:lnSpc>
                <a:spcPct val="100000"/>
              </a:lnSpc>
              <a:buClr>
                <a:srgbClr val="000000"/>
              </a:buClr>
              <a:buFont typeface="Calibri"/>
              <a:buNone/>
            </a:pPr>
            <a:endParaRPr lang="en-GB" sz="1200" b="1" strike="noStrike" spc="-1" dirty="0">
              <a:solidFill>
                <a:srgbClr val="000000"/>
              </a:solidFill>
              <a:latin typeface="+mn-lt"/>
            </a:endParaRPr>
          </a:p>
          <a:p>
            <a:pPr marL="720" indent="0">
              <a:lnSpc>
                <a:spcPct val="100000"/>
              </a:lnSpc>
              <a:buClr>
                <a:srgbClr val="000000"/>
              </a:buClr>
              <a:buFont typeface="Calibri"/>
              <a:buNone/>
            </a:pPr>
            <a:r>
              <a:rPr lang="en-GB" sz="1200" b="1" strike="noStrike" spc="-1" dirty="0">
                <a:solidFill>
                  <a:srgbClr val="000000"/>
                </a:solidFill>
                <a:latin typeface="+mn-lt"/>
              </a:rPr>
              <a:t>Transcript:</a:t>
            </a:r>
          </a:p>
          <a:p>
            <a:pPr marL="229320" indent="-228600">
              <a:lnSpc>
                <a:spcPct val="100000"/>
              </a:lnSpc>
              <a:buClr>
                <a:srgbClr val="000000"/>
              </a:buClr>
              <a:buFont typeface="Calibri"/>
              <a:buAutoNum type="arabicPeriod"/>
            </a:pPr>
            <a:r>
              <a:rPr lang="en-GB" sz="1200" b="0" strike="noStrike" spc="-1" dirty="0">
                <a:solidFill>
                  <a:srgbClr val="000000"/>
                </a:solidFill>
                <a:latin typeface="+mn-lt"/>
              </a:rPr>
              <a:t>[Man] </a:t>
            </a:r>
            <a:r>
              <a:rPr lang="en-GB" sz="1200" b="0" strike="noStrike" spc="-1" dirty="0" err="1">
                <a:solidFill>
                  <a:srgbClr val="000000"/>
                </a:solidFill>
                <a:latin typeface="+mn-lt"/>
              </a:rPr>
              <a:t>tanzt</a:t>
            </a:r>
            <a:r>
              <a:rPr lang="en-GB" sz="1200" b="0" strike="noStrike" spc="-1" dirty="0">
                <a:solidFill>
                  <a:srgbClr val="000000"/>
                </a:solidFill>
                <a:latin typeface="+mn-lt"/>
              </a:rPr>
              <a:t> am Morgen auf </a:t>
            </a:r>
            <a:r>
              <a:rPr lang="en-GB" sz="1200" b="0" strike="noStrike" spc="-1" dirty="0" err="1">
                <a:solidFill>
                  <a:srgbClr val="000000"/>
                </a:solidFill>
                <a:latin typeface="+mn-lt"/>
              </a:rPr>
              <a:t>dem</a:t>
            </a:r>
            <a:r>
              <a:rPr lang="en-GB" sz="1200" b="0" strike="noStrike" spc="-1" dirty="0">
                <a:solidFill>
                  <a:srgbClr val="000000"/>
                </a:solidFill>
                <a:latin typeface="+mn-lt"/>
              </a:rPr>
              <a:t> Platz. </a:t>
            </a:r>
          </a:p>
          <a:p>
            <a:pPr marL="229320" indent="-228600">
              <a:lnSpc>
                <a:spcPct val="100000"/>
              </a:lnSpc>
              <a:buClr>
                <a:srgbClr val="000000"/>
              </a:buClr>
              <a:buFont typeface="Calibri"/>
              <a:buAutoNum type="arabicPeriod"/>
            </a:pPr>
            <a:r>
              <a:rPr lang="en-GB" sz="1200" b="0" strike="noStrike" spc="-1" dirty="0">
                <a:solidFill>
                  <a:srgbClr val="000000"/>
                </a:solidFill>
                <a:latin typeface="+mn-lt"/>
              </a:rPr>
              <a:t>[Sie] </a:t>
            </a:r>
            <a:r>
              <a:rPr lang="en-GB" sz="1200" b="0" strike="noStrike" spc="-1" dirty="0" err="1">
                <a:solidFill>
                  <a:srgbClr val="000000"/>
                </a:solidFill>
                <a:latin typeface="+mn-lt"/>
              </a:rPr>
              <a:t>singen</a:t>
            </a:r>
            <a:r>
              <a:rPr lang="en-GB" sz="1200" b="0" strike="noStrike" spc="-1" dirty="0">
                <a:solidFill>
                  <a:srgbClr val="000000"/>
                </a:solidFill>
                <a:latin typeface="+mn-lt"/>
              </a:rPr>
              <a:t> Lieder auf der </a:t>
            </a:r>
            <a:r>
              <a:rPr lang="en-GB" sz="1200" b="0" strike="noStrike" spc="-1" dirty="0" err="1">
                <a:solidFill>
                  <a:srgbClr val="000000"/>
                </a:solidFill>
                <a:latin typeface="+mn-lt"/>
              </a:rPr>
              <a:t>Straße</a:t>
            </a:r>
            <a:r>
              <a:rPr lang="en-GB" sz="1200" b="0" strike="noStrike" spc="-1" dirty="0">
                <a:solidFill>
                  <a:srgbClr val="000000"/>
                </a:solidFill>
                <a:latin typeface="+mn-lt"/>
              </a:rPr>
              <a:t>.</a:t>
            </a:r>
          </a:p>
          <a:p>
            <a:pPr marL="229320" indent="-228600">
              <a:lnSpc>
                <a:spcPct val="100000"/>
              </a:lnSpc>
              <a:buClr>
                <a:srgbClr val="000000"/>
              </a:buClr>
              <a:buFont typeface="Calibri"/>
              <a:buAutoNum type="arabicPeriod"/>
            </a:pPr>
            <a:r>
              <a:rPr lang="en-GB" sz="1200" b="0" strike="noStrike" spc="-1" dirty="0">
                <a:solidFill>
                  <a:srgbClr val="000000"/>
                </a:solidFill>
                <a:latin typeface="+mn-lt"/>
              </a:rPr>
              <a:t>[Sie] </a:t>
            </a:r>
            <a:r>
              <a:rPr lang="en-GB" sz="1200" b="0" strike="noStrike" spc="-1" dirty="0" err="1">
                <a:solidFill>
                  <a:srgbClr val="000000"/>
                </a:solidFill>
                <a:latin typeface="+mn-lt"/>
              </a:rPr>
              <a:t>sagen</a:t>
            </a:r>
            <a:r>
              <a:rPr lang="en-GB" sz="1200" b="0" strike="noStrike" spc="-1" dirty="0">
                <a:solidFill>
                  <a:srgbClr val="000000"/>
                </a:solidFill>
                <a:latin typeface="+mn-lt"/>
              </a:rPr>
              <a:t> </a:t>
            </a:r>
            <a: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Viel Spaß!</a:t>
            </a:r>
          </a:p>
          <a:p>
            <a:pPr marL="229320" indent="-228600">
              <a:lnSpc>
                <a:spcPct val="100000"/>
              </a:lnSpc>
              <a:buClr>
                <a:srgbClr val="000000"/>
              </a:buClr>
              <a:buFont typeface="Calibri"/>
              <a:buAutoNum type="arabicPeriod"/>
            </a:pPr>
            <a: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[Man] geht nach Hause. </a:t>
            </a:r>
          </a:p>
          <a:p>
            <a:pPr marL="229320" indent="-228600">
              <a:lnSpc>
                <a:spcPct val="100000"/>
              </a:lnSpc>
              <a:buClr>
                <a:srgbClr val="000000"/>
              </a:buClr>
              <a:buFont typeface="Calibri"/>
              <a:buAutoNum type="arabicPeriod"/>
            </a:pPr>
            <a: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[Sie] sagen “Guten Appetit!” und essen Butterbrote.</a:t>
            </a:r>
          </a:p>
          <a:p>
            <a:pPr marL="229320" indent="-228600">
              <a:lnSpc>
                <a:spcPct val="100000"/>
              </a:lnSpc>
              <a:buClr>
                <a:srgbClr val="000000"/>
              </a:buClr>
              <a:buFont typeface="Calibri"/>
              <a:buAutoNum type="arabicPeriod"/>
            </a:pPr>
            <a: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[Man] wird müde und macht eine Pause. </a:t>
            </a:r>
          </a:p>
          <a:p>
            <a:pPr marL="229320" indent="-228600">
              <a:lnSpc>
                <a:spcPct val="100000"/>
              </a:lnSpc>
              <a:buClr>
                <a:srgbClr val="000000"/>
              </a:buClr>
              <a:buFont typeface="Calibri"/>
              <a:buAutoNum type="arabicPeriod"/>
            </a:pPr>
            <a: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[Man] trägt Partykleidung. </a:t>
            </a:r>
          </a:p>
          <a:p>
            <a:pPr marL="229320" indent="-228600">
              <a:lnSpc>
                <a:spcPct val="100000"/>
              </a:lnSpc>
              <a:buClr>
                <a:srgbClr val="000000"/>
              </a:buClr>
              <a:buFont typeface="Calibri"/>
              <a:buAutoNum type="arabicPeriod"/>
            </a:pPr>
            <a: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[Sie] sehen schöne Uniformen und Jacken.</a:t>
            </a:r>
            <a:endParaRPr lang="en-GB" sz="1200" b="0" dirty="0">
              <a:effectLst/>
              <a:latin typeface="Calibri" panose="020F0502020204030204" pitchFamily="34" charset="0"/>
              <a:ea typeface="Calibri" panose="020F0502020204030204" pitchFamily="34" charset="0"/>
              <a:cs typeface="Calibri" panose="020F0502020204030204" pitchFamily="34" charset="0"/>
            </a:endParaRPr>
          </a:p>
          <a:p>
            <a:pPr marL="720" indent="0">
              <a:lnSpc>
                <a:spcPct val="100000"/>
              </a:lnSpc>
              <a:buClr>
                <a:srgbClr val="000000"/>
              </a:buClr>
              <a:buFont typeface="Calibri"/>
              <a:buNone/>
            </a:pPr>
            <a:br>
              <a:rPr lang="en-GB" sz="1200" b="0" strike="noStrike" spc="-1" dirty="0">
                <a:solidFill>
                  <a:srgbClr val="000000"/>
                </a:solidFill>
                <a:latin typeface="+mn-lt"/>
              </a:rPr>
            </a:br>
            <a:endParaRPr lang="en-GB" sz="1200" b="0" strike="noStrike" spc="-1" dirty="0">
              <a:latin typeface="+mn-lt"/>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03352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6 mins (2 slides)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US" b="0" dirty="0" err="1"/>
              <a:t>practise</a:t>
            </a:r>
            <a:r>
              <a:rPr lang="en-US" b="0" baseline="0" dirty="0"/>
              <a:t> more independent written production of </a:t>
            </a:r>
            <a:r>
              <a:rPr lang="en-GB" b="0" baseline="0" dirty="0"/>
              <a:t>third person singular (with man) and plural sentences, drawing on a variety of previously taught vocabulary.</a:t>
            </a: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pPr marL="0" indent="0">
              <a:buNone/>
            </a:pPr>
            <a:r>
              <a:rPr lang="en-GB" baseline="0" dirty="0"/>
              <a:t>Pupils write 5 sentences using the third person singular with ‘man’ and plural ‘</a:t>
            </a:r>
            <a:r>
              <a:rPr lang="en-GB" baseline="0" dirty="0" err="1"/>
              <a:t>sie</a:t>
            </a:r>
            <a:r>
              <a:rPr lang="en-GB" baseline="0" dirty="0"/>
              <a:t>’ to describe the Karneval activities, according to which circle the activity is in.</a:t>
            </a:r>
          </a:p>
          <a:p>
            <a:pPr marL="228600" indent="-228600">
              <a:buAutoNum type="arabicPeriod"/>
            </a:pPr>
            <a:r>
              <a:rPr lang="en-GB" baseline="0" dirty="0"/>
              <a:t>Click for explanatory speech bubbles about linking sentences and hint that the verbs in red are strong verbs.</a:t>
            </a:r>
          </a:p>
          <a:p>
            <a:pPr marL="228600" indent="-228600">
              <a:buAutoNum type="arabicPeriod"/>
            </a:pPr>
            <a:r>
              <a:rPr lang="en-GB" baseline="0" dirty="0"/>
              <a:t>The next slide has some suggested answers.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 Teachers can remove the list of verbs if appropriate OR simply encourage some pupils to challenge themselves and turn away from the board to write.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Example answers for the activity on previous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121284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8734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41689832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1082847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392345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21620402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7749993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9366750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44134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804536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350505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343993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0231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26340948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audio" Target="../media/audio1.wav"/><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52.png"/><Relationship Id="rId3" Type="http://schemas.openxmlformats.org/officeDocument/2006/relationships/audio" Target="../media/audio48.wav"/><Relationship Id="rId7" Type="http://schemas.openxmlformats.org/officeDocument/2006/relationships/image" Target="../media/image19.png"/><Relationship Id="rId12"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audio" Target="../media/audio50.wav"/><Relationship Id="rId11" Type="http://schemas.openxmlformats.org/officeDocument/2006/relationships/audio" Target="../media/audio51.wav"/><Relationship Id="rId5" Type="http://schemas.openxmlformats.org/officeDocument/2006/relationships/audio" Target="../media/audio49.wav"/><Relationship Id="rId15" Type="http://schemas.openxmlformats.org/officeDocument/2006/relationships/image" Target="../media/image71.svg"/><Relationship Id="rId10" Type="http://schemas.openxmlformats.org/officeDocument/2006/relationships/image" Target="../media/image43.svg"/><Relationship Id="rId4" Type="http://schemas.openxmlformats.org/officeDocument/2006/relationships/image" Target="../media/image69.png"/><Relationship Id="rId9" Type="http://schemas.openxmlformats.org/officeDocument/2006/relationships/image" Target="../media/image42.png"/><Relationship Id="rId14" Type="http://schemas.openxmlformats.org/officeDocument/2006/relationships/image" Target="../media/image70.png"/></Relationships>
</file>

<file path=ppt/slides/_rels/slide11.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2.png"/><Relationship Id="rId3" Type="http://schemas.openxmlformats.org/officeDocument/2006/relationships/audio" Target="../media/audio52.wav"/><Relationship Id="rId7" Type="http://schemas.openxmlformats.org/officeDocument/2006/relationships/audio" Target="../media/audio56.wav"/><Relationship Id="rId12"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audio" Target="../media/audio55.wav"/><Relationship Id="rId11" Type="http://schemas.openxmlformats.org/officeDocument/2006/relationships/image" Target="../media/image51.png"/><Relationship Id="rId5" Type="http://schemas.openxmlformats.org/officeDocument/2006/relationships/audio" Target="../media/audio54.wav"/><Relationship Id="rId15" Type="http://schemas.openxmlformats.org/officeDocument/2006/relationships/image" Target="../media/image71.svg"/><Relationship Id="rId10" Type="http://schemas.openxmlformats.org/officeDocument/2006/relationships/image" Target="../media/image43.svg"/><Relationship Id="rId4" Type="http://schemas.openxmlformats.org/officeDocument/2006/relationships/audio" Target="../media/audio53.wav"/><Relationship Id="rId9" Type="http://schemas.openxmlformats.org/officeDocument/2006/relationships/image" Target="../media/image42.png"/><Relationship Id="rId14" Type="http://schemas.openxmlformats.org/officeDocument/2006/relationships/image" Target="../media/image70.png"/></Relationships>
</file>

<file path=ppt/slides/_rels/slide12.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2.png"/><Relationship Id="rId3" Type="http://schemas.openxmlformats.org/officeDocument/2006/relationships/audio" Target="../media/audio57.wav"/><Relationship Id="rId7" Type="http://schemas.openxmlformats.org/officeDocument/2006/relationships/audio" Target="../media/audio61.wav"/><Relationship Id="rId12"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audio" Target="../media/audio60.wav"/><Relationship Id="rId11" Type="http://schemas.openxmlformats.org/officeDocument/2006/relationships/image" Target="../media/image51.png"/><Relationship Id="rId5" Type="http://schemas.openxmlformats.org/officeDocument/2006/relationships/audio" Target="../media/audio59.wav"/><Relationship Id="rId15" Type="http://schemas.openxmlformats.org/officeDocument/2006/relationships/image" Target="../media/image71.svg"/><Relationship Id="rId10" Type="http://schemas.openxmlformats.org/officeDocument/2006/relationships/image" Target="../media/image43.svg"/><Relationship Id="rId4" Type="http://schemas.openxmlformats.org/officeDocument/2006/relationships/audio" Target="../media/audio58.wav"/><Relationship Id="rId9" Type="http://schemas.openxmlformats.org/officeDocument/2006/relationships/image" Target="../media/image42.png"/><Relationship Id="rId14" Type="http://schemas.openxmlformats.org/officeDocument/2006/relationships/image" Target="../media/image70.png"/></Relationships>
</file>

<file path=ppt/slides/_rels/slide13.xml.rels><?xml version="1.0" encoding="UTF-8" standalone="yes"?>
<Relationships xmlns="http://schemas.openxmlformats.org/package/2006/relationships"><Relationship Id="rId3" Type="http://schemas.openxmlformats.org/officeDocument/2006/relationships/audio" Target="../media/audio62.wav"/><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14.xml.rels><?xml version="1.0" encoding="UTF-8" standalone="yes"?>
<Relationships xmlns="http://schemas.openxmlformats.org/package/2006/relationships"><Relationship Id="rId8" Type="http://schemas.openxmlformats.org/officeDocument/2006/relationships/audio" Target="../media/audio65.wav"/><Relationship Id="rId13" Type="http://schemas.openxmlformats.org/officeDocument/2006/relationships/audio" Target="../media/audio70.wav"/><Relationship Id="rId18" Type="http://schemas.openxmlformats.org/officeDocument/2006/relationships/audio" Target="../media/audio75.wav"/><Relationship Id="rId3" Type="http://schemas.openxmlformats.org/officeDocument/2006/relationships/audio" Target="../media/audio63.wav"/><Relationship Id="rId21" Type="http://schemas.openxmlformats.org/officeDocument/2006/relationships/audio" Target="../media/audio78.wav"/><Relationship Id="rId7" Type="http://schemas.openxmlformats.org/officeDocument/2006/relationships/audio" Target="../media/audio64.wav"/><Relationship Id="rId12" Type="http://schemas.openxmlformats.org/officeDocument/2006/relationships/audio" Target="../media/audio69.wav"/><Relationship Id="rId17" Type="http://schemas.openxmlformats.org/officeDocument/2006/relationships/audio" Target="../media/audio74.wav"/><Relationship Id="rId2" Type="http://schemas.openxmlformats.org/officeDocument/2006/relationships/notesSlide" Target="../notesSlides/notesSlide14.xml"/><Relationship Id="rId16" Type="http://schemas.openxmlformats.org/officeDocument/2006/relationships/audio" Target="../media/audio73.wav"/><Relationship Id="rId20" Type="http://schemas.openxmlformats.org/officeDocument/2006/relationships/audio" Target="../media/audio77.wav"/><Relationship Id="rId1" Type="http://schemas.openxmlformats.org/officeDocument/2006/relationships/slideLayout" Target="../slideLayouts/slideLayout6.xml"/><Relationship Id="rId6" Type="http://schemas.openxmlformats.org/officeDocument/2006/relationships/image" Target="../media/image75.png"/><Relationship Id="rId11" Type="http://schemas.openxmlformats.org/officeDocument/2006/relationships/audio" Target="../media/audio68.wav"/><Relationship Id="rId24" Type="http://schemas.openxmlformats.org/officeDocument/2006/relationships/audio" Target="../media/audio81.wav"/><Relationship Id="rId5" Type="http://schemas.openxmlformats.org/officeDocument/2006/relationships/image" Target="../media/image74.png"/><Relationship Id="rId15" Type="http://schemas.openxmlformats.org/officeDocument/2006/relationships/audio" Target="../media/audio72.wav"/><Relationship Id="rId23" Type="http://schemas.openxmlformats.org/officeDocument/2006/relationships/audio" Target="../media/audio80.wav"/><Relationship Id="rId10" Type="http://schemas.openxmlformats.org/officeDocument/2006/relationships/audio" Target="../media/audio67.wav"/><Relationship Id="rId19" Type="http://schemas.openxmlformats.org/officeDocument/2006/relationships/audio" Target="../media/audio76.wav"/><Relationship Id="rId4" Type="http://schemas.openxmlformats.org/officeDocument/2006/relationships/image" Target="../media/image73.png"/><Relationship Id="rId9" Type="http://schemas.openxmlformats.org/officeDocument/2006/relationships/audio" Target="../media/audio66.wav"/><Relationship Id="rId14" Type="http://schemas.openxmlformats.org/officeDocument/2006/relationships/audio" Target="../media/audio71.wav"/><Relationship Id="rId22" Type="http://schemas.openxmlformats.org/officeDocument/2006/relationships/audio" Target="../media/audio79.wav"/></Relationships>
</file>

<file path=ppt/slides/_rels/slide15.xml.rels><?xml version="1.0" encoding="UTF-8" standalone="yes"?>
<Relationships xmlns="http://schemas.openxmlformats.org/package/2006/relationships"><Relationship Id="rId3" Type="http://schemas.openxmlformats.org/officeDocument/2006/relationships/audio" Target="../media/audio82.wav"/><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1.gi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9.png"/><Relationship Id="rId7"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51.png"/><Relationship Id="rId5" Type="http://schemas.openxmlformats.org/officeDocument/2006/relationships/image" Target="../media/image43.sv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9.png"/><Relationship Id="rId7"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51.png"/><Relationship Id="rId5" Type="http://schemas.openxmlformats.org/officeDocument/2006/relationships/image" Target="../media/image43.sv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75.png"/><Relationship Id="rId4" Type="http://schemas.openxmlformats.org/officeDocument/2006/relationships/image" Target="../media/image74.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75.png"/><Relationship Id="rId4" Type="http://schemas.openxmlformats.org/officeDocument/2006/relationships/image" Target="../media/image74.png"/></Relationships>
</file>

<file path=ppt/slides/_rels/slide3.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3.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audio" Target="../media/audio7.wav"/><Relationship Id="rId18" Type="http://schemas.openxmlformats.org/officeDocument/2006/relationships/image" Target="../media/image27.png"/><Relationship Id="rId3" Type="http://schemas.openxmlformats.org/officeDocument/2006/relationships/image" Target="../media/image18.png"/><Relationship Id="rId21" Type="http://schemas.openxmlformats.org/officeDocument/2006/relationships/image" Target="../media/image30.png"/><Relationship Id="rId7" Type="http://schemas.openxmlformats.org/officeDocument/2006/relationships/image" Target="../media/image21.png"/><Relationship Id="rId12" Type="http://schemas.openxmlformats.org/officeDocument/2006/relationships/audio" Target="../media/audio6.wav"/><Relationship Id="rId17" Type="http://schemas.openxmlformats.org/officeDocument/2006/relationships/image" Target="../media/image26.png"/><Relationship Id="rId2" Type="http://schemas.openxmlformats.org/officeDocument/2006/relationships/notesSlide" Target="../notesSlides/notesSlide4.xml"/><Relationship Id="rId16" Type="http://schemas.openxmlformats.org/officeDocument/2006/relationships/image" Target="../media/image25.png"/><Relationship Id="rId20" Type="http://schemas.openxmlformats.org/officeDocument/2006/relationships/image" Target="../media/image29.png"/><Relationship Id="rId1" Type="http://schemas.openxmlformats.org/officeDocument/2006/relationships/slideLayout" Target="../slideLayouts/slideLayout16.xml"/><Relationship Id="rId6" Type="http://schemas.openxmlformats.org/officeDocument/2006/relationships/image" Target="../media/image20.svg"/><Relationship Id="rId11" Type="http://schemas.openxmlformats.org/officeDocument/2006/relationships/audio" Target="../media/audio5.wav"/><Relationship Id="rId5" Type="http://schemas.openxmlformats.org/officeDocument/2006/relationships/image" Target="../media/image19.png"/><Relationship Id="rId15" Type="http://schemas.openxmlformats.org/officeDocument/2006/relationships/image" Target="../media/image24.png"/><Relationship Id="rId10" Type="http://schemas.openxmlformats.org/officeDocument/2006/relationships/audio" Target="../media/audio4.wav"/><Relationship Id="rId19" Type="http://schemas.openxmlformats.org/officeDocument/2006/relationships/image" Target="../media/image28.png"/><Relationship Id="rId4" Type="http://schemas.openxmlformats.org/officeDocument/2006/relationships/audio" Target="../media/audio2.wav"/><Relationship Id="rId9" Type="http://schemas.openxmlformats.org/officeDocument/2006/relationships/image" Target="../media/image22.png"/><Relationship Id="rId14"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audio8.wav"/><Relationship Id="rId7"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audio" Target="../media/audio9.wav"/></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9.png"/><Relationship Id="rId18" Type="http://schemas.openxmlformats.org/officeDocument/2006/relationships/image" Target="../media/image44.png"/><Relationship Id="rId3" Type="http://schemas.openxmlformats.org/officeDocument/2006/relationships/audio" Target="../media/audio10.wav"/><Relationship Id="rId7" Type="http://schemas.openxmlformats.org/officeDocument/2006/relationships/image" Target="../media/image31.png"/><Relationship Id="rId12" Type="http://schemas.openxmlformats.org/officeDocument/2006/relationships/image" Target="../media/image38.png"/><Relationship Id="rId17" Type="http://schemas.openxmlformats.org/officeDocument/2006/relationships/image" Target="../media/image43.svg"/><Relationship Id="rId2" Type="http://schemas.openxmlformats.org/officeDocument/2006/relationships/notesSlide" Target="../notesSlides/notesSlide6.xml"/><Relationship Id="rId16" Type="http://schemas.openxmlformats.org/officeDocument/2006/relationships/image" Target="../media/image42.png"/><Relationship Id="rId1" Type="http://schemas.openxmlformats.org/officeDocument/2006/relationships/slideLayout" Target="../slideLayouts/slideLayout16.xml"/><Relationship Id="rId6" Type="http://schemas.openxmlformats.org/officeDocument/2006/relationships/audio" Target="../media/audio13.wav"/><Relationship Id="rId11" Type="http://schemas.openxmlformats.org/officeDocument/2006/relationships/image" Target="../media/image37.png"/><Relationship Id="rId5" Type="http://schemas.openxmlformats.org/officeDocument/2006/relationships/audio" Target="../media/audio12.wav"/><Relationship Id="rId15" Type="http://schemas.openxmlformats.org/officeDocument/2006/relationships/image" Target="../media/image41.png"/><Relationship Id="rId10" Type="http://schemas.openxmlformats.org/officeDocument/2006/relationships/image" Target="../media/image36.png"/><Relationship Id="rId19" Type="http://schemas.openxmlformats.org/officeDocument/2006/relationships/image" Target="../media/image45.svg"/><Relationship Id="rId4" Type="http://schemas.openxmlformats.org/officeDocument/2006/relationships/audio" Target="../media/audio11.wav"/><Relationship Id="rId9" Type="http://schemas.openxmlformats.org/officeDocument/2006/relationships/image" Target="../media/image35.png"/><Relationship Id="rId14" Type="http://schemas.openxmlformats.org/officeDocument/2006/relationships/image" Target="../media/image40.png"/></Relationships>
</file>

<file path=ppt/slides/_rels/slide7.xml.rels><?xml version="1.0" encoding="UTF-8" standalone="yes"?>
<Relationships xmlns="http://schemas.openxmlformats.org/package/2006/relationships"><Relationship Id="rId8" Type="http://schemas.openxmlformats.org/officeDocument/2006/relationships/audio" Target="../media/audio19.wav"/><Relationship Id="rId13" Type="http://schemas.openxmlformats.org/officeDocument/2006/relationships/image" Target="../media/image46.png"/><Relationship Id="rId18" Type="http://schemas.openxmlformats.org/officeDocument/2006/relationships/audio" Target="../media/audio26.wav"/><Relationship Id="rId3" Type="http://schemas.openxmlformats.org/officeDocument/2006/relationships/audio" Target="../media/audio14.wav"/><Relationship Id="rId21" Type="http://schemas.openxmlformats.org/officeDocument/2006/relationships/audio" Target="../media/audio29.wav"/><Relationship Id="rId7" Type="http://schemas.openxmlformats.org/officeDocument/2006/relationships/audio" Target="../media/audio18.wav"/><Relationship Id="rId12" Type="http://schemas.openxmlformats.org/officeDocument/2006/relationships/image" Target="../media/image20.svg"/><Relationship Id="rId17" Type="http://schemas.openxmlformats.org/officeDocument/2006/relationships/audio" Target="../media/audio25.wav"/><Relationship Id="rId2" Type="http://schemas.openxmlformats.org/officeDocument/2006/relationships/notesSlide" Target="../notesSlides/notesSlide7.xml"/><Relationship Id="rId16" Type="http://schemas.openxmlformats.org/officeDocument/2006/relationships/audio" Target="../media/audio24.wav"/><Relationship Id="rId20" Type="http://schemas.openxmlformats.org/officeDocument/2006/relationships/audio" Target="../media/audio28.wav"/><Relationship Id="rId1" Type="http://schemas.openxmlformats.org/officeDocument/2006/relationships/slideLayout" Target="../slideLayouts/slideLayout6.xml"/><Relationship Id="rId6" Type="http://schemas.openxmlformats.org/officeDocument/2006/relationships/audio" Target="../media/audio17.wav"/><Relationship Id="rId11" Type="http://schemas.openxmlformats.org/officeDocument/2006/relationships/image" Target="../media/image19.png"/><Relationship Id="rId24" Type="http://schemas.openxmlformats.org/officeDocument/2006/relationships/image" Target="../media/image48.png"/><Relationship Id="rId5" Type="http://schemas.openxmlformats.org/officeDocument/2006/relationships/audio" Target="../media/audio16.wav"/><Relationship Id="rId15" Type="http://schemas.openxmlformats.org/officeDocument/2006/relationships/audio" Target="../media/audio23.wav"/><Relationship Id="rId23" Type="http://schemas.openxmlformats.org/officeDocument/2006/relationships/image" Target="../media/image47.png"/><Relationship Id="rId10" Type="http://schemas.openxmlformats.org/officeDocument/2006/relationships/audio" Target="../media/audio21.wav"/><Relationship Id="rId19" Type="http://schemas.openxmlformats.org/officeDocument/2006/relationships/audio" Target="../media/audio27.wav"/><Relationship Id="rId4" Type="http://schemas.openxmlformats.org/officeDocument/2006/relationships/audio" Target="../media/audio15.wav"/><Relationship Id="rId9" Type="http://schemas.openxmlformats.org/officeDocument/2006/relationships/audio" Target="../media/audio20.wav"/><Relationship Id="rId14" Type="http://schemas.openxmlformats.org/officeDocument/2006/relationships/audio" Target="../media/audio22.wav"/><Relationship Id="rId22" Type="http://schemas.openxmlformats.org/officeDocument/2006/relationships/audio" Target="../media/audio30.wav"/></Relationships>
</file>

<file path=ppt/slides/_rels/slide8.xml.rels><?xml version="1.0" encoding="UTF-8" standalone="yes"?>
<Relationships xmlns="http://schemas.openxmlformats.org/package/2006/relationships"><Relationship Id="rId13" Type="http://schemas.openxmlformats.org/officeDocument/2006/relationships/image" Target="../media/image58.png"/><Relationship Id="rId18" Type="http://schemas.openxmlformats.org/officeDocument/2006/relationships/image" Target="../media/image63.png"/><Relationship Id="rId26" Type="http://schemas.openxmlformats.org/officeDocument/2006/relationships/image" Target="../media/image19.png"/><Relationship Id="rId3" Type="http://schemas.openxmlformats.org/officeDocument/2006/relationships/audio" Target="../media/audio31.wav"/><Relationship Id="rId21" Type="http://schemas.openxmlformats.org/officeDocument/2006/relationships/image" Target="../media/image64.png"/><Relationship Id="rId34" Type="http://schemas.openxmlformats.org/officeDocument/2006/relationships/audio" Target="../media/audio39.wav"/><Relationship Id="rId7" Type="http://schemas.openxmlformats.org/officeDocument/2006/relationships/image" Target="../media/image52.png"/><Relationship Id="rId12" Type="http://schemas.openxmlformats.org/officeDocument/2006/relationships/image" Target="../media/image57.png"/><Relationship Id="rId17" Type="http://schemas.openxmlformats.org/officeDocument/2006/relationships/image" Target="../media/image62.png"/><Relationship Id="rId25" Type="http://schemas.openxmlformats.org/officeDocument/2006/relationships/audio" Target="../media/audio32.wav"/><Relationship Id="rId33" Type="http://schemas.openxmlformats.org/officeDocument/2006/relationships/audio" Target="../media/audio38.wav"/><Relationship Id="rId2" Type="http://schemas.openxmlformats.org/officeDocument/2006/relationships/notesSlide" Target="../notesSlides/notesSlide8.xml"/><Relationship Id="rId16" Type="http://schemas.openxmlformats.org/officeDocument/2006/relationships/image" Target="../media/image61.png"/><Relationship Id="rId20" Type="http://schemas.openxmlformats.org/officeDocument/2006/relationships/image" Target="../media/image43.svg"/><Relationship Id="rId29" Type="http://schemas.openxmlformats.org/officeDocument/2006/relationships/audio" Target="../media/audio34.wav"/><Relationship Id="rId1" Type="http://schemas.openxmlformats.org/officeDocument/2006/relationships/slideLayout" Target="../slideLayouts/slideLayout6.xml"/><Relationship Id="rId6" Type="http://schemas.openxmlformats.org/officeDocument/2006/relationships/image" Target="../media/image51.png"/><Relationship Id="rId11" Type="http://schemas.openxmlformats.org/officeDocument/2006/relationships/image" Target="../media/image56.png"/><Relationship Id="rId24" Type="http://schemas.openxmlformats.org/officeDocument/2006/relationships/image" Target="../media/image67.png"/><Relationship Id="rId32" Type="http://schemas.openxmlformats.org/officeDocument/2006/relationships/audio" Target="../media/audio37.wav"/><Relationship Id="rId5" Type="http://schemas.openxmlformats.org/officeDocument/2006/relationships/image" Target="../media/image50.svg"/><Relationship Id="rId15" Type="http://schemas.openxmlformats.org/officeDocument/2006/relationships/image" Target="../media/image60.png"/><Relationship Id="rId23" Type="http://schemas.openxmlformats.org/officeDocument/2006/relationships/image" Target="../media/image66.png"/><Relationship Id="rId28" Type="http://schemas.openxmlformats.org/officeDocument/2006/relationships/audio" Target="../media/audio33.wav"/><Relationship Id="rId10" Type="http://schemas.openxmlformats.org/officeDocument/2006/relationships/image" Target="../media/image55.png"/><Relationship Id="rId19" Type="http://schemas.openxmlformats.org/officeDocument/2006/relationships/image" Target="../media/image42.png"/><Relationship Id="rId31" Type="http://schemas.openxmlformats.org/officeDocument/2006/relationships/audio" Target="../media/audio36.wav"/><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59.png"/><Relationship Id="rId22" Type="http://schemas.openxmlformats.org/officeDocument/2006/relationships/image" Target="../media/image65.png"/><Relationship Id="rId27" Type="http://schemas.openxmlformats.org/officeDocument/2006/relationships/image" Target="../media/image20.svg"/><Relationship Id="rId30" Type="http://schemas.openxmlformats.org/officeDocument/2006/relationships/audio" Target="../media/audio35.wav"/><Relationship Id="rId35" Type="http://schemas.openxmlformats.org/officeDocument/2006/relationships/audio" Target="../media/audio40.wav"/><Relationship Id="rId8" Type="http://schemas.openxmlformats.org/officeDocument/2006/relationships/image" Target="../media/image53.png"/></Relationships>
</file>

<file path=ppt/slides/_rels/slide9.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43.svg"/><Relationship Id="rId18" Type="http://schemas.openxmlformats.org/officeDocument/2006/relationships/audio" Target="../media/audio43.wav"/><Relationship Id="rId26" Type="http://schemas.openxmlformats.org/officeDocument/2006/relationships/audio" Target="../media/audio46.wav"/><Relationship Id="rId3" Type="http://schemas.openxmlformats.org/officeDocument/2006/relationships/image" Target="../media/image49.png"/><Relationship Id="rId21" Type="http://schemas.openxmlformats.org/officeDocument/2006/relationships/image" Target="../media/image61.png"/><Relationship Id="rId7" Type="http://schemas.openxmlformats.org/officeDocument/2006/relationships/image" Target="../media/image56.png"/><Relationship Id="rId12" Type="http://schemas.openxmlformats.org/officeDocument/2006/relationships/image" Target="../media/image42.png"/><Relationship Id="rId17" Type="http://schemas.openxmlformats.org/officeDocument/2006/relationships/audio" Target="../media/audio42.wav"/><Relationship Id="rId25" Type="http://schemas.openxmlformats.org/officeDocument/2006/relationships/image" Target="../media/image65.png"/><Relationship Id="rId2" Type="http://schemas.openxmlformats.org/officeDocument/2006/relationships/notesSlide" Target="../notesSlides/notesSlide9.xml"/><Relationship Id="rId16" Type="http://schemas.openxmlformats.org/officeDocument/2006/relationships/image" Target="../media/image20.svg"/><Relationship Id="rId20" Type="http://schemas.openxmlformats.org/officeDocument/2006/relationships/image" Target="../media/image63.png"/><Relationship Id="rId29" Type="http://schemas.openxmlformats.org/officeDocument/2006/relationships/image" Target="../media/image55.png"/><Relationship Id="rId1" Type="http://schemas.openxmlformats.org/officeDocument/2006/relationships/slideLayout" Target="../slideLayouts/slideLayout6.xml"/><Relationship Id="rId6" Type="http://schemas.openxmlformats.org/officeDocument/2006/relationships/image" Target="../media/image52.png"/><Relationship Id="rId11" Type="http://schemas.openxmlformats.org/officeDocument/2006/relationships/image" Target="../media/image60.png"/><Relationship Id="rId24" Type="http://schemas.openxmlformats.org/officeDocument/2006/relationships/audio" Target="../media/audio45.wav"/><Relationship Id="rId32" Type="http://schemas.openxmlformats.org/officeDocument/2006/relationships/image" Target="../media/image68.png"/><Relationship Id="rId5" Type="http://schemas.openxmlformats.org/officeDocument/2006/relationships/image" Target="../media/image51.png"/><Relationship Id="rId15" Type="http://schemas.openxmlformats.org/officeDocument/2006/relationships/image" Target="../media/image19.png"/><Relationship Id="rId23" Type="http://schemas.openxmlformats.org/officeDocument/2006/relationships/image" Target="../media/image66.png"/><Relationship Id="rId28" Type="http://schemas.openxmlformats.org/officeDocument/2006/relationships/image" Target="../media/image53.png"/><Relationship Id="rId10" Type="http://schemas.openxmlformats.org/officeDocument/2006/relationships/image" Target="../media/image59.png"/><Relationship Id="rId19" Type="http://schemas.openxmlformats.org/officeDocument/2006/relationships/image" Target="../media/image64.png"/><Relationship Id="rId31" Type="http://schemas.openxmlformats.org/officeDocument/2006/relationships/image" Target="../media/image62.png"/><Relationship Id="rId4" Type="http://schemas.openxmlformats.org/officeDocument/2006/relationships/image" Target="../media/image50.svg"/><Relationship Id="rId9" Type="http://schemas.openxmlformats.org/officeDocument/2006/relationships/image" Target="../media/image58.png"/><Relationship Id="rId14" Type="http://schemas.openxmlformats.org/officeDocument/2006/relationships/audio" Target="../media/audio41.wav"/><Relationship Id="rId22" Type="http://schemas.openxmlformats.org/officeDocument/2006/relationships/audio" Target="../media/audio44.wav"/><Relationship Id="rId27" Type="http://schemas.openxmlformats.org/officeDocument/2006/relationships/image" Target="../media/image67.png"/><Relationship Id="rId30" Type="http://schemas.openxmlformats.org/officeDocument/2006/relationships/audio" Target="../media/audio47.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4F166B51-3D67-497F-8CE0-E8183B9993DE}"/>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100" name="Google Shape;100;p2"/>
          <p:cNvSpPr/>
          <p:nvPr/>
        </p:nvSpPr>
        <p:spPr>
          <a:xfrm>
            <a:off x="6368181" y="4765200"/>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0070C0"/>
                </a:solidFill>
                <a:effectLst/>
                <a:uLnTx/>
                <a:uFillTx/>
                <a:latin typeface="Modern Love" panose="04090805081005020601" pitchFamily="82" charset="0"/>
                <a:cs typeface="Arial"/>
                <a:sym typeface="Arial"/>
              </a:rPr>
              <a:t>blau</a:t>
            </a:r>
            <a:endParaRPr kumimoji="0" sz="1400" b="0" i="0" u="none" strike="noStrike" kern="0" cap="none" spc="0" normalizeH="0" baseline="0" noProof="0" dirty="0">
              <a:ln>
                <a:noFill/>
              </a:ln>
              <a:solidFill>
                <a:srgbClr val="0070C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88392" y="163664"/>
            <a:ext cx="4137624" cy="1325563"/>
          </a:xfrm>
        </p:spPr>
        <p:txBody>
          <a:bodyPr>
            <a:noAutofit/>
          </a:bodyPr>
          <a:lstStyle/>
          <a:p>
            <a:pPr algn="ctr"/>
            <a:r>
              <a:rPr lang="en-GB" sz="3600" b="1" dirty="0">
                <a:solidFill>
                  <a:srgbClr val="FFFFFF"/>
                </a:solidFill>
                <a:latin typeface="Century Gothic"/>
                <a:sym typeface="Century Gothic"/>
              </a:rPr>
              <a:t>Experiences at home and away</a:t>
            </a:r>
            <a:endParaRPr lang="en-US" dirty="0"/>
          </a:p>
        </p:txBody>
      </p:sp>
      <p:pic>
        <p:nvPicPr>
          <p:cNvPr id="8" name="Picture 7" descr="Map&#10;&#10;Description automatically generated">
            <a:extLst>
              <a:ext uri="{FF2B5EF4-FFF2-40B4-BE49-F238E27FC236}">
                <a16:creationId xmlns:a16="http://schemas.microsoft.com/office/drawing/2014/main" id="{7E2E925F-F542-435B-8CEB-05FEDBBEE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C9A0E710-98FE-45EC-A32A-7523767395BD}"/>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3 Week 3</a:t>
            </a:r>
          </a:p>
        </p:txBody>
      </p:sp>
      <p:pic>
        <p:nvPicPr>
          <p:cNvPr id="3" name="Picture 2">
            <a:extLst>
              <a:ext uri="{FF2B5EF4-FFF2-40B4-BE49-F238E27FC236}">
                <a16:creationId xmlns:a16="http://schemas.microsoft.com/office/drawing/2014/main" id="{44F2AA8E-D768-4781-702C-26058EC36D89}"/>
              </a:ext>
            </a:extLst>
          </p:cNvPr>
          <p:cNvPicPr>
            <a:picLocks noChangeAspect="1"/>
          </p:cNvPicPr>
          <p:nvPr/>
        </p:nvPicPr>
        <p:blipFill>
          <a:blip r:embed="rId4"/>
          <a:stretch>
            <a:fillRect/>
          </a:stretch>
        </p:blipFill>
        <p:spPr>
          <a:xfrm>
            <a:off x="380870" y="2795381"/>
            <a:ext cx="3489854" cy="2326569"/>
          </a:xfrm>
          <a:prstGeom prst="rect">
            <a:avLst/>
          </a:prstGeom>
        </p:spPr>
      </p:pic>
      <p:sp>
        <p:nvSpPr>
          <p:cNvPr id="4" name="CustomShape 3">
            <a:hlinkClick r:id="" action="ppaction://noaction">
              <a:snd r:embed="rId5" name="T3_W3F_1.1.wav"/>
            </a:hlinkClick>
            <a:extLst>
              <a:ext uri="{FF2B5EF4-FFF2-40B4-BE49-F238E27FC236}">
                <a16:creationId xmlns:a16="http://schemas.microsoft.com/office/drawing/2014/main" id="{FAB5387E-AE1B-6946-68E3-9539DFE38460}"/>
              </a:ext>
            </a:extLst>
          </p:cNvPr>
          <p:cNvSpPr/>
          <p:nvPr/>
        </p:nvSpPr>
        <p:spPr>
          <a:xfrm>
            <a:off x="1139855" y="2761577"/>
            <a:ext cx="2116692" cy="49497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720" marR="0" lvl="0" algn="l" defTabSz="914400" rtl="0" eaLnBrk="1" fontAlgn="auto" latinLnBrk="0" hangingPunct="1">
              <a:lnSpc>
                <a:spcPct val="100000"/>
              </a:lnSpc>
              <a:spcBef>
                <a:spcPts val="0"/>
              </a:spcBef>
              <a:spcAft>
                <a:spcPts val="0"/>
              </a:spcAft>
              <a:buClr>
                <a:prstClr val="white"/>
              </a:buClr>
              <a:buSzTx/>
              <a:tabLst/>
              <a:defRPr/>
            </a:pPr>
            <a:r>
              <a:rPr kumimoji="0" lang="fr-FR"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Karneval</a:t>
            </a:r>
            <a:endPar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2434389" cy="508891"/>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4</a:t>
            </a:r>
            <a:endParaRPr lang="en-GB" sz="3200" dirty="0"/>
          </a:p>
        </p:txBody>
      </p:sp>
      <p:sp>
        <p:nvSpPr>
          <p:cNvPr id="23" name="Title 2">
            <a:extLst>
              <a:ext uri="{FF2B5EF4-FFF2-40B4-BE49-F238E27FC236}">
                <a16:creationId xmlns:a16="http://schemas.microsoft.com/office/drawing/2014/main" id="{A201A429-64ED-4B7A-94F6-0DC7EAB1D42B}"/>
              </a:ext>
            </a:extLst>
          </p:cNvPr>
          <p:cNvSpPr txBox="1">
            <a:spLocks/>
          </p:cNvSpPr>
          <p:nvPr/>
        </p:nvSpPr>
        <p:spPr>
          <a:xfrm>
            <a:off x="10737630" y="1069266"/>
            <a:ext cx="1316286" cy="374973"/>
          </a:xfrm>
          <a:prstGeom prst="rect">
            <a:avLst/>
          </a:prstGeom>
          <a:solidFill>
            <a:srgbClr val="FFD10D"/>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E7E6E6">
                    <a:lumMod val="10000"/>
                  </a:srgbClr>
                </a:solidFill>
                <a:effectLst/>
                <a:uLnTx/>
                <a:uFillTx/>
                <a:latin typeface="Century Gothic" panose="020B0502020202020204" pitchFamily="34" charset="0"/>
                <a:ea typeface="+mj-ea"/>
                <a:cs typeface="+mj-cs"/>
              </a:rPr>
              <a:t>sprechen</a:t>
            </a:r>
            <a:endParaRPr kumimoji="0" lang="en-GB" sz="2000" b="1" i="0" u="none" strike="noStrike" kern="1200" cap="none" spc="0" normalizeH="0" baseline="0" noProof="0" dirty="0">
              <a:ln>
                <a:noFill/>
              </a:ln>
              <a:solidFill>
                <a:srgbClr val="E7E6E6">
                  <a:lumMod val="10000"/>
                </a:srgbClr>
              </a:solidFill>
              <a:effectLst/>
              <a:uLnTx/>
              <a:uFillTx/>
              <a:latin typeface="Century Gothic" panose="020B0502020202020204" pitchFamily="34" charset="0"/>
              <a:ea typeface="+mj-ea"/>
              <a:cs typeface="+mj-cs"/>
            </a:endParaRPr>
          </a:p>
        </p:txBody>
      </p:sp>
      <p:grpSp>
        <p:nvGrpSpPr>
          <p:cNvPr id="24" name="Group 23">
            <a:extLst>
              <a:ext uri="{FF2B5EF4-FFF2-40B4-BE49-F238E27FC236}">
                <a16:creationId xmlns:a16="http://schemas.microsoft.com/office/drawing/2014/main" id="{BE4020B0-A2A3-4F68-801E-E9DF382DC02F}"/>
              </a:ext>
            </a:extLst>
          </p:cNvPr>
          <p:cNvGrpSpPr/>
          <p:nvPr/>
        </p:nvGrpSpPr>
        <p:grpSpPr>
          <a:xfrm>
            <a:off x="10737630" y="91705"/>
            <a:ext cx="1316286" cy="754334"/>
            <a:chOff x="10714104" y="160499"/>
            <a:chExt cx="1316286" cy="754334"/>
          </a:xfrm>
        </p:grpSpPr>
        <p:sp>
          <p:nvSpPr>
            <p:cNvPr id="25" name="Speech Bubble: Rectangle with Corners Rounded 24">
              <a:extLst>
                <a:ext uri="{FF2B5EF4-FFF2-40B4-BE49-F238E27FC236}">
                  <a16:creationId xmlns:a16="http://schemas.microsoft.com/office/drawing/2014/main" id="{F4B5CDE5-34C6-427E-BD36-480850F7712A}"/>
                </a:ext>
              </a:extLst>
            </p:cNvPr>
            <p:cNvSpPr/>
            <p:nvPr/>
          </p:nvSpPr>
          <p:spPr>
            <a:xfrm>
              <a:off x="10714104" y="160499"/>
              <a:ext cx="1316286" cy="754334"/>
            </a:xfrm>
            <a:prstGeom prst="wedgeRoundRectCallout">
              <a:avLst>
                <a:gd name="adj1" fmla="val -3751"/>
                <a:gd name="adj2" fmla="val 80385"/>
                <a:gd name="adj3" fmla="val 16667"/>
              </a:avLst>
            </a:prstGeom>
            <a:solidFill>
              <a:sysClr val="window" lastClr="FFFFFF"/>
            </a:solidFill>
            <a:ln w="76200" cap="flat" cmpd="sng" algn="ctr">
              <a:solidFill>
                <a:srgbClr val="E7E6E6">
                  <a:lumMod val="1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26" name="Speech Bubble: Rectangle with Corners Rounded 25">
              <a:extLst>
                <a:ext uri="{FF2B5EF4-FFF2-40B4-BE49-F238E27FC236}">
                  <a16:creationId xmlns:a16="http://schemas.microsoft.com/office/drawing/2014/main" id="{5A07DE71-EF7E-4BB1-9B08-A8CC57BE3E77}"/>
                </a:ext>
              </a:extLst>
            </p:cNvPr>
            <p:cNvSpPr/>
            <p:nvPr/>
          </p:nvSpPr>
          <p:spPr>
            <a:xfrm>
              <a:off x="10737630" y="179881"/>
              <a:ext cx="1269234" cy="734951"/>
            </a:xfrm>
            <a:prstGeom prst="wedgeRoundRectCallout">
              <a:avLst>
                <a:gd name="adj1" fmla="val -3751"/>
                <a:gd name="adj2" fmla="val 80385"/>
                <a:gd name="adj3" fmla="val 16667"/>
              </a:avLst>
            </a:prstGeom>
            <a:solidFill>
              <a:sysClr val="window" lastClr="FFFFFF"/>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27" name="Picture 26" descr="A picture containing text, reptile&#10;&#10;Description automatically generated">
              <a:extLst>
                <a:ext uri="{FF2B5EF4-FFF2-40B4-BE49-F238E27FC236}">
                  <a16:creationId xmlns:a16="http://schemas.microsoft.com/office/drawing/2014/main" id="{95BB7C96-D5B4-4C5E-BBCE-F7C229BAA6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28" name="TextBox 27">
              <a:extLst>
                <a:ext uri="{FF2B5EF4-FFF2-40B4-BE49-F238E27FC236}">
                  <a16:creationId xmlns:a16="http://schemas.microsoft.com/office/drawing/2014/main" id="{9B2BAC05-D02F-4D9D-A61C-1280A946D181}"/>
                </a:ext>
              </a:extLst>
            </p:cNvPr>
            <p:cNvSpPr txBox="1"/>
            <p:nvPr/>
          </p:nvSpPr>
          <p:spPr>
            <a:xfrm>
              <a:off x="11439650" y="268502"/>
              <a:ext cx="464438"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rgbClr val="E7E6E6">
                      <a:lumMod val="10000"/>
                    </a:srgbClr>
                  </a:solidFill>
                  <a:effectLst/>
                  <a:uLnTx/>
                  <a:uFillTx/>
                  <a:latin typeface="Century Gothic"/>
                </a:rPr>
                <a:t>…</a:t>
              </a:r>
            </a:p>
          </p:txBody>
        </p:sp>
      </p:grpSp>
      <p:sp>
        <p:nvSpPr>
          <p:cNvPr id="19" name="Speech Bubble: Rectangle with Corners Rounded 18">
            <a:hlinkClick r:id="" action="ppaction://noaction">
              <a:snd r:embed="rId5" name="T3_W3F_10.1.wav"/>
            </a:hlinkClick>
            <a:extLst>
              <a:ext uri="{FF2B5EF4-FFF2-40B4-BE49-F238E27FC236}">
                <a16:creationId xmlns:a16="http://schemas.microsoft.com/office/drawing/2014/main" id="{1D5673A2-8CCF-4347-AE44-0B95B64FC340}"/>
              </a:ext>
            </a:extLst>
          </p:cNvPr>
          <p:cNvSpPr/>
          <p:nvPr/>
        </p:nvSpPr>
        <p:spPr>
          <a:xfrm>
            <a:off x="3620981" y="146407"/>
            <a:ext cx="6363265" cy="517320"/>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0" name="CustomShape 7">
            <a:hlinkClick r:id="" action="ppaction://noaction">
              <a:snd r:embed="rId6" name="T3_W3F_9.1.wav"/>
            </a:hlinkClick>
            <a:extLst>
              <a:ext uri="{FF2B5EF4-FFF2-40B4-BE49-F238E27FC236}">
                <a16:creationId xmlns:a16="http://schemas.microsoft.com/office/drawing/2014/main" id="{5C12384F-1D46-4056-AB2F-3709AE5BB247}"/>
              </a:ext>
            </a:extLst>
          </p:cNvPr>
          <p:cNvSpPr/>
          <p:nvPr/>
        </p:nvSpPr>
        <p:spPr>
          <a:xfrm>
            <a:off x="3624802" y="148011"/>
            <a:ext cx="6366738"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a:ea typeface="Century Gothic"/>
              </a:rPr>
              <a:t>Sprich</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mit</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einem</a:t>
            </a:r>
            <a:r>
              <a:rPr kumimoji="0" lang="en-GB" sz="2400" b="1" i="0" u="none" strike="noStrike" kern="1200" cap="none" spc="-1" normalizeH="0" noProof="0" dirty="0">
                <a:ln>
                  <a:noFill/>
                </a:ln>
                <a:solidFill>
                  <a:srgbClr val="002060"/>
                </a:solidFill>
                <a:effectLst/>
                <a:uLnTx/>
                <a:uFillTx/>
                <a:latin typeface="Century Gothic"/>
                <a:ea typeface="Century Gothic"/>
              </a:rPr>
              <a:t> Partner/</a:t>
            </a:r>
            <a:r>
              <a:rPr lang="en-GB" sz="2400" b="1" spc="-1" dirty="0" err="1">
                <a:solidFill>
                  <a:srgbClr val="002060"/>
                </a:solidFill>
                <a:latin typeface="Century Gothic"/>
                <a:ea typeface="Century Gothic"/>
              </a:rPr>
              <a:t>einer</a:t>
            </a:r>
            <a:r>
              <a:rPr kumimoji="0" lang="en-GB" sz="2400" b="1" i="0" u="none" strike="noStrike" kern="1200" cap="none" spc="-1" normalizeH="0" noProof="0" dirty="0">
                <a:ln>
                  <a:noFill/>
                </a:ln>
                <a:solidFill>
                  <a:srgbClr val="002060"/>
                </a:solidFill>
                <a:effectLst/>
                <a:uLnTx/>
                <a:uFillTx/>
                <a:latin typeface="Century Gothic"/>
                <a:ea typeface="Century Gothic"/>
              </a:rPr>
              <a:t> </a:t>
            </a:r>
            <a:r>
              <a:rPr kumimoji="0" lang="en-GB" sz="2400" b="1" i="0" u="none" strike="noStrike" kern="1200" cap="none" spc="-1" normalizeH="0" noProof="0" dirty="0" err="1">
                <a:ln>
                  <a:noFill/>
                </a:ln>
                <a:solidFill>
                  <a:srgbClr val="002060"/>
                </a:solidFill>
                <a:effectLst/>
                <a:uLnTx/>
                <a:uFillTx/>
                <a:latin typeface="Century Gothic"/>
                <a:ea typeface="Century Gothic"/>
              </a:rPr>
              <a:t>Partnerin</a:t>
            </a:r>
            <a:r>
              <a:rPr kumimoji="0" lang="en-GB" sz="2400" b="1" i="0" u="none" strike="noStrike" kern="1200" cap="none" spc="-1" normalizeH="0" noProof="0" dirty="0">
                <a:ln>
                  <a:noFill/>
                </a:ln>
                <a:solidFill>
                  <a:srgbClr val="002060"/>
                </a:solidFill>
                <a:effectLst/>
                <a:uLnTx/>
                <a:uFillTx/>
                <a:latin typeface="Century Gothic"/>
                <a:ea typeface="Century Gothic"/>
              </a:rPr>
              <a:t>…</a:t>
            </a:r>
            <a:endParaRPr kumimoji="0" lang="en-GB" sz="2400" b="1" i="0" u="none" strike="noStrike" kern="1200" cap="none" spc="-1" normalizeH="0" baseline="0" noProof="0" dirty="0">
              <a:ln>
                <a:noFill/>
              </a:ln>
              <a:solidFill>
                <a:prstClr val="black"/>
              </a:solidFill>
              <a:effectLst/>
              <a:uLnTx/>
              <a:uFillTx/>
              <a:latin typeface="Arial"/>
            </a:endParaRPr>
          </a:p>
        </p:txBody>
      </p:sp>
      <p:pic>
        <p:nvPicPr>
          <p:cNvPr id="21" name="Graphic 20" descr="Teacher">
            <a:extLst>
              <a:ext uri="{FF2B5EF4-FFF2-40B4-BE49-F238E27FC236}">
                <a16:creationId xmlns:a16="http://schemas.microsoft.com/office/drawing/2014/main" id="{01BAF62B-3420-486C-AB83-9B7337BB4D5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723539" y="-68362"/>
            <a:ext cx="914400" cy="914400"/>
          </a:xfrm>
          <a:prstGeom prst="rect">
            <a:avLst/>
          </a:prstGeom>
        </p:spPr>
      </p:pic>
      <p:sp>
        <p:nvSpPr>
          <p:cNvPr id="22" name="Google Shape;167;p2">
            <a:extLst>
              <a:ext uri="{FF2B5EF4-FFF2-40B4-BE49-F238E27FC236}">
                <a16:creationId xmlns:a16="http://schemas.microsoft.com/office/drawing/2014/main" id="{AFDEF702-267C-4E72-BDDA-DDE87BFFB743}"/>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 name="Graphic 3" descr="User with solid fill">
            <a:extLst>
              <a:ext uri="{FF2B5EF4-FFF2-40B4-BE49-F238E27FC236}">
                <a16:creationId xmlns:a16="http://schemas.microsoft.com/office/drawing/2014/main" id="{AF43ABAE-EA79-4DAE-BFCA-996E7F97A4D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551641" y="3742607"/>
            <a:ext cx="914400" cy="914400"/>
          </a:xfrm>
          <a:prstGeom prst="rect">
            <a:avLst/>
          </a:prstGeom>
        </p:spPr>
      </p:pic>
      <p:sp>
        <p:nvSpPr>
          <p:cNvPr id="7" name="TextBox 6">
            <a:extLst>
              <a:ext uri="{FF2B5EF4-FFF2-40B4-BE49-F238E27FC236}">
                <a16:creationId xmlns:a16="http://schemas.microsoft.com/office/drawing/2014/main" id="{A0A43E30-7568-11EA-E516-921B8BC2FE4F}"/>
              </a:ext>
            </a:extLst>
          </p:cNvPr>
          <p:cNvSpPr txBox="1"/>
          <p:nvPr/>
        </p:nvSpPr>
        <p:spPr>
          <a:xfrm>
            <a:off x="302293" y="2441680"/>
            <a:ext cx="6359764" cy="1569660"/>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Person 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Tx/>
              <a:buAutoNum type="arabicParenR"/>
              <a:tabLst/>
              <a:defRPr/>
            </a:pP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They sing songs in the street.</a:t>
            </a:r>
          </a:p>
        </p:txBody>
      </p:sp>
      <p:sp>
        <p:nvSpPr>
          <p:cNvPr id="8" name="Speech Bubble: Rectangle with Corners Rounded 7">
            <a:extLst>
              <a:ext uri="{FF2B5EF4-FFF2-40B4-BE49-F238E27FC236}">
                <a16:creationId xmlns:a16="http://schemas.microsoft.com/office/drawing/2014/main" id="{E7727B26-266F-A044-6069-5D4A081700EF}"/>
              </a:ext>
            </a:extLst>
          </p:cNvPr>
          <p:cNvSpPr/>
          <p:nvPr/>
        </p:nvSpPr>
        <p:spPr>
          <a:xfrm>
            <a:off x="1800874" y="4340457"/>
            <a:ext cx="4008912" cy="1006827"/>
          </a:xfrm>
          <a:prstGeom prst="wedgeRoundRectCallout">
            <a:avLst>
              <a:gd name="adj1" fmla="val -41049"/>
              <a:gd name="adj2" fmla="val 124122"/>
              <a:gd name="adj3" fmla="val 16667"/>
            </a:avLst>
          </a:prstGeom>
          <a:solidFill>
            <a:srgbClr val="002060"/>
          </a:solidFill>
          <a:ln w="25400" cap="flat" cmpd="sng" algn="ctr">
            <a:solidFill>
              <a:srgbClr val="FFD319"/>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Sie </a:t>
            </a:r>
            <a:r>
              <a:rPr kumimoji="0" lang="en-GB" sz="2800" b="0"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singen</a:t>
            </a:r>
            <a:r>
              <a:rPr kumimoji="0" lang="en-GB" sz="28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Lieder auf der </a:t>
            </a:r>
            <a:r>
              <a:rPr kumimoji="0" lang="en-GB" sz="2800" b="0"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Straße</a:t>
            </a:r>
            <a:r>
              <a:rPr kumimoji="0" lang="en-GB" sz="28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9" name="TextBox 8">
            <a:hlinkClick r:id="" action="ppaction://noaction">
              <a:snd r:embed="rId11" name="T3_W3F_10.2.wav"/>
            </a:hlinkClick>
            <a:extLst>
              <a:ext uri="{FF2B5EF4-FFF2-40B4-BE49-F238E27FC236}">
                <a16:creationId xmlns:a16="http://schemas.microsoft.com/office/drawing/2014/main" id="{5D224814-405A-3902-5D93-D0203A27CABD}"/>
              </a:ext>
            </a:extLst>
          </p:cNvPr>
          <p:cNvSpPr txBox="1"/>
          <p:nvPr/>
        </p:nvSpPr>
        <p:spPr>
          <a:xfrm>
            <a:off x="0" y="1019574"/>
            <a:ext cx="96466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 A </a:t>
            </a:r>
            <a:r>
              <a:rPr lang="en-GB" sz="2800" dirty="0" err="1">
                <a:solidFill>
                  <a:srgbClr val="002060"/>
                </a:solidFill>
                <a:latin typeface="Century Gothic" panose="020B0502020202020204" pitchFamily="34" charset="0"/>
              </a:rPr>
              <a:t>spricht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10" name="TextBox 9">
            <a:extLst>
              <a:ext uri="{FF2B5EF4-FFF2-40B4-BE49-F238E27FC236}">
                <a16:creationId xmlns:a16="http://schemas.microsoft.com/office/drawing/2014/main" id="{658C5E34-8A15-FE90-56F1-7459D4B54994}"/>
              </a:ext>
            </a:extLst>
          </p:cNvPr>
          <p:cNvSpPr txBox="1"/>
          <p:nvPr/>
        </p:nvSpPr>
        <p:spPr>
          <a:xfrm>
            <a:off x="3096178" y="1019574"/>
            <a:ext cx="660148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 B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identifiziert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das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richtige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Bild.</a:t>
            </a:r>
          </a:p>
        </p:txBody>
      </p:sp>
      <p:sp>
        <p:nvSpPr>
          <p:cNvPr id="12" name="Rectangle: Rounded Corners 11">
            <a:extLst>
              <a:ext uri="{FF2B5EF4-FFF2-40B4-BE49-F238E27FC236}">
                <a16:creationId xmlns:a16="http://schemas.microsoft.com/office/drawing/2014/main" id="{8EA486D7-738E-A2DA-80F0-65CDD2B38B43}"/>
              </a:ext>
            </a:extLst>
          </p:cNvPr>
          <p:cNvSpPr/>
          <p:nvPr/>
        </p:nvSpPr>
        <p:spPr>
          <a:xfrm>
            <a:off x="9214891" y="3786715"/>
            <a:ext cx="1459805" cy="842615"/>
          </a:xfrm>
          <a:prstGeom prst="roundRect">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16" name="TextBox 15">
            <a:extLst>
              <a:ext uri="{FF2B5EF4-FFF2-40B4-BE49-F238E27FC236}">
                <a16:creationId xmlns:a16="http://schemas.microsoft.com/office/drawing/2014/main" id="{9D5F320B-8A6A-6088-6BBC-F82385DAB465}"/>
              </a:ext>
            </a:extLst>
          </p:cNvPr>
          <p:cNvSpPr txBox="1"/>
          <p:nvPr/>
        </p:nvSpPr>
        <p:spPr>
          <a:xfrm>
            <a:off x="6456959" y="3263495"/>
            <a:ext cx="49298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[B]          </a:t>
            </a:r>
          </a:p>
        </p:txBody>
      </p:sp>
      <p:sp>
        <p:nvSpPr>
          <p:cNvPr id="17" name="TextBox 16">
            <a:extLst>
              <a:ext uri="{FF2B5EF4-FFF2-40B4-BE49-F238E27FC236}">
                <a16:creationId xmlns:a16="http://schemas.microsoft.com/office/drawing/2014/main" id="{619E99C3-EB1E-900E-96F3-E03499E9EB03}"/>
              </a:ext>
            </a:extLst>
          </p:cNvPr>
          <p:cNvSpPr txBox="1"/>
          <p:nvPr/>
        </p:nvSpPr>
        <p:spPr>
          <a:xfrm>
            <a:off x="6988768" y="4933763"/>
            <a:ext cx="49298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They sing songs in the street.</a:t>
            </a:r>
          </a:p>
        </p:txBody>
      </p:sp>
      <p:pic>
        <p:nvPicPr>
          <p:cNvPr id="18" name="Picture 17">
            <a:extLst>
              <a:ext uri="{FF2B5EF4-FFF2-40B4-BE49-F238E27FC236}">
                <a16:creationId xmlns:a16="http://schemas.microsoft.com/office/drawing/2014/main" id="{D5D3F2CE-BE90-9DF6-9E85-A5F601A687C2}"/>
              </a:ext>
            </a:extLst>
          </p:cNvPr>
          <p:cNvPicPr>
            <a:picLocks noChangeAspect="1"/>
          </p:cNvPicPr>
          <p:nvPr/>
        </p:nvPicPr>
        <p:blipFill>
          <a:blip r:embed="rId12"/>
          <a:stretch>
            <a:fillRect/>
          </a:stretch>
        </p:blipFill>
        <p:spPr>
          <a:xfrm>
            <a:off x="9187434" y="3847232"/>
            <a:ext cx="1020462" cy="711417"/>
          </a:xfrm>
          <a:prstGeom prst="rect">
            <a:avLst/>
          </a:prstGeom>
        </p:spPr>
      </p:pic>
      <p:pic>
        <p:nvPicPr>
          <p:cNvPr id="40" name="Picture 39">
            <a:extLst>
              <a:ext uri="{FF2B5EF4-FFF2-40B4-BE49-F238E27FC236}">
                <a16:creationId xmlns:a16="http://schemas.microsoft.com/office/drawing/2014/main" id="{1D384928-A1E7-E3D1-8194-6646A00B5149}"/>
              </a:ext>
            </a:extLst>
          </p:cNvPr>
          <p:cNvPicPr>
            <a:picLocks noChangeAspect="1"/>
          </p:cNvPicPr>
          <p:nvPr/>
        </p:nvPicPr>
        <p:blipFill>
          <a:blip r:embed="rId13"/>
          <a:stretch>
            <a:fillRect/>
          </a:stretch>
        </p:blipFill>
        <p:spPr>
          <a:xfrm>
            <a:off x="9826591" y="3921104"/>
            <a:ext cx="749666" cy="650221"/>
          </a:xfrm>
          <a:prstGeom prst="rect">
            <a:avLst/>
          </a:prstGeom>
        </p:spPr>
      </p:pic>
      <p:pic>
        <p:nvPicPr>
          <p:cNvPr id="41" name="Graphic 40" descr="User">
            <a:extLst>
              <a:ext uri="{FF2B5EF4-FFF2-40B4-BE49-F238E27FC236}">
                <a16:creationId xmlns:a16="http://schemas.microsoft.com/office/drawing/2014/main" id="{50107D41-DDBC-24F7-1B79-8EC02D6B0C7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55135" y="5661801"/>
            <a:ext cx="1356293" cy="1356293"/>
          </a:xfrm>
          <a:prstGeom prst="rect">
            <a:avLst/>
          </a:prstGeom>
        </p:spPr>
      </p:pic>
      <p:pic>
        <p:nvPicPr>
          <p:cNvPr id="42" name="Graphic 41" descr="User">
            <a:extLst>
              <a:ext uri="{FF2B5EF4-FFF2-40B4-BE49-F238E27FC236}">
                <a16:creationId xmlns:a16="http://schemas.microsoft.com/office/drawing/2014/main" id="{F38B275D-1D8A-5677-7F09-BDDF7859D10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646672" y="5470376"/>
            <a:ext cx="1356293" cy="1356293"/>
          </a:xfrm>
          <a:prstGeom prst="rect">
            <a:avLst/>
          </a:prstGeom>
        </p:spPr>
      </p:pic>
      <p:sp>
        <p:nvSpPr>
          <p:cNvPr id="43" name="TextBox 42">
            <a:extLst>
              <a:ext uri="{FF2B5EF4-FFF2-40B4-BE49-F238E27FC236}">
                <a16:creationId xmlns:a16="http://schemas.microsoft.com/office/drawing/2014/main" id="{C0EBDC1B-DD0C-14B3-2D96-26A176FED2FB}"/>
              </a:ext>
            </a:extLst>
          </p:cNvPr>
          <p:cNvSpPr txBox="1"/>
          <p:nvPr/>
        </p:nvSpPr>
        <p:spPr>
          <a:xfrm>
            <a:off x="1239648" y="6246618"/>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Ink Free" panose="03080402000500000000" pitchFamily="66" charset="0"/>
                <a:ea typeface="+mn-ea"/>
                <a:cs typeface="+mn-cs"/>
              </a:rPr>
              <a:t>A</a:t>
            </a:r>
          </a:p>
        </p:txBody>
      </p:sp>
      <p:sp>
        <p:nvSpPr>
          <p:cNvPr id="44" name="TextBox 43">
            <a:extLst>
              <a:ext uri="{FF2B5EF4-FFF2-40B4-BE49-F238E27FC236}">
                <a16:creationId xmlns:a16="http://schemas.microsoft.com/office/drawing/2014/main" id="{3D24C2A6-B518-9229-7341-BEAB3E68E903}"/>
              </a:ext>
            </a:extLst>
          </p:cNvPr>
          <p:cNvSpPr txBox="1"/>
          <p:nvPr/>
        </p:nvSpPr>
        <p:spPr>
          <a:xfrm>
            <a:off x="10105198" y="6085208"/>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Ink Free" panose="03080402000500000000" pitchFamily="66" charset="0"/>
              </a:rPr>
              <a:t>B</a:t>
            </a:r>
            <a:endParaRPr kumimoji="0" lang="en-GB" sz="4000" b="1" i="0" u="none" strike="noStrike" kern="1200" cap="none" spc="0" normalizeH="0" baseline="0" noProof="0" dirty="0">
              <a:ln>
                <a:noFill/>
              </a:ln>
              <a:solidFill>
                <a:prstClr val="white"/>
              </a:solidFill>
              <a:effectLst/>
              <a:uLnTx/>
              <a:uFillTx/>
              <a:latin typeface="Ink Free" panose="03080402000500000000" pitchFamily="66" charset="0"/>
              <a:ea typeface="+mn-ea"/>
              <a:cs typeface="+mn-cs"/>
            </a:endParaRPr>
          </a:p>
        </p:txBody>
      </p:sp>
      <p:sp>
        <p:nvSpPr>
          <p:cNvPr id="2" name="TextBox 1">
            <a:extLst>
              <a:ext uri="{FF2B5EF4-FFF2-40B4-BE49-F238E27FC236}">
                <a16:creationId xmlns:a16="http://schemas.microsoft.com/office/drawing/2014/main" id="{DFC986A2-ED94-9FC8-9318-9C15E6A37841}"/>
              </a:ext>
            </a:extLst>
          </p:cNvPr>
          <p:cNvSpPr txBox="1"/>
          <p:nvPr/>
        </p:nvSpPr>
        <p:spPr>
          <a:xfrm>
            <a:off x="6096000" y="6378310"/>
            <a:ext cx="3256140" cy="40011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rPr>
              <a:t>identifizieren</a:t>
            </a: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rPr>
              <a:t> - to identify</a:t>
            </a:r>
          </a:p>
        </p:txBody>
      </p:sp>
    </p:spTree>
    <p:extLst>
      <p:ext uri="{BB962C8B-B14F-4D97-AF65-F5344CB8AC3E}">
        <p14:creationId xmlns:p14="http://schemas.microsoft.com/office/powerpoint/2010/main" val="1928802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3F_10.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2434389"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Round 1</a:t>
            </a:r>
            <a:endParaRPr lang="en-GB" sz="3200" dirty="0"/>
          </a:p>
        </p:txBody>
      </p:sp>
      <p:sp>
        <p:nvSpPr>
          <p:cNvPr id="23" name="Title 2">
            <a:extLst>
              <a:ext uri="{FF2B5EF4-FFF2-40B4-BE49-F238E27FC236}">
                <a16:creationId xmlns:a16="http://schemas.microsoft.com/office/drawing/2014/main" id="{A201A429-64ED-4B7A-94F6-0DC7EAB1D42B}"/>
              </a:ext>
            </a:extLst>
          </p:cNvPr>
          <p:cNvSpPr txBox="1">
            <a:spLocks/>
          </p:cNvSpPr>
          <p:nvPr/>
        </p:nvSpPr>
        <p:spPr>
          <a:xfrm>
            <a:off x="10737630" y="1069266"/>
            <a:ext cx="1316286" cy="374973"/>
          </a:xfrm>
          <a:prstGeom prst="rect">
            <a:avLst/>
          </a:prstGeom>
          <a:solidFill>
            <a:srgbClr val="FFD10D"/>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E7E6E6">
                    <a:lumMod val="10000"/>
                  </a:srgbClr>
                </a:solidFill>
                <a:effectLst/>
                <a:uLnTx/>
                <a:uFillTx/>
                <a:latin typeface="Century Gothic" panose="020B0502020202020204" pitchFamily="34" charset="0"/>
                <a:ea typeface="+mj-ea"/>
                <a:cs typeface="+mj-cs"/>
              </a:rPr>
              <a:t>sprechen</a:t>
            </a:r>
            <a:endParaRPr kumimoji="0" lang="en-GB" sz="2000" b="1" i="0" u="none" strike="noStrike" kern="1200" cap="none" spc="0" normalizeH="0" baseline="0" noProof="0" dirty="0">
              <a:ln>
                <a:noFill/>
              </a:ln>
              <a:solidFill>
                <a:srgbClr val="E7E6E6">
                  <a:lumMod val="10000"/>
                </a:srgbClr>
              </a:solidFill>
              <a:effectLst/>
              <a:uLnTx/>
              <a:uFillTx/>
              <a:latin typeface="Century Gothic" panose="020B0502020202020204" pitchFamily="34" charset="0"/>
              <a:ea typeface="+mj-ea"/>
              <a:cs typeface="+mj-cs"/>
            </a:endParaRPr>
          </a:p>
        </p:txBody>
      </p:sp>
      <p:grpSp>
        <p:nvGrpSpPr>
          <p:cNvPr id="24" name="Group 23">
            <a:extLst>
              <a:ext uri="{FF2B5EF4-FFF2-40B4-BE49-F238E27FC236}">
                <a16:creationId xmlns:a16="http://schemas.microsoft.com/office/drawing/2014/main" id="{BE4020B0-A2A3-4F68-801E-E9DF382DC02F}"/>
              </a:ext>
            </a:extLst>
          </p:cNvPr>
          <p:cNvGrpSpPr/>
          <p:nvPr/>
        </p:nvGrpSpPr>
        <p:grpSpPr>
          <a:xfrm>
            <a:off x="10737630" y="91705"/>
            <a:ext cx="1316286" cy="754334"/>
            <a:chOff x="10714104" y="160499"/>
            <a:chExt cx="1316286" cy="754334"/>
          </a:xfrm>
        </p:grpSpPr>
        <p:sp>
          <p:nvSpPr>
            <p:cNvPr id="25" name="Speech Bubble: Rectangle with Corners Rounded 24">
              <a:extLst>
                <a:ext uri="{FF2B5EF4-FFF2-40B4-BE49-F238E27FC236}">
                  <a16:creationId xmlns:a16="http://schemas.microsoft.com/office/drawing/2014/main" id="{F4B5CDE5-34C6-427E-BD36-480850F7712A}"/>
                </a:ext>
              </a:extLst>
            </p:cNvPr>
            <p:cNvSpPr/>
            <p:nvPr/>
          </p:nvSpPr>
          <p:spPr>
            <a:xfrm>
              <a:off x="10714104" y="160499"/>
              <a:ext cx="1316286" cy="754334"/>
            </a:xfrm>
            <a:prstGeom prst="wedgeRoundRectCallout">
              <a:avLst>
                <a:gd name="adj1" fmla="val -3751"/>
                <a:gd name="adj2" fmla="val 80385"/>
                <a:gd name="adj3" fmla="val 16667"/>
              </a:avLst>
            </a:prstGeom>
            <a:solidFill>
              <a:sysClr val="window" lastClr="FFFFFF"/>
            </a:solidFill>
            <a:ln w="76200" cap="flat" cmpd="sng" algn="ctr">
              <a:solidFill>
                <a:srgbClr val="E7E6E6">
                  <a:lumMod val="1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26" name="Speech Bubble: Rectangle with Corners Rounded 25">
              <a:extLst>
                <a:ext uri="{FF2B5EF4-FFF2-40B4-BE49-F238E27FC236}">
                  <a16:creationId xmlns:a16="http://schemas.microsoft.com/office/drawing/2014/main" id="{5A07DE71-EF7E-4BB1-9B08-A8CC57BE3E77}"/>
                </a:ext>
              </a:extLst>
            </p:cNvPr>
            <p:cNvSpPr/>
            <p:nvPr/>
          </p:nvSpPr>
          <p:spPr>
            <a:xfrm>
              <a:off x="10737630" y="179881"/>
              <a:ext cx="1269234" cy="734951"/>
            </a:xfrm>
            <a:prstGeom prst="wedgeRoundRectCallout">
              <a:avLst>
                <a:gd name="adj1" fmla="val -3751"/>
                <a:gd name="adj2" fmla="val 80385"/>
                <a:gd name="adj3" fmla="val 16667"/>
              </a:avLst>
            </a:prstGeom>
            <a:solidFill>
              <a:sysClr val="window" lastClr="FFFFFF"/>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27" name="Picture 26" descr="A picture containing text, reptile&#10;&#10;Description automatically generated">
              <a:extLst>
                <a:ext uri="{FF2B5EF4-FFF2-40B4-BE49-F238E27FC236}">
                  <a16:creationId xmlns:a16="http://schemas.microsoft.com/office/drawing/2014/main" id="{95BB7C96-D5B4-4C5E-BBCE-F7C229BAA6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28" name="TextBox 27">
              <a:extLst>
                <a:ext uri="{FF2B5EF4-FFF2-40B4-BE49-F238E27FC236}">
                  <a16:creationId xmlns:a16="http://schemas.microsoft.com/office/drawing/2014/main" id="{9B2BAC05-D02F-4D9D-A61C-1280A946D181}"/>
                </a:ext>
              </a:extLst>
            </p:cNvPr>
            <p:cNvSpPr txBox="1"/>
            <p:nvPr/>
          </p:nvSpPr>
          <p:spPr>
            <a:xfrm>
              <a:off x="11439650" y="268502"/>
              <a:ext cx="464438"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rgbClr val="E7E6E6">
                      <a:lumMod val="10000"/>
                    </a:srgbClr>
                  </a:solidFill>
                  <a:effectLst/>
                  <a:uLnTx/>
                  <a:uFillTx/>
                  <a:latin typeface="Century Gothic"/>
                </a:rPr>
                <a:t>…</a:t>
              </a:r>
            </a:p>
          </p:txBody>
        </p:sp>
      </p:grpSp>
      <p:sp>
        <p:nvSpPr>
          <p:cNvPr id="22" name="Google Shape;167;p2">
            <a:extLst>
              <a:ext uri="{FF2B5EF4-FFF2-40B4-BE49-F238E27FC236}">
                <a16:creationId xmlns:a16="http://schemas.microsoft.com/office/drawing/2014/main" id="{AFDEF702-267C-4E72-BDDA-DDE87BFFB743}"/>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3" name="TextBox 42">
            <a:extLst>
              <a:ext uri="{FF2B5EF4-FFF2-40B4-BE49-F238E27FC236}">
                <a16:creationId xmlns:a16="http://schemas.microsoft.com/office/drawing/2014/main" id="{C0EBDC1B-DD0C-14B3-2D96-26A176FED2FB}"/>
              </a:ext>
            </a:extLst>
          </p:cNvPr>
          <p:cNvSpPr txBox="1"/>
          <p:nvPr/>
        </p:nvSpPr>
        <p:spPr>
          <a:xfrm>
            <a:off x="1239648" y="6246618"/>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Ink Free" panose="03080402000500000000" pitchFamily="66" charset="0"/>
                <a:ea typeface="+mn-ea"/>
                <a:cs typeface="+mn-cs"/>
              </a:rPr>
              <a:t>A</a:t>
            </a:r>
          </a:p>
        </p:txBody>
      </p:sp>
      <p:sp>
        <p:nvSpPr>
          <p:cNvPr id="44" name="TextBox 43">
            <a:extLst>
              <a:ext uri="{FF2B5EF4-FFF2-40B4-BE49-F238E27FC236}">
                <a16:creationId xmlns:a16="http://schemas.microsoft.com/office/drawing/2014/main" id="{3D24C2A6-B518-9229-7341-BEAB3E68E903}"/>
              </a:ext>
            </a:extLst>
          </p:cNvPr>
          <p:cNvSpPr txBox="1"/>
          <p:nvPr/>
        </p:nvSpPr>
        <p:spPr>
          <a:xfrm>
            <a:off x="10105198" y="6085208"/>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Ink Free" panose="03080402000500000000" pitchFamily="66" charset="0"/>
              </a:rPr>
              <a:t>B</a:t>
            </a:r>
            <a:endParaRPr kumimoji="0" lang="en-GB" sz="4000" b="1" i="0" u="none" strike="noStrike" kern="1200" cap="none" spc="0" normalizeH="0" baseline="0" noProof="0" dirty="0">
              <a:ln>
                <a:noFill/>
              </a:ln>
              <a:solidFill>
                <a:prstClr val="white"/>
              </a:solidFill>
              <a:effectLst/>
              <a:uLnTx/>
              <a:uFillTx/>
              <a:latin typeface="Ink Free" panose="03080402000500000000" pitchFamily="66" charset="0"/>
              <a:ea typeface="+mn-ea"/>
              <a:cs typeface="+mn-cs"/>
            </a:endParaRPr>
          </a:p>
        </p:txBody>
      </p:sp>
      <p:sp>
        <p:nvSpPr>
          <p:cNvPr id="5" name="TextBox 4">
            <a:extLst>
              <a:ext uri="{FF2B5EF4-FFF2-40B4-BE49-F238E27FC236}">
                <a16:creationId xmlns:a16="http://schemas.microsoft.com/office/drawing/2014/main" id="{C47F4DE0-88C4-8906-99FD-2F0482C9B346}"/>
              </a:ext>
            </a:extLst>
          </p:cNvPr>
          <p:cNvSpPr txBox="1"/>
          <p:nvPr/>
        </p:nvSpPr>
        <p:spPr>
          <a:xfrm>
            <a:off x="225839" y="963246"/>
            <a:ext cx="6254495" cy="5755422"/>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Person 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 People are going home.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2) They are getting tired.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3) They are having a break.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4) </a:t>
            </a:r>
            <a:r>
              <a:rPr lang="en-GB" sz="2800" kern="0" dirty="0">
                <a:solidFill>
                  <a:srgbClr val="4472C4">
                    <a:lumMod val="50000"/>
                  </a:srgbClr>
                </a:solidFill>
                <a:latin typeface="Century Gothic" panose="020B0502020202020204" pitchFamily="34" charset="0"/>
              </a:rPr>
              <a:t>People are wearing party clothes</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5)They</a:t>
            </a:r>
            <a:r>
              <a:rPr kumimoji="0" lang="en-GB" sz="2800" b="0" i="0" u="none" strike="noStrike" kern="0" cap="none" spc="0" normalizeH="0" noProof="0" dirty="0">
                <a:ln>
                  <a:noFill/>
                </a:ln>
                <a:solidFill>
                  <a:srgbClr val="4472C4">
                    <a:lumMod val="50000"/>
                  </a:srgbClr>
                </a:solidFill>
                <a:effectLst/>
                <a:uLnTx/>
                <a:uFillTx/>
                <a:latin typeface="Century Gothic" panose="020B0502020202020204" pitchFamily="34" charset="0"/>
                <a:ea typeface="+mn-ea"/>
                <a:cs typeface="+mn-cs"/>
              </a:rPr>
              <a:t> say “Have fun!”</a:t>
            </a: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6" name="TextBox 5">
            <a:extLst>
              <a:ext uri="{FF2B5EF4-FFF2-40B4-BE49-F238E27FC236}">
                <a16:creationId xmlns:a16="http://schemas.microsoft.com/office/drawing/2014/main" id="{A0EB0CEB-478C-6633-9C05-49ABD312F83F}"/>
              </a:ext>
            </a:extLst>
          </p:cNvPr>
          <p:cNvSpPr txBox="1"/>
          <p:nvPr/>
        </p:nvSpPr>
        <p:spPr>
          <a:xfrm>
            <a:off x="752423" y="2220885"/>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rPr>
              <a:t>Man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ea typeface="+mn-ea"/>
                <a:cs typeface="+mn-cs"/>
              </a:rPr>
              <a:t>geht</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rPr>
              <a:t>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ea typeface="+mn-ea"/>
                <a:cs typeface="+mn-cs"/>
              </a:rPr>
              <a:t>nach</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rPr>
              <a:t>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ea typeface="+mn-ea"/>
                <a:cs typeface="+mn-cs"/>
              </a:rPr>
              <a:t>Hause</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rPr>
              <a:t>.</a:t>
            </a:r>
          </a:p>
        </p:txBody>
      </p:sp>
      <p:sp>
        <p:nvSpPr>
          <p:cNvPr id="11" name="TextBox 10">
            <a:extLst>
              <a:ext uri="{FF2B5EF4-FFF2-40B4-BE49-F238E27FC236}">
                <a16:creationId xmlns:a16="http://schemas.microsoft.com/office/drawing/2014/main" id="{11575A86-8F92-B093-DF1D-FAFCF2B2FD25}"/>
              </a:ext>
            </a:extLst>
          </p:cNvPr>
          <p:cNvSpPr txBox="1"/>
          <p:nvPr/>
        </p:nvSpPr>
        <p:spPr>
          <a:xfrm>
            <a:off x="698157" y="3972806"/>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rPr>
              <a:t>Sie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ea typeface="+mn-ea"/>
                <a:cs typeface="+mn-cs"/>
              </a:rPr>
              <a:t>machen</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rPr>
              <a:t>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ea typeface="+mn-ea"/>
                <a:cs typeface="+mn-cs"/>
              </a:rPr>
              <a:t>eine</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rPr>
              <a:t> Pause.</a:t>
            </a:r>
          </a:p>
        </p:txBody>
      </p:sp>
      <p:sp>
        <p:nvSpPr>
          <p:cNvPr id="13" name="TextBox 12">
            <a:extLst>
              <a:ext uri="{FF2B5EF4-FFF2-40B4-BE49-F238E27FC236}">
                <a16:creationId xmlns:a16="http://schemas.microsoft.com/office/drawing/2014/main" id="{18956C50-381D-EABE-7FB9-9F825953C4E0}"/>
              </a:ext>
            </a:extLst>
          </p:cNvPr>
          <p:cNvSpPr txBox="1"/>
          <p:nvPr/>
        </p:nvSpPr>
        <p:spPr>
          <a:xfrm>
            <a:off x="178051" y="5272409"/>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i="1" dirty="0">
                <a:solidFill>
                  <a:srgbClr val="FF0066"/>
                </a:solidFill>
                <a:latin typeface="Ink Free" panose="03080402000500000000" pitchFamily="66" charset="0"/>
              </a:rPr>
              <a:t>M</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rPr>
              <a:t>an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ea typeface="+mn-ea"/>
                <a:cs typeface="+mn-cs"/>
              </a:rPr>
              <a:t>trägt</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rPr>
              <a:t>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ea typeface="+mn-ea"/>
                <a:cs typeface="+mn-cs"/>
              </a:rPr>
              <a:t>Partykleidung</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rPr>
              <a:t>.</a:t>
            </a:r>
          </a:p>
        </p:txBody>
      </p:sp>
      <p:sp>
        <p:nvSpPr>
          <p:cNvPr id="14" name="TextBox 13">
            <a:extLst>
              <a:ext uri="{FF2B5EF4-FFF2-40B4-BE49-F238E27FC236}">
                <a16:creationId xmlns:a16="http://schemas.microsoft.com/office/drawing/2014/main" id="{450010EC-45D7-85D0-D992-87F34CEAB434}"/>
              </a:ext>
            </a:extLst>
          </p:cNvPr>
          <p:cNvSpPr txBox="1"/>
          <p:nvPr/>
        </p:nvSpPr>
        <p:spPr>
          <a:xfrm>
            <a:off x="460158" y="6137054"/>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rPr>
              <a:t>Sie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ea typeface="+mn-ea"/>
                <a:cs typeface="+mn-cs"/>
              </a:rPr>
              <a:t>sagen</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rPr>
              <a:t>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ea typeface="+mn-ea"/>
                <a:cs typeface="+mn-cs"/>
              </a:rPr>
              <a:t>Viel</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rPr>
              <a:t>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ea typeface="+mn-ea"/>
                <a:cs typeface="+mn-cs"/>
              </a:rPr>
              <a:t>Spaß</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rPr>
              <a:t>!”</a:t>
            </a:r>
          </a:p>
        </p:txBody>
      </p:sp>
      <p:sp>
        <p:nvSpPr>
          <p:cNvPr id="15" name="TextBox 14">
            <a:extLst>
              <a:ext uri="{FF2B5EF4-FFF2-40B4-BE49-F238E27FC236}">
                <a16:creationId xmlns:a16="http://schemas.microsoft.com/office/drawing/2014/main" id="{F0F9E6D3-CEE2-4A2C-B531-583D9C0F2311}"/>
              </a:ext>
            </a:extLst>
          </p:cNvPr>
          <p:cNvSpPr txBox="1"/>
          <p:nvPr/>
        </p:nvSpPr>
        <p:spPr>
          <a:xfrm>
            <a:off x="910991" y="3093649"/>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rPr>
              <a:t>Sie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ea typeface="+mn-ea"/>
                <a:cs typeface="+mn-cs"/>
              </a:rPr>
              <a:t>werden</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rPr>
              <a:t>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ea typeface="+mn-ea"/>
                <a:cs typeface="+mn-cs"/>
              </a:rPr>
              <a:t>müde</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rPr>
              <a:t>.</a:t>
            </a:r>
          </a:p>
        </p:txBody>
      </p:sp>
      <p:sp>
        <p:nvSpPr>
          <p:cNvPr id="29" name="TextBox 28">
            <a:extLst>
              <a:ext uri="{FF2B5EF4-FFF2-40B4-BE49-F238E27FC236}">
                <a16:creationId xmlns:a16="http://schemas.microsoft.com/office/drawing/2014/main" id="{966E93D5-BBE0-C54B-44BF-428AC254FFD7}"/>
              </a:ext>
            </a:extLst>
          </p:cNvPr>
          <p:cNvSpPr txBox="1"/>
          <p:nvPr/>
        </p:nvSpPr>
        <p:spPr>
          <a:xfrm>
            <a:off x="6448830" y="851104"/>
            <a:ext cx="5261753" cy="5940088"/>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Person 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0" name="TextBox 29">
            <a:extLst>
              <a:ext uri="{FF2B5EF4-FFF2-40B4-BE49-F238E27FC236}">
                <a16:creationId xmlns:a16="http://schemas.microsoft.com/office/drawing/2014/main" id="{8CF4289D-08D0-EA8A-EA87-39CF656F3BE7}"/>
              </a:ext>
            </a:extLst>
          </p:cNvPr>
          <p:cNvSpPr txBox="1"/>
          <p:nvPr/>
        </p:nvSpPr>
        <p:spPr>
          <a:xfrm>
            <a:off x="6571591" y="1351038"/>
            <a:ext cx="19379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[B]</a:t>
            </a:r>
          </a:p>
        </p:txBody>
      </p:sp>
      <p:sp>
        <p:nvSpPr>
          <p:cNvPr id="34" name="Rectangle: Rounded Corners 33">
            <a:extLst>
              <a:ext uri="{FF2B5EF4-FFF2-40B4-BE49-F238E27FC236}">
                <a16:creationId xmlns:a16="http://schemas.microsoft.com/office/drawing/2014/main" id="{4C748F59-D32B-0DFC-AD0B-AA2228D69F91}"/>
              </a:ext>
            </a:extLst>
          </p:cNvPr>
          <p:cNvSpPr/>
          <p:nvPr/>
        </p:nvSpPr>
        <p:spPr>
          <a:xfrm>
            <a:off x="7668385" y="1874258"/>
            <a:ext cx="988486" cy="512556"/>
          </a:xfrm>
          <a:prstGeom prst="roundRect">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38" name="TextBox 37">
            <a:extLst>
              <a:ext uri="{FF2B5EF4-FFF2-40B4-BE49-F238E27FC236}">
                <a16:creationId xmlns:a16="http://schemas.microsoft.com/office/drawing/2014/main" id="{3A6A4134-E889-E6BC-D794-DF8FD16E871D}"/>
              </a:ext>
            </a:extLst>
          </p:cNvPr>
          <p:cNvSpPr txBox="1"/>
          <p:nvPr/>
        </p:nvSpPr>
        <p:spPr>
          <a:xfrm>
            <a:off x="8784902" y="1887118"/>
            <a:ext cx="275701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i="1" dirty="0">
                <a:solidFill>
                  <a:srgbClr val="FF0066"/>
                </a:solidFill>
                <a:latin typeface="Ink Free" panose="03080402000500000000" pitchFamily="66" charset="0"/>
              </a:rPr>
              <a:t>People are going home.</a:t>
            </a:r>
            <a:endParaRPr kumimoji="0" lang="en-GB" sz="20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endParaRPr>
          </a:p>
        </p:txBody>
      </p:sp>
      <p:sp>
        <p:nvSpPr>
          <p:cNvPr id="39" name="Rectangle: Rounded Corners 38">
            <a:extLst>
              <a:ext uri="{FF2B5EF4-FFF2-40B4-BE49-F238E27FC236}">
                <a16:creationId xmlns:a16="http://schemas.microsoft.com/office/drawing/2014/main" id="{21CBF1BD-F739-530C-D892-067E698E13C6}"/>
              </a:ext>
            </a:extLst>
          </p:cNvPr>
          <p:cNvSpPr/>
          <p:nvPr/>
        </p:nvSpPr>
        <p:spPr>
          <a:xfrm>
            <a:off x="6510754" y="2645670"/>
            <a:ext cx="1154006" cy="653827"/>
          </a:xfrm>
          <a:prstGeom prst="roundRect">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45" name="TextBox 44">
            <a:extLst>
              <a:ext uri="{FF2B5EF4-FFF2-40B4-BE49-F238E27FC236}">
                <a16:creationId xmlns:a16="http://schemas.microsoft.com/office/drawing/2014/main" id="{6097ED47-121E-1356-0196-455744593F38}"/>
              </a:ext>
            </a:extLst>
          </p:cNvPr>
          <p:cNvSpPr txBox="1"/>
          <p:nvPr/>
        </p:nvSpPr>
        <p:spPr>
          <a:xfrm>
            <a:off x="8651380" y="2682797"/>
            <a:ext cx="28767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rPr>
              <a:t>They</a:t>
            </a:r>
            <a:r>
              <a:rPr kumimoji="0" lang="en-GB" sz="2000" b="0" i="1" u="none" strike="noStrike" kern="1200" cap="none" spc="0" normalizeH="0" noProof="0" dirty="0">
                <a:ln>
                  <a:noFill/>
                </a:ln>
                <a:solidFill>
                  <a:srgbClr val="FF0066"/>
                </a:solidFill>
                <a:effectLst/>
                <a:uLnTx/>
                <a:uFillTx/>
                <a:latin typeface="Ink Free" panose="03080402000500000000" pitchFamily="66" charset="0"/>
                <a:ea typeface="+mn-ea"/>
                <a:cs typeface="+mn-cs"/>
              </a:rPr>
              <a:t> are getting tired</a:t>
            </a:r>
            <a:r>
              <a:rPr kumimoji="0" lang="en-GB" sz="20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rPr>
              <a:t>.</a:t>
            </a:r>
          </a:p>
        </p:txBody>
      </p:sp>
      <p:sp>
        <p:nvSpPr>
          <p:cNvPr id="49" name="Rectangle: Rounded Corners 48">
            <a:extLst>
              <a:ext uri="{FF2B5EF4-FFF2-40B4-BE49-F238E27FC236}">
                <a16:creationId xmlns:a16="http://schemas.microsoft.com/office/drawing/2014/main" id="{0E6FDB1D-FAB6-2844-67C0-EC661B9098EE}"/>
              </a:ext>
            </a:extLst>
          </p:cNvPr>
          <p:cNvSpPr/>
          <p:nvPr/>
        </p:nvSpPr>
        <p:spPr>
          <a:xfrm>
            <a:off x="6499608" y="3551240"/>
            <a:ext cx="1109570" cy="653826"/>
          </a:xfrm>
          <a:prstGeom prst="roundRect">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50" name="TextBox 49">
            <a:extLst>
              <a:ext uri="{FF2B5EF4-FFF2-40B4-BE49-F238E27FC236}">
                <a16:creationId xmlns:a16="http://schemas.microsoft.com/office/drawing/2014/main" id="{3FFA4A52-49F4-61AB-ABCB-F9443B5624AC}"/>
              </a:ext>
            </a:extLst>
          </p:cNvPr>
          <p:cNvSpPr txBox="1"/>
          <p:nvPr/>
        </p:nvSpPr>
        <p:spPr>
          <a:xfrm>
            <a:off x="8706245" y="3619472"/>
            <a:ext cx="251897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rPr>
              <a:t>They are having a break.</a:t>
            </a:r>
          </a:p>
        </p:txBody>
      </p:sp>
      <p:sp>
        <p:nvSpPr>
          <p:cNvPr id="51" name="Rectangle: Rounded Corners 50">
            <a:extLst>
              <a:ext uri="{FF2B5EF4-FFF2-40B4-BE49-F238E27FC236}">
                <a16:creationId xmlns:a16="http://schemas.microsoft.com/office/drawing/2014/main" id="{DA3FC7B1-70D4-9E58-4C25-5DE9D16024E5}"/>
              </a:ext>
            </a:extLst>
          </p:cNvPr>
          <p:cNvSpPr/>
          <p:nvPr/>
        </p:nvSpPr>
        <p:spPr>
          <a:xfrm>
            <a:off x="6468035" y="4626209"/>
            <a:ext cx="988486" cy="512556"/>
          </a:xfrm>
          <a:prstGeom prst="roundRect">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55" name="TextBox 54">
            <a:extLst>
              <a:ext uri="{FF2B5EF4-FFF2-40B4-BE49-F238E27FC236}">
                <a16:creationId xmlns:a16="http://schemas.microsoft.com/office/drawing/2014/main" id="{3DF1C131-04EE-0ACB-ACD2-3EE5A0158422}"/>
              </a:ext>
            </a:extLst>
          </p:cNvPr>
          <p:cNvSpPr txBox="1"/>
          <p:nvPr/>
        </p:nvSpPr>
        <p:spPr>
          <a:xfrm>
            <a:off x="8783274" y="4505170"/>
            <a:ext cx="251897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rPr>
              <a:t>People are wearing party clothes.</a:t>
            </a:r>
          </a:p>
        </p:txBody>
      </p:sp>
      <p:sp>
        <p:nvSpPr>
          <p:cNvPr id="59" name="Rectangle: Rounded Corners 58">
            <a:extLst>
              <a:ext uri="{FF2B5EF4-FFF2-40B4-BE49-F238E27FC236}">
                <a16:creationId xmlns:a16="http://schemas.microsoft.com/office/drawing/2014/main" id="{7D6AE164-9CD9-E311-A525-29C949CA8256}"/>
              </a:ext>
            </a:extLst>
          </p:cNvPr>
          <p:cNvSpPr/>
          <p:nvPr/>
        </p:nvSpPr>
        <p:spPr>
          <a:xfrm>
            <a:off x="7574635" y="5702069"/>
            <a:ext cx="1116518" cy="609653"/>
          </a:xfrm>
          <a:prstGeom prst="roundRect">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60" name="TextBox 59">
            <a:extLst>
              <a:ext uri="{FF2B5EF4-FFF2-40B4-BE49-F238E27FC236}">
                <a16:creationId xmlns:a16="http://schemas.microsoft.com/office/drawing/2014/main" id="{D71D5BE0-AA43-4285-4AB3-1E0F9816D057}"/>
              </a:ext>
            </a:extLst>
          </p:cNvPr>
          <p:cNvSpPr txBox="1"/>
          <p:nvPr/>
        </p:nvSpPr>
        <p:spPr>
          <a:xfrm>
            <a:off x="8784755" y="5688473"/>
            <a:ext cx="303434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rPr>
              <a:t>They say</a:t>
            </a:r>
            <a:r>
              <a:rPr kumimoji="0" lang="en-GB" sz="2000" b="0" i="1" u="none" strike="noStrike" kern="1200" cap="none" spc="0" normalizeH="0" noProof="0" dirty="0">
                <a:ln>
                  <a:noFill/>
                </a:ln>
                <a:solidFill>
                  <a:srgbClr val="FF0066"/>
                </a:solidFill>
                <a:effectLst/>
                <a:uLnTx/>
                <a:uFillTx/>
                <a:latin typeface="Ink Free" panose="03080402000500000000" pitchFamily="66" charset="0"/>
                <a:ea typeface="+mn-ea"/>
                <a:cs typeface="+mn-cs"/>
              </a:rPr>
              <a:t> “Have fun!”</a:t>
            </a:r>
            <a:endParaRPr kumimoji="0" lang="en-GB" sz="20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endParaRPr>
          </a:p>
        </p:txBody>
      </p:sp>
      <p:pic>
        <p:nvPicPr>
          <p:cNvPr id="61" name="Graphic 60" descr="User with solid fill">
            <a:extLst>
              <a:ext uri="{FF2B5EF4-FFF2-40B4-BE49-F238E27FC236}">
                <a16:creationId xmlns:a16="http://schemas.microsoft.com/office/drawing/2014/main" id="{53559C27-49AC-A929-E647-0DB12448C42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847860" y="1799681"/>
            <a:ext cx="661138" cy="661138"/>
          </a:xfrm>
          <a:prstGeom prst="rect">
            <a:avLst/>
          </a:prstGeom>
        </p:spPr>
      </p:pic>
      <p:pic>
        <p:nvPicPr>
          <p:cNvPr id="62" name="Graphic 61" descr="User with solid fill">
            <a:extLst>
              <a:ext uri="{FF2B5EF4-FFF2-40B4-BE49-F238E27FC236}">
                <a16:creationId xmlns:a16="http://schemas.microsoft.com/office/drawing/2014/main" id="{0212E747-CED0-6AF3-BA50-383E62C7312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802325" y="2578893"/>
            <a:ext cx="661138" cy="661138"/>
          </a:xfrm>
          <a:prstGeom prst="rect">
            <a:avLst/>
          </a:prstGeom>
        </p:spPr>
      </p:pic>
      <p:pic>
        <p:nvPicPr>
          <p:cNvPr id="63" name="Graphic 62" descr="User with solid fill">
            <a:extLst>
              <a:ext uri="{FF2B5EF4-FFF2-40B4-BE49-F238E27FC236}">
                <a16:creationId xmlns:a16="http://schemas.microsoft.com/office/drawing/2014/main" id="{D32CC84F-68B7-F2A5-6151-CEDCF4AEDDF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95181" y="3490579"/>
            <a:ext cx="661138" cy="661138"/>
          </a:xfrm>
          <a:prstGeom prst="rect">
            <a:avLst/>
          </a:prstGeom>
        </p:spPr>
      </p:pic>
      <p:pic>
        <p:nvPicPr>
          <p:cNvPr id="64" name="Graphic 63" descr="User with solid fill">
            <a:extLst>
              <a:ext uri="{FF2B5EF4-FFF2-40B4-BE49-F238E27FC236}">
                <a16:creationId xmlns:a16="http://schemas.microsoft.com/office/drawing/2014/main" id="{74AC8398-C104-C90D-B0F6-75F5AC293A6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601196" y="4551918"/>
            <a:ext cx="661138" cy="661138"/>
          </a:xfrm>
          <a:prstGeom prst="rect">
            <a:avLst/>
          </a:prstGeom>
        </p:spPr>
      </p:pic>
      <p:pic>
        <p:nvPicPr>
          <p:cNvPr id="65" name="Graphic 64" descr="User with solid fill">
            <a:extLst>
              <a:ext uri="{FF2B5EF4-FFF2-40B4-BE49-F238E27FC236}">
                <a16:creationId xmlns:a16="http://schemas.microsoft.com/office/drawing/2014/main" id="{33E560B4-83A1-EBA8-83C3-B66F1C9B8FC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723048" y="5634199"/>
            <a:ext cx="661138" cy="661138"/>
          </a:xfrm>
          <a:prstGeom prst="rect">
            <a:avLst/>
          </a:prstGeom>
        </p:spPr>
      </p:pic>
      <p:pic>
        <p:nvPicPr>
          <p:cNvPr id="66" name="Picture 65">
            <a:extLst>
              <a:ext uri="{FF2B5EF4-FFF2-40B4-BE49-F238E27FC236}">
                <a16:creationId xmlns:a16="http://schemas.microsoft.com/office/drawing/2014/main" id="{5B7F06A2-B537-D46A-8E4A-02BD884BBA90}"/>
              </a:ext>
            </a:extLst>
          </p:cNvPr>
          <p:cNvPicPr>
            <a:picLocks noChangeAspect="1"/>
          </p:cNvPicPr>
          <p:nvPr/>
        </p:nvPicPr>
        <p:blipFill>
          <a:blip r:embed="rId11"/>
          <a:stretch>
            <a:fillRect/>
          </a:stretch>
        </p:blipFill>
        <p:spPr>
          <a:xfrm>
            <a:off x="6387925" y="1848522"/>
            <a:ext cx="842165" cy="583868"/>
          </a:xfrm>
          <a:prstGeom prst="rect">
            <a:avLst/>
          </a:prstGeom>
        </p:spPr>
      </p:pic>
      <p:pic>
        <p:nvPicPr>
          <p:cNvPr id="67" name="Picture 66">
            <a:extLst>
              <a:ext uri="{FF2B5EF4-FFF2-40B4-BE49-F238E27FC236}">
                <a16:creationId xmlns:a16="http://schemas.microsoft.com/office/drawing/2014/main" id="{2B5948ED-2CD8-2EFF-AA0E-36588B6D4B41}"/>
              </a:ext>
            </a:extLst>
          </p:cNvPr>
          <p:cNvPicPr>
            <a:picLocks noChangeAspect="1"/>
          </p:cNvPicPr>
          <p:nvPr/>
        </p:nvPicPr>
        <p:blipFill>
          <a:blip r:embed="rId12"/>
          <a:stretch>
            <a:fillRect/>
          </a:stretch>
        </p:blipFill>
        <p:spPr>
          <a:xfrm>
            <a:off x="6930560" y="1874258"/>
            <a:ext cx="618683" cy="533644"/>
          </a:xfrm>
          <a:prstGeom prst="rect">
            <a:avLst/>
          </a:prstGeom>
        </p:spPr>
      </p:pic>
      <p:pic>
        <p:nvPicPr>
          <p:cNvPr id="68" name="Picture 67">
            <a:extLst>
              <a:ext uri="{FF2B5EF4-FFF2-40B4-BE49-F238E27FC236}">
                <a16:creationId xmlns:a16="http://schemas.microsoft.com/office/drawing/2014/main" id="{3B355117-135D-EBD0-5754-5F08CEBA8086}"/>
              </a:ext>
            </a:extLst>
          </p:cNvPr>
          <p:cNvPicPr>
            <a:picLocks noChangeAspect="1"/>
          </p:cNvPicPr>
          <p:nvPr/>
        </p:nvPicPr>
        <p:blipFill>
          <a:blip r:embed="rId13"/>
          <a:stretch>
            <a:fillRect/>
          </a:stretch>
        </p:blipFill>
        <p:spPr>
          <a:xfrm>
            <a:off x="6364544" y="2638418"/>
            <a:ext cx="1255885" cy="609653"/>
          </a:xfrm>
          <a:prstGeom prst="rect">
            <a:avLst/>
          </a:prstGeom>
        </p:spPr>
      </p:pic>
      <p:pic>
        <p:nvPicPr>
          <p:cNvPr id="69" name="Picture 68">
            <a:extLst>
              <a:ext uri="{FF2B5EF4-FFF2-40B4-BE49-F238E27FC236}">
                <a16:creationId xmlns:a16="http://schemas.microsoft.com/office/drawing/2014/main" id="{3923A73C-5EE5-DEFE-0F4B-7475900D717E}"/>
              </a:ext>
            </a:extLst>
          </p:cNvPr>
          <p:cNvPicPr>
            <a:picLocks noChangeAspect="1"/>
          </p:cNvPicPr>
          <p:nvPr/>
        </p:nvPicPr>
        <p:blipFill>
          <a:blip r:embed="rId11"/>
          <a:stretch>
            <a:fillRect/>
          </a:stretch>
        </p:blipFill>
        <p:spPr>
          <a:xfrm>
            <a:off x="6410735" y="3509946"/>
            <a:ext cx="842165" cy="583868"/>
          </a:xfrm>
          <a:prstGeom prst="rect">
            <a:avLst/>
          </a:prstGeom>
        </p:spPr>
      </p:pic>
      <p:pic>
        <p:nvPicPr>
          <p:cNvPr id="70" name="Picture 69">
            <a:extLst>
              <a:ext uri="{FF2B5EF4-FFF2-40B4-BE49-F238E27FC236}">
                <a16:creationId xmlns:a16="http://schemas.microsoft.com/office/drawing/2014/main" id="{C33CEA3F-F89C-2ABC-A509-4662B63FE385}"/>
              </a:ext>
            </a:extLst>
          </p:cNvPr>
          <p:cNvPicPr>
            <a:picLocks noChangeAspect="1"/>
          </p:cNvPicPr>
          <p:nvPr/>
        </p:nvPicPr>
        <p:blipFill>
          <a:blip r:embed="rId12"/>
          <a:stretch>
            <a:fillRect/>
          </a:stretch>
        </p:blipFill>
        <p:spPr>
          <a:xfrm>
            <a:off x="6903308" y="3574322"/>
            <a:ext cx="618683" cy="533644"/>
          </a:xfrm>
          <a:prstGeom prst="rect">
            <a:avLst/>
          </a:prstGeom>
        </p:spPr>
      </p:pic>
      <p:pic>
        <p:nvPicPr>
          <p:cNvPr id="71" name="Picture 70">
            <a:extLst>
              <a:ext uri="{FF2B5EF4-FFF2-40B4-BE49-F238E27FC236}">
                <a16:creationId xmlns:a16="http://schemas.microsoft.com/office/drawing/2014/main" id="{A04E9A70-6146-2B8E-05C8-DB59E96D424D}"/>
              </a:ext>
            </a:extLst>
          </p:cNvPr>
          <p:cNvPicPr>
            <a:picLocks noChangeAspect="1"/>
          </p:cNvPicPr>
          <p:nvPr/>
        </p:nvPicPr>
        <p:blipFill>
          <a:blip r:embed="rId13"/>
          <a:stretch>
            <a:fillRect/>
          </a:stretch>
        </p:blipFill>
        <p:spPr>
          <a:xfrm>
            <a:off x="7395495" y="4512950"/>
            <a:ext cx="1255885" cy="609653"/>
          </a:xfrm>
          <a:prstGeom prst="rect">
            <a:avLst/>
          </a:prstGeom>
        </p:spPr>
      </p:pic>
      <p:pic>
        <p:nvPicPr>
          <p:cNvPr id="72" name="Picture 71">
            <a:extLst>
              <a:ext uri="{FF2B5EF4-FFF2-40B4-BE49-F238E27FC236}">
                <a16:creationId xmlns:a16="http://schemas.microsoft.com/office/drawing/2014/main" id="{BF75C336-7DAD-1878-1A33-3FCEA703C172}"/>
              </a:ext>
            </a:extLst>
          </p:cNvPr>
          <p:cNvPicPr>
            <a:picLocks noChangeAspect="1"/>
          </p:cNvPicPr>
          <p:nvPr/>
        </p:nvPicPr>
        <p:blipFill>
          <a:blip r:embed="rId13"/>
          <a:stretch>
            <a:fillRect/>
          </a:stretch>
        </p:blipFill>
        <p:spPr>
          <a:xfrm>
            <a:off x="7441848" y="5721599"/>
            <a:ext cx="1203353" cy="584152"/>
          </a:xfrm>
          <a:prstGeom prst="rect">
            <a:avLst/>
          </a:prstGeom>
        </p:spPr>
      </p:pic>
      <p:pic>
        <p:nvPicPr>
          <p:cNvPr id="73" name="Graphic 72" descr="User">
            <a:extLst>
              <a:ext uri="{FF2B5EF4-FFF2-40B4-BE49-F238E27FC236}">
                <a16:creationId xmlns:a16="http://schemas.microsoft.com/office/drawing/2014/main" id="{31FCD52F-295E-8EC2-8315-51198B2AA31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443409" y="476400"/>
            <a:ext cx="1356293" cy="1356293"/>
          </a:xfrm>
          <a:prstGeom prst="rect">
            <a:avLst/>
          </a:prstGeom>
        </p:spPr>
      </p:pic>
      <p:sp>
        <p:nvSpPr>
          <p:cNvPr id="74" name="TextBox 73">
            <a:extLst>
              <a:ext uri="{FF2B5EF4-FFF2-40B4-BE49-F238E27FC236}">
                <a16:creationId xmlns:a16="http://schemas.microsoft.com/office/drawing/2014/main" id="{BFB6746A-99F1-7AF6-C7D4-621E97DFAB1E}"/>
              </a:ext>
            </a:extLst>
          </p:cNvPr>
          <p:cNvSpPr txBox="1"/>
          <p:nvPr/>
        </p:nvSpPr>
        <p:spPr>
          <a:xfrm>
            <a:off x="2900191" y="1055968"/>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Ink Free" panose="03080402000500000000" pitchFamily="66" charset="0"/>
                <a:ea typeface="+mn-ea"/>
                <a:cs typeface="+mn-cs"/>
              </a:rPr>
              <a:t>A</a:t>
            </a:r>
          </a:p>
        </p:txBody>
      </p:sp>
      <p:pic>
        <p:nvPicPr>
          <p:cNvPr id="75" name="Graphic 74" descr="User">
            <a:extLst>
              <a:ext uri="{FF2B5EF4-FFF2-40B4-BE49-F238E27FC236}">
                <a16:creationId xmlns:a16="http://schemas.microsoft.com/office/drawing/2014/main" id="{80A95354-9412-72D5-75AC-9CC3FFB3212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617905" y="78775"/>
            <a:ext cx="1356293" cy="1356293"/>
          </a:xfrm>
          <a:prstGeom prst="rect">
            <a:avLst/>
          </a:prstGeom>
        </p:spPr>
      </p:pic>
      <p:sp>
        <p:nvSpPr>
          <p:cNvPr id="76" name="TextBox 75">
            <a:extLst>
              <a:ext uri="{FF2B5EF4-FFF2-40B4-BE49-F238E27FC236}">
                <a16:creationId xmlns:a16="http://schemas.microsoft.com/office/drawing/2014/main" id="{08825A87-A08C-10CB-D2A0-0924656839A3}"/>
              </a:ext>
            </a:extLst>
          </p:cNvPr>
          <p:cNvSpPr txBox="1"/>
          <p:nvPr/>
        </p:nvSpPr>
        <p:spPr>
          <a:xfrm>
            <a:off x="9013707" y="627469"/>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Ink Free" panose="03080402000500000000" pitchFamily="66" charset="0"/>
              </a:rPr>
              <a:t>B</a:t>
            </a:r>
            <a:endParaRPr kumimoji="0" lang="en-GB" sz="4000" b="1" i="0" u="none" strike="noStrike" kern="1200" cap="none" spc="0" normalizeH="0" baseline="0" noProof="0" dirty="0">
              <a:ln>
                <a:noFill/>
              </a:ln>
              <a:solidFill>
                <a:prstClr val="white"/>
              </a:solidFill>
              <a:effectLst/>
              <a:uLnTx/>
              <a:uFillTx/>
              <a:latin typeface="Ink Free" panose="03080402000500000000" pitchFamily="66" charset="0"/>
              <a:ea typeface="+mn-ea"/>
              <a:cs typeface="+mn-cs"/>
            </a:endParaRPr>
          </a:p>
        </p:txBody>
      </p:sp>
    </p:spTree>
    <p:extLst>
      <p:ext uri="{BB962C8B-B14F-4D97-AF65-F5344CB8AC3E}">
        <p14:creationId xmlns:p14="http://schemas.microsoft.com/office/powerpoint/2010/main" val="7012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75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T3_W3F_11.1.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wipe(left)">
                                      <p:cBhvr>
                                        <p:cTn id="16" dur="1750"/>
                                        <p:tgtEl>
                                          <p:spTgt spid="3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1750"/>
                                        <p:tgtEl>
                                          <p:spTgt spid="15"/>
                                        </p:tgtEl>
                                      </p:cBhvr>
                                    </p:animEffect>
                                  </p:childTnLst>
                                  <p:subTnLst>
                                    <p:audio>
                                      <p:cMediaNode>
                                        <p:cTn display="0" masterRel="sameClick">
                                          <p:stCondLst>
                                            <p:cond evt="begin" delay="0">
                                              <p:tn val="19"/>
                                            </p:cond>
                                          </p:stCondLst>
                                          <p:endCondLst>
                                            <p:cond evt="onStopAudio" delay="0">
                                              <p:tgtEl>
                                                <p:sldTgt/>
                                              </p:tgtEl>
                                            </p:cond>
                                          </p:endCondLst>
                                        </p:cTn>
                                        <p:tgtEl>
                                          <p:sndTgt r:embed="rId4" name="T3_W3F_11.2.wav"/>
                                        </p:tgtEl>
                                      </p:cMediaNode>
                                    </p:audio>
                                  </p:sub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wipe(left)">
                                      <p:cBhvr>
                                        <p:cTn id="30" dur="1750"/>
                                        <p:tgtEl>
                                          <p:spTgt spid="4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1750"/>
                                        <p:tgtEl>
                                          <p:spTgt spid="11"/>
                                        </p:tgtEl>
                                      </p:cBhvr>
                                    </p:animEffect>
                                  </p:childTnLst>
                                  <p:subTnLst>
                                    <p:audio>
                                      <p:cMediaNode>
                                        <p:cTn display="0" masterRel="sameClick">
                                          <p:stCondLst>
                                            <p:cond evt="begin" delay="0">
                                              <p:tn val="33"/>
                                            </p:cond>
                                          </p:stCondLst>
                                          <p:endCondLst>
                                            <p:cond evt="onStopAudio" delay="0">
                                              <p:tgtEl>
                                                <p:sldTgt/>
                                              </p:tgtEl>
                                            </p:cond>
                                          </p:endCondLst>
                                        </p:cTn>
                                        <p:tgtEl>
                                          <p:sndTgt r:embed="rId5" name="T3_W3F_11.3.wav"/>
                                        </p:tgtEl>
                                      </p:cMediaNode>
                                    </p:audio>
                                  </p:sub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49"/>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50"/>
                                        </p:tgtEl>
                                        <p:attrNameLst>
                                          <p:attrName>style.visibility</p:attrName>
                                        </p:attrNameLst>
                                      </p:cBhvr>
                                      <p:to>
                                        <p:strVal val="visible"/>
                                      </p:to>
                                    </p:set>
                                    <p:animEffect transition="in" filter="wipe(left)">
                                      <p:cBhvr>
                                        <p:cTn id="44" dur="1750"/>
                                        <p:tgtEl>
                                          <p:spTgt spid="5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left)">
                                      <p:cBhvr>
                                        <p:cTn id="49" dur="1750"/>
                                        <p:tgtEl>
                                          <p:spTgt spid="13"/>
                                        </p:tgtEl>
                                      </p:cBhvr>
                                    </p:animEffect>
                                  </p:childTnLst>
                                  <p:subTnLst>
                                    <p:audio>
                                      <p:cMediaNode>
                                        <p:cTn display="0" masterRel="sameClick">
                                          <p:stCondLst>
                                            <p:cond evt="begin" delay="0">
                                              <p:tn val="47"/>
                                            </p:cond>
                                          </p:stCondLst>
                                          <p:endCondLst>
                                            <p:cond evt="onStopAudio" delay="0">
                                              <p:tgtEl>
                                                <p:sldTgt/>
                                              </p:tgtEl>
                                            </p:cond>
                                          </p:endCondLst>
                                        </p:cTn>
                                        <p:tgtEl>
                                          <p:sndTgt r:embed="rId6" name="T3_W3F_11.4.wav"/>
                                        </p:tgtEl>
                                      </p:cMediaNode>
                                    </p:audio>
                                  </p:sub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51"/>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55"/>
                                        </p:tgtEl>
                                        <p:attrNameLst>
                                          <p:attrName>style.visibility</p:attrName>
                                        </p:attrNameLst>
                                      </p:cBhvr>
                                      <p:to>
                                        <p:strVal val="visible"/>
                                      </p:to>
                                    </p:set>
                                    <p:animEffect transition="in" filter="wipe(left)">
                                      <p:cBhvr>
                                        <p:cTn id="58" dur="1750"/>
                                        <p:tgtEl>
                                          <p:spTgt spid="55"/>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wipe(left)">
                                      <p:cBhvr>
                                        <p:cTn id="63" dur="1750"/>
                                        <p:tgtEl>
                                          <p:spTgt spid="14"/>
                                        </p:tgtEl>
                                      </p:cBhvr>
                                    </p:animEffect>
                                  </p:childTnLst>
                                  <p:subTnLst>
                                    <p:audio>
                                      <p:cMediaNode>
                                        <p:cTn display="0" masterRel="sameClick">
                                          <p:stCondLst>
                                            <p:cond evt="begin" delay="0">
                                              <p:tn val="61"/>
                                            </p:cond>
                                          </p:stCondLst>
                                          <p:endCondLst>
                                            <p:cond evt="onStopAudio" delay="0">
                                              <p:tgtEl>
                                                <p:sldTgt/>
                                              </p:tgtEl>
                                            </p:cond>
                                          </p:endCondLst>
                                        </p:cTn>
                                        <p:tgtEl>
                                          <p:sndTgt r:embed="rId7" name="T3_W3F_11.5.wav"/>
                                        </p:tgtEl>
                                      </p:cMediaNode>
                                    </p:audio>
                                  </p:sub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59"/>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60"/>
                                        </p:tgtEl>
                                        <p:attrNameLst>
                                          <p:attrName>style.visibility</p:attrName>
                                        </p:attrNameLst>
                                      </p:cBhvr>
                                      <p:to>
                                        <p:strVal val="visible"/>
                                      </p:to>
                                    </p:set>
                                    <p:animEffect transition="in" filter="wipe(left)">
                                      <p:cBhvr>
                                        <p:cTn id="72" dur="175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3" grpId="0"/>
      <p:bldP spid="14" grpId="0"/>
      <p:bldP spid="15" grpId="0"/>
      <p:bldP spid="34" grpId="0" animBg="1"/>
      <p:bldP spid="38" grpId="0"/>
      <p:bldP spid="39" grpId="0" animBg="1"/>
      <p:bldP spid="45" grpId="0"/>
      <p:bldP spid="49" grpId="0" animBg="1"/>
      <p:bldP spid="50" grpId="0"/>
      <p:bldP spid="51" grpId="0" animBg="1"/>
      <p:bldP spid="55" grpId="0"/>
      <p:bldP spid="59" grpId="0" animBg="1"/>
      <p:bldP spid="6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966E93D5-BBE0-C54B-44BF-428AC254FFD7}"/>
              </a:ext>
            </a:extLst>
          </p:cNvPr>
          <p:cNvSpPr txBox="1"/>
          <p:nvPr/>
        </p:nvSpPr>
        <p:spPr>
          <a:xfrm>
            <a:off x="6508518" y="974853"/>
            <a:ext cx="5261753" cy="5940088"/>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Person 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2434389"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Round 2</a:t>
            </a:r>
            <a:endParaRPr lang="en-GB" sz="3200" dirty="0"/>
          </a:p>
        </p:txBody>
      </p:sp>
      <p:sp>
        <p:nvSpPr>
          <p:cNvPr id="23" name="Title 2">
            <a:extLst>
              <a:ext uri="{FF2B5EF4-FFF2-40B4-BE49-F238E27FC236}">
                <a16:creationId xmlns:a16="http://schemas.microsoft.com/office/drawing/2014/main" id="{A201A429-64ED-4B7A-94F6-0DC7EAB1D42B}"/>
              </a:ext>
            </a:extLst>
          </p:cNvPr>
          <p:cNvSpPr txBox="1">
            <a:spLocks/>
          </p:cNvSpPr>
          <p:nvPr/>
        </p:nvSpPr>
        <p:spPr>
          <a:xfrm>
            <a:off x="10737630" y="1069266"/>
            <a:ext cx="1316286" cy="374973"/>
          </a:xfrm>
          <a:prstGeom prst="rect">
            <a:avLst/>
          </a:prstGeom>
          <a:solidFill>
            <a:srgbClr val="FFD10D"/>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E7E6E6">
                    <a:lumMod val="10000"/>
                  </a:srgbClr>
                </a:solidFill>
                <a:effectLst/>
                <a:uLnTx/>
                <a:uFillTx/>
                <a:latin typeface="Century Gothic" panose="020B0502020202020204" pitchFamily="34" charset="0"/>
                <a:ea typeface="+mj-ea"/>
                <a:cs typeface="+mj-cs"/>
              </a:rPr>
              <a:t>sprechen</a:t>
            </a:r>
            <a:endParaRPr kumimoji="0" lang="en-GB" sz="2000" b="1" i="0" u="none" strike="noStrike" kern="1200" cap="none" spc="0" normalizeH="0" baseline="0" noProof="0" dirty="0">
              <a:ln>
                <a:noFill/>
              </a:ln>
              <a:solidFill>
                <a:srgbClr val="E7E6E6">
                  <a:lumMod val="10000"/>
                </a:srgbClr>
              </a:solidFill>
              <a:effectLst/>
              <a:uLnTx/>
              <a:uFillTx/>
              <a:latin typeface="Century Gothic" panose="020B0502020202020204" pitchFamily="34" charset="0"/>
              <a:ea typeface="+mj-ea"/>
              <a:cs typeface="+mj-cs"/>
            </a:endParaRPr>
          </a:p>
        </p:txBody>
      </p:sp>
      <p:grpSp>
        <p:nvGrpSpPr>
          <p:cNvPr id="24" name="Group 23">
            <a:extLst>
              <a:ext uri="{FF2B5EF4-FFF2-40B4-BE49-F238E27FC236}">
                <a16:creationId xmlns:a16="http://schemas.microsoft.com/office/drawing/2014/main" id="{BE4020B0-A2A3-4F68-801E-E9DF382DC02F}"/>
              </a:ext>
            </a:extLst>
          </p:cNvPr>
          <p:cNvGrpSpPr/>
          <p:nvPr/>
        </p:nvGrpSpPr>
        <p:grpSpPr>
          <a:xfrm>
            <a:off x="10737630" y="91705"/>
            <a:ext cx="1316286" cy="754334"/>
            <a:chOff x="10714104" y="160499"/>
            <a:chExt cx="1316286" cy="754334"/>
          </a:xfrm>
        </p:grpSpPr>
        <p:sp>
          <p:nvSpPr>
            <p:cNvPr id="25" name="Speech Bubble: Rectangle with Corners Rounded 24">
              <a:extLst>
                <a:ext uri="{FF2B5EF4-FFF2-40B4-BE49-F238E27FC236}">
                  <a16:creationId xmlns:a16="http://schemas.microsoft.com/office/drawing/2014/main" id="{F4B5CDE5-34C6-427E-BD36-480850F7712A}"/>
                </a:ext>
              </a:extLst>
            </p:cNvPr>
            <p:cNvSpPr/>
            <p:nvPr/>
          </p:nvSpPr>
          <p:spPr>
            <a:xfrm>
              <a:off x="10714104" y="160499"/>
              <a:ext cx="1316286" cy="754334"/>
            </a:xfrm>
            <a:prstGeom prst="wedgeRoundRectCallout">
              <a:avLst>
                <a:gd name="adj1" fmla="val -3751"/>
                <a:gd name="adj2" fmla="val 80385"/>
                <a:gd name="adj3" fmla="val 16667"/>
              </a:avLst>
            </a:prstGeom>
            <a:solidFill>
              <a:sysClr val="window" lastClr="FFFFFF"/>
            </a:solidFill>
            <a:ln w="76200" cap="flat" cmpd="sng" algn="ctr">
              <a:solidFill>
                <a:srgbClr val="E7E6E6">
                  <a:lumMod val="1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26" name="Speech Bubble: Rectangle with Corners Rounded 25">
              <a:extLst>
                <a:ext uri="{FF2B5EF4-FFF2-40B4-BE49-F238E27FC236}">
                  <a16:creationId xmlns:a16="http://schemas.microsoft.com/office/drawing/2014/main" id="{5A07DE71-EF7E-4BB1-9B08-A8CC57BE3E77}"/>
                </a:ext>
              </a:extLst>
            </p:cNvPr>
            <p:cNvSpPr/>
            <p:nvPr/>
          </p:nvSpPr>
          <p:spPr>
            <a:xfrm>
              <a:off x="10737630" y="179881"/>
              <a:ext cx="1269234" cy="734951"/>
            </a:xfrm>
            <a:prstGeom prst="wedgeRoundRectCallout">
              <a:avLst>
                <a:gd name="adj1" fmla="val -3751"/>
                <a:gd name="adj2" fmla="val 80385"/>
                <a:gd name="adj3" fmla="val 16667"/>
              </a:avLst>
            </a:prstGeom>
            <a:solidFill>
              <a:sysClr val="window" lastClr="FFFFFF"/>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27" name="Picture 26" descr="A picture containing text, reptile&#10;&#10;Description automatically generated">
              <a:extLst>
                <a:ext uri="{FF2B5EF4-FFF2-40B4-BE49-F238E27FC236}">
                  <a16:creationId xmlns:a16="http://schemas.microsoft.com/office/drawing/2014/main" id="{95BB7C96-D5B4-4C5E-BBCE-F7C229BAA6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28" name="TextBox 27">
              <a:extLst>
                <a:ext uri="{FF2B5EF4-FFF2-40B4-BE49-F238E27FC236}">
                  <a16:creationId xmlns:a16="http://schemas.microsoft.com/office/drawing/2014/main" id="{9B2BAC05-D02F-4D9D-A61C-1280A946D181}"/>
                </a:ext>
              </a:extLst>
            </p:cNvPr>
            <p:cNvSpPr txBox="1"/>
            <p:nvPr/>
          </p:nvSpPr>
          <p:spPr>
            <a:xfrm>
              <a:off x="11439650" y="268502"/>
              <a:ext cx="464438"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rgbClr val="E7E6E6">
                      <a:lumMod val="10000"/>
                    </a:srgbClr>
                  </a:solidFill>
                  <a:effectLst/>
                  <a:uLnTx/>
                  <a:uFillTx/>
                  <a:latin typeface="Century Gothic"/>
                </a:rPr>
                <a:t>…</a:t>
              </a:r>
            </a:p>
          </p:txBody>
        </p:sp>
      </p:grpSp>
      <p:sp>
        <p:nvSpPr>
          <p:cNvPr id="22" name="Google Shape;167;p2">
            <a:extLst>
              <a:ext uri="{FF2B5EF4-FFF2-40B4-BE49-F238E27FC236}">
                <a16:creationId xmlns:a16="http://schemas.microsoft.com/office/drawing/2014/main" id="{AFDEF702-267C-4E72-BDDA-DDE87BFFB743}"/>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3" name="TextBox 42">
            <a:extLst>
              <a:ext uri="{FF2B5EF4-FFF2-40B4-BE49-F238E27FC236}">
                <a16:creationId xmlns:a16="http://schemas.microsoft.com/office/drawing/2014/main" id="{C0EBDC1B-DD0C-14B3-2D96-26A176FED2FB}"/>
              </a:ext>
            </a:extLst>
          </p:cNvPr>
          <p:cNvSpPr txBox="1"/>
          <p:nvPr/>
        </p:nvSpPr>
        <p:spPr>
          <a:xfrm>
            <a:off x="1239648" y="6246618"/>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Ink Free" panose="03080402000500000000" pitchFamily="66" charset="0"/>
                <a:ea typeface="+mn-ea"/>
                <a:cs typeface="+mn-cs"/>
              </a:rPr>
              <a:t>A</a:t>
            </a:r>
          </a:p>
        </p:txBody>
      </p:sp>
      <p:sp>
        <p:nvSpPr>
          <p:cNvPr id="44" name="TextBox 43">
            <a:extLst>
              <a:ext uri="{FF2B5EF4-FFF2-40B4-BE49-F238E27FC236}">
                <a16:creationId xmlns:a16="http://schemas.microsoft.com/office/drawing/2014/main" id="{3D24C2A6-B518-9229-7341-BEAB3E68E903}"/>
              </a:ext>
            </a:extLst>
          </p:cNvPr>
          <p:cNvSpPr txBox="1"/>
          <p:nvPr/>
        </p:nvSpPr>
        <p:spPr>
          <a:xfrm>
            <a:off x="10105198" y="6085208"/>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Ink Free" panose="03080402000500000000" pitchFamily="66" charset="0"/>
              </a:rPr>
              <a:t>B</a:t>
            </a:r>
            <a:endParaRPr kumimoji="0" lang="en-GB" sz="4000" b="1" i="0" u="none" strike="noStrike" kern="1200" cap="none" spc="0" normalizeH="0" baseline="0" noProof="0" dirty="0">
              <a:ln>
                <a:noFill/>
              </a:ln>
              <a:solidFill>
                <a:prstClr val="white"/>
              </a:solidFill>
              <a:effectLst/>
              <a:uLnTx/>
              <a:uFillTx/>
              <a:latin typeface="Ink Free" panose="03080402000500000000" pitchFamily="66" charset="0"/>
              <a:ea typeface="+mn-ea"/>
              <a:cs typeface="+mn-cs"/>
            </a:endParaRPr>
          </a:p>
        </p:txBody>
      </p:sp>
      <p:sp>
        <p:nvSpPr>
          <p:cNvPr id="5" name="TextBox 4">
            <a:extLst>
              <a:ext uri="{FF2B5EF4-FFF2-40B4-BE49-F238E27FC236}">
                <a16:creationId xmlns:a16="http://schemas.microsoft.com/office/drawing/2014/main" id="{C47F4DE0-88C4-8906-99FD-2F0482C9B346}"/>
              </a:ext>
            </a:extLst>
          </p:cNvPr>
          <p:cNvSpPr txBox="1"/>
          <p:nvPr/>
        </p:nvSpPr>
        <p:spPr>
          <a:xfrm>
            <a:off x="225839" y="963246"/>
            <a:ext cx="6254495" cy="5324535"/>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Person 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 They are</a:t>
            </a:r>
            <a:r>
              <a:rPr lang="en-GB" sz="2800" kern="0" dirty="0">
                <a:solidFill>
                  <a:srgbClr val="4472C4">
                    <a:lumMod val="50000"/>
                  </a:srgbClr>
                </a:solidFill>
                <a:latin typeface="Century Gothic" panose="020B0502020202020204" pitchFamily="34" charset="0"/>
              </a:rPr>
              <a:t> dancing in the square</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2) They are eating sandwiches.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3) </a:t>
            </a:r>
            <a:r>
              <a:rPr lang="en-GB" sz="2800" kern="0" dirty="0">
                <a:solidFill>
                  <a:srgbClr val="4472C4">
                    <a:lumMod val="50000"/>
                  </a:srgbClr>
                </a:solidFill>
                <a:latin typeface="Century Gothic" panose="020B0502020202020204" pitchFamily="34" charset="0"/>
              </a:rPr>
              <a:t>People</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see nice uniforms.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4) </a:t>
            </a:r>
            <a:r>
              <a:rPr lang="en-GB" sz="2800" kern="0" dirty="0">
                <a:solidFill>
                  <a:srgbClr val="4472C4">
                    <a:lumMod val="50000"/>
                  </a:srgbClr>
                </a:solidFill>
                <a:latin typeface="Century Gothic" panose="020B0502020202020204" pitchFamily="34" charset="0"/>
              </a:rPr>
              <a:t>People say “Enjoy your meal!”</a:t>
            </a: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5)People are not in lessons.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6" name="TextBox 5">
            <a:extLst>
              <a:ext uri="{FF2B5EF4-FFF2-40B4-BE49-F238E27FC236}">
                <a16:creationId xmlns:a16="http://schemas.microsoft.com/office/drawing/2014/main" id="{A0EB0CEB-478C-6633-9C05-49ABD312F83F}"/>
              </a:ext>
            </a:extLst>
          </p:cNvPr>
          <p:cNvSpPr txBox="1"/>
          <p:nvPr/>
        </p:nvSpPr>
        <p:spPr>
          <a:xfrm>
            <a:off x="752423" y="2220885"/>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rPr>
              <a:t>Sie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ea typeface="+mn-ea"/>
                <a:cs typeface="+mn-cs"/>
              </a:rPr>
              <a:t>tanzen</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rPr>
              <a:t> auf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ea typeface="+mn-ea"/>
                <a:cs typeface="+mn-cs"/>
              </a:rPr>
              <a:t>dem</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rPr>
              <a:t> Platz.</a:t>
            </a:r>
          </a:p>
        </p:txBody>
      </p:sp>
      <p:sp>
        <p:nvSpPr>
          <p:cNvPr id="11" name="TextBox 10">
            <a:extLst>
              <a:ext uri="{FF2B5EF4-FFF2-40B4-BE49-F238E27FC236}">
                <a16:creationId xmlns:a16="http://schemas.microsoft.com/office/drawing/2014/main" id="{11575A86-8F92-B093-DF1D-FAFCF2B2FD25}"/>
              </a:ext>
            </a:extLst>
          </p:cNvPr>
          <p:cNvSpPr txBox="1"/>
          <p:nvPr/>
        </p:nvSpPr>
        <p:spPr>
          <a:xfrm>
            <a:off x="698157" y="3972806"/>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i="1" dirty="0">
                <a:solidFill>
                  <a:srgbClr val="FF0066"/>
                </a:solidFill>
                <a:latin typeface="Ink Free" panose="03080402000500000000" pitchFamily="66" charset="0"/>
              </a:rPr>
              <a:t>Man </a:t>
            </a:r>
            <a:r>
              <a:rPr lang="en-US" sz="2800" i="1" dirty="0" err="1">
                <a:solidFill>
                  <a:srgbClr val="FF0066"/>
                </a:solidFill>
                <a:latin typeface="Ink Free" panose="03080402000500000000" pitchFamily="66" charset="0"/>
              </a:rPr>
              <a:t>sieht</a:t>
            </a:r>
            <a:r>
              <a:rPr lang="en-US" sz="2800" i="1" dirty="0">
                <a:solidFill>
                  <a:srgbClr val="FF0066"/>
                </a:solidFill>
                <a:latin typeface="Ink Free" panose="03080402000500000000" pitchFamily="66" charset="0"/>
              </a:rPr>
              <a:t> </a:t>
            </a:r>
            <a:r>
              <a:rPr lang="en-US" sz="2800" i="1" dirty="0" err="1">
                <a:solidFill>
                  <a:srgbClr val="FF0066"/>
                </a:solidFill>
                <a:latin typeface="Ink Free" panose="03080402000500000000" pitchFamily="66" charset="0"/>
              </a:rPr>
              <a:t>schöne</a:t>
            </a:r>
            <a:r>
              <a:rPr lang="en-US" sz="2800" i="1" dirty="0">
                <a:solidFill>
                  <a:srgbClr val="FF0066"/>
                </a:solidFill>
                <a:latin typeface="Ink Free" panose="03080402000500000000" pitchFamily="66" charset="0"/>
              </a:rPr>
              <a:t> </a:t>
            </a:r>
            <a:r>
              <a:rPr lang="en-US" sz="2800" i="1" dirty="0" err="1">
                <a:solidFill>
                  <a:srgbClr val="FF0066"/>
                </a:solidFill>
                <a:latin typeface="Ink Free" panose="03080402000500000000" pitchFamily="66" charset="0"/>
              </a:rPr>
              <a:t>Uniformen</a:t>
            </a:r>
            <a:r>
              <a:rPr lang="en-US" sz="2800" i="1" dirty="0">
                <a:solidFill>
                  <a:srgbClr val="FF0066"/>
                </a:solidFill>
                <a:latin typeface="Ink Free" panose="03080402000500000000" pitchFamily="66" charset="0"/>
              </a:rPr>
              <a:t>. </a:t>
            </a:r>
            <a:endParaRPr kumimoji="0" lang="en-GB" sz="28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endParaRPr>
          </a:p>
        </p:txBody>
      </p:sp>
      <p:sp>
        <p:nvSpPr>
          <p:cNvPr id="13" name="TextBox 12">
            <a:extLst>
              <a:ext uri="{FF2B5EF4-FFF2-40B4-BE49-F238E27FC236}">
                <a16:creationId xmlns:a16="http://schemas.microsoft.com/office/drawing/2014/main" id="{18956C50-381D-EABE-7FB9-9F825953C4E0}"/>
              </a:ext>
            </a:extLst>
          </p:cNvPr>
          <p:cNvSpPr txBox="1"/>
          <p:nvPr/>
        </p:nvSpPr>
        <p:spPr>
          <a:xfrm>
            <a:off x="352844" y="4838670"/>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i="1" dirty="0">
                <a:solidFill>
                  <a:srgbClr val="FF0066"/>
                </a:solidFill>
                <a:latin typeface="Ink Free" panose="03080402000500000000" pitchFamily="66" charset="0"/>
              </a:rPr>
              <a:t>M</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rPr>
              <a:t>an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ea typeface="+mn-ea"/>
                <a:cs typeface="+mn-cs"/>
              </a:rPr>
              <a:t>sagt</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rPr>
              <a:t> “Guten Appetit!”</a:t>
            </a:r>
          </a:p>
        </p:txBody>
      </p:sp>
      <p:sp>
        <p:nvSpPr>
          <p:cNvPr id="14" name="TextBox 13">
            <a:extLst>
              <a:ext uri="{FF2B5EF4-FFF2-40B4-BE49-F238E27FC236}">
                <a16:creationId xmlns:a16="http://schemas.microsoft.com/office/drawing/2014/main" id="{450010EC-45D7-85D0-D992-87F34CEAB434}"/>
              </a:ext>
            </a:extLst>
          </p:cNvPr>
          <p:cNvSpPr txBox="1"/>
          <p:nvPr/>
        </p:nvSpPr>
        <p:spPr>
          <a:xfrm>
            <a:off x="563640" y="5662466"/>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i="1" dirty="0">
                <a:solidFill>
                  <a:srgbClr val="FF0066"/>
                </a:solidFill>
                <a:latin typeface="Ink Free" panose="03080402000500000000" pitchFamily="66" charset="0"/>
              </a:rPr>
              <a:t>Man </a:t>
            </a:r>
            <a:r>
              <a:rPr lang="en-US" sz="2800" i="1" dirty="0" err="1">
                <a:solidFill>
                  <a:srgbClr val="FF0066"/>
                </a:solidFill>
                <a:latin typeface="Ink Free" panose="03080402000500000000" pitchFamily="66" charset="0"/>
              </a:rPr>
              <a:t>ist</a:t>
            </a:r>
            <a:r>
              <a:rPr lang="en-US" sz="2800" i="1" dirty="0">
                <a:solidFill>
                  <a:srgbClr val="FF0066"/>
                </a:solidFill>
                <a:latin typeface="Ink Free" panose="03080402000500000000" pitchFamily="66" charset="0"/>
              </a:rPr>
              <a:t> </a:t>
            </a:r>
            <a:r>
              <a:rPr lang="en-US" sz="2800" i="1" dirty="0" err="1">
                <a:solidFill>
                  <a:srgbClr val="FF0066"/>
                </a:solidFill>
                <a:latin typeface="Ink Free" panose="03080402000500000000" pitchFamily="66" charset="0"/>
              </a:rPr>
              <a:t>nicht</a:t>
            </a:r>
            <a:r>
              <a:rPr lang="en-US" sz="2800" i="1" dirty="0">
                <a:solidFill>
                  <a:srgbClr val="FF0066"/>
                </a:solidFill>
                <a:latin typeface="Ink Free" panose="03080402000500000000" pitchFamily="66" charset="0"/>
              </a:rPr>
              <a:t> </a:t>
            </a:r>
            <a:r>
              <a:rPr lang="en-US" sz="2800" i="1" dirty="0" err="1">
                <a:solidFill>
                  <a:srgbClr val="FF0066"/>
                </a:solidFill>
                <a:latin typeface="Ink Free" panose="03080402000500000000" pitchFamily="66" charset="0"/>
              </a:rPr>
              <a:t>im</a:t>
            </a:r>
            <a:r>
              <a:rPr lang="en-US" sz="2800" i="1" dirty="0">
                <a:solidFill>
                  <a:srgbClr val="FF0066"/>
                </a:solidFill>
                <a:latin typeface="Ink Free" panose="03080402000500000000" pitchFamily="66" charset="0"/>
              </a:rPr>
              <a:t> </a:t>
            </a:r>
            <a:r>
              <a:rPr lang="en-US" sz="2800" i="1" dirty="0" err="1">
                <a:solidFill>
                  <a:srgbClr val="FF0066"/>
                </a:solidFill>
                <a:latin typeface="Ink Free" panose="03080402000500000000" pitchFamily="66" charset="0"/>
              </a:rPr>
              <a:t>Unterricht</a:t>
            </a:r>
            <a:r>
              <a:rPr lang="en-US" sz="2800" i="1" dirty="0">
                <a:solidFill>
                  <a:srgbClr val="FF0066"/>
                </a:solidFill>
                <a:latin typeface="Ink Free" panose="03080402000500000000" pitchFamily="66" charset="0"/>
              </a:rPr>
              <a:t>. </a:t>
            </a:r>
            <a:endParaRPr kumimoji="0" lang="en-GB" sz="28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endParaRPr>
          </a:p>
        </p:txBody>
      </p:sp>
      <p:sp>
        <p:nvSpPr>
          <p:cNvPr id="15" name="TextBox 14">
            <a:extLst>
              <a:ext uri="{FF2B5EF4-FFF2-40B4-BE49-F238E27FC236}">
                <a16:creationId xmlns:a16="http://schemas.microsoft.com/office/drawing/2014/main" id="{F0F9E6D3-CEE2-4A2C-B531-583D9C0F2311}"/>
              </a:ext>
            </a:extLst>
          </p:cNvPr>
          <p:cNvSpPr txBox="1"/>
          <p:nvPr/>
        </p:nvSpPr>
        <p:spPr>
          <a:xfrm>
            <a:off x="910991" y="3093649"/>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rPr>
              <a:t>Sie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ea typeface="+mn-ea"/>
                <a:cs typeface="+mn-cs"/>
              </a:rPr>
              <a:t>essen</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rPr>
              <a:t>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ea typeface="+mn-ea"/>
                <a:cs typeface="+mn-cs"/>
              </a:rPr>
              <a:t>Butterbrote</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rPr>
              <a:t>.</a:t>
            </a:r>
          </a:p>
        </p:txBody>
      </p:sp>
      <p:sp>
        <p:nvSpPr>
          <p:cNvPr id="30" name="TextBox 29">
            <a:extLst>
              <a:ext uri="{FF2B5EF4-FFF2-40B4-BE49-F238E27FC236}">
                <a16:creationId xmlns:a16="http://schemas.microsoft.com/office/drawing/2014/main" id="{8CF4289D-08D0-EA8A-EA87-39CF656F3BE7}"/>
              </a:ext>
            </a:extLst>
          </p:cNvPr>
          <p:cNvSpPr txBox="1"/>
          <p:nvPr/>
        </p:nvSpPr>
        <p:spPr>
          <a:xfrm>
            <a:off x="6571591" y="1351038"/>
            <a:ext cx="19379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[B]</a:t>
            </a:r>
          </a:p>
        </p:txBody>
      </p:sp>
      <p:sp>
        <p:nvSpPr>
          <p:cNvPr id="34" name="Rectangle: Rounded Corners 33">
            <a:extLst>
              <a:ext uri="{FF2B5EF4-FFF2-40B4-BE49-F238E27FC236}">
                <a16:creationId xmlns:a16="http://schemas.microsoft.com/office/drawing/2014/main" id="{4C748F59-D32B-0DFC-AD0B-AA2228D69F91}"/>
              </a:ext>
            </a:extLst>
          </p:cNvPr>
          <p:cNvSpPr/>
          <p:nvPr/>
        </p:nvSpPr>
        <p:spPr>
          <a:xfrm>
            <a:off x="6468836" y="1897249"/>
            <a:ext cx="1288351" cy="669584"/>
          </a:xfrm>
          <a:prstGeom prst="roundRect">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38" name="TextBox 37">
            <a:extLst>
              <a:ext uri="{FF2B5EF4-FFF2-40B4-BE49-F238E27FC236}">
                <a16:creationId xmlns:a16="http://schemas.microsoft.com/office/drawing/2014/main" id="{3A6A4134-E889-E6BC-D794-DF8FD16E871D}"/>
              </a:ext>
            </a:extLst>
          </p:cNvPr>
          <p:cNvSpPr txBox="1"/>
          <p:nvPr/>
        </p:nvSpPr>
        <p:spPr>
          <a:xfrm>
            <a:off x="8784902" y="1887118"/>
            <a:ext cx="27570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i="1" dirty="0">
                <a:solidFill>
                  <a:srgbClr val="FF0066"/>
                </a:solidFill>
                <a:latin typeface="Ink Free" panose="03080402000500000000" pitchFamily="66" charset="0"/>
              </a:rPr>
              <a:t>They are dancing on the square.</a:t>
            </a:r>
            <a:endParaRPr kumimoji="0" lang="en-GB" sz="20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endParaRPr>
          </a:p>
        </p:txBody>
      </p:sp>
      <p:sp>
        <p:nvSpPr>
          <p:cNvPr id="39" name="Rectangle: Rounded Corners 38">
            <a:extLst>
              <a:ext uri="{FF2B5EF4-FFF2-40B4-BE49-F238E27FC236}">
                <a16:creationId xmlns:a16="http://schemas.microsoft.com/office/drawing/2014/main" id="{21CBF1BD-F739-530C-D892-067E698E13C6}"/>
              </a:ext>
            </a:extLst>
          </p:cNvPr>
          <p:cNvSpPr/>
          <p:nvPr/>
        </p:nvSpPr>
        <p:spPr>
          <a:xfrm>
            <a:off x="6510754" y="2645670"/>
            <a:ext cx="1154006" cy="653827"/>
          </a:xfrm>
          <a:prstGeom prst="roundRect">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45" name="TextBox 44">
            <a:extLst>
              <a:ext uri="{FF2B5EF4-FFF2-40B4-BE49-F238E27FC236}">
                <a16:creationId xmlns:a16="http://schemas.microsoft.com/office/drawing/2014/main" id="{6097ED47-121E-1356-0196-455744593F38}"/>
              </a:ext>
            </a:extLst>
          </p:cNvPr>
          <p:cNvSpPr txBox="1"/>
          <p:nvPr/>
        </p:nvSpPr>
        <p:spPr>
          <a:xfrm>
            <a:off x="8815563" y="2754399"/>
            <a:ext cx="287677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rPr>
              <a:t>They</a:t>
            </a:r>
            <a:r>
              <a:rPr kumimoji="0" lang="en-GB" sz="2000" b="0" i="1" u="none" strike="noStrike" kern="1200" cap="none" spc="0" normalizeH="0" noProof="0" dirty="0">
                <a:ln>
                  <a:noFill/>
                </a:ln>
                <a:solidFill>
                  <a:srgbClr val="FF0066"/>
                </a:solidFill>
                <a:effectLst/>
                <a:uLnTx/>
                <a:uFillTx/>
                <a:latin typeface="Ink Free" panose="03080402000500000000" pitchFamily="66" charset="0"/>
                <a:ea typeface="+mn-ea"/>
                <a:cs typeface="+mn-cs"/>
              </a:rPr>
              <a:t> are eating sandwiches.</a:t>
            </a:r>
            <a:endParaRPr kumimoji="0" lang="en-GB" sz="20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endParaRPr>
          </a:p>
        </p:txBody>
      </p:sp>
      <p:sp>
        <p:nvSpPr>
          <p:cNvPr id="49" name="Rectangle: Rounded Corners 48">
            <a:extLst>
              <a:ext uri="{FF2B5EF4-FFF2-40B4-BE49-F238E27FC236}">
                <a16:creationId xmlns:a16="http://schemas.microsoft.com/office/drawing/2014/main" id="{0E6FDB1D-FAB6-2844-67C0-EC661B9098EE}"/>
              </a:ext>
            </a:extLst>
          </p:cNvPr>
          <p:cNvSpPr/>
          <p:nvPr/>
        </p:nvSpPr>
        <p:spPr>
          <a:xfrm>
            <a:off x="7579921" y="3493462"/>
            <a:ext cx="1109570" cy="653826"/>
          </a:xfrm>
          <a:prstGeom prst="roundRect">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50" name="TextBox 49">
            <a:extLst>
              <a:ext uri="{FF2B5EF4-FFF2-40B4-BE49-F238E27FC236}">
                <a16:creationId xmlns:a16="http://schemas.microsoft.com/office/drawing/2014/main" id="{3FFA4A52-49F4-61AB-ABCB-F9443B5624AC}"/>
              </a:ext>
            </a:extLst>
          </p:cNvPr>
          <p:cNvSpPr txBox="1"/>
          <p:nvPr/>
        </p:nvSpPr>
        <p:spPr>
          <a:xfrm>
            <a:off x="8889477" y="3737647"/>
            <a:ext cx="296562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rPr>
              <a:t>People see nice uniforms.</a:t>
            </a:r>
          </a:p>
        </p:txBody>
      </p:sp>
      <p:sp>
        <p:nvSpPr>
          <p:cNvPr id="51" name="Rectangle: Rounded Corners 50">
            <a:extLst>
              <a:ext uri="{FF2B5EF4-FFF2-40B4-BE49-F238E27FC236}">
                <a16:creationId xmlns:a16="http://schemas.microsoft.com/office/drawing/2014/main" id="{DA3FC7B1-70D4-9E58-4C25-5DE9D16024E5}"/>
              </a:ext>
            </a:extLst>
          </p:cNvPr>
          <p:cNvSpPr/>
          <p:nvPr/>
        </p:nvSpPr>
        <p:spPr>
          <a:xfrm>
            <a:off x="6468035" y="4626209"/>
            <a:ext cx="988486" cy="512556"/>
          </a:xfrm>
          <a:prstGeom prst="roundRect">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55" name="TextBox 54">
            <a:extLst>
              <a:ext uri="{FF2B5EF4-FFF2-40B4-BE49-F238E27FC236}">
                <a16:creationId xmlns:a16="http://schemas.microsoft.com/office/drawing/2014/main" id="{3DF1C131-04EE-0ACB-ACD2-3EE5A0158422}"/>
              </a:ext>
            </a:extLst>
          </p:cNvPr>
          <p:cNvSpPr txBox="1"/>
          <p:nvPr/>
        </p:nvSpPr>
        <p:spPr>
          <a:xfrm>
            <a:off x="8783274" y="4505170"/>
            <a:ext cx="251897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rPr>
              <a:t>People say “enjoy your meal!”</a:t>
            </a:r>
          </a:p>
        </p:txBody>
      </p:sp>
      <p:sp>
        <p:nvSpPr>
          <p:cNvPr id="59" name="Rectangle: Rounded Corners 58">
            <a:extLst>
              <a:ext uri="{FF2B5EF4-FFF2-40B4-BE49-F238E27FC236}">
                <a16:creationId xmlns:a16="http://schemas.microsoft.com/office/drawing/2014/main" id="{7D6AE164-9CD9-E311-A525-29C949CA8256}"/>
              </a:ext>
            </a:extLst>
          </p:cNvPr>
          <p:cNvSpPr/>
          <p:nvPr/>
        </p:nvSpPr>
        <p:spPr>
          <a:xfrm>
            <a:off x="6528122" y="5703403"/>
            <a:ext cx="1116518" cy="609653"/>
          </a:xfrm>
          <a:prstGeom prst="roundRect">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60" name="TextBox 59">
            <a:extLst>
              <a:ext uri="{FF2B5EF4-FFF2-40B4-BE49-F238E27FC236}">
                <a16:creationId xmlns:a16="http://schemas.microsoft.com/office/drawing/2014/main" id="{D71D5BE0-AA43-4285-4AB3-1E0F9816D057}"/>
              </a:ext>
            </a:extLst>
          </p:cNvPr>
          <p:cNvSpPr txBox="1"/>
          <p:nvPr/>
        </p:nvSpPr>
        <p:spPr>
          <a:xfrm>
            <a:off x="8784755" y="5688473"/>
            <a:ext cx="303434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rPr>
              <a:t>People are not in lessons. </a:t>
            </a:r>
          </a:p>
        </p:txBody>
      </p:sp>
      <p:pic>
        <p:nvPicPr>
          <p:cNvPr id="61" name="Graphic 60" descr="User with solid fill">
            <a:extLst>
              <a:ext uri="{FF2B5EF4-FFF2-40B4-BE49-F238E27FC236}">
                <a16:creationId xmlns:a16="http://schemas.microsoft.com/office/drawing/2014/main" id="{53559C27-49AC-A929-E647-0DB12448C42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848444" y="1833422"/>
            <a:ext cx="661138" cy="661138"/>
          </a:xfrm>
          <a:prstGeom prst="rect">
            <a:avLst/>
          </a:prstGeom>
        </p:spPr>
      </p:pic>
      <p:pic>
        <p:nvPicPr>
          <p:cNvPr id="62" name="Graphic 61" descr="User with solid fill">
            <a:extLst>
              <a:ext uri="{FF2B5EF4-FFF2-40B4-BE49-F238E27FC236}">
                <a16:creationId xmlns:a16="http://schemas.microsoft.com/office/drawing/2014/main" id="{0212E747-CED0-6AF3-BA50-383E62C7312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802325" y="2578893"/>
            <a:ext cx="661138" cy="661138"/>
          </a:xfrm>
          <a:prstGeom prst="rect">
            <a:avLst/>
          </a:prstGeom>
        </p:spPr>
      </p:pic>
      <p:pic>
        <p:nvPicPr>
          <p:cNvPr id="63" name="Graphic 62" descr="User with solid fill">
            <a:extLst>
              <a:ext uri="{FF2B5EF4-FFF2-40B4-BE49-F238E27FC236}">
                <a16:creationId xmlns:a16="http://schemas.microsoft.com/office/drawing/2014/main" id="{D32CC84F-68B7-F2A5-6151-CEDCF4AEDDF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763698" y="3504569"/>
            <a:ext cx="661138" cy="661138"/>
          </a:xfrm>
          <a:prstGeom prst="rect">
            <a:avLst/>
          </a:prstGeom>
        </p:spPr>
      </p:pic>
      <p:pic>
        <p:nvPicPr>
          <p:cNvPr id="64" name="Graphic 63" descr="User with solid fill">
            <a:extLst>
              <a:ext uri="{FF2B5EF4-FFF2-40B4-BE49-F238E27FC236}">
                <a16:creationId xmlns:a16="http://schemas.microsoft.com/office/drawing/2014/main" id="{74AC8398-C104-C90D-B0F6-75F5AC293A6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601196" y="4551918"/>
            <a:ext cx="661138" cy="661138"/>
          </a:xfrm>
          <a:prstGeom prst="rect">
            <a:avLst/>
          </a:prstGeom>
        </p:spPr>
      </p:pic>
      <p:pic>
        <p:nvPicPr>
          <p:cNvPr id="65" name="Graphic 64" descr="User with solid fill">
            <a:extLst>
              <a:ext uri="{FF2B5EF4-FFF2-40B4-BE49-F238E27FC236}">
                <a16:creationId xmlns:a16="http://schemas.microsoft.com/office/drawing/2014/main" id="{33E560B4-83A1-EBA8-83C3-B66F1C9B8FC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723048" y="5634199"/>
            <a:ext cx="661138" cy="661138"/>
          </a:xfrm>
          <a:prstGeom prst="rect">
            <a:avLst/>
          </a:prstGeom>
        </p:spPr>
      </p:pic>
      <p:pic>
        <p:nvPicPr>
          <p:cNvPr id="66" name="Picture 65">
            <a:extLst>
              <a:ext uri="{FF2B5EF4-FFF2-40B4-BE49-F238E27FC236}">
                <a16:creationId xmlns:a16="http://schemas.microsoft.com/office/drawing/2014/main" id="{5B7F06A2-B537-D46A-8E4A-02BD884BBA90}"/>
              </a:ext>
            </a:extLst>
          </p:cNvPr>
          <p:cNvPicPr>
            <a:picLocks noChangeAspect="1"/>
          </p:cNvPicPr>
          <p:nvPr/>
        </p:nvPicPr>
        <p:blipFill>
          <a:blip r:embed="rId11"/>
          <a:stretch>
            <a:fillRect/>
          </a:stretch>
        </p:blipFill>
        <p:spPr>
          <a:xfrm>
            <a:off x="6387925" y="1848522"/>
            <a:ext cx="842165" cy="583868"/>
          </a:xfrm>
          <a:prstGeom prst="rect">
            <a:avLst/>
          </a:prstGeom>
        </p:spPr>
      </p:pic>
      <p:pic>
        <p:nvPicPr>
          <p:cNvPr id="67" name="Picture 66">
            <a:extLst>
              <a:ext uri="{FF2B5EF4-FFF2-40B4-BE49-F238E27FC236}">
                <a16:creationId xmlns:a16="http://schemas.microsoft.com/office/drawing/2014/main" id="{2B5948ED-2CD8-2EFF-AA0E-36588B6D4B41}"/>
              </a:ext>
            </a:extLst>
          </p:cNvPr>
          <p:cNvPicPr>
            <a:picLocks noChangeAspect="1"/>
          </p:cNvPicPr>
          <p:nvPr/>
        </p:nvPicPr>
        <p:blipFill>
          <a:blip r:embed="rId12"/>
          <a:stretch>
            <a:fillRect/>
          </a:stretch>
        </p:blipFill>
        <p:spPr>
          <a:xfrm>
            <a:off x="6930560" y="1874258"/>
            <a:ext cx="618683" cy="533644"/>
          </a:xfrm>
          <a:prstGeom prst="rect">
            <a:avLst/>
          </a:prstGeom>
        </p:spPr>
      </p:pic>
      <p:pic>
        <p:nvPicPr>
          <p:cNvPr id="68" name="Picture 67">
            <a:extLst>
              <a:ext uri="{FF2B5EF4-FFF2-40B4-BE49-F238E27FC236}">
                <a16:creationId xmlns:a16="http://schemas.microsoft.com/office/drawing/2014/main" id="{3B355117-135D-EBD0-5754-5F08CEBA8086}"/>
              </a:ext>
            </a:extLst>
          </p:cNvPr>
          <p:cNvPicPr>
            <a:picLocks noChangeAspect="1"/>
          </p:cNvPicPr>
          <p:nvPr/>
        </p:nvPicPr>
        <p:blipFill>
          <a:blip r:embed="rId13"/>
          <a:stretch>
            <a:fillRect/>
          </a:stretch>
        </p:blipFill>
        <p:spPr>
          <a:xfrm>
            <a:off x="6364544" y="2638418"/>
            <a:ext cx="1255885" cy="609653"/>
          </a:xfrm>
          <a:prstGeom prst="rect">
            <a:avLst/>
          </a:prstGeom>
        </p:spPr>
      </p:pic>
      <p:pic>
        <p:nvPicPr>
          <p:cNvPr id="69" name="Picture 68">
            <a:extLst>
              <a:ext uri="{FF2B5EF4-FFF2-40B4-BE49-F238E27FC236}">
                <a16:creationId xmlns:a16="http://schemas.microsoft.com/office/drawing/2014/main" id="{3923A73C-5EE5-DEFE-0F4B-7475900D717E}"/>
              </a:ext>
            </a:extLst>
          </p:cNvPr>
          <p:cNvPicPr>
            <a:picLocks noChangeAspect="1"/>
          </p:cNvPicPr>
          <p:nvPr/>
        </p:nvPicPr>
        <p:blipFill>
          <a:blip r:embed="rId11"/>
          <a:stretch>
            <a:fillRect/>
          </a:stretch>
        </p:blipFill>
        <p:spPr>
          <a:xfrm>
            <a:off x="6410735" y="3509946"/>
            <a:ext cx="842165" cy="583868"/>
          </a:xfrm>
          <a:prstGeom prst="rect">
            <a:avLst/>
          </a:prstGeom>
        </p:spPr>
      </p:pic>
      <p:pic>
        <p:nvPicPr>
          <p:cNvPr id="70" name="Picture 69">
            <a:extLst>
              <a:ext uri="{FF2B5EF4-FFF2-40B4-BE49-F238E27FC236}">
                <a16:creationId xmlns:a16="http://schemas.microsoft.com/office/drawing/2014/main" id="{C33CEA3F-F89C-2ABC-A509-4662B63FE385}"/>
              </a:ext>
            </a:extLst>
          </p:cNvPr>
          <p:cNvPicPr>
            <a:picLocks noChangeAspect="1"/>
          </p:cNvPicPr>
          <p:nvPr/>
        </p:nvPicPr>
        <p:blipFill>
          <a:blip r:embed="rId12"/>
          <a:stretch>
            <a:fillRect/>
          </a:stretch>
        </p:blipFill>
        <p:spPr>
          <a:xfrm>
            <a:off x="6903308" y="3574322"/>
            <a:ext cx="618683" cy="533644"/>
          </a:xfrm>
          <a:prstGeom prst="rect">
            <a:avLst/>
          </a:prstGeom>
        </p:spPr>
      </p:pic>
      <p:pic>
        <p:nvPicPr>
          <p:cNvPr id="71" name="Picture 70">
            <a:extLst>
              <a:ext uri="{FF2B5EF4-FFF2-40B4-BE49-F238E27FC236}">
                <a16:creationId xmlns:a16="http://schemas.microsoft.com/office/drawing/2014/main" id="{A04E9A70-6146-2B8E-05C8-DB59E96D424D}"/>
              </a:ext>
            </a:extLst>
          </p:cNvPr>
          <p:cNvPicPr>
            <a:picLocks noChangeAspect="1"/>
          </p:cNvPicPr>
          <p:nvPr/>
        </p:nvPicPr>
        <p:blipFill>
          <a:blip r:embed="rId13"/>
          <a:stretch>
            <a:fillRect/>
          </a:stretch>
        </p:blipFill>
        <p:spPr>
          <a:xfrm>
            <a:off x="7395495" y="4512950"/>
            <a:ext cx="1255885" cy="609653"/>
          </a:xfrm>
          <a:prstGeom prst="rect">
            <a:avLst/>
          </a:prstGeom>
        </p:spPr>
      </p:pic>
      <p:pic>
        <p:nvPicPr>
          <p:cNvPr id="72" name="Picture 71">
            <a:extLst>
              <a:ext uri="{FF2B5EF4-FFF2-40B4-BE49-F238E27FC236}">
                <a16:creationId xmlns:a16="http://schemas.microsoft.com/office/drawing/2014/main" id="{BF75C336-7DAD-1878-1A33-3FCEA703C172}"/>
              </a:ext>
            </a:extLst>
          </p:cNvPr>
          <p:cNvPicPr>
            <a:picLocks noChangeAspect="1"/>
          </p:cNvPicPr>
          <p:nvPr/>
        </p:nvPicPr>
        <p:blipFill>
          <a:blip r:embed="rId13"/>
          <a:stretch>
            <a:fillRect/>
          </a:stretch>
        </p:blipFill>
        <p:spPr>
          <a:xfrm>
            <a:off x="7579921" y="5662466"/>
            <a:ext cx="1203353" cy="584152"/>
          </a:xfrm>
          <a:prstGeom prst="rect">
            <a:avLst/>
          </a:prstGeom>
        </p:spPr>
      </p:pic>
      <p:pic>
        <p:nvPicPr>
          <p:cNvPr id="4" name="Graphic 3" descr="User">
            <a:extLst>
              <a:ext uri="{FF2B5EF4-FFF2-40B4-BE49-F238E27FC236}">
                <a16:creationId xmlns:a16="http://schemas.microsoft.com/office/drawing/2014/main" id="{BB4AFE44-6267-B6B0-7048-40313C85D12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111918" y="367735"/>
            <a:ext cx="1356293" cy="1356293"/>
          </a:xfrm>
          <a:prstGeom prst="rect">
            <a:avLst/>
          </a:prstGeom>
        </p:spPr>
      </p:pic>
      <p:sp>
        <p:nvSpPr>
          <p:cNvPr id="2" name="TextBox 1">
            <a:extLst>
              <a:ext uri="{FF2B5EF4-FFF2-40B4-BE49-F238E27FC236}">
                <a16:creationId xmlns:a16="http://schemas.microsoft.com/office/drawing/2014/main" id="{9EC23396-05BA-9402-C6BA-70A8990ACEDC}"/>
              </a:ext>
            </a:extLst>
          </p:cNvPr>
          <p:cNvSpPr txBox="1"/>
          <p:nvPr/>
        </p:nvSpPr>
        <p:spPr>
          <a:xfrm>
            <a:off x="3562751" y="963870"/>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Ink Free" panose="03080402000500000000" pitchFamily="66" charset="0"/>
                <a:ea typeface="+mn-ea"/>
                <a:cs typeface="+mn-cs"/>
              </a:rPr>
              <a:t>A</a:t>
            </a:r>
          </a:p>
        </p:txBody>
      </p:sp>
      <p:pic>
        <p:nvPicPr>
          <p:cNvPr id="7" name="Graphic 6" descr="User">
            <a:extLst>
              <a:ext uri="{FF2B5EF4-FFF2-40B4-BE49-F238E27FC236}">
                <a16:creationId xmlns:a16="http://schemas.microsoft.com/office/drawing/2014/main" id="{3EC11FF8-C63D-5913-C8FC-D34BF0AE7D1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720261" y="81415"/>
            <a:ext cx="1356293" cy="1356293"/>
          </a:xfrm>
          <a:prstGeom prst="rect">
            <a:avLst/>
          </a:prstGeom>
        </p:spPr>
      </p:pic>
      <p:sp>
        <p:nvSpPr>
          <p:cNvPr id="8" name="TextBox 7">
            <a:extLst>
              <a:ext uri="{FF2B5EF4-FFF2-40B4-BE49-F238E27FC236}">
                <a16:creationId xmlns:a16="http://schemas.microsoft.com/office/drawing/2014/main" id="{98850209-DC1C-8697-3943-961C29D959B2}"/>
              </a:ext>
            </a:extLst>
          </p:cNvPr>
          <p:cNvSpPr txBox="1"/>
          <p:nvPr/>
        </p:nvSpPr>
        <p:spPr>
          <a:xfrm>
            <a:off x="9171094" y="677550"/>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Ink Free" panose="03080402000500000000" pitchFamily="66" charset="0"/>
              </a:rPr>
              <a:t>B</a:t>
            </a:r>
            <a:endParaRPr kumimoji="0" lang="en-GB" sz="4000" b="1" i="0" u="none" strike="noStrike" kern="1200" cap="none" spc="0" normalizeH="0" baseline="0" noProof="0" dirty="0">
              <a:ln>
                <a:noFill/>
              </a:ln>
              <a:solidFill>
                <a:prstClr val="white"/>
              </a:solidFill>
              <a:effectLst/>
              <a:uLnTx/>
              <a:uFillTx/>
              <a:latin typeface="Ink Free" panose="03080402000500000000" pitchFamily="66" charset="0"/>
              <a:ea typeface="+mn-ea"/>
              <a:cs typeface="+mn-cs"/>
            </a:endParaRPr>
          </a:p>
        </p:txBody>
      </p:sp>
    </p:spTree>
    <p:extLst>
      <p:ext uri="{BB962C8B-B14F-4D97-AF65-F5344CB8AC3E}">
        <p14:creationId xmlns:p14="http://schemas.microsoft.com/office/powerpoint/2010/main" val="1041510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75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T3_W3F_12.1.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wipe(left)">
                                      <p:cBhvr>
                                        <p:cTn id="16" dur="1750"/>
                                        <p:tgtEl>
                                          <p:spTgt spid="3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1750"/>
                                        <p:tgtEl>
                                          <p:spTgt spid="15"/>
                                        </p:tgtEl>
                                      </p:cBhvr>
                                    </p:animEffect>
                                  </p:childTnLst>
                                  <p:subTnLst>
                                    <p:audio>
                                      <p:cMediaNode>
                                        <p:cTn display="0" masterRel="sameClick">
                                          <p:stCondLst>
                                            <p:cond evt="begin" delay="0">
                                              <p:tn val="19"/>
                                            </p:cond>
                                          </p:stCondLst>
                                          <p:endCondLst>
                                            <p:cond evt="onStopAudio" delay="0">
                                              <p:tgtEl>
                                                <p:sldTgt/>
                                              </p:tgtEl>
                                            </p:cond>
                                          </p:endCondLst>
                                        </p:cTn>
                                        <p:tgtEl>
                                          <p:sndTgt r:embed="rId4" name="T3_W3F_12.2.wav"/>
                                        </p:tgtEl>
                                      </p:cMediaNode>
                                    </p:audio>
                                  </p:sub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wipe(left)">
                                      <p:cBhvr>
                                        <p:cTn id="30" dur="1750"/>
                                        <p:tgtEl>
                                          <p:spTgt spid="4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1750"/>
                                        <p:tgtEl>
                                          <p:spTgt spid="11"/>
                                        </p:tgtEl>
                                      </p:cBhvr>
                                    </p:animEffect>
                                  </p:childTnLst>
                                  <p:subTnLst>
                                    <p:audio>
                                      <p:cMediaNode>
                                        <p:cTn display="0" masterRel="sameClick">
                                          <p:stCondLst>
                                            <p:cond evt="begin" delay="0">
                                              <p:tn val="33"/>
                                            </p:cond>
                                          </p:stCondLst>
                                          <p:endCondLst>
                                            <p:cond evt="onStopAudio" delay="0">
                                              <p:tgtEl>
                                                <p:sldTgt/>
                                              </p:tgtEl>
                                            </p:cond>
                                          </p:endCondLst>
                                        </p:cTn>
                                        <p:tgtEl>
                                          <p:sndTgt r:embed="rId5" name="T3_W3F_12.3.wav"/>
                                        </p:tgtEl>
                                      </p:cMediaNode>
                                    </p:audio>
                                  </p:sub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49"/>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50"/>
                                        </p:tgtEl>
                                        <p:attrNameLst>
                                          <p:attrName>style.visibility</p:attrName>
                                        </p:attrNameLst>
                                      </p:cBhvr>
                                      <p:to>
                                        <p:strVal val="visible"/>
                                      </p:to>
                                    </p:set>
                                    <p:animEffect transition="in" filter="wipe(left)">
                                      <p:cBhvr>
                                        <p:cTn id="44" dur="1750"/>
                                        <p:tgtEl>
                                          <p:spTgt spid="5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left)">
                                      <p:cBhvr>
                                        <p:cTn id="49" dur="1750"/>
                                        <p:tgtEl>
                                          <p:spTgt spid="13"/>
                                        </p:tgtEl>
                                      </p:cBhvr>
                                    </p:animEffect>
                                  </p:childTnLst>
                                  <p:subTnLst>
                                    <p:audio>
                                      <p:cMediaNode>
                                        <p:cTn display="0" masterRel="sameClick">
                                          <p:stCondLst>
                                            <p:cond evt="begin" delay="0">
                                              <p:tn val="47"/>
                                            </p:cond>
                                          </p:stCondLst>
                                          <p:endCondLst>
                                            <p:cond evt="onStopAudio" delay="0">
                                              <p:tgtEl>
                                                <p:sldTgt/>
                                              </p:tgtEl>
                                            </p:cond>
                                          </p:endCondLst>
                                        </p:cTn>
                                        <p:tgtEl>
                                          <p:sndTgt r:embed="rId6" name="T3_W3F_12.4.wav"/>
                                        </p:tgtEl>
                                      </p:cMediaNode>
                                    </p:audio>
                                  </p:sub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51"/>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55"/>
                                        </p:tgtEl>
                                        <p:attrNameLst>
                                          <p:attrName>style.visibility</p:attrName>
                                        </p:attrNameLst>
                                      </p:cBhvr>
                                      <p:to>
                                        <p:strVal val="visible"/>
                                      </p:to>
                                    </p:set>
                                    <p:animEffect transition="in" filter="wipe(left)">
                                      <p:cBhvr>
                                        <p:cTn id="58" dur="1750"/>
                                        <p:tgtEl>
                                          <p:spTgt spid="55"/>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wipe(left)">
                                      <p:cBhvr>
                                        <p:cTn id="63" dur="1750"/>
                                        <p:tgtEl>
                                          <p:spTgt spid="14"/>
                                        </p:tgtEl>
                                      </p:cBhvr>
                                    </p:animEffect>
                                  </p:childTnLst>
                                  <p:subTnLst>
                                    <p:audio>
                                      <p:cMediaNode>
                                        <p:cTn display="0" masterRel="sameClick">
                                          <p:stCondLst>
                                            <p:cond evt="begin" delay="0">
                                              <p:tn val="61"/>
                                            </p:cond>
                                          </p:stCondLst>
                                          <p:endCondLst>
                                            <p:cond evt="onStopAudio" delay="0">
                                              <p:tgtEl>
                                                <p:sldTgt/>
                                              </p:tgtEl>
                                            </p:cond>
                                          </p:endCondLst>
                                        </p:cTn>
                                        <p:tgtEl>
                                          <p:sndTgt r:embed="rId7" name="T3_W3F_12.5.wav"/>
                                        </p:tgtEl>
                                      </p:cMediaNode>
                                    </p:audio>
                                  </p:sub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59"/>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60"/>
                                        </p:tgtEl>
                                        <p:attrNameLst>
                                          <p:attrName>style.visibility</p:attrName>
                                        </p:attrNameLst>
                                      </p:cBhvr>
                                      <p:to>
                                        <p:strVal val="visible"/>
                                      </p:to>
                                    </p:set>
                                    <p:animEffect transition="in" filter="wipe(left)">
                                      <p:cBhvr>
                                        <p:cTn id="72" dur="175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3" grpId="0"/>
      <p:bldP spid="14" grpId="0"/>
      <p:bldP spid="15" grpId="0"/>
      <p:bldP spid="34" grpId="0" animBg="1"/>
      <p:bldP spid="38" grpId="0"/>
      <p:bldP spid="39" grpId="0" animBg="1"/>
      <p:bldP spid="45" grpId="0"/>
      <p:bldP spid="49" grpId="0" animBg="1"/>
      <p:bldP spid="50" grpId="0"/>
      <p:bldP spid="51" grpId="0" animBg="1"/>
      <p:bldP spid="55" grpId="0"/>
      <p:bldP spid="59" grpId="0" animBg="1"/>
      <p:bldP spid="6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925795891"/>
              </p:ext>
            </p:extLst>
          </p:nvPr>
        </p:nvGraphicFramePr>
        <p:xfrm>
          <a:off x="630015" y="834302"/>
          <a:ext cx="10998650" cy="5951225"/>
        </p:xfrm>
        <a:graphic>
          <a:graphicData uri="http://schemas.openxmlformats.org/drawingml/2006/table">
            <a:tbl>
              <a:tblPr firstRow="1" bandRow="1"/>
              <a:tblGrid>
                <a:gridCol w="1939967">
                  <a:extLst>
                    <a:ext uri="{9D8B030D-6E8A-4147-A177-3AD203B41FA5}">
                      <a16:colId xmlns:a16="http://schemas.microsoft.com/office/drawing/2014/main" val="1203737284"/>
                    </a:ext>
                  </a:extLst>
                </a:gridCol>
                <a:gridCol w="2688864">
                  <a:extLst>
                    <a:ext uri="{9D8B030D-6E8A-4147-A177-3AD203B41FA5}">
                      <a16:colId xmlns:a16="http://schemas.microsoft.com/office/drawing/2014/main" val="1810222861"/>
                    </a:ext>
                  </a:extLst>
                </a:gridCol>
                <a:gridCol w="3350258">
                  <a:extLst>
                    <a:ext uri="{9D8B030D-6E8A-4147-A177-3AD203B41FA5}">
                      <a16:colId xmlns:a16="http://schemas.microsoft.com/office/drawing/2014/main" val="274413866"/>
                    </a:ext>
                  </a:extLst>
                </a:gridCol>
                <a:gridCol w="3019561">
                  <a:extLst>
                    <a:ext uri="{9D8B030D-6E8A-4147-A177-3AD203B41FA5}">
                      <a16:colId xmlns:a16="http://schemas.microsoft.com/office/drawing/2014/main" val="2706468897"/>
                    </a:ext>
                  </a:extLst>
                </a:gridCol>
              </a:tblGrid>
              <a:tr h="879349">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die Pause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B0F0"/>
                          </a:solidFill>
                          <a:latin typeface="Century Gothic" panose="020B0502020202020204" pitchFamily="34" charset="0"/>
                        </a:rPr>
                        <a:t>finden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d</a:t>
                      </a:r>
                      <a:r>
                        <a:rPr lang="en-GB" sz="2400" b="1" dirty="0" err="1">
                          <a:solidFill>
                            <a:srgbClr val="00B0F0"/>
                          </a:solidFill>
                          <a:latin typeface="Century Gothic" panose="020B0502020202020204" pitchFamily="34" charset="0"/>
                        </a:rPr>
                        <a:t>ie</a:t>
                      </a:r>
                      <a:r>
                        <a:rPr lang="en-GB" sz="2400" b="1" dirty="0">
                          <a:solidFill>
                            <a:srgbClr val="00B0F0"/>
                          </a:solidFill>
                          <a:latin typeface="Century Gothic" panose="020B0502020202020204" pitchFamily="34" charset="0"/>
                        </a:rPr>
                        <a:t> Arbeit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79349">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S</a:t>
                      </a:r>
                      <a:r>
                        <a:rPr lang="en-GB" sz="2400" b="1" dirty="0" err="1">
                          <a:solidFill>
                            <a:srgbClr val="00B0F0"/>
                          </a:solidFill>
                          <a:latin typeface="Century Gothic" panose="020B0502020202020204" pitchFamily="34" charset="0"/>
                        </a:rPr>
                        <a:t>ie</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der </a:t>
                      </a:r>
                      <a:r>
                        <a:rPr lang="en-GB" sz="2400" b="1" dirty="0" err="1">
                          <a:solidFill>
                            <a:srgbClr val="00B0F0"/>
                          </a:solidFill>
                          <a:latin typeface="Century Gothic" panose="020B0502020202020204" pitchFamily="34" charset="0"/>
                        </a:rPr>
                        <a:t>Unterricht</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d</a:t>
                      </a:r>
                      <a:r>
                        <a:rPr lang="en-GB" sz="2400" b="1" dirty="0">
                          <a:solidFill>
                            <a:srgbClr val="00B0F0"/>
                          </a:solidFill>
                          <a:latin typeface="Century Gothic" panose="020B0502020202020204" pitchFamily="34" charset="0"/>
                        </a:rPr>
                        <a:t>as Essen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79349">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am Morgen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am Abend </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am </a:t>
                      </a:r>
                      <a:r>
                        <a:rPr lang="en-US" sz="2400" b="1" dirty="0" err="1">
                          <a:solidFill>
                            <a:srgbClr val="92D050"/>
                          </a:solidFill>
                          <a:latin typeface="Century Gothic" panose="020B0502020202020204" pitchFamily="34" charset="0"/>
                        </a:rPr>
                        <a:t>Nachmittag</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79349">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für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bekannt</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dort</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79349">
                <a:tc rowSpan="2">
                  <a:txBody>
                    <a:bodyPr/>
                    <a:lstStyle/>
                    <a:p>
                      <a:endParaRPr lang="en-GB"/>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d</a:t>
                      </a:r>
                      <a:r>
                        <a:rPr lang="en-GB" sz="2400" b="1" dirty="0" err="1">
                          <a:solidFill>
                            <a:srgbClr val="FF3399"/>
                          </a:solidFill>
                          <a:latin typeface="Century Gothic" panose="020B0502020202020204" pitchFamily="34" charset="0"/>
                        </a:rPr>
                        <a:t>ann</a:t>
                      </a:r>
                      <a:endParaRPr lang="en-GB" sz="2400" b="1" dirty="0">
                        <a:solidFill>
                          <a:srgbClr val="FF3399"/>
                        </a:solidFill>
                        <a:latin typeface="Century Gothic" panose="020B0502020202020204" pitchFamily="34" charset="0"/>
                      </a:endParaRP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man</a:t>
                      </a:r>
                      <a:endParaRPr lang="en-GB" sz="2400" b="1" dirty="0">
                        <a:solidFill>
                          <a:srgbClr val="FF3399"/>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sie</a:t>
                      </a:r>
                      <a:r>
                        <a:rPr lang="en-GB" sz="2400" b="1" dirty="0">
                          <a:solidFill>
                            <a:srgbClr val="FF3399"/>
                          </a:solidFill>
                          <a:latin typeface="Century Gothic" panose="020B0502020202020204" pitchFamily="34" charset="0"/>
                        </a:rPr>
                        <a:t> </a:t>
                      </a:r>
                      <a:r>
                        <a:rPr lang="en-GB" sz="2400" b="1" dirty="0" err="1">
                          <a:solidFill>
                            <a:srgbClr val="FF3399"/>
                          </a:solidFill>
                          <a:latin typeface="Century Gothic" panose="020B0502020202020204" pitchFamily="34" charset="0"/>
                        </a:rPr>
                        <a:t>sieht</a:t>
                      </a:r>
                      <a:endParaRPr lang="en-GB" sz="2400" b="1" dirty="0">
                        <a:solidFill>
                          <a:srgbClr val="FF3399"/>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79349">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es </a:t>
                      </a:r>
                      <a:r>
                        <a:rPr lang="en-US" sz="2400" b="1" dirty="0" err="1">
                          <a:solidFill>
                            <a:srgbClr val="FF3399"/>
                          </a:solidFill>
                          <a:latin typeface="Century Gothic" panose="020B0502020202020204" pitchFamily="34" charset="0"/>
                        </a:rPr>
                        <a:t>wird</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man </a:t>
                      </a:r>
                      <a:r>
                        <a:rPr lang="en-GB" sz="2400" b="1" dirty="0" err="1">
                          <a:solidFill>
                            <a:srgbClr val="FF3399"/>
                          </a:solidFill>
                          <a:latin typeface="Century Gothic" panose="020B0502020202020204" pitchFamily="34" charset="0"/>
                        </a:rPr>
                        <a:t>isst</a:t>
                      </a:r>
                      <a:endParaRPr lang="en-GB" sz="2400" b="1" dirty="0">
                        <a:solidFill>
                          <a:srgbClr val="FF3399"/>
                        </a:solidFill>
                        <a:latin typeface="Century Gothic" panose="020B0502020202020204" pitchFamily="34" charset="0"/>
                      </a:endParaRPr>
                    </a:p>
                    <a:p>
                      <a:endParaRPr lang="en-GB" sz="2400" b="1" dirty="0">
                        <a:solidFill>
                          <a:srgbClr val="FF3399"/>
                        </a:solidFill>
                        <a:latin typeface="Century Gothic" panose="020B0502020202020204" pitchFamily="34" charset="0"/>
                      </a:endParaRPr>
                    </a:p>
                    <a:p>
                      <a:endParaRPr lang="en-GB" sz="2400" b="1" dirty="0">
                        <a:solidFill>
                          <a:srgbClr val="FF3399"/>
                        </a:solidFill>
                        <a:latin typeface="Century Gothic" panose="020B0502020202020204" pitchFamily="34" charset="0"/>
                      </a:endParaRPr>
                    </a:p>
                    <a:p>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er </a:t>
                      </a:r>
                      <a:r>
                        <a:rPr lang="en-GB" sz="2400" b="1" dirty="0" err="1">
                          <a:solidFill>
                            <a:srgbClr val="FF3399"/>
                          </a:solidFill>
                          <a:latin typeface="Century Gothic" panose="020B0502020202020204" pitchFamily="34" charset="0"/>
                        </a:rPr>
                        <a:t>trägt</a:t>
                      </a:r>
                      <a:endParaRPr lang="en-GB" sz="2400" b="1" dirty="0">
                        <a:solidFill>
                          <a:srgbClr val="FF3399"/>
                        </a:solidFill>
                        <a:latin typeface="Century Gothic" panose="020B0502020202020204" pitchFamily="34" charset="0"/>
                      </a:endParaRPr>
                    </a:p>
                    <a:p>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hlinkClick r:id="" action="ppaction://noaction">
              <a:snd r:embed="rId3" name="T3_W3F_13.1.wav"/>
            </a:hlinkClick>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6"/>
          <a:stretch>
            <a:fillRect/>
          </a:stretch>
        </p:blipFill>
        <p:spPr>
          <a:xfrm>
            <a:off x="721690" y="4628420"/>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17476" y="5319627"/>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55" name="TextBox 54">
            <a:extLst>
              <a:ext uri="{FF2B5EF4-FFF2-40B4-BE49-F238E27FC236}">
                <a16:creationId xmlns:a16="http://schemas.microsoft.com/office/drawing/2014/main" id="{BDF82653-B951-4AAC-B1A2-20FD4CFE7478}"/>
              </a:ext>
            </a:extLst>
          </p:cNvPr>
          <p:cNvSpPr txBox="1"/>
          <p:nvPr/>
        </p:nvSpPr>
        <p:spPr>
          <a:xfrm>
            <a:off x="2599726" y="5898503"/>
            <a:ext cx="2962600" cy="461665"/>
          </a:xfrm>
          <a:prstGeom prst="rect">
            <a:avLst/>
          </a:prstGeom>
          <a:noFill/>
        </p:spPr>
        <p:txBody>
          <a:bodyPr wrap="square" rtlCol="0">
            <a:spAutoFit/>
          </a:bodyPr>
          <a:lstStyle/>
          <a:p>
            <a:pPr>
              <a:buClr>
                <a:srgbClr val="000000"/>
              </a:buClr>
              <a:defRPr/>
            </a:pPr>
            <a:r>
              <a:rPr lang="en-GB" sz="2400" kern="0" dirty="0">
                <a:solidFill>
                  <a:srgbClr val="002060"/>
                </a:solidFill>
                <a:latin typeface="Century Gothic" panose="020B0502020202020204" pitchFamily="34" charset="0"/>
                <a:cs typeface="Arial"/>
              </a:rPr>
              <a:t>it gets, is getting</a:t>
            </a:r>
          </a:p>
        </p:txBody>
      </p:sp>
      <p:sp>
        <p:nvSpPr>
          <p:cNvPr id="56" name="TextBox 55">
            <a:extLst>
              <a:ext uri="{FF2B5EF4-FFF2-40B4-BE49-F238E27FC236}">
                <a16:creationId xmlns:a16="http://schemas.microsoft.com/office/drawing/2014/main" id="{862CFA1C-E682-4099-8294-19B044354D55}"/>
              </a:ext>
            </a:extLst>
          </p:cNvPr>
          <p:cNvSpPr txBox="1"/>
          <p:nvPr/>
        </p:nvSpPr>
        <p:spPr>
          <a:xfrm>
            <a:off x="5257824" y="5898503"/>
            <a:ext cx="2962600" cy="830997"/>
          </a:xfrm>
          <a:prstGeom prst="rect">
            <a:avLst/>
          </a:prstGeom>
          <a:noFill/>
        </p:spPr>
        <p:txBody>
          <a:bodyPr wrap="square" rtlCol="0">
            <a:spAutoFit/>
          </a:bodyPr>
          <a:lstStyle/>
          <a:p>
            <a:pPr>
              <a:buClr>
                <a:srgbClr val="000000"/>
              </a:buClr>
              <a:defRPr/>
            </a:pPr>
            <a:r>
              <a:rPr lang="en-GB" sz="2400" kern="0" dirty="0">
                <a:solidFill>
                  <a:srgbClr val="002060"/>
                </a:solidFill>
                <a:latin typeface="Century Gothic" panose="020B0502020202020204" pitchFamily="34" charset="0"/>
                <a:cs typeface="Arial"/>
              </a:rPr>
              <a:t>people/ you (general) eat</a:t>
            </a:r>
          </a:p>
        </p:txBody>
      </p:sp>
      <p:sp>
        <p:nvSpPr>
          <p:cNvPr id="57" name="TextBox 56">
            <a:extLst>
              <a:ext uri="{FF2B5EF4-FFF2-40B4-BE49-F238E27FC236}">
                <a16:creationId xmlns:a16="http://schemas.microsoft.com/office/drawing/2014/main" id="{DF64A05B-A2E8-4E6A-AE16-0B9A2F39F702}"/>
              </a:ext>
            </a:extLst>
          </p:cNvPr>
          <p:cNvSpPr txBox="1"/>
          <p:nvPr/>
        </p:nvSpPr>
        <p:spPr>
          <a:xfrm>
            <a:off x="8618942" y="5898503"/>
            <a:ext cx="2962600" cy="830997"/>
          </a:xfrm>
          <a:prstGeom prst="rect">
            <a:avLst/>
          </a:prstGeom>
          <a:noFill/>
        </p:spPr>
        <p:txBody>
          <a:bodyPr wrap="square" rtlCol="0">
            <a:spAutoFit/>
          </a:bodyPr>
          <a:lstStyle/>
          <a:p>
            <a:pPr>
              <a:buClr>
                <a:srgbClr val="000000"/>
              </a:buClr>
              <a:defRPr/>
            </a:pPr>
            <a:r>
              <a:rPr lang="en-GB" sz="2400" kern="0" dirty="0">
                <a:solidFill>
                  <a:srgbClr val="002060"/>
                </a:solidFill>
                <a:latin typeface="Century Gothic" panose="020B0502020202020204" pitchFamily="34" charset="0"/>
                <a:cs typeface="Arial"/>
              </a:rPr>
              <a:t>he wears, is wearing</a:t>
            </a:r>
          </a:p>
        </p:txBody>
      </p:sp>
      <p:sp>
        <p:nvSpPr>
          <p:cNvPr id="58" name="TextBox 57">
            <a:extLst>
              <a:ext uri="{FF2B5EF4-FFF2-40B4-BE49-F238E27FC236}">
                <a16:creationId xmlns:a16="http://schemas.microsoft.com/office/drawing/2014/main" id="{EF239C35-C144-491F-AEA8-CD145B46436E}"/>
              </a:ext>
            </a:extLst>
          </p:cNvPr>
          <p:cNvSpPr txBox="1"/>
          <p:nvPr/>
        </p:nvSpPr>
        <p:spPr>
          <a:xfrm>
            <a:off x="2599726" y="4746953"/>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then</a:t>
            </a:r>
          </a:p>
        </p:txBody>
      </p:sp>
      <p:sp>
        <p:nvSpPr>
          <p:cNvPr id="59" name="TextBox 58">
            <a:extLst>
              <a:ext uri="{FF2B5EF4-FFF2-40B4-BE49-F238E27FC236}">
                <a16:creationId xmlns:a16="http://schemas.microsoft.com/office/drawing/2014/main" id="{5EAB8AEE-2EFB-4FCD-B290-9EBB073016C9}"/>
              </a:ext>
            </a:extLst>
          </p:cNvPr>
          <p:cNvSpPr txBox="1"/>
          <p:nvPr/>
        </p:nvSpPr>
        <p:spPr>
          <a:xfrm>
            <a:off x="5257824" y="4746953"/>
            <a:ext cx="3838637" cy="415498"/>
          </a:xfrm>
          <a:prstGeom prst="rect">
            <a:avLst/>
          </a:prstGeom>
          <a:noFill/>
        </p:spPr>
        <p:txBody>
          <a:bodyPr wrap="square" rtlCol="0">
            <a:spAutoFit/>
          </a:bodyPr>
          <a:lstStyle/>
          <a:p>
            <a:pPr>
              <a:buClr>
                <a:srgbClr val="000000"/>
              </a:buClr>
              <a:buFont typeface="Arial"/>
              <a:buNone/>
              <a:defRPr/>
            </a:pPr>
            <a:r>
              <a:rPr lang="en-US" sz="2100" kern="0" dirty="0">
                <a:solidFill>
                  <a:srgbClr val="002060"/>
                </a:solidFill>
                <a:latin typeface="Century Gothic" panose="020B0502020202020204" pitchFamily="34" charset="0"/>
                <a:cs typeface="Arial"/>
                <a:sym typeface="Arial"/>
              </a:rPr>
              <a:t>you (in general), people</a:t>
            </a:r>
            <a:endParaRPr lang="en-GB" sz="2100" kern="0" dirty="0">
              <a:solidFill>
                <a:srgbClr val="002060"/>
              </a:solidFill>
              <a:latin typeface="Century Gothic" panose="020B0502020202020204" pitchFamily="34" charset="0"/>
              <a:cs typeface="Arial"/>
              <a:sym typeface="Arial"/>
            </a:endParaRPr>
          </a:p>
        </p:txBody>
      </p:sp>
      <p:sp>
        <p:nvSpPr>
          <p:cNvPr id="64" name="TextBox 63">
            <a:extLst>
              <a:ext uri="{FF2B5EF4-FFF2-40B4-BE49-F238E27FC236}">
                <a16:creationId xmlns:a16="http://schemas.microsoft.com/office/drawing/2014/main" id="{24EF90E7-D847-4795-BDB5-8402724F776D}"/>
              </a:ext>
            </a:extLst>
          </p:cNvPr>
          <p:cNvSpPr txBox="1"/>
          <p:nvPr/>
        </p:nvSpPr>
        <p:spPr>
          <a:xfrm>
            <a:off x="2599726" y="3873543"/>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for</a:t>
            </a:r>
          </a:p>
        </p:txBody>
      </p:sp>
      <p:sp>
        <p:nvSpPr>
          <p:cNvPr id="65" name="TextBox 64">
            <a:extLst>
              <a:ext uri="{FF2B5EF4-FFF2-40B4-BE49-F238E27FC236}">
                <a16:creationId xmlns:a16="http://schemas.microsoft.com/office/drawing/2014/main" id="{14BEB3B8-B887-4DEB-A486-6CD05DC01D9A}"/>
              </a:ext>
            </a:extLst>
          </p:cNvPr>
          <p:cNvSpPr txBox="1"/>
          <p:nvPr/>
        </p:nvSpPr>
        <p:spPr>
          <a:xfrm>
            <a:off x="5257824" y="3873543"/>
            <a:ext cx="2469485"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famous</a:t>
            </a:r>
          </a:p>
        </p:txBody>
      </p:sp>
      <p:sp>
        <p:nvSpPr>
          <p:cNvPr id="66" name="TextBox 65">
            <a:extLst>
              <a:ext uri="{FF2B5EF4-FFF2-40B4-BE49-F238E27FC236}">
                <a16:creationId xmlns:a16="http://schemas.microsoft.com/office/drawing/2014/main" id="{9A77445A-237C-48F8-B46C-8170B7D37559}"/>
              </a:ext>
            </a:extLst>
          </p:cNvPr>
          <p:cNvSpPr txBox="1"/>
          <p:nvPr/>
        </p:nvSpPr>
        <p:spPr>
          <a:xfrm>
            <a:off x="8593186" y="3873543"/>
            <a:ext cx="2698383"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there</a:t>
            </a:r>
            <a:endParaRPr lang="en-GB" sz="2400" kern="0" dirty="0">
              <a:solidFill>
                <a:srgbClr val="002060"/>
              </a:solidFill>
              <a:latin typeface="Century Gothic" panose="020B0502020202020204" pitchFamily="34" charset="0"/>
              <a:cs typeface="Arial"/>
              <a:sym typeface="Arial"/>
            </a:endParaRPr>
          </a:p>
        </p:txBody>
      </p:sp>
      <p:sp>
        <p:nvSpPr>
          <p:cNvPr id="67" name="TextBox 66">
            <a:extLst>
              <a:ext uri="{FF2B5EF4-FFF2-40B4-BE49-F238E27FC236}">
                <a16:creationId xmlns:a16="http://schemas.microsoft.com/office/drawing/2014/main" id="{2A9D9F22-C351-4596-BB7D-87AE8D30A74E}"/>
              </a:ext>
            </a:extLst>
          </p:cNvPr>
          <p:cNvSpPr txBox="1"/>
          <p:nvPr/>
        </p:nvSpPr>
        <p:spPr>
          <a:xfrm>
            <a:off x="2599726" y="3003178"/>
            <a:ext cx="2463555"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in the morning</a:t>
            </a:r>
          </a:p>
        </p:txBody>
      </p:sp>
      <p:sp>
        <p:nvSpPr>
          <p:cNvPr id="68" name="TextBox 67">
            <a:extLst>
              <a:ext uri="{FF2B5EF4-FFF2-40B4-BE49-F238E27FC236}">
                <a16:creationId xmlns:a16="http://schemas.microsoft.com/office/drawing/2014/main" id="{171C234B-E1D8-4BA7-9BB6-CEE92AB173E3}"/>
              </a:ext>
            </a:extLst>
          </p:cNvPr>
          <p:cNvSpPr txBox="1"/>
          <p:nvPr/>
        </p:nvSpPr>
        <p:spPr>
          <a:xfrm>
            <a:off x="5257824" y="3003178"/>
            <a:ext cx="2698383"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in the evening</a:t>
            </a:r>
            <a:endParaRPr lang="en-GB" sz="2400" kern="0" dirty="0">
              <a:solidFill>
                <a:srgbClr val="002060"/>
              </a:solidFill>
              <a:latin typeface="Century Gothic" panose="020B0502020202020204" pitchFamily="34" charset="0"/>
              <a:cs typeface="Arial"/>
              <a:sym typeface="Arial"/>
            </a:endParaRPr>
          </a:p>
        </p:txBody>
      </p:sp>
      <p:sp>
        <p:nvSpPr>
          <p:cNvPr id="69" name="TextBox 68">
            <a:extLst>
              <a:ext uri="{FF2B5EF4-FFF2-40B4-BE49-F238E27FC236}">
                <a16:creationId xmlns:a16="http://schemas.microsoft.com/office/drawing/2014/main" id="{5C29C5FA-AFAC-4818-90A1-7B59F3E335C7}"/>
              </a:ext>
            </a:extLst>
          </p:cNvPr>
          <p:cNvSpPr txBox="1"/>
          <p:nvPr/>
        </p:nvSpPr>
        <p:spPr>
          <a:xfrm>
            <a:off x="8618941" y="3003178"/>
            <a:ext cx="2685916"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in the afternoon</a:t>
            </a:r>
            <a:endParaRPr lang="en-GB" sz="2400" kern="0" dirty="0">
              <a:solidFill>
                <a:srgbClr val="002060"/>
              </a:solidFill>
              <a:latin typeface="Century Gothic" panose="020B0502020202020204" pitchFamily="34" charset="0"/>
              <a:cs typeface="Arial"/>
              <a:sym typeface="Arial"/>
            </a:endParaRPr>
          </a:p>
        </p:txBody>
      </p:sp>
      <p:sp>
        <p:nvSpPr>
          <p:cNvPr id="70" name="TextBox 69">
            <a:extLst>
              <a:ext uri="{FF2B5EF4-FFF2-40B4-BE49-F238E27FC236}">
                <a16:creationId xmlns:a16="http://schemas.microsoft.com/office/drawing/2014/main" id="{3BD33182-986E-45CA-86E6-40DC81B590C8}"/>
              </a:ext>
            </a:extLst>
          </p:cNvPr>
          <p:cNvSpPr txBox="1"/>
          <p:nvPr/>
        </p:nvSpPr>
        <p:spPr>
          <a:xfrm>
            <a:off x="2599726" y="2095933"/>
            <a:ext cx="1999864"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you (formal)</a:t>
            </a:r>
          </a:p>
        </p:txBody>
      </p:sp>
      <p:sp>
        <p:nvSpPr>
          <p:cNvPr id="71" name="TextBox 70">
            <a:extLst>
              <a:ext uri="{FF2B5EF4-FFF2-40B4-BE49-F238E27FC236}">
                <a16:creationId xmlns:a16="http://schemas.microsoft.com/office/drawing/2014/main" id="{D4662F6F-BB7A-440E-99DB-3FEB806B34CB}"/>
              </a:ext>
            </a:extLst>
          </p:cNvPr>
          <p:cNvSpPr txBox="1"/>
          <p:nvPr/>
        </p:nvSpPr>
        <p:spPr>
          <a:xfrm>
            <a:off x="5257824" y="2095933"/>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lesson</a:t>
            </a:r>
          </a:p>
        </p:txBody>
      </p:sp>
      <p:sp>
        <p:nvSpPr>
          <p:cNvPr id="72" name="TextBox 71">
            <a:extLst>
              <a:ext uri="{FF2B5EF4-FFF2-40B4-BE49-F238E27FC236}">
                <a16:creationId xmlns:a16="http://schemas.microsoft.com/office/drawing/2014/main" id="{80DD82C3-D3C7-45A3-B5A4-90223E7359A7}"/>
              </a:ext>
            </a:extLst>
          </p:cNvPr>
          <p:cNvSpPr txBox="1"/>
          <p:nvPr/>
        </p:nvSpPr>
        <p:spPr>
          <a:xfrm>
            <a:off x="8618942" y="2095933"/>
            <a:ext cx="177558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meal</a:t>
            </a:r>
          </a:p>
        </p:txBody>
      </p:sp>
      <p:sp>
        <p:nvSpPr>
          <p:cNvPr id="73" name="TextBox 72">
            <a:extLst>
              <a:ext uri="{FF2B5EF4-FFF2-40B4-BE49-F238E27FC236}">
                <a16:creationId xmlns:a16="http://schemas.microsoft.com/office/drawing/2014/main" id="{40541C7D-B0CC-4C45-9347-2F6A8921779D}"/>
              </a:ext>
            </a:extLst>
          </p:cNvPr>
          <p:cNvSpPr txBox="1"/>
          <p:nvPr/>
        </p:nvSpPr>
        <p:spPr>
          <a:xfrm>
            <a:off x="2599726" y="1252575"/>
            <a:ext cx="1899579"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(the) break</a:t>
            </a:r>
            <a:endParaRPr lang="en-GB" sz="2400" kern="0" dirty="0">
              <a:solidFill>
                <a:srgbClr val="002060"/>
              </a:solidFill>
              <a:latin typeface="Century Gothic" panose="020B0502020202020204" pitchFamily="34" charset="0"/>
              <a:cs typeface="Arial"/>
              <a:sym typeface="Arial"/>
            </a:endParaRPr>
          </a:p>
        </p:txBody>
      </p:sp>
      <p:sp>
        <p:nvSpPr>
          <p:cNvPr id="74" name="TextBox 73">
            <a:extLst>
              <a:ext uri="{FF2B5EF4-FFF2-40B4-BE49-F238E27FC236}">
                <a16:creationId xmlns:a16="http://schemas.microsoft.com/office/drawing/2014/main" id="{85556096-252E-4BFA-8C9B-3147737202F6}"/>
              </a:ext>
            </a:extLst>
          </p:cNvPr>
          <p:cNvSpPr txBox="1"/>
          <p:nvPr/>
        </p:nvSpPr>
        <p:spPr>
          <a:xfrm>
            <a:off x="5257824" y="1252575"/>
            <a:ext cx="2696252"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to find, finding </a:t>
            </a:r>
            <a:endParaRPr lang="en-GB" sz="2400" kern="0" dirty="0">
              <a:solidFill>
                <a:srgbClr val="002060"/>
              </a:solidFill>
              <a:latin typeface="Century Gothic" panose="020B0502020202020204" pitchFamily="34" charset="0"/>
              <a:cs typeface="Arial"/>
              <a:sym typeface="Arial"/>
            </a:endParaRPr>
          </a:p>
        </p:txBody>
      </p:sp>
      <p:sp>
        <p:nvSpPr>
          <p:cNvPr id="75" name="TextBox 74">
            <a:extLst>
              <a:ext uri="{FF2B5EF4-FFF2-40B4-BE49-F238E27FC236}">
                <a16:creationId xmlns:a16="http://schemas.microsoft.com/office/drawing/2014/main" id="{B56FCEEC-BBC0-447D-8197-5467071F582A}"/>
              </a:ext>
            </a:extLst>
          </p:cNvPr>
          <p:cNvSpPr txBox="1"/>
          <p:nvPr/>
        </p:nvSpPr>
        <p:spPr>
          <a:xfrm>
            <a:off x="8618941" y="1252575"/>
            <a:ext cx="2685916"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(the) work</a:t>
            </a:r>
            <a:endParaRPr lang="en-GB" sz="2400" kern="0" dirty="0">
              <a:solidFill>
                <a:srgbClr val="002060"/>
              </a:solidFill>
              <a:latin typeface="Century Gothic" panose="020B0502020202020204" pitchFamily="34" charset="0"/>
              <a:cs typeface="Arial"/>
              <a:sym typeface="Arial"/>
            </a:endParaRPr>
          </a:p>
        </p:txBody>
      </p:sp>
      <p:sp>
        <p:nvSpPr>
          <p:cNvPr id="41" name="Google Shape;167;p2">
            <a:extLst>
              <a:ext uri="{FF2B5EF4-FFF2-40B4-BE49-F238E27FC236}">
                <a16:creationId xmlns:a16="http://schemas.microsoft.com/office/drawing/2014/main" id="{CFC78525-ACBC-4B9E-B1B5-57FCF0C8F339}"/>
              </a:ext>
            </a:extLst>
          </p:cNvPr>
          <p:cNvSpPr/>
          <p:nvPr/>
        </p:nvSpPr>
        <p:spPr>
          <a:xfrm>
            <a:off x="123171" y="50139"/>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9" name="TextBox 38">
            <a:extLst>
              <a:ext uri="{FF2B5EF4-FFF2-40B4-BE49-F238E27FC236}">
                <a16:creationId xmlns:a16="http://schemas.microsoft.com/office/drawing/2014/main" id="{C3C8A574-C4FF-495B-A705-842C55E09B26}"/>
              </a:ext>
            </a:extLst>
          </p:cNvPr>
          <p:cNvSpPr txBox="1"/>
          <p:nvPr/>
        </p:nvSpPr>
        <p:spPr>
          <a:xfrm>
            <a:off x="8618941" y="4746953"/>
            <a:ext cx="5911768" cy="461665"/>
          </a:xfrm>
          <a:prstGeom prst="rect">
            <a:avLst/>
          </a:prstGeom>
          <a:noFill/>
        </p:spPr>
        <p:txBody>
          <a:bodyPr wrap="square">
            <a:spAutoFit/>
          </a:bodyPr>
          <a:lstStyle/>
          <a:p>
            <a:r>
              <a:rPr lang="en-GB" sz="2400" kern="0" dirty="0">
                <a:solidFill>
                  <a:srgbClr val="002060"/>
                </a:solidFill>
                <a:latin typeface="Century Gothic" panose="020B0502020202020204" pitchFamily="34" charset="0"/>
                <a:cs typeface="Arial"/>
              </a:rPr>
              <a:t>she sees, is seeing</a:t>
            </a:r>
            <a:endParaRPr lang="en-GB" dirty="0"/>
          </a:p>
        </p:txBody>
      </p:sp>
    </p:spTree>
    <p:extLst>
      <p:ext uri="{BB962C8B-B14F-4D97-AF65-F5344CB8AC3E}">
        <p14:creationId xmlns:p14="http://schemas.microsoft.com/office/powerpoint/2010/main" val="2533562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4" grpId="0"/>
      <p:bldP spid="65" grpId="0"/>
      <p:bldP spid="66" grpId="0"/>
      <p:bldP spid="67" grpId="0"/>
      <p:bldP spid="68" grpId="0"/>
      <p:bldP spid="69" grpId="0"/>
      <p:bldP spid="70" grpId="0"/>
      <p:bldP spid="71" grpId="0"/>
      <p:bldP spid="72" grpId="0"/>
      <p:bldP spid="73" grpId="0"/>
      <p:bldP spid="74" grpId="0"/>
      <p:bldP spid="75" grpId="0"/>
      <p:bldP spid="3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968173843"/>
              </p:ext>
            </p:extLst>
          </p:nvPr>
        </p:nvGraphicFramePr>
        <p:xfrm>
          <a:off x="630015" y="834302"/>
          <a:ext cx="11020560" cy="5585465"/>
        </p:xfrm>
        <a:graphic>
          <a:graphicData uri="http://schemas.openxmlformats.org/drawingml/2006/table">
            <a:tbl>
              <a:tblPr firstRow="1" bandRow="1"/>
              <a:tblGrid>
                <a:gridCol w="1939967">
                  <a:extLst>
                    <a:ext uri="{9D8B030D-6E8A-4147-A177-3AD203B41FA5}">
                      <a16:colId xmlns:a16="http://schemas.microsoft.com/office/drawing/2014/main" val="1203737284"/>
                    </a:ext>
                  </a:extLst>
                </a:gridCol>
                <a:gridCol w="2688864">
                  <a:extLst>
                    <a:ext uri="{9D8B030D-6E8A-4147-A177-3AD203B41FA5}">
                      <a16:colId xmlns:a16="http://schemas.microsoft.com/office/drawing/2014/main" val="1810222861"/>
                    </a:ext>
                  </a:extLst>
                </a:gridCol>
                <a:gridCol w="3372168">
                  <a:extLst>
                    <a:ext uri="{9D8B030D-6E8A-4147-A177-3AD203B41FA5}">
                      <a16:colId xmlns:a16="http://schemas.microsoft.com/office/drawing/2014/main" val="274413866"/>
                    </a:ext>
                  </a:extLst>
                </a:gridCol>
                <a:gridCol w="3019561">
                  <a:extLst>
                    <a:ext uri="{9D8B030D-6E8A-4147-A177-3AD203B41FA5}">
                      <a16:colId xmlns:a16="http://schemas.microsoft.com/office/drawing/2014/main" val="2706468897"/>
                    </a:ext>
                  </a:extLst>
                </a:gridCol>
              </a:tblGrid>
              <a:tr h="879349">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meal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break</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lesson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79349">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to find, finding </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you (formal)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work</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79349">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92D050"/>
                          </a:solidFill>
                          <a:latin typeface="Century Gothic" panose="020B0502020202020204" pitchFamily="34" charset="0"/>
                        </a:rPr>
                        <a:t>famous</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for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t</a:t>
                      </a:r>
                      <a:r>
                        <a:rPr lang="en-GB" sz="2400" b="1" dirty="0">
                          <a:solidFill>
                            <a:srgbClr val="92D050"/>
                          </a:solidFill>
                          <a:latin typeface="Century Gothic" panose="020B0502020202020204" pitchFamily="34" charset="0"/>
                        </a:rPr>
                        <a:t>here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79349">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in the evening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in the morning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in the afternoon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79349">
                <a:tc rowSpan="2">
                  <a:txBody>
                    <a:bodyPr/>
                    <a:lstStyle/>
                    <a:p>
                      <a:endParaRPr lang="en-GB"/>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people/you eat</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he wears, is wearing</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it gets, is getting</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79349">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then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you (in general), people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she sees</a:t>
                      </a:r>
                    </a:p>
                    <a:p>
                      <a:endParaRPr lang="en-GB" sz="2400" b="1" dirty="0">
                        <a:solidFill>
                          <a:srgbClr val="FF3399"/>
                        </a:solidFill>
                        <a:latin typeface="Century Gothic" panose="020B0502020202020204" pitchFamily="34" charset="0"/>
                      </a:endParaRPr>
                    </a:p>
                    <a:p>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hlinkClick r:id="" action="ppaction://noaction">
              <a:snd r:embed="rId3" name="T3_W3F_13.2.wav"/>
            </a:hlinkClick>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773695"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989418"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6"/>
          <a:stretch>
            <a:fillRect/>
          </a:stretch>
        </p:blipFill>
        <p:spPr>
          <a:xfrm>
            <a:off x="721690" y="4628420"/>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17476" y="5319627"/>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55" name="TextBox 54">
            <a:hlinkClick r:id="" action="ppaction://noaction">
              <a:snd r:embed="rId7" name="T3_W3F_13.3.wav"/>
            </a:hlinkClick>
            <a:extLst>
              <a:ext uri="{FF2B5EF4-FFF2-40B4-BE49-F238E27FC236}">
                <a16:creationId xmlns:a16="http://schemas.microsoft.com/office/drawing/2014/main" id="{BDF82653-B951-4AAC-B1A2-20FD4CFE7478}"/>
              </a:ext>
            </a:extLst>
          </p:cNvPr>
          <p:cNvSpPr txBox="1"/>
          <p:nvPr/>
        </p:nvSpPr>
        <p:spPr>
          <a:xfrm>
            <a:off x="2591741" y="5948291"/>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dann</a:t>
            </a:r>
            <a:endParaRPr lang="en-GB" sz="2400" kern="0" dirty="0">
              <a:solidFill>
                <a:srgbClr val="002060"/>
              </a:solidFill>
              <a:latin typeface="Century Gothic" panose="020B0502020202020204" pitchFamily="34" charset="0"/>
              <a:cs typeface="Arial"/>
              <a:sym typeface="Arial"/>
            </a:endParaRPr>
          </a:p>
        </p:txBody>
      </p:sp>
      <p:sp>
        <p:nvSpPr>
          <p:cNvPr id="56" name="TextBox 55">
            <a:hlinkClick r:id="" action="ppaction://noaction">
              <a:snd r:embed="rId8" name="T3_W3F_13.4.wav"/>
            </a:hlinkClick>
            <a:extLst>
              <a:ext uri="{FF2B5EF4-FFF2-40B4-BE49-F238E27FC236}">
                <a16:creationId xmlns:a16="http://schemas.microsoft.com/office/drawing/2014/main" id="{862CFA1C-E682-4099-8294-19B044354D55}"/>
              </a:ext>
            </a:extLst>
          </p:cNvPr>
          <p:cNvSpPr txBox="1"/>
          <p:nvPr/>
        </p:nvSpPr>
        <p:spPr>
          <a:xfrm>
            <a:off x="5277448" y="5948291"/>
            <a:ext cx="1899579"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man</a:t>
            </a:r>
            <a:endParaRPr lang="en-GB" sz="2400" kern="0" dirty="0">
              <a:solidFill>
                <a:srgbClr val="002060"/>
              </a:solidFill>
              <a:latin typeface="Century Gothic" panose="020B0502020202020204" pitchFamily="34" charset="0"/>
              <a:cs typeface="Arial"/>
              <a:sym typeface="Arial"/>
            </a:endParaRPr>
          </a:p>
        </p:txBody>
      </p:sp>
      <p:sp>
        <p:nvSpPr>
          <p:cNvPr id="57" name="TextBox 56">
            <a:hlinkClick r:id="" action="ppaction://noaction">
              <a:snd r:embed="rId9" name="T3E_W3F_14.3.wav"/>
            </a:hlinkClick>
            <a:extLst>
              <a:ext uri="{FF2B5EF4-FFF2-40B4-BE49-F238E27FC236}">
                <a16:creationId xmlns:a16="http://schemas.microsoft.com/office/drawing/2014/main" id="{DF64A05B-A2E8-4E6A-AE16-0B9A2F39F702}"/>
              </a:ext>
            </a:extLst>
          </p:cNvPr>
          <p:cNvSpPr txBox="1"/>
          <p:nvPr/>
        </p:nvSpPr>
        <p:spPr>
          <a:xfrm>
            <a:off x="8639184" y="5948291"/>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sie</a:t>
            </a:r>
            <a:r>
              <a:rPr lang="en-GB" sz="2400" kern="0" dirty="0">
                <a:solidFill>
                  <a:srgbClr val="002060"/>
                </a:solidFill>
                <a:latin typeface="Century Gothic" panose="020B0502020202020204" pitchFamily="34" charset="0"/>
                <a:cs typeface="Arial"/>
                <a:sym typeface="Arial"/>
              </a:rPr>
              <a:t> </a:t>
            </a:r>
            <a:r>
              <a:rPr lang="en-GB" sz="2400" kern="0" dirty="0" err="1">
                <a:solidFill>
                  <a:srgbClr val="002060"/>
                </a:solidFill>
                <a:latin typeface="Century Gothic" panose="020B0502020202020204" pitchFamily="34" charset="0"/>
                <a:cs typeface="Arial"/>
                <a:sym typeface="Arial"/>
              </a:rPr>
              <a:t>sieht</a:t>
            </a:r>
            <a:endParaRPr lang="en-GB" sz="2400" kern="0" dirty="0">
              <a:solidFill>
                <a:srgbClr val="002060"/>
              </a:solidFill>
              <a:latin typeface="Century Gothic" panose="020B0502020202020204" pitchFamily="34" charset="0"/>
              <a:cs typeface="Arial"/>
              <a:sym typeface="Arial"/>
            </a:endParaRPr>
          </a:p>
        </p:txBody>
      </p:sp>
      <p:sp>
        <p:nvSpPr>
          <p:cNvPr id="58" name="TextBox 57">
            <a:hlinkClick r:id="" action="ppaction://noaction">
              <a:snd r:embed="rId10" name="T3E_W3F_14.2.wav"/>
            </a:hlinkClick>
            <a:extLst>
              <a:ext uri="{FF2B5EF4-FFF2-40B4-BE49-F238E27FC236}">
                <a16:creationId xmlns:a16="http://schemas.microsoft.com/office/drawing/2014/main" id="{EF239C35-C144-491F-AEA8-CD145B46436E}"/>
              </a:ext>
            </a:extLst>
          </p:cNvPr>
          <p:cNvSpPr txBox="1"/>
          <p:nvPr/>
        </p:nvSpPr>
        <p:spPr>
          <a:xfrm>
            <a:off x="2591742" y="4748104"/>
            <a:ext cx="2557202"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man </a:t>
            </a:r>
            <a:r>
              <a:rPr lang="en-GB" sz="2400" kern="0" dirty="0" err="1">
                <a:solidFill>
                  <a:srgbClr val="002060"/>
                </a:solidFill>
                <a:latin typeface="Century Gothic" panose="020B0502020202020204" pitchFamily="34" charset="0"/>
                <a:cs typeface="Arial"/>
                <a:sym typeface="Arial"/>
              </a:rPr>
              <a:t>isst</a:t>
            </a:r>
            <a:endParaRPr lang="en-GB" sz="2400" kern="0" dirty="0">
              <a:solidFill>
                <a:srgbClr val="002060"/>
              </a:solidFill>
              <a:latin typeface="Century Gothic" panose="020B0502020202020204" pitchFamily="34" charset="0"/>
              <a:cs typeface="Arial"/>
              <a:sym typeface="Arial"/>
            </a:endParaRPr>
          </a:p>
        </p:txBody>
      </p:sp>
      <p:sp>
        <p:nvSpPr>
          <p:cNvPr id="59" name="TextBox 58">
            <a:hlinkClick r:id="" action="ppaction://noaction">
              <a:snd r:embed="rId11" name="T3E_W3F_14.4.wav"/>
            </a:hlinkClick>
            <a:extLst>
              <a:ext uri="{FF2B5EF4-FFF2-40B4-BE49-F238E27FC236}">
                <a16:creationId xmlns:a16="http://schemas.microsoft.com/office/drawing/2014/main" id="{5EAB8AEE-2EFB-4FCD-B290-9EBB073016C9}"/>
              </a:ext>
            </a:extLst>
          </p:cNvPr>
          <p:cNvSpPr txBox="1"/>
          <p:nvPr/>
        </p:nvSpPr>
        <p:spPr>
          <a:xfrm>
            <a:off x="5277450" y="4748104"/>
            <a:ext cx="1948745"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er </a:t>
            </a:r>
            <a:r>
              <a:rPr lang="en-US" sz="2400" kern="0" dirty="0" err="1">
                <a:solidFill>
                  <a:srgbClr val="002060"/>
                </a:solidFill>
                <a:latin typeface="Century Gothic" panose="020B0502020202020204" pitchFamily="34" charset="0"/>
                <a:cs typeface="Arial"/>
                <a:sym typeface="Arial"/>
              </a:rPr>
              <a:t>trägt</a:t>
            </a:r>
            <a:endParaRPr lang="en-GB" sz="2400" kern="0" dirty="0">
              <a:solidFill>
                <a:srgbClr val="002060"/>
              </a:solidFill>
              <a:latin typeface="Century Gothic" panose="020B0502020202020204" pitchFamily="34" charset="0"/>
              <a:cs typeface="Arial"/>
              <a:sym typeface="Arial"/>
            </a:endParaRPr>
          </a:p>
        </p:txBody>
      </p:sp>
      <p:sp>
        <p:nvSpPr>
          <p:cNvPr id="60" name="TextBox 59">
            <a:hlinkClick r:id="" action="ppaction://noaction">
              <a:snd r:embed="rId12" name="T3E_W3F_14.1.wav"/>
            </a:hlinkClick>
            <a:extLst>
              <a:ext uri="{FF2B5EF4-FFF2-40B4-BE49-F238E27FC236}">
                <a16:creationId xmlns:a16="http://schemas.microsoft.com/office/drawing/2014/main" id="{D18B8898-B477-43E3-BE8C-9D0576976DA9}"/>
              </a:ext>
            </a:extLst>
          </p:cNvPr>
          <p:cNvSpPr txBox="1"/>
          <p:nvPr/>
        </p:nvSpPr>
        <p:spPr>
          <a:xfrm>
            <a:off x="8639184" y="4748104"/>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es </a:t>
            </a:r>
            <a:r>
              <a:rPr lang="en-GB" sz="2400" kern="0" dirty="0" err="1">
                <a:solidFill>
                  <a:srgbClr val="002060"/>
                </a:solidFill>
                <a:latin typeface="Century Gothic" panose="020B0502020202020204" pitchFamily="34" charset="0"/>
                <a:cs typeface="Arial"/>
                <a:sym typeface="Arial"/>
              </a:rPr>
              <a:t>wird</a:t>
            </a:r>
            <a:endParaRPr lang="en-GB" sz="2400" kern="0" dirty="0">
              <a:solidFill>
                <a:srgbClr val="002060"/>
              </a:solidFill>
              <a:latin typeface="Century Gothic" panose="020B0502020202020204" pitchFamily="34" charset="0"/>
              <a:cs typeface="Arial"/>
              <a:sym typeface="Arial"/>
            </a:endParaRPr>
          </a:p>
        </p:txBody>
      </p:sp>
      <p:sp>
        <p:nvSpPr>
          <p:cNvPr id="64" name="TextBox 63">
            <a:hlinkClick r:id="" action="ppaction://noaction">
              <a:snd r:embed="rId13" name="T3_W3F_13.9.wav"/>
            </a:hlinkClick>
            <a:extLst>
              <a:ext uri="{FF2B5EF4-FFF2-40B4-BE49-F238E27FC236}">
                <a16:creationId xmlns:a16="http://schemas.microsoft.com/office/drawing/2014/main" id="{24EF90E7-D847-4795-BDB5-8402724F776D}"/>
              </a:ext>
            </a:extLst>
          </p:cNvPr>
          <p:cNvSpPr txBox="1"/>
          <p:nvPr/>
        </p:nvSpPr>
        <p:spPr>
          <a:xfrm>
            <a:off x="2591741" y="3873061"/>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am Abend</a:t>
            </a:r>
          </a:p>
        </p:txBody>
      </p:sp>
      <p:sp>
        <p:nvSpPr>
          <p:cNvPr id="65" name="TextBox 64">
            <a:hlinkClick r:id="" action="ppaction://noaction">
              <a:snd r:embed="rId14" name="T3_W3F_13.10.wav"/>
            </a:hlinkClick>
            <a:extLst>
              <a:ext uri="{FF2B5EF4-FFF2-40B4-BE49-F238E27FC236}">
                <a16:creationId xmlns:a16="http://schemas.microsoft.com/office/drawing/2014/main" id="{14BEB3B8-B887-4DEB-A486-6CD05DC01D9A}"/>
              </a:ext>
            </a:extLst>
          </p:cNvPr>
          <p:cNvSpPr txBox="1"/>
          <p:nvPr/>
        </p:nvSpPr>
        <p:spPr>
          <a:xfrm>
            <a:off x="5277450" y="3873061"/>
            <a:ext cx="2469485"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am Morgen</a:t>
            </a:r>
          </a:p>
        </p:txBody>
      </p:sp>
      <p:sp>
        <p:nvSpPr>
          <p:cNvPr id="66" name="TextBox 65">
            <a:hlinkClick r:id="" action="ppaction://noaction">
              <a:snd r:embed="rId15" name="T3_W3F_13.11.wav"/>
            </a:hlinkClick>
            <a:extLst>
              <a:ext uri="{FF2B5EF4-FFF2-40B4-BE49-F238E27FC236}">
                <a16:creationId xmlns:a16="http://schemas.microsoft.com/office/drawing/2014/main" id="{9A77445A-237C-48F8-B46C-8170B7D37559}"/>
              </a:ext>
            </a:extLst>
          </p:cNvPr>
          <p:cNvSpPr txBox="1"/>
          <p:nvPr/>
        </p:nvSpPr>
        <p:spPr>
          <a:xfrm>
            <a:off x="8639184" y="3873061"/>
            <a:ext cx="2698383"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am </a:t>
            </a:r>
            <a:r>
              <a:rPr lang="en-GB" sz="2400" kern="0" dirty="0" err="1">
                <a:solidFill>
                  <a:srgbClr val="002060"/>
                </a:solidFill>
                <a:latin typeface="Century Gothic" panose="020B0502020202020204" pitchFamily="34" charset="0"/>
                <a:cs typeface="Arial"/>
                <a:sym typeface="Arial"/>
              </a:rPr>
              <a:t>Nachmittag</a:t>
            </a:r>
            <a:endParaRPr lang="en-GB" sz="2400" kern="0" dirty="0">
              <a:solidFill>
                <a:srgbClr val="002060"/>
              </a:solidFill>
              <a:latin typeface="Century Gothic" panose="020B0502020202020204" pitchFamily="34" charset="0"/>
              <a:cs typeface="Arial"/>
              <a:sym typeface="Arial"/>
            </a:endParaRPr>
          </a:p>
        </p:txBody>
      </p:sp>
      <p:sp>
        <p:nvSpPr>
          <p:cNvPr id="67" name="TextBox 66">
            <a:hlinkClick r:id="" action="ppaction://noaction">
              <a:snd r:embed="rId16" name="T3_W3F_13.12.wav"/>
            </a:hlinkClick>
            <a:extLst>
              <a:ext uri="{FF2B5EF4-FFF2-40B4-BE49-F238E27FC236}">
                <a16:creationId xmlns:a16="http://schemas.microsoft.com/office/drawing/2014/main" id="{2A9D9F22-C351-4596-BB7D-87AE8D30A74E}"/>
              </a:ext>
            </a:extLst>
          </p:cNvPr>
          <p:cNvSpPr txBox="1"/>
          <p:nvPr/>
        </p:nvSpPr>
        <p:spPr>
          <a:xfrm>
            <a:off x="2591741" y="3000023"/>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bekannt</a:t>
            </a:r>
            <a:endParaRPr lang="en-GB" sz="2400" kern="0" dirty="0">
              <a:solidFill>
                <a:srgbClr val="002060"/>
              </a:solidFill>
              <a:latin typeface="Century Gothic" panose="020B0502020202020204" pitchFamily="34" charset="0"/>
              <a:cs typeface="Arial"/>
              <a:sym typeface="Arial"/>
            </a:endParaRPr>
          </a:p>
        </p:txBody>
      </p:sp>
      <p:sp>
        <p:nvSpPr>
          <p:cNvPr id="68" name="TextBox 67">
            <a:hlinkClick r:id="" action="ppaction://noaction">
              <a:snd r:embed="rId17" name="T3_W3F_13.13.wav"/>
            </a:hlinkClick>
            <a:extLst>
              <a:ext uri="{FF2B5EF4-FFF2-40B4-BE49-F238E27FC236}">
                <a16:creationId xmlns:a16="http://schemas.microsoft.com/office/drawing/2014/main" id="{171C234B-E1D8-4BA7-9BB6-CEE92AB173E3}"/>
              </a:ext>
            </a:extLst>
          </p:cNvPr>
          <p:cNvSpPr txBox="1"/>
          <p:nvPr/>
        </p:nvSpPr>
        <p:spPr>
          <a:xfrm>
            <a:off x="5277450" y="3000023"/>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für</a:t>
            </a:r>
          </a:p>
        </p:txBody>
      </p:sp>
      <p:sp>
        <p:nvSpPr>
          <p:cNvPr id="69" name="TextBox 68">
            <a:hlinkClick r:id="" action="ppaction://noaction">
              <a:snd r:embed="rId18" name="T3_W3F_13.14.wav"/>
            </a:hlinkClick>
            <a:extLst>
              <a:ext uri="{FF2B5EF4-FFF2-40B4-BE49-F238E27FC236}">
                <a16:creationId xmlns:a16="http://schemas.microsoft.com/office/drawing/2014/main" id="{5C29C5FA-AFAC-4818-90A1-7B59F3E335C7}"/>
              </a:ext>
            </a:extLst>
          </p:cNvPr>
          <p:cNvSpPr txBox="1"/>
          <p:nvPr/>
        </p:nvSpPr>
        <p:spPr>
          <a:xfrm>
            <a:off x="8639184" y="3000023"/>
            <a:ext cx="2489073" cy="461665"/>
          </a:xfrm>
          <a:prstGeom prst="rect">
            <a:avLst/>
          </a:prstGeom>
          <a:noFill/>
        </p:spPr>
        <p:txBody>
          <a:bodyPr wrap="square" rtlCol="0">
            <a:spAutoFit/>
          </a:bodyPr>
          <a:lstStyle/>
          <a:p>
            <a:pPr>
              <a:buClr>
                <a:srgbClr val="000000"/>
              </a:buClr>
              <a:buFont typeface="Arial"/>
              <a:buNone/>
              <a:defRPr/>
            </a:pPr>
            <a:r>
              <a:rPr lang="en-US" sz="2400" kern="0" dirty="0" err="1">
                <a:solidFill>
                  <a:srgbClr val="002060"/>
                </a:solidFill>
                <a:latin typeface="Century Gothic" panose="020B0502020202020204" pitchFamily="34" charset="0"/>
                <a:cs typeface="Arial"/>
                <a:sym typeface="Arial"/>
              </a:rPr>
              <a:t>dort</a:t>
            </a:r>
            <a:endParaRPr lang="en-GB" sz="2400" kern="0" dirty="0">
              <a:solidFill>
                <a:srgbClr val="002060"/>
              </a:solidFill>
              <a:latin typeface="Century Gothic" panose="020B0502020202020204" pitchFamily="34" charset="0"/>
              <a:cs typeface="Arial"/>
              <a:sym typeface="Arial"/>
            </a:endParaRPr>
          </a:p>
        </p:txBody>
      </p:sp>
      <p:sp>
        <p:nvSpPr>
          <p:cNvPr id="70" name="TextBox 69">
            <a:hlinkClick r:id="" action="ppaction://noaction">
              <a:snd r:embed="rId19" name="T3_W3F_13.15.wav"/>
            </a:hlinkClick>
            <a:extLst>
              <a:ext uri="{FF2B5EF4-FFF2-40B4-BE49-F238E27FC236}">
                <a16:creationId xmlns:a16="http://schemas.microsoft.com/office/drawing/2014/main" id="{3BD33182-986E-45CA-86E6-40DC81B590C8}"/>
              </a:ext>
            </a:extLst>
          </p:cNvPr>
          <p:cNvSpPr txBox="1"/>
          <p:nvPr/>
        </p:nvSpPr>
        <p:spPr>
          <a:xfrm>
            <a:off x="2591741" y="2113333"/>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finden</a:t>
            </a:r>
            <a:endParaRPr lang="en-GB" sz="2400" kern="0" dirty="0">
              <a:solidFill>
                <a:srgbClr val="002060"/>
              </a:solidFill>
              <a:latin typeface="Century Gothic" panose="020B0502020202020204" pitchFamily="34" charset="0"/>
              <a:cs typeface="Arial"/>
              <a:sym typeface="Arial"/>
            </a:endParaRPr>
          </a:p>
        </p:txBody>
      </p:sp>
      <p:sp>
        <p:nvSpPr>
          <p:cNvPr id="71" name="TextBox 70">
            <a:hlinkClick r:id="" action="ppaction://noaction">
              <a:snd r:embed="rId20" name="T3_W3F_13.16.wav"/>
            </a:hlinkClick>
            <a:extLst>
              <a:ext uri="{FF2B5EF4-FFF2-40B4-BE49-F238E27FC236}">
                <a16:creationId xmlns:a16="http://schemas.microsoft.com/office/drawing/2014/main" id="{D4662F6F-BB7A-440E-99DB-3FEB806B34CB}"/>
              </a:ext>
            </a:extLst>
          </p:cNvPr>
          <p:cNvSpPr txBox="1"/>
          <p:nvPr/>
        </p:nvSpPr>
        <p:spPr>
          <a:xfrm>
            <a:off x="5277450" y="2113333"/>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Sie</a:t>
            </a:r>
          </a:p>
        </p:txBody>
      </p:sp>
      <p:sp>
        <p:nvSpPr>
          <p:cNvPr id="72" name="TextBox 71">
            <a:hlinkClick r:id="" action="ppaction://noaction">
              <a:snd r:embed="rId21" name="T3_W3F_13.17.wav"/>
            </a:hlinkClick>
            <a:extLst>
              <a:ext uri="{FF2B5EF4-FFF2-40B4-BE49-F238E27FC236}">
                <a16:creationId xmlns:a16="http://schemas.microsoft.com/office/drawing/2014/main" id="{80DD82C3-D3C7-45A3-B5A4-90223E7359A7}"/>
              </a:ext>
            </a:extLst>
          </p:cNvPr>
          <p:cNvSpPr txBox="1"/>
          <p:nvPr/>
        </p:nvSpPr>
        <p:spPr>
          <a:xfrm>
            <a:off x="8639184" y="2113333"/>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Arbeit</a:t>
            </a:r>
          </a:p>
        </p:txBody>
      </p:sp>
      <p:sp>
        <p:nvSpPr>
          <p:cNvPr id="73" name="TextBox 72">
            <a:hlinkClick r:id="" action="ppaction://noaction">
              <a:snd r:embed="rId22" name="T3_W3F_13.18.wav"/>
            </a:hlinkClick>
            <a:extLst>
              <a:ext uri="{FF2B5EF4-FFF2-40B4-BE49-F238E27FC236}">
                <a16:creationId xmlns:a16="http://schemas.microsoft.com/office/drawing/2014/main" id="{40541C7D-B0CC-4C45-9347-2F6A8921779D}"/>
              </a:ext>
            </a:extLst>
          </p:cNvPr>
          <p:cNvSpPr txBox="1"/>
          <p:nvPr/>
        </p:nvSpPr>
        <p:spPr>
          <a:xfrm>
            <a:off x="2591741" y="1240017"/>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das Essen </a:t>
            </a:r>
          </a:p>
        </p:txBody>
      </p:sp>
      <p:sp>
        <p:nvSpPr>
          <p:cNvPr id="74" name="TextBox 73">
            <a:hlinkClick r:id="" action="ppaction://noaction">
              <a:snd r:embed="rId23" name="T3_W3F_13.19.wav"/>
            </a:hlinkClick>
            <a:extLst>
              <a:ext uri="{FF2B5EF4-FFF2-40B4-BE49-F238E27FC236}">
                <a16:creationId xmlns:a16="http://schemas.microsoft.com/office/drawing/2014/main" id="{85556096-252E-4BFA-8C9B-3147737202F6}"/>
              </a:ext>
            </a:extLst>
          </p:cNvPr>
          <p:cNvSpPr txBox="1"/>
          <p:nvPr/>
        </p:nvSpPr>
        <p:spPr>
          <a:xfrm>
            <a:off x="5277450" y="1240017"/>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Pause</a:t>
            </a:r>
          </a:p>
        </p:txBody>
      </p:sp>
      <p:sp>
        <p:nvSpPr>
          <p:cNvPr id="75" name="TextBox 74">
            <a:hlinkClick r:id="" action="ppaction://noaction">
              <a:snd r:embed="rId24" name="T3_W3F_13.20.wav"/>
            </a:hlinkClick>
            <a:extLst>
              <a:ext uri="{FF2B5EF4-FFF2-40B4-BE49-F238E27FC236}">
                <a16:creationId xmlns:a16="http://schemas.microsoft.com/office/drawing/2014/main" id="{B56FCEEC-BBC0-447D-8197-5467071F582A}"/>
              </a:ext>
            </a:extLst>
          </p:cNvPr>
          <p:cNvSpPr txBox="1"/>
          <p:nvPr/>
        </p:nvSpPr>
        <p:spPr>
          <a:xfrm>
            <a:off x="8639184" y="1240017"/>
            <a:ext cx="2873480"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der </a:t>
            </a:r>
            <a:r>
              <a:rPr lang="en-US" sz="2400" kern="0" dirty="0" err="1">
                <a:solidFill>
                  <a:srgbClr val="002060"/>
                </a:solidFill>
                <a:latin typeface="Century Gothic" panose="020B0502020202020204" pitchFamily="34" charset="0"/>
                <a:cs typeface="Arial"/>
                <a:sym typeface="Arial"/>
              </a:rPr>
              <a:t>Unterricht</a:t>
            </a:r>
            <a:endParaRPr lang="en-GB" sz="2400" kern="0" dirty="0">
              <a:solidFill>
                <a:srgbClr val="002060"/>
              </a:solidFill>
              <a:latin typeface="Century Gothic" panose="020B0502020202020204" pitchFamily="34" charset="0"/>
              <a:cs typeface="Arial"/>
              <a:sym typeface="Arial"/>
            </a:endParaRPr>
          </a:p>
        </p:txBody>
      </p:sp>
      <p:sp>
        <p:nvSpPr>
          <p:cNvPr id="41" name="Google Shape;167;p2">
            <a:extLst>
              <a:ext uri="{FF2B5EF4-FFF2-40B4-BE49-F238E27FC236}">
                <a16:creationId xmlns:a16="http://schemas.microsoft.com/office/drawing/2014/main" id="{CFC78525-ACBC-4B9E-B1B5-57FCF0C8F339}"/>
              </a:ext>
            </a:extLst>
          </p:cNvPr>
          <p:cNvSpPr/>
          <p:nvPr/>
        </p:nvSpPr>
        <p:spPr>
          <a:xfrm>
            <a:off x="123171" y="50139"/>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3452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0" y="0"/>
            <a:ext cx="4350240" cy="6857280"/>
          </a:xfrm>
          <a:prstGeom prst="rect">
            <a:avLst/>
          </a:prstGeom>
          <a:solidFill>
            <a:srgbClr val="0070C0"/>
          </a:solidFill>
          <a:ln>
            <a:noFill/>
          </a:ln>
        </p:spPr>
        <p:style>
          <a:lnRef idx="0">
            <a:scrgbClr r="0" g="0" b="0"/>
          </a:lnRef>
          <a:fillRef idx="0">
            <a:scrgbClr r="0" g="0" b="0"/>
          </a:fillRef>
          <a:effectRef idx="0">
            <a:scrgbClr r="0" g="0" b="0"/>
          </a:effectRef>
          <a:fontRef idx="minor"/>
        </p:style>
        <p:txBody>
          <a:bodyPr/>
          <a:lstStyle/>
          <a:p>
            <a:endParaRPr lang="en-US"/>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0070C0"/>
                </a:solidFill>
                <a:effectLst/>
                <a:uLnTx/>
                <a:uFillTx/>
                <a:latin typeface="Modern Love" panose="04090805081005020601" pitchFamily="82" charset="0"/>
                <a:ea typeface="+mn-ea"/>
                <a:cs typeface="Arial"/>
                <a:sym typeface="Arial"/>
              </a:rPr>
              <a:t>blau</a:t>
            </a:r>
            <a:endParaRPr kumimoji="0" lang="en-GB" sz="1400" b="0" i="0" u="none" strike="noStrike" kern="0" cap="none" spc="0" normalizeH="0" baseline="0" noProof="0" dirty="0">
              <a:ln>
                <a:noFill/>
              </a:ln>
              <a:solidFill>
                <a:srgbClr val="0070C0"/>
              </a:solidFill>
              <a:effectLst/>
              <a:uLnTx/>
              <a:uFillTx/>
              <a:latin typeface="Modern Love" panose="04090805081005020601" pitchFamily="82" charset="0"/>
              <a:ea typeface="+mn-ea"/>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5C3BC0C-23CF-4FAA-9BBF-650FEE537972}"/>
              </a:ext>
            </a:extLst>
          </p:cNvPr>
          <p:cNvSpPr/>
          <p:nvPr/>
        </p:nvSpPr>
        <p:spPr>
          <a:xfrm>
            <a:off x="-27277" y="982464"/>
            <a:ext cx="9406999"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1. Er </a:t>
            </a:r>
            <a:r>
              <a:rPr kumimoji="0" lang="en-GB" sz="32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erntet</a:t>
            </a: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Erbsen</a:t>
            </a: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 </a:t>
            </a:r>
            <a:r>
              <a:rPr kumimoji="0" lang="en-GB" sz="32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oder</a:t>
            </a: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erntet</a:t>
            </a: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er </a:t>
            </a:r>
            <a:r>
              <a:rPr kumimoji="0" lang="en-GB" sz="32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Erdbeeren</a:t>
            </a: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3200" b="1" i="0" u="none" strike="noStrike" kern="1200" cap="none" spc="-1" normalizeH="0" baseline="0" noProof="0" dirty="0">
              <a:ln>
                <a:noFill/>
              </a:ln>
              <a:solidFill>
                <a:srgbClr val="E7E6E6">
                  <a:lumMod val="75000"/>
                </a:srgbClr>
              </a:solidFill>
              <a:effectLst/>
              <a:uLnTx/>
              <a:uFillTx/>
              <a:latin typeface="Century Gothic" panose="020B0502020202020204" pitchFamily="34" charset="0"/>
              <a:ea typeface="+mn-ea"/>
              <a:cs typeface="+mn-cs"/>
            </a:endParaRPr>
          </a:p>
        </p:txBody>
      </p:sp>
      <p:sp>
        <p:nvSpPr>
          <p:cNvPr id="25" name="Rectangle 24">
            <a:extLst>
              <a:ext uri="{FF2B5EF4-FFF2-40B4-BE49-F238E27FC236}">
                <a16:creationId xmlns:a16="http://schemas.microsoft.com/office/drawing/2014/main" id="{1454D502-E51A-48B1-82E0-8FB8387BCAF3}"/>
              </a:ext>
            </a:extLst>
          </p:cNvPr>
          <p:cNvSpPr/>
          <p:nvPr/>
        </p:nvSpPr>
        <p:spPr>
          <a:xfrm>
            <a:off x="0" y="4197405"/>
            <a:ext cx="7805278"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4. </a:t>
            </a:r>
            <a:r>
              <a:rPr kumimoji="0" lang="en-GB" sz="32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Welcher</a:t>
            </a: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Spieler </a:t>
            </a:r>
            <a:r>
              <a:rPr kumimoji="0" lang="en-GB" sz="32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sitzt</a:t>
            </a: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am Computer? </a:t>
            </a:r>
            <a:endParaRPr kumimoji="0" lang="en-GB" sz="3200" b="1" i="0" u="none" strike="noStrike" kern="1200" cap="none" spc="-1" normalizeH="0" baseline="0" noProof="0" dirty="0">
              <a:ln>
                <a:noFill/>
              </a:ln>
              <a:solidFill>
                <a:srgbClr val="E7E6E6">
                  <a:lumMod val="75000"/>
                </a:srgbClr>
              </a:solidFill>
              <a:effectLst/>
              <a:uLnTx/>
              <a:uFillTx/>
              <a:latin typeface="Century Gothic" panose="020B0502020202020204" pitchFamily="34" charset="0"/>
              <a:ea typeface="+mn-ea"/>
              <a:cs typeface="+mn-cs"/>
            </a:endParaRPr>
          </a:p>
        </p:txBody>
      </p:sp>
      <p:sp>
        <p:nvSpPr>
          <p:cNvPr id="26" name="Rectangle 25">
            <a:extLst>
              <a:ext uri="{FF2B5EF4-FFF2-40B4-BE49-F238E27FC236}">
                <a16:creationId xmlns:a16="http://schemas.microsoft.com/office/drawing/2014/main" id="{86D035CA-9582-4172-8360-2D67361A7594}"/>
              </a:ext>
            </a:extLst>
          </p:cNvPr>
          <p:cNvSpPr/>
          <p:nvPr/>
        </p:nvSpPr>
        <p:spPr>
          <a:xfrm>
            <a:off x="-27277" y="5338754"/>
            <a:ext cx="11551880"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5. Erst </a:t>
            </a:r>
            <a:r>
              <a:rPr kumimoji="0" lang="en-GB" sz="32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im</a:t>
            </a: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Winter </a:t>
            </a:r>
            <a:r>
              <a:rPr kumimoji="0" lang="en-GB" sz="32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lesen</a:t>
            </a: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die Kinder </a:t>
            </a:r>
            <a:r>
              <a:rPr kumimoji="0" lang="en-GB" sz="32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Bilderbücher</a:t>
            </a: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im</a:t>
            </a: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Zimmer.  </a:t>
            </a:r>
            <a:endParaRPr kumimoji="0" lang="en-GB" sz="3200" b="1" i="0" u="none" strike="noStrike" kern="1200" cap="none" spc="-1" normalizeH="0" baseline="0" noProof="0" dirty="0">
              <a:ln>
                <a:noFill/>
              </a:ln>
              <a:solidFill>
                <a:srgbClr val="E7E6E6">
                  <a:lumMod val="75000"/>
                </a:srgbClr>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6409071" cy="508891"/>
          </a:xfrm>
        </p:spPr>
        <p:txBody>
          <a:bodyPr>
            <a:normAutofit/>
          </a:bodyPr>
          <a:lstStyle/>
          <a:p>
            <a:r>
              <a:rPr lang="es-AR" sz="3200" b="1" dirty="0">
                <a:solidFill>
                  <a:srgbClr val="002060"/>
                </a:solidFill>
                <a:latin typeface="Century Gothic" panose="020B0502020202020204" pitchFamily="34" charset="0"/>
                <a:cs typeface="Arial"/>
                <a:sym typeface="Arial"/>
              </a:rPr>
              <a:t>Follow up 1</a:t>
            </a:r>
            <a:endParaRPr lang="en-GB" sz="3200" dirty="0"/>
          </a:p>
        </p:txBody>
      </p:sp>
      <p:sp>
        <p:nvSpPr>
          <p:cNvPr id="23" name="Rectangle 22">
            <a:extLst>
              <a:ext uri="{FF2B5EF4-FFF2-40B4-BE49-F238E27FC236}">
                <a16:creationId xmlns:a16="http://schemas.microsoft.com/office/drawing/2014/main" id="{DFED04EB-3898-4880-8DC0-BCB710610EFC}"/>
              </a:ext>
            </a:extLst>
          </p:cNvPr>
          <p:cNvSpPr/>
          <p:nvPr/>
        </p:nvSpPr>
        <p:spPr>
          <a:xfrm>
            <a:off x="-2169038" y="1847349"/>
            <a:ext cx="14446096"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2. Es </a:t>
            </a:r>
            <a:r>
              <a:rPr kumimoji="0" lang="en-GB" sz="32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gibt</a:t>
            </a: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vierzehn</a:t>
            </a: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Schülerinnen</a:t>
            </a: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und </a:t>
            </a:r>
            <a:r>
              <a:rPr kumimoji="0" lang="en-GB" sz="32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vier</a:t>
            </a: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Schüler</a:t>
            </a: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im</a:t>
            </a: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Klassenzimmer</a:t>
            </a: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3200" b="1" i="0" u="none" strike="noStrike" kern="1200" cap="none" spc="-1" normalizeH="0" baseline="0" noProof="0" dirty="0">
              <a:ln>
                <a:noFill/>
              </a:ln>
              <a:solidFill>
                <a:srgbClr val="E7E6E6">
                  <a:lumMod val="75000"/>
                </a:srgbClr>
              </a:solidFill>
              <a:effectLst/>
              <a:uLnTx/>
              <a:uFillTx/>
              <a:latin typeface="Century Gothic" panose="020B0502020202020204" pitchFamily="34" charset="0"/>
              <a:ea typeface="+mn-ea"/>
              <a:cs typeface="+mn-cs"/>
            </a:endParaRPr>
          </a:p>
        </p:txBody>
      </p:sp>
      <p:sp>
        <p:nvSpPr>
          <p:cNvPr id="24" name="Rectangle 23">
            <a:extLst>
              <a:ext uri="{FF2B5EF4-FFF2-40B4-BE49-F238E27FC236}">
                <a16:creationId xmlns:a16="http://schemas.microsoft.com/office/drawing/2014/main" id="{7A544628-024E-4954-8CEB-B43804A8E9C4}"/>
              </a:ext>
            </a:extLst>
          </p:cNvPr>
          <p:cNvSpPr/>
          <p:nvPr/>
        </p:nvSpPr>
        <p:spPr>
          <a:xfrm>
            <a:off x="-27277" y="3136612"/>
            <a:ext cx="11354968"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3. Erna </a:t>
            </a:r>
            <a:r>
              <a:rPr kumimoji="0" lang="en-GB" sz="32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macht</a:t>
            </a: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einen</a:t>
            </a: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Fehler</a:t>
            </a: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aber</a:t>
            </a: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ihre</a:t>
            </a: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Partnerin</a:t>
            </a: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merkt</a:t>
            </a: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es. </a:t>
            </a:r>
            <a:endParaRPr kumimoji="0" lang="en-GB" sz="3200" b="1" i="0" u="none" strike="noStrike" kern="1200" cap="none" spc="-1" normalizeH="0" baseline="0" noProof="0" dirty="0">
              <a:ln>
                <a:noFill/>
              </a:ln>
              <a:solidFill>
                <a:srgbClr val="E7E6E6">
                  <a:lumMod val="75000"/>
                </a:srgbClr>
              </a:solidFill>
              <a:effectLst/>
              <a:uLnTx/>
              <a:uFillTx/>
              <a:latin typeface="Century Gothic" panose="020B0502020202020204" pitchFamily="34" charset="0"/>
              <a:ea typeface="+mn-ea"/>
              <a:cs typeface="+mn-cs"/>
            </a:endParaRPr>
          </a:p>
        </p:txBody>
      </p:sp>
      <p:sp>
        <p:nvSpPr>
          <p:cNvPr id="44" name="Google Shape;167;p2">
            <a:extLst>
              <a:ext uri="{FF2B5EF4-FFF2-40B4-BE49-F238E27FC236}">
                <a16:creationId xmlns:a16="http://schemas.microsoft.com/office/drawing/2014/main" id="{0233EFFF-A5FF-4D49-9BD3-03155278B297}"/>
              </a:ext>
            </a:extLst>
          </p:cNvPr>
          <p:cNvSpPr/>
          <p:nvPr/>
        </p:nvSpPr>
        <p:spPr>
          <a:xfrm>
            <a:off x="71179" y="143642"/>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606249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712354" y="91705"/>
            <a:ext cx="4285189" cy="508891"/>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4 </a:t>
            </a:r>
            <a:r>
              <a:rPr lang="es-AR" sz="3200" b="1" dirty="0" err="1">
                <a:solidFill>
                  <a:srgbClr val="002060"/>
                </a:solidFill>
                <a:latin typeface="Century Gothic" panose="020B0502020202020204" pitchFamily="34" charset="0"/>
                <a:cs typeface="Arial"/>
                <a:sym typeface="Arial"/>
              </a:rPr>
              <a:t>Person</a:t>
            </a:r>
            <a:r>
              <a:rPr lang="es-AR" sz="3200" b="1" dirty="0">
                <a:solidFill>
                  <a:srgbClr val="002060"/>
                </a:solidFill>
                <a:latin typeface="Century Gothic" panose="020B0502020202020204" pitchFamily="34" charset="0"/>
                <a:cs typeface="Arial"/>
                <a:sym typeface="Arial"/>
              </a:rPr>
              <a:t> A</a:t>
            </a:r>
            <a:endParaRPr lang="en-GB" sz="3200" dirty="0"/>
          </a:p>
        </p:txBody>
      </p:sp>
      <p:sp>
        <p:nvSpPr>
          <p:cNvPr id="23" name="Title 2">
            <a:extLst>
              <a:ext uri="{FF2B5EF4-FFF2-40B4-BE49-F238E27FC236}">
                <a16:creationId xmlns:a16="http://schemas.microsoft.com/office/drawing/2014/main" id="{A201A429-64ED-4B7A-94F6-0DC7EAB1D42B}"/>
              </a:ext>
            </a:extLst>
          </p:cNvPr>
          <p:cNvSpPr txBox="1">
            <a:spLocks/>
          </p:cNvSpPr>
          <p:nvPr/>
        </p:nvSpPr>
        <p:spPr>
          <a:xfrm>
            <a:off x="10737630" y="1069266"/>
            <a:ext cx="1316286" cy="374973"/>
          </a:xfrm>
          <a:prstGeom prst="rect">
            <a:avLst/>
          </a:prstGeom>
          <a:solidFill>
            <a:srgbClr val="FFD10D"/>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E7E6E6">
                    <a:lumMod val="10000"/>
                  </a:srgbClr>
                </a:solidFill>
                <a:effectLst/>
                <a:uLnTx/>
                <a:uFillTx/>
                <a:latin typeface="Century Gothic" panose="020B0502020202020204" pitchFamily="34" charset="0"/>
                <a:ea typeface="+mj-ea"/>
                <a:cs typeface="+mj-cs"/>
              </a:rPr>
              <a:t>sprechen</a:t>
            </a:r>
            <a:endParaRPr kumimoji="0" lang="en-GB" sz="2000" b="1" i="0" u="none" strike="noStrike" kern="1200" cap="none" spc="0" normalizeH="0" baseline="0" noProof="0" dirty="0">
              <a:ln>
                <a:noFill/>
              </a:ln>
              <a:solidFill>
                <a:srgbClr val="E7E6E6">
                  <a:lumMod val="10000"/>
                </a:srgbClr>
              </a:solidFill>
              <a:effectLst/>
              <a:uLnTx/>
              <a:uFillTx/>
              <a:latin typeface="Century Gothic" panose="020B0502020202020204" pitchFamily="34" charset="0"/>
              <a:ea typeface="+mj-ea"/>
              <a:cs typeface="+mj-cs"/>
            </a:endParaRPr>
          </a:p>
        </p:txBody>
      </p:sp>
      <p:grpSp>
        <p:nvGrpSpPr>
          <p:cNvPr id="24" name="Group 23">
            <a:extLst>
              <a:ext uri="{FF2B5EF4-FFF2-40B4-BE49-F238E27FC236}">
                <a16:creationId xmlns:a16="http://schemas.microsoft.com/office/drawing/2014/main" id="{BE4020B0-A2A3-4F68-801E-E9DF382DC02F}"/>
              </a:ext>
            </a:extLst>
          </p:cNvPr>
          <p:cNvGrpSpPr/>
          <p:nvPr/>
        </p:nvGrpSpPr>
        <p:grpSpPr>
          <a:xfrm>
            <a:off x="10737630" y="91705"/>
            <a:ext cx="1316286" cy="754334"/>
            <a:chOff x="10714104" y="160499"/>
            <a:chExt cx="1316286" cy="754334"/>
          </a:xfrm>
        </p:grpSpPr>
        <p:sp>
          <p:nvSpPr>
            <p:cNvPr id="25" name="Speech Bubble: Rectangle with Corners Rounded 24">
              <a:extLst>
                <a:ext uri="{FF2B5EF4-FFF2-40B4-BE49-F238E27FC236}">
                  <a16:creationId xmlns:a16="http://schemas.microsoft.com/office/drawing/2014/main" id="{F4B5CDE5-34C6-427E-BD36-480850F7712A}"/>
                </a:ext>
              </a:extLst>
            </p:cNvPr>
            <p:cNvSpPr/>
            <p:nvPr/>
          </p:nvSpPr>
          <p:spPr>
            <a:xfrm>
              <a:off x="10714104" y="160499"/>
              <a:ext cx="1316286" cy="754334"/>
            </a:xfrm>
            <a:prstGeom prst="wedgeRoundRectCallout">
              <a:avLst>
                <a:gd name="adj1" fmla="val -3751"/>
                <a:gd name="adj2" fmla="val 80385"/>
                <a:gd name="adj3" fmla="val 16667"/>
              </a:avLst>
            </a:prstGeom>
            <a:solidFill>
              <a:sysClr val="window" lastClr="FFFFFF"/>
            </a:solidFill>
            <a:ln w="76200" cap="flat" cmpd="sng" algn="ctr">
              <a:solidFill>
                <a:srgbClr val="E7E6E6">
                  <a:lumMod val="1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26" name="Speech Bubble: Rectangle with Corners Rounded 25">
              <a:extLst>
                <a:ext uri="{FF2B5EF4-FFF2-40B4-BE49-F238E27FC236}">
                  <a16:creationId xmlns:a16="http://schemas.microsoft.com/office/drawing/2014/main" id="{5A07DE71-EF7E-4BB1-9B08-A8CC57BE3E77}"/>
                </a:ext>
              </a:extLst>
            </p:cNvPr>
            <p:cNvSpPr/>
            <p:nvPr/>
          </p:nvSpPr>
          <p:spPr>
            <a:xfrm>
              <a:off x="10737630" y="179881"/>
              <a:ext cx="1269234" cy="734951"/>
            </a:xfrm>
            <a:prstGeom prst="wedgeRoundRectCallout">
              <a:avLst>
                <a:gd name="adj1" fmla="val -3751"/>
                <a:gd name="adj2" fmla="val 80385"/>
                <a:gd name="adj3" fmla="val 16667"/>
              </a:avLst>
            </a:prstGeom>
            <a:solidFill>
              <a:sysClr val="window" lastClr="FFFFFF"/>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27" name="Picture 26" descr="A picture containing text, reptile&#10;&#10;Description automatically generated">
              <a:extLst>
                <a:ext uri="{FF2B5EF4-FFF2-40B4-BE49-F238E27FC236}">
                  <a16:creationId xmlns:a16="http://schemas.microsoft.com/office/drawing/2014/main" id="{95BB7C96-D5B4-4C5E-BBCE-F7C229BAA6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28" name="TextBox 27">
              <a:extLst>
                <a:ext uri="{FF2B5EF4-FFF2-40B4-BE49-F238E27FC236}">
                  <a16:creationId xmlns:a16="http://schemas.microsoft.com/office/drawing/2014/main" id="{9B2BAC05-D02F-4D9D-A61C-1280A946D181}"/>
                </a:ext>
              </a:extLst>
            </p:cNvPr>
            <p:cNvSpPr txBox="1"/>
            <p:nvPr/>
          </p:nvSpPr>
          <p:spPr>
            <a:xfrm>
              <a:off x="11439650" y="268502"/>
              <a:ext cx="464438"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rgbClr val="E7E6E6">
                      <a:lumMod val="10000"/>
                    </a:srgbClr>
                  </a:solidFill>
                  <a:effectLst/>
                  <a:uLnTx/>
                  <a:uFillTx/>
                  <a:latin typeface="Century Gothic"/>
                </a:rPr>
                <a:t>…</a:t>
              </a:r>
            </a:p>
          </p:txBody>
        </p:sp>
      </p:grpSp>
      <p:sp>
        <p:nvSpPr>
          <p:cNvPr id="22" name="Google Shape;167;p2">
            <a:extLst>
              <a:ext uri="{FF2B5EF4-FFF2-40B4-BE49-F238E27FC236}">
                <a16:creationId xmlns:a16="http://schemas.microsoft.com/office/drawing/2014/main" id="{AFDEF702-267C-4E72-BDDA-DDE87BFFB743}"/>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3" name="TextBox 42">
            <a:extLst>
              <a:ext uri="{FF2B5EF4-FFF2-40B4-BE49-F238E27FC236}">
                <a16:creationId xmlns:a16="http://schemas.microsoft.com/office/drawing/2014/main" id="{C0EBDC1B-DD0C-14B3-2D96-26A176FED2FB}"/>
              </a:ext>
            </a:extLst>
          </p:cNvPr>
          <p:cNvSpPr txBox="1"/>
          <p:nvPr/>
        </p:nvSpPr>
        <p:spPr>
          <a:xfrm>
            <a:off x="1239648" y="6246618"/>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Ink Free" panose="03080402000500000000" pitchFamily="66" charset="0"/>
                <a:ea typeface="+mn-ea"/>
                <a:cs typeface="+mn-cs"/>
              </a:rPr>
              <a:t>A</a:t>
            </a:r>
          </a:p>
        </p:txBody>
      </p:sp>
      <p:sp>
        <p:nvSpPr>
          <p:cNvPr id="44" name="TextBox 43">
            <a:extLst>
              <a:ext uri="{FF2B5EF4-FFF2-40B4-BE49-F238E27FC236}">
                <a16:creationId xmlns:a16="http://schemas.microsoft.com/office/drawing/2014/main" id="{3D24C2A6-B518-9229-7341-BEAB3E68E903}"/>
              </a:ext>
            </a:extLst>
          </p:cNvPr>
          <p:cNvSpPr txBox="1"/>
          <p:nvPr/>
        </p:nvSpPr>
        <p:spPr>
          <a:xfrm>
            <a:off x="10105198" y="6085208"/>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Ink Free" panose="03080402000500000000" pitchFamily="66" charset="0"/>
              </a:rPr>
              <a:t>B</a:t>
            </a:r>
            <a:endParaRPr kumimoji="0" lang="en-GB" sz="4000" b="1" i="0" u="none" strike="noStrike" kern="1200" cap="none" spc="0" normalizeH="0" baseline="0" noProof="0" dirty="0">
              <a:ln>
                <a:noFill/>
              </a:ln>
              <a:solidFill>
                <a:prstClr val="white"/>
              </a:solidFill>
              <a:effectLst/>
              <a:uLnTx/>
              <a:uFillTx/>
              <a:latin typeface="Ink Free" panose="03080402000500000000" pitchFamily="66" charset="0"/>
              <a:ea typeface="+mn-ea"/>
              <a:cs typeface="+mn-cs"/>
            </a:endParaRPr>
          </a:p>
        </p:txBody>
      </p:sp>
      <p:sp>
        <p:nvSpPr>
          <p:cNvPr id="5" name="TextBox 4">
            <a:extLst>
              <a:ext uri="{FF2B5EF4-FFF2-40B4-BE49-F238E27FC236}">
                <a16:creationId xmlns:a16="http://schemas.microsoft.com/office/drawing/2014/main" id="{C47F4DE0-88C4-8906-99FD-2F0482C9B346}"/>
              </a:ext>
            </a:extLst>
          </p:cNvPr>
          <p:cNvSpPr txBox="1"/>
          <p:nvPr/>
        </p:nvSpPr>
        <p:spPr>
          <a:xfrm>
            <a:off x="225839" y="963246"/>
            <a:ext cx="6254495" cy="5755422"/>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Person 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 People are going home.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2) They are getting tired.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3) They are having a break.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4) </a:t>
            </a:r>
            <a:r>
              <a:rPr lang="en-GB" sz="2800" kern="0" dirty="0">
                <a:solidFill>
                  <a:srgbClr val="4472C4">
                    <a:lumMod val="50000"/>
                  </a:srgbClr>
                </a:solidFill>
                <a:latin typeface="Century Gothic" panose="020B0502020202020204" pitchFamily="34" charset="0"/>
              </a:rPr>
              <a:t>People are wearing party clothes</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5)They</a:t>
            </a:r>
            <a:r>
              <a:rPr kumimoji="0" lang="en-GB" sz="2800" b="0" i="0" u="none" strike="noStrike" kern="0" cap="none" spc="0" normalizeH="0" noProof="0" dirty="0">
                <a:ln>
                  <a:noFill/>
                </a:ln>
                <a:solidFill>
                  <a:srgbClr val="4472C4">
                    <a:lumMod val="50000"/>
                  </a:srgbClr>
                </a:solidFill>
                <a:effectLst/>
                <a:uLnTx/>
                <a:uFillTx/>
                <a:latin typeface="Century Gothic" panose="020B0502020202020204" pitchFamily="34" charset="0"/>
                <a:ea typeface="+mn-ea"/>
                <a:cs typeface="+mn-cs"/>
              </a:rPr>
              <a:t> say “Have fun!”</a:t>
            </a: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29" name="TextBox 28">
            <a:extLst>
              <a:ext uri="{FF2B5EF4-FFF2-40B4-BE49-F238E27FC236}">
                <a16:creationId xmlns:a16="http://schemas.microsoft.com/office/drawing/2014/main" id="{966E93D5-BBE0-C54B-44BF-428AC254FFD7}"/>
              </a:ext>
            </a:extLst>
          </p:cNvPr>
          <p:cNvSpPr txBox="1"/>
          <p:nvPr/>
        </p:nvSpPr>
        <p:spPr>
          <a:xfrm>
            <a:off x="6468035" y="917912"/>
            <a:ext cx="5261753" cy="5940088"/>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Person 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0" name="TextBox 29">
            <a:extLst>
              <a:ext uri="{FF2B5EF4-FFF2-40B4-BE49-F238E27FC236}">
                <a16:creationId xmlns:a16="http://schemas.microsoft.com/office/drawing/2014/main" id="{8CF4289D-08D0-EA8A-EA87-39CF656F3BE7}"/>
              </a:ext>
            </a:extLst>
          </p:cNvPr>
          <p:cNvSpPr txBox="1"/>
          <p:nvPr/>
        </p:nvSpPr>
        <p:spPr>
          <a:xfrm>
            <a:off x="6571591" y="1351038"/>
            <a:ext cx="19379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[B]</a:t>
            </a:r>
          </a:p>
        </p:txBody>
      </p:sp>
      <p:pic>
        <p:nvPicPr>
          <p:cNvPr id="61" name="Graphic 60" descr="User with solid fill">
            <a:extLst>
              <a:ext uri="{FF2B5EF4-FFF2-40B4-BE49-F238E27FC236}">
                <a16:creationId xmlns:a16="http://schemas.microsoft.com/office/drawing/2014/main" id="{53559C27-49AC-A929-E647-0DB12448C42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47860" y="1799681"/>
            <a:ext cx="661138" cy="661138"/>
          </a:xfrm>
          <a:prstGeom prst="rect">
            <a:avLst/>
          </a:prstGeom>
        </p:spPr>
      </p:pic>
      <p:pic>
        <p:nvPicPr>
          <p:cNvPr id="62" name="Graphic 61" descr="User with solid fill">
            <a:extLst>
              <a:ext uri="{FF2B5EF4-FFF2-40B4-BE49-F238E27FC236}">
                <a16:creationId xmlns:a16="http://schemas.microsoft.com/office/drawing/2014/main" id="{0212E747-CED0-6AF3-BA50-383E62C7312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02325" y="2578893"/>
            <a:ext cx="661138" cy="661138"/>
          </a:xfrm>
          <a:prstGeom prst="rect">
            <a:avLst/>
          </a:prstGeom>
        </p:spPr>
      </p:pic>
      <p:pic>
        <p:nvPicPr>
          <p:cNvPr id="63" name="Graphic 62" descr="User with solid fill">
            <a:extLst>
              <a:ext uri="{FF2B5EF4-FFF2-40B4-BE49-F238E27FC236}">
                <a16:creationId xmlns:a16="http://schemas.microsoft.com/office/drawing/2014/main" id="{D32CC84F-68B7-F2A5-6151-CEDCF4AEDDF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95181" y="3490579"/>
            <a:ext cx="661138" cy="661138"/>
          </a:xfrm>
          <a:prstGeom prst="rect">
            <a:avLst/>
          </a:prstGeom>
        </p:spPr>
      </p:pic>
      <p:pic>
        <p:nvPicPr>
          <p:cNvPr id="65" name="Graphic 64" descr="User with solid fill">
            <a:extLst>
              <a:ext uri="{FF2B5EF4-FFF2-40B4-BE49-F238E27FC236}">
                <a16:creationId xmlns:a16="http://schemas.microsoft.com/office/drawing/2014/main" id="{33E560B4-83A1-EBA8-83C3-B66F1C9B8FC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36799" y="5482707"/>
            <a:ext cx="661138" cy="661138"/>
          </a:xfrm>
          <a:prstGeom prst="rect">
            <a:avLst/>
          </a:prstGeom>
        </p:spPr>
      </p:pic>
      <p:pic>
        <p:nvPicPr>
          <p:cNvPr id="66" name="Picture 65">
            <a:extLst>
              <a:ext uri="{FF2B5EF4-FFF2-40B4-BE49-F238E27FC236}">
                <a16:creationId xmlns:a16="http://schemas.microsoft.com/office/drawing/2014/main" id="{5B7F06A2-B537-D46A-8E4A-02BD884BBA90}"/>
              </a:ext>
            </a:extLst>
          </p:cNvPr>
          <p:cNvPicPr>
            <a:picLocks noChangeAspect="1"/>
          </p:cNvPicPr>
          <p:nvPr/>
        </p:nvPicPr>
        <p:blipFill>
          <a:blip r:embed="rId6"/>
          <a:stretch>
            <a:fillRect/>
          </a:stretch>
        </p:blipFill>
        <p:spPr>
          <a:xfrm>
            <a:off x="6387925" y="1848522"/>
            <a:ext cx="842165" cy="583868"/>
          </a:xfrm>
          <a:prstGeom prst="rect">
            <a:avLst/>
          </a:prstGeom>
        </p:spPr>
      </p:pic>
      <p:pic>
        <p:nvPicPr>
          <p:cNvPr id="67" name="Picture 66">
            <a:extLst>
              <a:ext uri="{FF2B5EF4-FFF2-40B4-BE49-F238E27FC236}">
                <a16:creationId xmlns:a16="http://schemas.microsoft.com/office/drawing/2014/main" id="{2B5948ED-2CD8-2EFF-AA0E-36588B6D4B41}"/>
              </a:ext>
            </a:extLst>
          </p:cNvPr>
          <p:cNvPicPr>
            <a:picLocks noChangeAspect="1"/>
          </p:cNvPicPr>
          <p:nvPr/>
        </p:nvPicPr>
        <p:blipFill>
          <a:blip r:embed="rId7"/>
          <a:stretch>
            <a:fillRect/>
          </a:stretch>
        </p:blipFill>
        <p:spPr>
          <a:xfrm>
            <a:off x="6930560" y="1874258"/>
            <a:ext cx="618683" cy="533644"/>
          </a:xfrm>
          <a:prstGeom prst="rect">
            <a:avLst/>
          </a:prstGeom>
        </p:spPr>
      </p:pic>
      <p:pic>
        <p:nvPicPr>
          <p:cNvPr id="68" name="Picture 67">
            <a:extLst>
              <a:ext uri="{FF2B5EF4-FFF2-40B4-BE49-F238E27FC236}">
                <a16:creationId xmlns:a16="http://schemas.microsoft.com/office/drawing/2014/main" id="{3B355117-135D-EBD0-5754-5F08CEBA8086}"/>
              </a:ext>
            </a:extLst>
          </p:cNvPr>
          <p:cNvPicPr>
            <a:picLocks noChangeAspect="1"/>
          </p:cNvPicPr>
          <p:nvPr/>
        </p:nvPicPr>
        <p:blipFill>
          <a:blip r:embed="rId8"/>
          <a:stretch>
            <a:fillRect/>
          </a:stretch>
        </p:blipFill>
        <p:spPr>
          <a:xfrm>
            <a:off x="6364544" y="2638418"/>
            <a:ext cx="1255885" cy="609653"/>
          </a:xfrm>
          <a:prstGeom prst="rect">
            <a:avLst/>
          </a:prstGeom>
        </p:spPr>
      </p:pic>
      <p:pic>
        <p:nvPicPr>
          <p:cNvPr id="69" name="Picture 68">
            <a:extLst>
              <a:ext uri="{FF2B5EF4-FFF2-40B4-BE49-F238E27FC236}">
                <a16:creationId xmlns:a16="http://schemas.microsoft.com/office/drawing/2014/main" id="{3923A73C-5EE5-DEFE-0F4B-7475900D717E}"/>
              </a:ext>
            </a:extLst>
          </p:cNvPr>
          <p:cNvPicPr>
            <a:picLocks noChangeAspect="1"/>
          </p:cNvPicPr>
          <p:nvPr/>
        </p:nvPicPr>
        <p:blipFill>
          <a:blip r:embed="rId6"/>
          <a:stretch>
            <a:fillRect/>
          </a:stretch>
        </p:blipFill>
        <p:spPr>
          <a:xfrm>
            <a:off x="6410735" y="3509946"/>
            <a:ext cx="842165" cy="583868"/>
          </a:xfrm>
          <a:prstGeom prst="rect">
            <a:avLst/>
          </a:prstGeom>
        </p:spPr>
      </p:pic>
      <p:pic>
        <p:nvPicPr>
          <p:cNvPr id="70" name="Picture 69">
            <a:extLst>
              <a:ext uri="{FF2B5EF4-FFF2-40B4-BE49-F238E27FC236}">
                <a16:creationId xmlns:a16="http://schemas.microsoft.com/office/drawing/2014/main" id="{C33CEA3F-F89C-2ABC-A509-4662B63FE385}"/>
              </a:ext>
            </a:extLst>
          </p:cNvPr>
          <p:cNvPicPr>
            <a:picLocks noChangeAspect="1"/>
          </p:cNvPicPr>
          <p:nvPr/>
        </p:nvPicPr>
        <p:blipFill>
          <a:blip r:embed="rId7"/>
          <a:stretch>
            <a:fillRect/>
          </a:stretch>
        </p:blipFill>
        <p:spPr>
          <a:xfrm>
            <a:off x="6903308" y="3574322"/>
            <a:ext cx="618683" cy="533644"/>
          </a:xfrm>
          <a:prstGeom prst="rect">
            <a:avLst/>
          </a:prstGeom>
        </p:spPr>
      </p:pic>
      <p:cxnSp>
        <p:nvCxnSpPr>
          <p:cNvPr id="2" name="Straight Connector 1">
            <a:extLst>
              <a:ext uri="{FF2B5EF4-FFF2-40B4-BE49-F238E27FC236}">
                <a16:creationId xmlns:a16="http://schemas.microsoft.com/office/drawing/2014/main" id="{1B12455C-0D42-411E-ABC1-C4F89D116C20}"/>
              </a:ext>
            </a:extLst>
          </p:cNvPr>
          <p:cNvCxnSpPr/>
          <p:nvPr/>
        </p:nvCxnSpPr>
        <p:spPr>
          <a:xfrm>
            <a:off x="8828583" y="2384933"/>
            <a:ext cx="255323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7180FB5D-4615-55AA-73B2-52CC74AFC657}"/>
              </a:ext>
            </a:extLst>
          </p:cNvPr>
          <p:cNvCxnSpPr/>
          <p:nvPr/>
        </p:nvCxnSpPr>
        <p:spPr>
          <a:xfrm>
            <a:off x="8828583" y="3088366"/>
            <a:ext cx="255323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1C941D6-CB22-14D4-EF3F-C31240ACDCAA}"/>
              </a:ext>
            </a:extLst>
          </p:cNvPr>
          <p:cNvCxnSpPr/>
          <p:nvPr/>
        </p:nvCxnSpPr>
        <p:spPr>
          <a:xfrm>
            <a:off x="8828583" y="3887956"/>
            <a:ext cx="255323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0A153F9-1B33-BB27-ADF1-DE06599D139E}"/>
              </a:ext>
            </a:extLst>
          </p:cNvPr>
          <p:cNvCxnSpPr/>
          <p:nvPr/>
        </p:nvCxnSpPr>
        <p:spPr>
          <a:xfrm>
            <a:off x="8828583" y="4918895"/>
            <a:ext cx="255323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4CE8E2E-5FDA-0168-93C1-7658A5BBCCBF}"/>
              </a:ext>
            </a:extLst>
          </p:cNvPr>
          <p:cNvCxnSpPr/>
          <p:nvPr/>
        </p:nvCxnSpPr>
        <p:spPr>
          <a:xfrm>
            <a:off x="8701302" y="6034860"/>
            <a:ext cx="255323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BB053D83-C3FA-080B-7C3F-D90E0E7B8FE7}"/>
              </a:ext>
            </a:extLst>
          </p:cNvPr>
          <p:cNvPicPr>
            <a:picLocks noChangeAspect="1"/>
          </p:cNvPicPr>
          <p:nvPr/>
        </p:nvPicPr>
        <p:blipFill>
          <a:blip r:embed="rId6"/>
          <a:stretch>
            <a:fillRect/>
          </a:stretch>
        </p:blipFill>
        <p:spPr>
          <a:xfrm>
            <a:off x="7466838" y="4345121"/>
            <a:ext cx="842165" cy="583868"/>
          </a:xfrm>
          <a:prstGeom prst="rect">
            <a:avLst/>
          </a:prstGeom>
        </p:spPr>
      </p:pic>
      <p:pic>
        <p:nvPicPr>
          <p:cNvPr id="12" name="Picture 11">
            <a:extLst>
              <a:ext uri="{FF2B5EF4-FFF2-40B4-BE49-F238E27FC236}">
                <a16:creationId xmlns:a16="http://schemas.microsoft.com/office/drawing/2014/main" id="{7F9D07A6-4426-11D0-3CE7-60A0DF4E3C20}"/>
              </a:ext>
            </a:extLst>
          </p:cNvPr>
          <p:cNvPicPr>
            <a:picLocks noChangeAspect="1"/>
          </p:cNvPicPr>
          <p:nvPr/>
        </p:nvPicPr>
        <p:blipFill>
          <a:blip r:embed="rId7"/>
          <a:stretch>
            <a:fillRect/>
          </a:stretch>
        </p:blipFill>
        <p:spPr>
          <a:xfrm>
            <a:off x="7959411" y="4409497"/>
            <a:ext cx="618683" cy="533644"/>
          </a:xfrm>
          <a:prstGeom prst="rect">
            <a:avLst/>
          </a:prstGeom>
        </p:spPr>
      </p:pic>
      <p:pic>
        <p:nvPicPr>
          <p:cNvPr id="16" name="Picture 15">
            <a:extLst>
              <a:ext uri="{FF2B5EF4-FFF2-40B4-BE49-F238E27FC236}">
                <a16:creationId xmlns:a16="http://schemas.microsoft.com/office/drawing/2014/main" id="{7966E180-09D3-6767-B7BD-C4D559EC2C89}"/>
              </a:ext>
            </a:extLst>
          </p:cNvPr>
          <p:cNvPicPr>
            <a:picLocks noChangeAspect="1"/>
          </p:cNvPicPr>
          <p:nvPr/>
        </p:nvPicPr>
        <p:blipFill>
          <a:blip r:embed="rId6"/>
          <a:stretch>
            <a:fillRect/>
          </a:stretch>
        </p:blipFill>
        <p:spPr>
          <a:xfrm>
            <a:off x="7426587" y="5482707"/>
            <a:ext cx="842165" cy="583868"/>
          </a:xfrm>
          <a:prstGeom prst="rect">
            <a:avLst/>
          </a:prstGeom>
        </p:spPr>
      </p:pic>
      <p:pic>
        <p:nvPicPr>
          <p:cNvPr id="17" name="Picture 16">
            <a:extLst>
              <a:ext uri="{FF2B5EF4-FFF2-40B4-BE49-F238E27FC236}">
                <a16:creationId xmlns:a16="http://schemas.microsoft.com/office/drawing/2014/main" id="{BD93F622-F354-11DA-FA82-AC3E3F2F94B3}"/>
              </a:ext>
            </a:extLst>
          </p:cNvPr>
          <p:cNvPicPr>
            <a:picLocks noChangeAspect="1"/>
          </p:cNvPicPr>
          <p:nvPr/>
        </p:nvPicPr>
        <p:blipFill>
          <a:blip r:embed="rId7"/>
          <a:stretch>
            <a:fillRect/>
          </a:stretch>
        </p:blipFill>
        <p:spPr>
          <a:xfrm>
            <a:off x="7901510" y="5501216"/>
            <a:ext cx="618683" cy="533644"/>
          </a:xfrm>
          <a:prstGeom prst="rect">
            <a:avLst/>
          </a:prstGeom>
        </p:spPr>
      </p:pic>
      <p:pic>
        <p:nvPicPr>
          <p:cNvPr id="18" name="Graphic 17" descr="User with solid fill">
            <a:extLst>
              <a:ext uri="{FF2B5EF4-FFF2-40B4-BE49-F238E27FC236}">
                <a16:creationId xmlns:a16="http://schemas.microsoft.com/office/drawing/2014/main" id="{B8A60BF3-26B7-4822-0095-4F79E9FEE24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14471" y="4409497"/>
            <a:ext cx="661138" cy="661138"/>
          </a:xfrm>
          <a:prstGeom prst="rect">
            <a:avLst/>
          </a:prstGeom>
        </p:spPr>
      </p:pic>
      <p:sp>
        <p:nvSpPr>
          <p:cNvPr id="19" name="Title 1">
            <a:extLst>
              <a:ext uri="{FF2B5EF4-FFF2-40B4-BE49-F238E27FC236}">
                <a16:creationId xmlns:a16="http://schemas.microsoft.com/office/drawing/2014/main" id="{4160BA5E-0949-6B9C-3007-6E0C2FFC1FFD}"/>
              </a:ext>
            </a:extLst>
          </p:cNvPr>
          <p:cNvSpPr txBox="1">
            <a:spLocks/>
          </p:cNvSpPr>
          <p:nvPr/>
        </p:nvSpPr>
        <p:spPr>
          <a:xfrm>
            <a:off x="2773229" y="477755"/>
            <a:ext cx="2810719" cy="6071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Round 1</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20" name="Title 1">
            <a:extLst>
              <a:ext uri="{FF2B5EF4-FFF2-40B4-BE49-F238E27FC236}">
                <a16:creationId xmlns:a16="http://schemas.microsoft.com/office/drawing/2014/main" id="{9260741D-95F4-F7EC-FDC5-F4D0F187DB11}"/>
              </a:ext>
            </a:extLst>
          </p:cNvPr>
          <p:cNvSpPr txBox="1">
            <a:spLocks/>
          </p:cNvSpPr>
          <p:nvPr/>
        </p:nvSpPr>
        <p:spPr>
          <a:xfrm>
            <a:off x="7770732" y="352642"/>
            <a:ext cx="2810719" cy="6071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Round 2</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22516316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966E93D5-BBE0-C54B-44BF-428AC254FFD7}"/>
              </a:ext>
            </a:extLst>
          </p:cNvPr>
          <p:cNvSpPr txBox="1"/>
          <p:nvPr/>
        </p:nvSpPr>
        <p:spPr>
          <a:xfrm>
            <a:off x="301782" y="974965"/>
            <a:ext cx="5261753" cy="5447645"/>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Person 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44541" y="50596"/>
            <a:ext cx="4072601" cy="508891"/>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4 </a:t>
            </a:r>
            <a:r>
              <a:rPr lang="es-AR" sz="3200" b="1" dirty="0" err="1">
                <a:solidFill>
                  <a:srgbClr val="002060"/>
                </a:solidFill>
                <a:latin typeface="Century Gothic" panose="020B0502020202020204" pitchFamily="34" charset="0"/>
                <a:cs typeface="Arial"/>
                <a:sym typeface="Arial"/>
              </a:rPr>
              <a:t>Person</a:t>
            </a:r>
            <a:r>
              <a:rPr lang="es-AR" sz="3200" b="1" dirty="0">
                <a:solidFill>
                  <a:srgbClr val="002060"/>
                </a:solidFill>
                <a:latin typeface="Century Gothic" panose="020B0502020202020204" pitchFamily="34" charset="0"/>
                <a:cs typeface="Arial"/>
                <a:sym typeface="Arial"/>
              </a:rPr>
              <a:t> B</a:t>
            </a:r>
            <a:endParaRPr lang="en-GB" sz="3200" dirty="0"/>
          </a:p>
        </p:txBody>
      </p:sp>
      <p:grpSp>
        <p:nvGrpSpPr>
          <p:cNvPr id="24" name="Group 23">
            <a:extLst>
              <a:ext uri="{FF2B5EF4-FFF2-40B4-BE49-F238E27FC236}">
                <a16:creationId xmlns:a16="http://schemas.microsoft.com/office/drawing/2014/main" id="{BE4020B0-A2A3-4F68-801E-E9DF382DC02F}"/>
              </a:ext>
            </a:extLst>
          </p:cNvPr>
          <p:cNvGrpSpPr/>
          <p:nvPr/>
        </p:nvGrpSpPr>
        <p:grpSpPr>
          <a:xfrm>
            <a:off x="10737630" y="91705"/>
            <a:ext cx="1316286" cy="754334"/>
            <a:chOff x="10714104" y="160499"/>
            <a:chExt cx="1316286" cy="754334"/>
          </a:xfrm>
        </p:grpSpPr>
        <p:sp>
          <p:nvSpPr>
            <p:cNvPr id="25" name="Speech Bubble: Rectangle with Corners Rounded 24">
              <a:extLst>
                <a:ext uri="{FF2B5EF4-FFF2-40B4-BE49-F238E27FC236}">
                  <a16:creationId xmlns:a16="http://schemas.microsoft.com/office/drawing/2014/main" id="{F4B5CDE5-34C6-427E-BD36-480850F7712A}"/>
                </a:ext>
              </a:extLst>
            </p:cNvPr>
            <p:cNvSpPr/>
            <p:nvPr/>
          </p:nvSpPr>
          <p:spPr>
            <a:xfrm>
              <a:off x="10714104" y="160499"/>
              <a:ext cx="1316286" cy="754334"/>
            </a:xfrm>
            <a:prstGeom prst="wedgeRoundRectCallout">
              <a:avLst>
                <a:gd name="adj1" fmla="val -3751"/>
                <a:gd name="adj2" fmla="val 80385"/>
                <a:gd name="adj3" fmla="val 16667"/>
              </a:avLst>
            </a:prstGeom>
            <a:solidFill>
              <a:sysClr val="window" lastClr="FFFFFF"/>
            </a:solidFill>
            <a:ln w="76200" cap="flat" cmpd="sng" algn="ctr">
              <a:solidFill>
                <a:srgbClr val="E7E6E6">
                  <a:lumMod val="1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26" name="Speech Bubble: Rectangle with Corners Rounded 25">
              <a:extLst>
                <a:ext uri="{FF2B5EF4-FFF2-40B4-BE49-F238E27FC236}">
                  <a16:creationId xmlns:a16="http://schemas.microsoft.com/office/drawing/2014/main" id="{5A07DE71-EF7E-4BB1-9B08-A8CC57BE3E77}"/>
                </a:ext>
              </a:extLst>
            </p:cNvPr>
            <p:cNvSpPr/>
            <p:nvPr/>
          </p:nvSpPr>
          <p:spPr>
            <a:xfrm>
              <a:off x="10737630" y="179881"/>
              <a:ext cx="1269234" cy="734951"/>
            </a:xfrm>
            <a:prstGeom prst="wedgeRoundRectCallout">
              <a:avLst>
                <a:gd name="adj1" fmla="val -3751"/>
                <a:gd name="adj2" fmla="val 80385"/>
                <a:gd name="adj3" fmla="val 16667"/>
              </a:avLst>
            </a:prstGeom>
            <a:solidFill>
              <a:sysClr val="window" lastClr="FFFFFF"/>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27" name="Picture 26" descr="A picture containing text, reptile&#10;&#10;Description automatically generated">
              <a:extLst>
                <a:ext uri="{FF2B5EF4-FFF2-40B4-BE49-F238E27FC236}">
                  <a16:creationId xmlns:a16="http://schemas.microsoft.com/office/drawing/2014/main" id="{95BB7C96-D5B4-4C5E-BBCE-F7C229BAA6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28" name="TextBox 27">
              <a:extLst>
                <a:ext uri="{FF2B5EF4-FFF2-40B4-BE49-F238E27FC236}">
                  <a16:creationId xmlns:a16="http://schemas.microsoft.com/office/drawing/2014/main" id="{9B2BAC05-D02F-4D9D-A61C-1280A946D181}"/>
                </a:ext>
              </a:extLst>
            </p:cNvPr>
            <p:cNvSpPr txBox="1"/>
            <p:nvPr/>
          </p:nvSpPr>
          <p:spPr>
            <a:xfrm>
              <a:off x="11439650" y="268502"/>
              <a:ext cx="464438"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rgbClr val="E7E6E6">
                      <a:lumMod val="10000"/>
                    </a:srgbClr>
                  </a:solidFill>
                  <a:effectLst/>
                  <a:uLnTx/>
                  <a:uFillTx/>
                  <a:latin typeface="Century Gothic"/>
                </a:rPr>
                <a:t>…</a:t>
              </a:r>
            </a:p>
          </p:txBody>
        </p:sp>
      </p:grpSp>
      <p:sp>
        <p:nvSpPr>
          <p:cNvPr id="22" name="Google Shape;167;p2">
            <a:extLst>
              <a:ext uri="{FF2B5EF4-FFF2-40B4-BE49-F238E27FC236}">
                <a16:creationId xmlns:a16="http://schemas.microsoft.com/office/drawing/2014/main" id="{AFDEF702-267C-4E72-BDDA-DDE87BFFB743}"/>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3" name="TextBox 42">
            <a:extLst>
              <a:ext uri="{FF2B5EF4-FFF2-40B4-BE49-F238E27FC236}">
                <a16:creationId xmlns:a16="http://schemas.microsoft.com/office/drawing/2014/main" id="{C0EBDC1B-DD0C-14B3-2D96-26A176FED2FB}"/>
              </a:ext>
            </a:extLst>
          </p:cNvPr>
          <p:cNvSpPr txBox="1"/>
          <p:nvPr/>
        </p:nvSpPr>
        <p:spPr>
          <a:xfrm>
            <a:off x="1239648" y="6246618"/>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Ink Free" panose="03080402000500000000" pitchFamily="66" charset="0"/>
                <a:ea typeface="+mn-ea"/>
                <a:cs typeface="+mn-cs"/>
              </a:rPr>
              <a:t>A</a:t>
            </a:r>
          </a:p>
        </p:txBody>
      </p:sp>
      <p:sp>
        <p:nvSpPr>
          <p:cNvPr id="44" name="TextBox 43">
            <a:extLst>
              <a:ext uri="{FF2B5EF4-FFF2-40B4-BE49-F238E27FC236}">
                <a16:creationId xmlns:a16="http://schemas.microsoft.com/office/drawing/2014/main" id="{3D24C2A6-B518-9229-7341-BEAB3E68E903}"/>
              </a:ext>
            </a:extLst>
          </p:cNvPr>
          <p:cNvSpPr txBox="1"/>
          <p:nvPr/>
        </p:nvSpPr>
        <p:spPr>
          <a:xfrm>
            <a:off x="10105198" y="6085208"/>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Ink Free" panose="03080402000500000000" pitchFamily="66" charset="0"/>
              </a:rPr>
              <a:t>B</a:t>
            </a:r>
            <a:endParaRPr kumimoji="0" lang="en-GB" sz="4000" b="1" i="0" u="none" strike="noStrike" kern="1200" cap="none" spc="0" normalizeH="0" baseline="0" noProof="0" dirty="0">
              <a:ln>
                <a:noFill/>
              </a:ln>
              <a:solidFill>
                <a:prstClr val="white"/>
              </a:solidFill>
              <a:effectLst/>
              <a:uLnTx/>
              <a:uFillTx/>
              <a:latin typeface="Ink Free" panose="03080402000500000000" pitchFamily="66" charset="0"/>
              <a:ea typeface="+mn-ea"/>
              <a:cs typeface="+mn-cs"/>
            </a:endParaRPr>
          </a:p>
        </p:txBody>
      </p:sp>
      <p:sp>
        <p:nvSpPr>
          <p:cNvPr id="2" name="Title 1">
            <a:extLst>
              <a:ext uri="{FF2B5EF4-FFF2-40B4-BE49-F238E27FC236}">
                <a16:creationId xmlns:a16="http://schemas.microsoft.com/office/drawing/2014/main" id="{A79186CA-E9A6-1E86-CDC9-EC9A19672FEA}"/>
              </a:ext>
            </a:extLst>
          </p:cNvPr>
          <p:cNvSpPr txBox="1">
            <a:spLocks/>
          </p:cNvSpPr>
          <p:nvPr/>
        </p:nvSpPr>
        <p:spPr>
          <a:xfrm>
            <a:off x="2125211" y="456886"/>
            <a:ext cx="2810719" cy="6071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Round 1</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4" name="Title 1">
            <a:extLst>
              <a:ext uri="{FF2B5EF4-FFF2-40B4-BE49-F238E27FC236}">
                <a16:creationId xmlns:a16="http://schemas.microsoft.com/office/drawing/2014/main" id="{BC2AA787-D2B1-DDD5-4C23-0503533BE5D8}"/>
              </a:ext>
            </a:extLst>
          </p:cNvPr>
          <p:cNvSpPr txBox="1">
            <a:spLocks/>
          </p:cNvSpPr>
          <p:nvPr/>
        </p:nvSpPr>
        <p:spPr>
          <a:xfrm>
            <a:off x="7201365" y="359087"/>
            <a:ext cx="2810719" cy="6071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Round 2</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46" name="TextBox 45">
            <a:extLst>
              <a:ext uri="{FF2B5EF4-FFF2-40B4-BE49-F238E27FC236}">
                <a16:creationId xmlns:a16="http://schemas.microsoft.com/office/drawing/2014/main" id="{2BE82CF5-7C2A-AA24-8BD6-A420855535A5}"/>
              </a:ext>
            </a:extLst>
          </p:cNvPr>
          <p:cNvSpPr txBox="1"/>
          <p:nvPr/>
        </p:nvSpPr>
        <p:spPr>
          <a:xfrm>
            <a:off x="330218" y="1707297"/>
            <a:ext cx="19379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[B]</a:t>
            </a:r>
          </a:p>
        </p:txBody>
      </p:sp>
      <p:pic>
        <p:nvPicPr>
          <p:cNvPr id="47" name="Graphic 46" descr="User with solid fill">
            <a:extLst>
              <a:ext uri="{FF2B5EF4-FFF2-40B4-BE49-F238E27FC236}">
                <a16:creationId xmlns:a16="http://schemas.microsoft.com/office/drawing/2014/main" id="{A6A429C2-61DE-6906-2590-33472FCB425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06487" y="2155940"/>
            <a:ext cx="661138" cy="661138"/>
          </a:xfrm>
          <a:prstGeom prst="rect">
            <a:avLst/>
          </a:prstGeom>
        </p:spPr>
      </p:pic>
      <p:pic>
        <p:nvPicPr>
          <p:cNvPr id="48" name="Graphic 47" descr="User with solid fill">
            <a:extLst>
              <a:ext uri="{FF2B5EF4-FFF2-40B4-BE49-F238E27FC236}">
                <a16:creationId xmlns:a16="http://schemas.microsoft.com/office/drawing/2014/main" id="{4B8C7A0D-D3D2-7EF3-BB3D-84EB9C1F19A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60952" y="2935152"/>
            <a:ext cx="661138" cy="661138"/>
          </a:xfrm>
          <a:prstGeom prst="rect">
            <a:avLst/>
          </a:prstGeom>
        </p:spPr>
      </p:pic>
      <p:pic>
        <p:nvPicPr>
          <p:cNvPr id="52" name="Graphic 51" descr="User with solid fill">
            <a:extLst>
              <a:ext uri="{FF2B5EF4-FFF2-40B4-BE49-F238E27FC236}">
                <a16:creationId xmlns:a16="http://schemas.microsoft.com/office/drawing/2014/main" id="{B4E6D99A-ABEE-6339-8D6B-6F1D303012E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53808" y="3846838"/>
            <a:ext cx="661138" cy="661138"/>
          </a:xfrm>
          <a:prstGeom prst="rect">
            <a:avLst/>
          </a:prstGeom>
        </p:spPr>
      </p:pic>
      <p:pic>
        <p:nvPicPr>
          <p:cNvPr id="53" name="Graphic 52" descr="User with solid fill">
            <a:extLst>
              <a:ext uri="{FF2B5EF4-FFF2-40B4-BE49-F238E27FC236}">
                <a16:creationId xmlns:a16="http://schemas.microsoft.com/office/drawing/2014/main" id="{0C0BE024-7BEB-85B0-731F-F261BD809CA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5426" y="5838966"/>
            <a:ext cx="661138" cy="661138"/>
          </a:xfrm>
          <a:prstGeom prst="rect">
            <a:avLst/>
          </a:prstGeom>
        </p:spPr>
      </p:pic>
      <p:pic>
        <p:nvPicPr>
          <p:cNvPr id="54" name="Picture 53">
            <a:extLst>
              <a:ext uri="{FF2B5EF4-FFF2-40B4-BE49-F238E27FC236}">
                <a16:creationId xmlns:a16="http://schemas.microsoft.com/office/drawing/2014/main" id="{3FFC9D44-6AEA-778E-A919-692A2E3BB9C7}"/>
              </a:ext>
            </a:extLst>
          </p:cNvPr>
          <p:cNvPicPr>
            <a:picLocks noChangeAspect="1"/>
          </p:cNvPicPr>
          <p:nvPr/>
        </p:nvPicPr>
        <p:blipFill>
          <a:blip r:embed="rId6"/>
          <a:stretch>
            <a:fillRect/>
          </a:stretch>
        </p:blipFill>
        <p:spPr>
          <a:xfrm>
            <a:off x="146552" y="2204781"/>
            <a:ext cx="842165" cy="583868"/>
          </a:xfrm>
          <a:prstGeom prst="rect">
            <a:avLst/>
          </a:prstGeom>
        </p:spPr>
      </p:pic>
      <p:pic>
        <p:nvPicPr>
          <p:cNvPr id="56" name="Picture 55">
            <a:extLst>
              <a:ext uri="{FF2B5EF4-FFF2-40B4-BE49-F238E27FC236}">
                <a16:creationId xmlns:a16="http://schemas.microsoft.com/office/drawing/2014/main" id="{F70B10A5-1C85-BAD0-9515-18A7201F59FF}"/>
              </a:ext>
            </a:extLst>
          </p:cNvPr>
          <p:cNvPicPr>
            <a:picLocks noChangeAspect="1"/>
          </p:cNvPicPr>
          <p:nvPr/>
        </p:nvPicPr>
        <p:blipFill>
          <a:blip r:embed="rId7"/>
          <a:stretch>
            <a:fillRect/>
          </a:stretch>
        </p:blipFill>
        <p:spPr>
          <a:xfrm>
            <a:off x="689187" y="2230517"/>
            <a:ext cx="618683" cy="533644"/>
          </a:xfrm>
          <a:prstGeom prst="rect">
            <a:avLst/>
          </a:prstGeom>
        </p:spPr>
      </p:pic>
      <p:pic>
        <p:nvPicPr>
          <p:cNvPr id="57" name="Picture 56">
            <a:extLst>
              <a:ext uri="{FF2B5EF4-FFF2-40B4-BE49-F238E27FC236}">
                <a16:creationId xmlns:a16="http://schemas.microsoft.com/office/drawing/2014/main" id="{FB2A4D05-DDBF-DE92-4CA0-7F2A6EFE4B2D}"/>
              </a:ext>
            </a:extLst>
          </p:cNvPr>
          <p:cNvPicPr>
            <a:picLocks noChangeAspect="1"/>
          </p:cNvPicPr>
          <p:nvPr/>
        </p:nvPicPr>
        <p:blipFill>
          <a:blip r:embed="rId8"/>
          <a:stretch>
            <a:fillRect/>
          </a:stretch>
        </p:blipFill>
        <p:spPr>
          <a:xfrm>
            <a:off x="123171" y="2994677"/>
            <a:ext cx="1255885" cy="609653"/>
          </a:xfrm>
          <a:prstGeom prst="rect">
            <a:avLst/>
          </a:prstGeom>
        </p:spPr>
      </p:pic>
      <p:pic>
        <p:nvPicPr>
          <p:cNvPr id="58" name="Picture 57">
            <a:extLst>
              <a:ext uri="{FF2B5EF4-FFF2-40B4-BE49-F238E27FC236}">
                <a16:creationId xmlns:a16="http://schemas.microsoft.com/office/drawing/2014/main" id="{0C1FCDDE-0FB7-44AD-DEDF-0F1F717E0FAA}"/>
              </a:ext>
            </a:extLst>
          </p:cNvPr>
          <p:cNvPicPr>
            <a:picLocks noChangeAspect="1"/>
          </p:cNvPicPr>
          <p:nvPr/>
        </p:nvPicPr>
        <p:blipFill>
          <a:blip r:embed="rId6"/>
          <a:stretch>
            <a:fillRect/>
          </a:stretch>
        </p:blipFill>
        <p:spPr>
          <a:xfrm>
            <a:off x="169362" y="3866205"/>
            <a:ext cx="842165" cy="583868"/>
          </a:xfrm>
          <a:prstGeom prst="rect">
            <a:avLst/>
          </a:prstGeom>
        </p:spPr>
      </p:pic>
      <p:pic>
        <p:nvPicPr>
          <p:cNvPr id="73" name="Picture 72">
            <a:extLst>
              <a:ext uri="{FF2B5EF4-FFF2-40B4-BE49-F238E27FC236}">
                <a16:creationId xmlns:a16="http://schemas.microsoft.com/office/drawing/2014/main" id="{09CD6C31-7F3D-5A00-10AA-2C84E0E185A8}"/>
              </a:ext>
            </a:extLst>
          </p:cNvPr>
          <p:cNvPicPr>
            <a:picLocks noChangeAspect="1"/>
          </p:cNvPicPr>
          <p:nvPr/>
        </p:nvPicPr>
        <p:blipFill>
          <a:blip r:embed="rId7"/>
          <a:stretch>
            <a:fillRect/>
          </a:stretch>
        </p:blipFill>
        <p:spPr>
          <a:xfrm>
            <a:off x="661935" y="3930581"/>
            <a:ext cx="618683" cy="533644"/>
          </a:xfrm>
          <a:prstGeom prst="rect">
            <a:avLst/>
          </a:prstGeom>
        </p:spPr>
      </p:pic>
      <p:cxnSp>
        <p:nvCxnSpPr>
          <p:cNvPr id="74" name="Straight Connector 73">
            <a:extLst>
              <a:ext uri="{FF2B5EF4-FFF2-40B4-BE49-F238E27FC236}">
                <a16:creationId xmlns:a16="http://schemas.microsoft.com/office/drawing/2014/main" id="{B445FB4B-85B7-54E4-21A6-10A752F16230}"/>
              </a:ext>
            </a:extLst>
          </p:cNvPr>
          <p:cNvCxnSpPr/>
          <p:nvPr/>
        </p:nvCxnSpPr>
        <p:spPr>
          <a:xfrm>
            <a:off x="2587210" y="2741192"/>
            <a:ext cx="255323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F7F3F1CB-8B37-C02C-5940-C856B2528B4B}"/>
              </a:ext>
            </a:extLst>
          </p:cNvPr>
          <p:cNvCxnSpPr/>
          <p:nvPr/>
        </p:nvCxnSpPr>
        <p:spPr>
          <a:xfrm>
            <a:off x="2587210" y="3444625"/>
            <a:ext cx="255323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E18A290E-1B7F-F7C1-1731-78E6CD120849}"/>
              </a:ext>
            </a:extLst>
          </p:cNvPr>
          <p:cNvCxnSpPr/>
          <p:nvPr/>
        </p:nvCxnSpPr>
        <p:spPr>
          <a:xfrm>
            <a:off x="2587210" y="4244215"/>
            <a:ext cx="255323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211F046A-A4E7-9A98-DD64-2447262D7BA4}"/>
              </a:ext>
            </a:extLst>
          </p:cNvPr>
          <p:cNvCxnSpPr/>
          <p:nvPr/>
        </p:nvCxnSpPr>
        <p:spPr>
          <a:xfrm>
            <a:off x="2587210" y="5560162"/>
            <a:ext cx="255323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CFE7C226-3143-F5F7-AAD6-98D1A1CC4908}"/>
              </a:ext>
            </a:extLst>
          </p:cNvPr>
          <p:cNvCxnSpPr/>
          <p:nvPr/>
        </p:nvCxnSpPr>
        <p:spPr>
          <a:xfrm>
            <a:off x="2459929" y="6391119"/>
            <a:ext cx="255323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pic>
        <p:nvPicPr>
          <p:cNvPr id="79" name="Picture 78">
            <a:extLst>
              <a:ext uri="{FF2B5EF4-FFF2-40B4-BE49-F238E27FC236}">
                <a16:creationId xmlns:a16="http://schemas.microsoft.com/office/drawing/2014/main" id="{F10B68C7-3A48-9553-3AE6-151DFBA2C6FB}"/>
              </a:ext>
            </a:extLst>
          </p:cNvPr>
          <p:cNvPicPr>
            <a:picLocks noChangeAspect="1"/>
          </p:cNvPicPr>
          <p:nvPr/>
        </p:nvPicPr>
        <p:blipFill>
          <a:blip r:embed="rId6"/>
          <a:stretch>
            <a:fillRect/>
          </a:stretch>
        </p:blipFill>
        <p:spPr>
          <a:xfrm>
            <a:off x="1206997" y="4928717"/>
            <a:ext cx="842165" cy="583868"/>
          </a:xfrm>
          <a:prstGeom prst="rect">
            <a:avLst/>
          </a:prstGeom>
        </p:spPr>
      </p:pic>
      <p:pic>
        <p:nvPicPr>
          <p:cNvPr id="80" name="Picture 79">
            <a:extLst>
              <a:ext uri="{FF2B5EF4-FFF2-40B4-BE49-F238E27FC236}">
                <a16:creationId xmlns:a16="http://schemas.microsoft.com/office/drawing/2014/main" id="{562CDC8A-DE14-EE53-8E2E-32D45B90B7DF}"/>
              </a:ext>
            </a:extLst>
          </p:cNvPr>
          <p:cNvPicPr>
            <a:picLocks noChangeAspect="1"/>
          </p:cNvPicPr>
          <p:nvPr/>
        </p:nvPicPr>
        <p:blipFill>
          <a:blip r:embed="rId7"/>
          <a:stretch>
            <a:fillRect/>
          </a:stretch>
        </p:blipFill>
        <p:spPr>
          <a:xfrm>
            <a:off x="1678888" y="4954214"/>
            <a:ext cx="618683" cy="533644"/>
          </a:xfrm>
          <a:prstGeom prst="rect">
            <a:avLst/>
          </a:prstGeom>
        </p:spPr>
      </p:pic>
      <p:pic>
        <p:nvPicPr>
          <p:cNvPr id="81" name="Picture 80">
            <a:extLst>
              <a:ext uri="{FF2B5EF4-FFF2-40B4-BE49-F238E27FC236}">
                <a16:creationId xmlns:a16="http://schemas.microsoft.com/office/drawing/2014/main" id="{9F0ABDC6-B6DB-14C5-D6E3-3010FEAB77FA}"/>
              </a:ext>
            </a:extLst>
          </p:cNvPr>
          <p:cNvPicPr>
            <a:picLocks noChangeAspect="1"/>
          </p:cNvPicPr>
          <p:nvPr/>
        </p:nvPicPr>
        <p:blipFill>
          <a:blip r:embed="rId6"/>
          <a:stretch>
            <a:fillRect/>
          </a:stretch>
        </p:blipFill>
        <p:spPr>
          <a:xfrm>
            <a:off x="1185214" y="5838966"/>
            <a:ext cx="842165" cy="583868"/>
          </a:xfrm>
          <a:prstGeom prst="rect">
            <a:avLst/>
          </a:prstGeom>
        </p:spPr>
      </p:pic>
      <p:pic>
        <p:nvPicPr>
          <p:cNvPr id="82" name="Picture 81">
            <a:extLst>
              <a:ext uri="{FF2B5EF4-FFF2-40B4-BE49-F238E27FC236}">
                <a16:creationId xmlns:a16="http://schemas.microsoft.com/office/drawing/2014/main" id="{E721DBEA-5D9A-937B-A86F-93293090B080}"/>
              </a:ext>
            </a:extLst>
          </p:cNvPr>
          <p:cNvPicPr>
            <a:picLocks noChangeAspect="1"/>
          </p:cNvPicPr>
          <p:nvPr/>
        </p:nvPicPr>
        <p:blipFill>
          <a:blip r:embed="rId7"/>
          <a:stretch>
            <a:fillRect/>
          </a:stretch>
        </p:blipFill>
        <p:spPr>
          <a:xfrm>
            <a:off x="1660137" y="5857475"/>
            <a:ext cx="618683" cy="533644"/>
          </a:xfrm>
          <a:prstGeom prst="rect">
            <a:avLst/>
          </a:prstGeom>
        </p:spPr>
      </p:pic>
      <p:pic>
        <p:nvPicPr>
          <p:cNvPr id="83" name="Graphic 82" descr="User with solid fill">
            <a:extLst>
              <a:ext uri="{FF2B5EF4-FFF2-40B4-BE49-F238E27FC236}">
                <a16:creationId xmlns:a16="http://schemas.microsoft.com/office/drawing/2014/main" id="{6F68BF92-9F68-D00E-B952-7CF57B36472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3985" y="4899024"/>
            <a:ext cx="661138" cy="661138"/>
          </a:xfrm>
          <a:prstGeom prst="rect">
            <a:avLst/>
          </a:prstGeom>
        </p:spPr>
      </p:pic>
      <p:sp>
        <p:nvSpPr>
          <p:cNvPr id="104" name="TextBox 103">
            <a:extLst>
              <a:ext uri="{FF2B5EF4-FFF2-40B4-BE49-F238E27FC236}">
                <a16:creationId xmlns:a16="http://schemas.microsoft.com/office/drawing/2014/main" id="{E440F928-D3DA-2382-3EC3-0089879D8DB1}"/>
              </a:ext>
            </a:extLst>
          </p:cNvPr>
          <p:cNvSpPr txBox="1"/>
          <p:nvPr/>
        </p:nvSpPr>
        <p:spPr>
          <a:xfrm>
            <a:off x="5635339" y="1036519"/>
            <a:ext cx="6254495" cy="5324535"/>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Person 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 They are</a:t>
            </a:r>
            <a:r>
              <a:rPr lang="en-GB" sz="2800" kern="0" dirty="0">
                <a:solidFill>
                  <a:srgbClr val="4472C4">
                    <a:lumMod val="50000"/>
                  </a:srgbClr>
                </a:solidFill>
                <a:latin typeface="Century Gothic" panose="020B0502020202020204" pitchFamily="34" charset="0"/>
              </a:rPr>
              <a:t> dancing in the square</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2) They are eating sandwiches.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3) People see nice uniforms.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4) </a:t>
            </a:r>
            <a:r>
              <a:rPr lang="en-GB" sz="2800" kern="0" dirty="0">
                <a:solidFill>
                  <a:srgbClr val="4472C4">
                    <a:lumMod val="50000"/>
                  </a:srgbClr>
                </a:solidFill>
                <a:latin typeface="Century Gothic" panose="020B0502020202020204" pitchFamily="34" charset="0"/>
              </a:rPr>
              <a:t>People say “Enjoy your meal!”</a:t>
            </a: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5)People are not in lessons.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23" name="Title 2">
            <a:extLst>
              <a:ext uri="{FF2B5EF4-FFF2-40B4-BE49-F238E27FC236}">
                <a16:creationId xmlns:a16="http://schemas.microsoft.com/office/drawing/2014/main" id="{A201A429-64ED-4B7A-94F6-0DC7EAB1D42B}"/>
              </a:ext>
            </a:extLst>
          </p:cNvPr>
          <p:cNvSpPr txBox="1">
            <a:spLocks/>
          </p:cNvSpPr>
          <p:nvPr/>
        </p:nvSpPr>
        <p:spPr>
          <a:xfrm>
            <a:off x="10737630" y="1069266"/>
            <a:ext cx="1316286" cy="374973"/>
          </a:xfrm>
          <a:prstGeom prst="rect">
            <a:avLst/>
          </a:prstGeom>
          <a:solidFill>
            <a:srgbClr val="FFD10D"/>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E7E6E6">
                    <a:lumMod val="10000"/>
                  </a:srgbClr>
                </a:solidFill>
                <a:effectLst/>
                <a:uLnTx/>
                <a:uFillTx/>
                <a:latin typeface="Century Gothic" panose="020B0502020202020204" pitchFamily="34" charset="0"/>
                <a:ea typeface="+mj-ea"/>
                <a:cs typeface="+mj-cs"/>
              </a:rPr>
              <a:t>sprechen</a:t>
            </a:r>
            <a:endParaRPr kumimoji="0" lang="en-GB" sz="2000" b="1" i="0" u="none" strike="noStrike" kern="1200" cap="none" spc="0" normalizeH="0" baseline="0" noProof="0" dirty="0">
              <a:ln>
                <a:noFill/>
              </a:ln>
              <a:solidFill>
                <a:srgbClr val="E7E6E6">
                  <a:lumMod val="10000"/>
                </a:srgbClr>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38132733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3582101608"/>
              </p:ext>
            </p:extLst>
          </p:nvPr>
        </p:nvGraphicFramePr>
        <p:xfrm>
          <a:off x="630015" y="834302"/>
          <a:ext cx="10998650" cy="5951225"/>
        </p:xfrm>
        <a:graphic>
          <a:graphicData uri="http://schemas.openxmlformats.org/drawingml/2006/table">
            <a:tbl>
              <a:tblPr firstRow="1" bandRow="1"/>
              <a:tblGrid>
                <a:gridCol w="1939967">
                  <a:extLst>
                    <a:ext uri="{9D8B030D-6E8A-4147-A177-3AD203B41FA5}">
                      <a16:colId xmlns:a16="http://schemas.microsoft.com/office/drawing/2014/main" val="1203737284"/>
                    </a:ext>
                  </a:extLst>
                </a:gridCol>
                <a:gridCol w="2688864">
                  <a:extLst>
                    <a:ext uri="{9D8B030D-6E8A-4147-A177-3AD203B41FA5}">
                      <a16:colId xmlns:a16="http://schemas.microsoft.com/office/drawing/2014/main" val="1810222861"/>
                    </a:ext>
                  </a:extLst>
                </a:gridCol>
                <a:gridCol w="3350258">
                  <a:extLst>
                    <a:ext uri="{9D8B030D-6E8A-4147-A177-3AD203B41FA5}">
                      <a16:colId xmlns:a16="http://schemas.microsoft.com/office/drawing/2014/main" val="274413866"/>
                    </a:ext>
                  </a:extLst>
                </a:gridCol>
                <a:gridCol w="3019561">
                  <a:extLst>
                    <a:ext uri="{9D8B030D-6E8A-4147-A177-3AD203B41FA5}">
                      <a16:colId xmlns:a16="http://schemas.microsoft.com/office/drawing/2014/main" val="2706468897"/>
                    </a:ext>
                  </a:extLst>
                </a:gridCol>
              </a:tblGrid>
              <a:tr h="879349">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Pause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2060"/>
                          </a:solidFill>
                          <a:latin typeface="Century Gothic" panose="020B0502020202020204" pitchFamily="34" charset="0"/>
                        </a:rPr>
                        <a:t>finden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d</a:t>
                      </a:r>
                      <a:r>
                        <a:rPr lang="en-GB" sz="2400" b="1" dirty="0" err="1">
                          <a:solidFill>
                            <a:srgbClr val="002060"/>
                          </a:solidFill>
                          <a:latin typeface="Century Gothic" panose="020B0502020202020204" pitchFamily="34" charset="0"/>
                        </a:rPr>
                        <a:t>ie</a:t>
                      </a:r>
                      <a:r>
                        <a:rPr lang="en-GB" sz="2400" b="1" dirty="0">
                          <a:solidFill>
                            <a:srgbClr val="002060"/>
                          </a:solidFill>
                          <a:latin typeface="Century Gothic" panose="020B0502020202020204" pitchFamily="34" charset="0"/>
                        </a:rPr>
                        <a:t> Arbeit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79349">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S</a:t>
                      </a:r>
                      <a:r>
                        <a:rPr lang="en-GB" sz="2400" b="1" dirty="0" err="1">
                          <a:solidFill>
                            <a:srgbClr val="002060"/>
                          </a:solidFill>
                          <a:latin typeface="Century Gothic" panose="020B0502020202020204" pitchFamily="34" charset="0"/>
                        </a:rPr>
                        <a:t>ie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a:t>
                      </a:r>
                      <a:r>
                        <a:rPr lang="en-GB" sz="2400" b="1" dirty="0" err="1">
                          <a:solidFill>
                            <a:srgbClr val="002060"/>
                          </a:solidFill>
                          <a:latin typeface="Century Gothic" panose="020B0502020202020204" pitchFamily="34" charset="0"/>
                        </a:rPr>
                        <a:t>Unterricht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d</a:t>
                      </a:r>
                      <a:r>
                        <a:rPr lang="en-GB" sz="2400" b="1" dirty="0">
                          <a:solidFill>
                            <a:srgbClr val="002060"/>
                          </a:solidFill>
                          <a:latin typeface="Century Gothic" panose="020B0502020202020204" pitchFamily="34" charset="0"/>
                        </a:rPr>
                        <a:t>as Essen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79349">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am Morgen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am Abend </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am </a:t>
                      </a:r>
                      <a:r>
                        <a:rPr lang="en-US" sz="2400" b="1" dirty="0" err="1">
                          <a:solidFill>
                            <a:srgbClr val="002060"/>
                          </a:solidFill>
                          <a:latin typeface="Century Gothic" panose="020B0502020202020204" pitchFamily="34" charset="0"/>
                        </a:rPr>
                        <a:t>Nachmittag</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79349">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für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bekannt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dort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79349">
                <a:tc rowSpan="2">
                  <a:txBody>
                    <a:bodyPr/>
                    <a:lstStyle/>
                    <a:p>
                      <a:endParaRPr lang="en-GB" dirty="0">
                        <a:solidFill>
                          <a:srgbClr val="002060"/>
                        </a:solidFill>
                      </a:endParaRPr>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d</a:t>
                      </a:r>
                      <a:r>
                        <a:rPr lang="en-GB" sz="2400" b="1" dirty="0" err="1">
                          <a:solidFill>
                            <a:srgbClr val="002060"/>
                          </a:solidFill>
                          <a:latin typeface="Century Gothic" panose="020B0502020202020204" pitchFamily="34" charset="0"/>
                        </a:rPr>
                        <a:t>ann</a:t>
                      </a:r>
                      <a:endParaRPr lang="en-GB" sz="2400" b="1" dirty="0">
                        <a:solidFill>
                          <a:srgbClr val="002060"/>
                        </a:solidFill>
                        <a:latin typeface="Century Gothic" panose="020B0502020202020204" pitchFamily="34" charset="0"/>
                      </a:endParaRP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man</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sie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sieht</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79349">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es </a:t>
                      </a:r>
                      <a:r>
                        <a:rPr lang="en-US" sz="2400" b="1" dirty="0" err="1">
                          <a:solidFill>
                            <a:srgbClr val="002060"/>
                          </a:solidFill>
                          <a:latin typeface="Century Gothic" panose="020B0502020202020204" pitchFamily="34" charset="0"/>
                        </a:rPr>
                        <a:t>wird</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man </a:t>
                      </a:r>
                      <a:r>
                        <a:rPr lang="en-GB" sz="2400" b="1" dirty="0" err="1">
                          <a:solidFill>
                            <a:srgbClr val="002060"/>
                          </a:solidFill>
                          <a:latin typeface="Century Gothic" panose="020B0502020202020204" pitchFamily="34" charset="0"/>
                        </a:rPr>
                        <a:t>isst</a:t>
                      </a:r>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er </a:t>
                      </a:r>
                      <a:r>
                        <a:rPr lang="en-GB" sz="2400" b="1" dirty="0" err="1">
                          <a:solidFill>
                            <a:srgbClr val="002060"/>
                          </a:solidFill>
                          <a:latin typeface="Century Gothic" panose="020B0502020202020204" pitchFamily="34" charset="0"/>
                        </a:rPr>
                        <a:t>trägt</a:t>
                      </a:r>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721690" y="4628420"/>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17476" y="5319627"/>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41" name="Google Shape;167;p2">
            <a:extLst>
              <a:ext uri="{FF2B5EF4-FFF2-40B4-BE49-F238E27FC236}">
                <a16:creationId xmlns:a16="http://schemas.microsoft.com/office/drawing/2014/main" id="{CFC78525-ACBC-4B9E-B1B5-57FCF0C8F339}"/>
              </a:ext>
            </a:extLst>
          </p:cNvPr>
          <p:cNvSpPr/>
          <p:nvPr/>
        </p:nvSpPr>
        <p:spPr>
          <a:xfrm>
            <a:off x="123171" y="50139"/>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82261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641212" y="4212306"/>
            <a:ext cx="4669068"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er</a:t>
            </a:r>
            <a:endParaRPr kumimoji="0" lang="en-GB" sz="9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86389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a:ea typeface="+mn-ea"/>
                <a:cs typeface="+mn-cs"/>
              </a:rPr>
              <a:t>[er]</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nvGrpSpPr>
          <p:cNvPr id="8" name="Group 7">
            <a:extLst>
              <a:ext uri="{FF2B5EF4-FFF2-40B4-BE49-F238E27FC236}">
                <a16:creationId xmlns:a16="http://schemas.microsoft.com/office/drawing/2014/main" id="{FD6CA2B7-9766-4160-B68E-083E70A54FDF}"/>
              </a:ext>
            </a:extLst>
          </p:cNvPr>
          <p:cNvGrpSpPr/>
          <p:nvPr/>
        </p:nvGrpSpPr>
        <p:grpSpPr>
          <a:xfrm>
            <a:off x="9170271" y="4093992"/>
            <a:ext cx="1329473" cy="1799626"/>
            <a:chOff x="9908018" y="1853748"/>
            <a:chExt cx="2022866" cy="2541864"/>
          </a:xfrm>
        </p:grpSpPr>
        <p:pic>
          <p:nvPicPr>
            <p:cNvPr id="9" name="Picture 8">
              <a:extLst>
                <a:ext uri="{FF2B5EF4-FFF2-40B4-BE49-F238E27FC236}">
                  <a16:creationId xmlns:a16="http://schemas.microsoft.com/office/drawing/2014/main" id="{654539FA-368D-4DD2-A647-80FB38DAF8E5}"/>
                </a:ext>
              </a:extLst>
            </p:cNvPr>
            <p:cNvPicPr>
              <a:picLocks noChangeAspect="1"/>
            </p:cNvPicPr>
            <p:nvPr/>
          </p:nvPicPr>
          <p:blipFill>
            <a:blip r:embed="rId4"/>
            <a:stretch>
              <a:fillRect/>
            </a:stretch>
          </p:blipFill>
          <p:spPr>
            <a:xfrm>
              <a:off x="9968551" y="1853748"/>
              <a:ext cx="1316850" cy="1627773"/>
            </a:xfrm>
            <a:prstGeom prst="rect">
              <a:avLst/>
            </a:prstGeom>
          </p:spPr>
        </p:pic>
        <p:pic>
          <p:nvPicPr>
            <p:cNvPr id="10" name="Picture 2" descr="http://www.clker.com/cliparts/w/d/u/B/w/V/stamp1-md.png">
              <a:extLst>
                <a:ext uri="{FF2B5EF4-FFF2-40B4-BE49-F238E27FC236}">
                  <a16:creationId xmlns:a16="http://schemas.microsoft.com/office/drawing/2014/main" id="{EBACD9F0-0F45-4C70-8D12-D7AE8ACF71E4}"/>
                </a:ext>
              </a:extLst>
            </p:cNvPr>
            <p:cNvPicPr>
              <a:picLocks noChangeAspect="1" noChangeArrowheads="1"/>
            </p:cNvPicPr>
            <p:nvPr/>
          </p:nvPicPr>
          <p:blipFill>
            <a:blip r:embed="rId5">
              <a:duotone>
                <a:prstClr val="black"/>
                <a:schemeClr val="accent4">
                  <a:lumMod val="75000"/>
                  <a:tint val="45000"/>
                  <a:satMod val="400000"/>
                </a:schemeClr>
              </a:duotone>
              <a:extLst>
                <a:ext uri="{28A0092B-C50C-407E-A947-70E740481C1C}">
                  <a14:useLocalDpi xmlns:a14="http://schemas.microsoft.com/office/drawing/2010/main" val="0"/>
                </a:ext>
              </a:extLst>
            </a:blip>
            <a:srcRect/>
            <a:stretch>
              <a:fillRect/>
            </a:stretch>
          </p:blipFill>
          <p:spPr bwMode="auto">
            <a:xfrm rot="1745032">
              <a:off x="9908018" y="2787523"/>
              <a:ext cx="1774853" cy="160808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1A936418-984E-4030-9B06-DB66598A30CD}"/>
                </a:ext>
              </a:extLst>
            </p:cNvPr>
            <p:cNvPicPr>
              <a:picLocks noChangeAspect="1"/>
            </p:cNvPicPr>
            <p:nvPr/>
          </p:nvPicPr>
          <p:blipFill>
            <a:blip r:embed="rId6"/>
            <a:stretch>
              <a:fillRect/>
            </a:stretch>
          </p:blipFill>
          <p:spPr>
            <a:xfrm>
              <a:off x="9927283" y="3028745"/>
              <a:ext cx="2003601" cy="1205746"/>
            </a:xfrm>
            <a:prstGeom prst="rect">
              <a:avLst/>
            </a:prstGeom>
          </p:spPr>
        </p:pic>
      </p:grpSp>
      <p:sp>
        <p:nvSpPr>
          <p:cNvPr id="12" name="CustomShape 2">
            <a:extLst>
              <a:ext uri="{FF2B5EF4-FFF2-40B4-BE49-F238E27FC236}">
                <a16:creationId xmlns:a16="http://schemas.microsoft.com/office/drawing/2014/main" id="{27F3D2FE-5402-41C9-8A40-70F4A9706FFD}"/>
              </a:ext>
            </a:extLst>
          </p:cNvPr>
          <p:cNvSpPr/>
          <p:nvPr/>
        </p:nvSpPr>
        <p:spPr>
          <a:xfrm>
            <a:off x="7736170" y="5579276"/>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w</a:t>
            </a:r>
            <a:r>
              <a:rPr kumimoji="0" lang="en-GB" sz="66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er</a:t>
            </a: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 name="Picture 1">
            <a:extLst>
              <a:ext uri="{FF2B5EF4-FFF2-40B4-BE49-F238E27FC236}">
                <a16:creationId xmlns:a16="http://schemas.microsoft.com/office/drawing/2014/main" id="{5B3594CE-2071-460F-8296-FFF6806A713B}"/>
              </a:ext>
            </a:extLst>
          </p:cNvPr>
          <p:cNvPicPr>
            <a:picLocks noChangeAspect="1"/>
          </p:cNvPicPr>
          <p:nvPr/>
        </p:nvPicPr>
        <p:blipFill>
          <a:blip r:embed="rId7"/>
          <a:stretch>
            <a:fillRect/>
          </a:stretch>
        </p:blipFill>
        <p:spPr>
          <a:xfrm>
            <a:off x="3774158" y="1907361"/>
            <a:ext cx="4436527" cy="3043277"/>
          </a:xfrm>
          <a:prstGeom prst="rect">
            <a:avLst/>
          </a:prstGeom>
        </p:spPr>
      </p:pic>
      <p:pic>
        <p:nvPicPr>
          <p:cNvPr id="4" name="Picture 3">
            <a:extLst>
              <a:ext uri="{FF2B5EF4-FFF2-40B4-BE49-F238E27FC236}">
                <a16:creationId xmlns:a16="http://schemas.microsoft.com/office/drawing/2014/main" id="{679FE4DE-5D98-4FCC-BCFC-6BDF0136B3E4}"/>
              </a:ext>
            </a:extLst>
          </p:cNvPr>
          <p:cNvPicPr>
            <a:picLocks noChangeAspect="1"/>
          </p:cNvPicPr>
          <p:nvPr/>
        </p:nvPicPr>
        <p:blipFill>
          <a:blip r:embed="rId8"/>
          <a:stretch>
            <a:fillRect/>
          </a:stretch>
        </p:blipFill>
        <p:spPr>
          <a:xfrm>
            <a:off x="143773" y="4367772"/>
            <a:ext cx="3572250" cy="1166729"/>
          </a:xfrm>
          <a:prstGeom prst="rect">
            <a:avLst/>
          </a:prstGeom>
        </p:spPr>
      </p:pic>
      <p:sp>
        <p:nvSpPr>
          <p:cNvPr id="15" name="CustomShape 2">
            <a:extLst>
              <a:ext uri="{FF2B5EF4-FFF2-40B4-BE49-F238E27FC236}">
                <a16:creationId xmlns:a16="http://schemas.microsoft.com/office/drawing/2014/main" id="{AB1FE555-1216-4A30-BACF-4F598A5728E3}"/>
              </a:ext>
            </a:extLst>
          </p:cNvPr>
          <p:cNvSpPr/>
          <p:nvPr/>
        </p:nvSpPr>
        <p:spPr>
          <a:xfrm>
            <a:off x="-285669" y="5509589"/>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Konz</a:t>
            </a:r>
            <a:r>
              <a:rPr kumimoji="0" lang="en-GB" sz="66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er</a:t>
            </a: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t</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7" name="CustomShape 2">
            <a:extLst>
              <a:ext uri="{FF2B5EF4-FFF2-40B4-BE49-F238E27FC236}">
                <a16:creationId xmlns:a16="http://schemas.microsoft.com/office/drawing/2014/main" id="{5CDD948E-DF41-454B-82AB-09F8E96C13D9}"/>
              </a:ext>
            </a:extLst>
          </p:cNvPr>
          <p:cNvSpPr/>
          <p:nvPr/>
        </p:nvSpPr>
        <p:spPr>
          <a:xfrm>
            <a:off x="7736170" y="2903205"/>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a:t>
            </a:r>
            <a:r>
              <a:rPr kumimoji="0" lang="en-GB" sz="66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er</a:t>
            </a: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tig</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CustomShape 2">
            <a:extLst>
              <a:ext uri="{FF2B5EF4-FFF2-40B4-BE49-F238E27FC236}">
                <a16:creationId xmlns:a16="http://schemas.microsoft.com/office/drawing/2014/main" id="{BE481530-C28A-4589-89BC-749310B175F2}"/>
              </a:ext>
            </a:extLst>
          </p:cNvPr>
          <p:cNvSpPr/>
          <p:nvPr/>
        </p:nvSpPr>
        <p:spPr>
          <a:xfrm>
            <a:off x="-422722" y="2678395"/>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schw</a:t>
            </a:r>
            <a:r>
              <a:rPr kumimoji="0" lang="en-GB" sz="66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er</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3" name="Picture 12">
            <a:extLst>
              <a:ext uri="{FF2B5EF4-FFF2-40B4-BE49-F238E27FC236}">
                <a16:creationId xmlns:a16="http://schemas.microsoft.com/office/drawing/2014/main" id="{204B23A1-72B6-4989-90DF-7F6D0FBDD8A9}"/>
              </a:ext>
            </a:extLst>
          </p:cNvPr>
          <p:cNvPicPr>
            <a:picLocks noChangeAspect="1"/>
          </p:cNvPicPr>
          <p:nvPr/>
        </p:nvPicPr>
        <p:blipFill>
          <a:blip r:embed="rId9"/>
          <a:stretch>
            <a:fillRect/>
          </a:stretch>
        </p:blipFill>
        <p:spPr>
          <a:xfrm>
            <a:off x="705707" y="1332925"/>
            <a:ext cx="1785938" cy="1619250"/>
          </a:xfrm>
          <a:prstGeom prst="rect">
            <a:avLst/>
          </a:prstGeom>
        </p:spPr>
      </p:pic>
      <p:sp>
        <p:nvSpPr>
          <p:cNvPr id="16" name="TextBox 15">
            <a:extLst>
              <a:ext uri="{FF2B5EF4-FFF2-40B4-BE49-F238E27FC236}">
                <a16:creationId xmlns:a16="http://schemas.microsoft.com/office/drawing/2014/main" id="{51EA8E9F-DA5B-42E9-B284-A98365EA6F29}"/>
              </a:ext>
            </a:extLst>
          </p:cNvPr>
          <p:cNvSpPr txBox="1"/>
          <p:nvPr/>
        </p:nvSpPr>
        <p:spPr>
          <a:xfrm>
            <a:off x="601356" y="3678703"/>
            <a:ext cx="219747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[heavy, difficult]</a:t>
            </a:r>
          </a:p>
        </p:txBody>
      </p:sp>
      <p:sp>
        <p:nvSpPr>
          <p:cNvPr id="21" name="Speech Bubble: Rectangle with Corners Rounded 20">
            <a:extLst>
              <a:ext uri="{FF2B5EF4-FFF2-40B4-BE49-F238E27FC236}">
                <a16:creationId xmlns:a16="http://schemas.microsoft.com/office/drawing/2014/main" id="{8576B3D1-06FC-4FED-AA50-BCF4CB5BD3B4}"/>
              </a:ext>
            </a:extLst>
          </p:cNvPr>
          <p:cNvSpPr/>
          <p:nvPr/>
        </p:nvSpPr>
        <p:spPr>
          <a:xfrm>
            <a:off x="3452442" y="189956"/>
            <a:ext cx="4714956" cy="1859801"/>
          </a:xfrm>
          <a:prstGeom prst="wedgeRoundRectCallout">
            <a:avLst>
              <a:gd name="adj1" fmla="val -49743"/>
              <a:gd name="adj2" fmla="val -1724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In all of these words, the [er] is part of the </a:t>
            </a:r>
            <a:r>
              <a:rPr kumimoji="0" lang="en-GB" sz="2400" b="1" i="0" u="sng" strike="noStrike" kern="1200" cap="none" spc="0" normalizeH="0" baseline="0" noProof="0" dirty="0">
                <a:ln>
                  <a:noFill/>
                </a:ln>
                <a:solidFill>
                  <a:prstClr val="white"/>
                </a:solidFill>
                <a:effectLst/>
                <a:uLnTx/>
                <a:uFillTx/>
                <a:latin typeface="Century Gothic"/>
                <a:ea typeface="+mn-ea"/>
                <a:cs typeface="+mn-cs"/>
              </a:rPr>
              <a:t>stressed syllable. </a:t>
            </a:r>
            <a:r>
              <a:rPr kumimoji="0" lang="en-GB" sz="2400" b="1" i="0" u="none" strike="noStrike" kern="1200" cap="none" spc="0" normalizeH="0" baseline="0" noProof="0" dirty="0">
                <a:ln>
                  <a:noFill/>
                </a:ln>
                <a:solidFill>
                  <a:prstClr val="white"/>
                </a:solidFill>
                <a:effectLst/>
                <a:uLnTx/>
                <a:uFillTx/>
                <a:latin typeface="Century Gothic"/>
                <a:ea typeface="+mn-ea"/>
                <a:cs typeface="+mn-cs"/>
              </a:rPr>
              <a:t>This means it is emphasised or stronger than the other part of the word. </a:t>
            </a:r>
          </a:p>
        </p:txBody>
      </p:sp>
      <p:grpSp>
        <p:nvGrpSpPr>
          <p:cNvPr id="20" name="Group 19">
            <a:extLst>
              <a:ext uri="{FF2B5EF4-FFF2-40B4-BE49-F238E27FC236}">
                <a16:creationId xmlns:a16="http://schemas.microsoft.com/office/drawing/2014/main" id="{DE63446D-1E5D-4EDE-93F7-9C30D3BE4313}"/>
              </a:ext>
            </a:extLst>
          </p:cNvPr>
          <p:cNvGrpSpPr/>
          <p:nvPr/>
        </p:nvGrpSpPr>
        <p:grpSpPr>
          <a:xfrm>
            <a:off x="8537174" y="1903994"/>
            <a:ext cx="3033286" cy="1042879"/>
            <a:chOff x="8537174" y="1903994"/>
            <a:chExt cx="3033286" cy="1042879"/>
          </a:xfrm>
        </p:grpSpPr>
        <p:pic>
          <p:nvPicPr>
            <p:cNvPr id="6" name="Picture 5">
              <a:extLst>
                <a:ext uri="{FF2B5EF4-FFF2-40B4-BE49-F238E27FC236}">
                  <a16:creationId xmlns:a16="http://schemas.microsoft.com/office/drawing/2014/main" id="{744CA18F-A5A7-42C3-94B9-49044859C9E8}"/>
                </a:ext>
              </a:extLst>
            </p:cNvPr>
            <p:cNvPicPr>
              <a:picLocks noChangeAspect="1"/>
            </p:cNvPicPr>
            <p:nvPr/>
          </p:nvPicPr>
          <p:blipFill>
            <a:blip r:embed="rId10"/>
            <a:stretch>
              <a:fillRect/>
            </a:stretch>
          </p:blipFill>
          <p:spPr>
            <a:xfrm rot="21046157">
              <a:off x="8537174" y="2420211"/>
              <a:ext cx="1483555" cy="526662"/>
            </a:xfrm>
            <a:prstGeom prst="rect">
              <a:avLst/>
            </a:prstGeom>
          </p:spPr>
        </p:pic>
        <p:pic>
          <p:nvPicPr>
            <p:cNvPr id="19" name="Picture 18">
              <a:extLst>
                <a:ext uri="{FF2B5EF4-FFF2-40B4-BE49-F238E27FC236}">
                  <a16:creationId xmlns:a16="http://schemas.microsoft.com/office/drawing/2014/main" id="{B6320FC0-05C6-4A18-AB1E-BD75BF10BB39}"/>
                </a:ext>
              </a:extLst>
            </p:cNvPr>
            <p:cNvPicPr>
              <a:picLocks noChangeAspect="1"/>
            </p:cNvPicPr>
            <p:nvPr/>
          </p:nvPicPr>
          <p:blipFill>
            <a:blip r:embed="rId11"/>
            <a:stretch>
              <a:fillRect/>
            </a:stretch>
          </p:blipFill>
          <p:spPr>
            <a:xfrm rot="1008916">
              <a:off x="9378836" y="1903994"/>
              <a:ext cx="2191624" cy="821859"/>
            </a:xfrm>
            <a:prstGeom prst="rect">
              <a:avLst/>
            </a:prstGeom>
          </p:spPr>
        </p:pic>
      </p:grpSp>
    </p:spTree>
    <p:extLst>
      <p:ext uri="{BB962C8B-B14F-4D97-AF65-F5344CB8AC3E}">
        <p14:creationId xmlns:p14="http://schemas.microsoft.com/office/powerpoint/2010/main" val="54632060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7" grpId="0"/>
      <p:bldP spid="18" grpId="0"/>
      <p:bldP spid="2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721690" y="4628420"/>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17476" y="5319627"/>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41" name="Google Shape;167;p2">
            <a:extLst>
              <a:ext uri="{FF2B5EF4-FFF2-40B4-BE49-F238E27FC236}">
                <a16:creationId xmlns:a16="http://schemas.microsoft.com/office/drawing/2014/main" id="{CFC78525-ACBC-4B9E-B1B5-57FCF0C8F339}"/>
              </a:ext>
            </a:extLst>
          </p:cNvPr>
          <p:cNvSpPr/>
          <p:nvPr/>
        </p:nvSpPr>
        <p:spPr>
          <a:xfrm>
            <a:off x="123171" y="50139"/>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2787062577"/>
              </p:ext>
            </p:extLst>
          </p:nvPr>
        </p:nvGraphicFramePr>
        <p:xfrm>
          <a:off x="630015" y="834302"/>
          <a:ext cx="10998650" cy="5585465"/>
        </p:xfrm>
        <a:graphic>
          <a:graphicData uri="http://schemas.openxmlformats.org/drawingml/2006/table">
            <a:tbl>
              <a:tblPr firstRow="1" bandRow="1"/>
              <a:tblGrid>
                <a:gridCol w="1939967">
                  <a:extLst>
                    <a:ext uri="{9D8B030D-6E8A-4147-A177-3AD203B41FA5}">
                      <a16:colId xmlns:a16="http://schemas.microsoft.com/office/drawing/2014/main" val="1203737284"/>
                    </a:ext>
                  </a:extLst>
                </a:gridCol>
                <a:gridCol w="2688864">
                  <a:extLst>
                    <a:ext uri="{9D8B030D-6E8A-4147-A177-3AD203B41FA5}">
                      <a16:colId xmlns:a16="http://schemas.microsoft.com/office/drawing/2014/main" val="1810222861"/>
                    </a:ext>
                  </a:extLst>
                </a:gridCol>
                <a:gridCol w="3350258">
                  <a:extLst>
                    <a:ext uri="{9D8B030D-6E8A-4147-A177-3AD203B41FA5}">
                      <a16:colId xmlns:a16="http://schemas.microsoft.com/office/drawing/2014/main" val="274413866"/>
                    </a:ext>
                  </a:extLst>
                </a:gridCol>
                <a:gridCol w="3019561">
                  <a:extLst>
                    <a:ext uri="{9D8B030D-6E8A-4147-A177-3AD203B41FA5}">
                      <a16:colId xmlns:a16="http://schemas.microsoft.com/office/drawing/2014/main" val="2706468897"/>
                    </a:ext>
                  </a:extLst>
                </a:gridCol>
              </a:tblGrid>
              <a:tr h="879349">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meal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break</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lesson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79349">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find, finding </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you (formal)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work</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79349">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famous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for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t</a:t>
                      </a:r>
                      <a:r>
                        <a:rPr lang="en-GB" sz="2400" b="1" dirty="0">
                          <a:solidFill>
                            <a:srgbClr val="002060"/>
                          </a:solidFill>
                          <a:latin typeface="Century Gothic" panose="020B0502020202020204" pitchFamily="34" charset="0"/>
                        </a:rPr>
                        <a:t>here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79349">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in the evening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in the morning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in the afternoon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79349">
                <a:tc rowSpan="2">
                  <a:txBody>
                    <a:bodyPr/>
                    <a:lstStyle/>
                    <a:p>
                      <a:endParaRPr lang="en-GB">
                        <a:solidFill>
                          <a:srgbClr val="002060"/>
                        </a:solidFill>
                      </a:endParaRPr>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people/you eat</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he wears, is wearing</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it gets, is getting</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79349">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then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you (in general), people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she sees</a:t>
                      </a:r>
                    </a:p>
                    <a:p>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87694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125743" y="371747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wied</a:t>
            </a:r>
            <a:r>
              <a:rPr kumimoji="0" lang="en-GB" sz="88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er</a:t>
            </a:r>
            <a:endPar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86389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a:noFill/>
                </a:ln>
                <a:solidFill>
                  <a:srgbClr val="002060"/>
                </a:solidFill>
                <a:effectLst/>
                <a:uLnTx/>
                <a:uFillTx/>
                <a:latin typeface="Century Gothic"/>
                <a:ea typeface="+mn-ea"/>
                <a:cs typeface="+mn-cs"/>
              </a:rPr>
              <a:t>[er]</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12" name="CustomShape 2">
            <a:extLst>
              <a:ext uri="{FF2B5EF4-FFF2-40B4-BE49-F238E27FC236}">
                <a16:creationId xmlns:a16="http://schemas.microsoft.com/office/drawing/2014/main" id="{27F3D2FE-5402-41C9-8A40-70F4A9706FFD}"/>
              </a:ext>
            </a:extLst>
          </p:cNvPr>
          <p:cNvSpPr/>
          <p:nvPr/>
        </p:nvSpPr>
        <p:spPr>
          <a:xfrm>
            <a:off x="7855508" y="2176887"/>
            <a:ext cx="4197677" cy="141172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ab</a:t>
            </a:r>
            <a:r>
              <a:rPr kumimoji="0" lang="en-GB" sz="72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er</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 name="Picture 9" descr="but">
            <a:extLst>
              <a:ext uri="{FF2B5EF4-FFF2-40B4-BE49-F238E27FC236}">
                <a16:creationId xmlns:a16="http://schemas.microsoft.com/office/drawing/2014/main" id="{F5E8637D-227C-42A8-855A-6CB306F582CC}"/>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37960" y="818714"/>
            <a:ext cx="1651973" cy="1651973"/>
          </a:xfrm>
          <a:prstGeom prst="rect">
            <a:avLst/>
          </a:prstGeom>
        </p:spPr>
      </p:pic>
      <p:grpSp>
        <p:nvGrpSpPr>
          <p:cNvPr id="11" name="Group 10">
            <a:extLst>
              <a:ext uri="{FF2B5EF4-FFF2-40B4-BE49-F238E27FC236}">
                <a16:creationId xmlns:a16="http://schemas.microsoft.com/office/drawing/2014/main" id="{AFA14DA7-851C-4838-A9C0-83865FCEDDEA}"/>
              </a:ext>
            </a:extLst>
          </p:cNvPr>
          <p:cNvGrpSpPr/>
          <p:nvPr/>
        </p:nvGrpSpPr>
        <p:grpSpPr>
          <a:xfrm>
            <a:off x="8618402" y="3935688"/>
            <a:ext cx="2457107" cy="1615214"/>
            <a:chOff x="8821749" y="4098239"/>
            <a:chExt cx="2457107" cy="1615214"/>
          </a:xfrm>
        </p:grpSpPr>
        <p:cxnSp>
          <p:nvCxnSpPr>
            <p:cNvPr id="13" name="Straight Arrow Connector 12" descr="arrow pointing to green shoes">
              <a:extLst>
                <a:ext uri="{FF2B5EF4-FFF2-40B4-BE49-F238E27FC236}">
                  <a16:creationId xmlns:a16="http://schemas.microsoft.com/office/drawing/2014/main" id="{888FF098-CDB9-4225-BB60-B36DAD1C603C}"/>
                </a:ext>
              </a:extLst>
            </p:cNvPr>
            <p:cNvCxnSpPr/>
            <p:nvPr/>
          </p:nvCxnSpPr>
          <p:spPr>
            <a:xfrm>
              <a:off x="10244203" y="4133577"/>
              <a:ext cx="636520" cy="773120"/>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descr="arrow pointing to blue shoes">
              <a:extLst>
                <a:ext uri="{FF2B5EF4-FFF2-40B4-BE49-F238E27FC236}">
                  <a16:creationId xmlns:a16="http://schemas.microsoft.com/office/drawing/2014/main" id="{365A1538-47AD-4731-BDAC-74715E684048}"/>
                </a:ext>
              </a:extLst>
            </p:cNvPr>
            <p:cNvCxnSpPr/>
            <p:nvPr/>
          </p:nvCxnSpPr>
          <p:spPr>
            <a:xfrm flipH="1">
              <a:off x="9372317" y="4151666"/>
              <a:ext cx="538224" cy="853019"/>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descr="blue shoes">
              <a:extLst>
                <a:ext uri="{FF2B5EF4-FFF2-40B4-BE49-F238E27FC236}">
                  <a16:creationId xmlns:a16="http://schemas.microsoft.com/office/drawing/2014/main" id="{81F5766B-2046-4CBF-BCAE-318269051A66}"/>
                </a:ext>
              </a:extLst>
            </p:cNvPr>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821749" y="5021572"/>
              <a:ext cx="1101136" cy="691881"/>
            </a:xfrm>
            <a:prstGeom prst="rect">
              <a:avLst/>
            </a:prstGeom>
          </p:spPr>
        </p:pic>
        <p:pic>
          <p:nvPicPr>
            <p:cNvPr id="17" name="Picture 16" descr="green shoes">
              <a:extLst>
                <a:ext uri="{FF2B5EF4-FFF2-40B4-BE49-F238E27FC236}">
                  <a16:creationId xmlns:a16="http://schemas.microsoft.com/office/drawing/2014/main" id="{885ECDA5-D824-4347-8DDB-C041DD1B8A4A}"/>
                </a:ext>
              </a:extLst>
            </p:cNvPr>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0182064" y="4906700"/>
              <a:ext cx="1096792" cy="636139"/>
            </a:xfrm>
            <a:prstGeom prst="rect">
              <a:avLst/>
            </a:prstGeom>
          </p:spPr>
        </p:pic>
        <p:sp>
          <p:nvSpPr>
            <p:cNvPr id="18" name="TextBox 17" descr="question mark">
              <a:extLst>
                <a:ext uri="{FF2B5EF4-FFF2-40B4-BE49-F238E27FC236}">
                  <a16:creationId xmlns:a16="http://schemas.microsoft.com/office/drawing/2014/main" id="{7A22B28A-067F-4018-88DF-D55CA2B0A4CA}"/>
                </a:ext>
              </a:extLst>
            </p:cNvPr>
            <p:cNvSpPr txBox="1"/>
            <p:nvPr/>
          </p:nvSpPr>
          <p:spPr>
            <a:xfrm>
              <a:off x="9858015" y="4098239"/>
              <a:ext cx="53987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grpSp>
      <p:pic>
        <p:nvPicPr>
          <p:cNvPr id="19" name="Picture 18">
            <a:extLst>
              <a:ext uri="{FF2B5EF4-FFF2-40B4-BE49-F238E27FC236}">
                <a16:creationId xmlns:a16="http://schemas.microsoft.com/office/drawing/2014/main" id="{B096C8AA-358C-4C59-9B07-726D27D0E7AB}"/>
              </a:ext>
            </a:extLst>
          </p:cNvPr>
          <p:cNvPicPr>
            <a:picLocks noChangeAspect="1"/>
          </p:cNvPicPr>
          <p:nvPr/>
        </p:nvPicPr>
        <p:blipFill>
          <a:blip r:embed="rId7"/>
          <a:stretch>
            <a:fillRect/>
          </a:stretch>
        </p:blipFill>
        <p:spPr>
          <a:xfrm>
            <a:off x="1585906" y="965396"/>
            <a:ext cx="1651973" cy="1629135"/>
          </a:xfrm>
          <a:prstGeom prst="rect">
            <a:avLst/>
          </a:prstGeom>
        </p:spPr>
      </p:pic>
      <p:pic>
        <p:nvPicPr>
          <p:cNvPr id="20" name="Picture 19" descr="arrows going in a circle">
            <a:extLst>
              <a:ext uri="{FF2B5EF4-FFF2-40B4-BE49-F238E27FC236}">
                <a16:creationId xmlns:a16="http://schemas.microsoft.com/office/drawing/2014/main" id="{2B8A7A40-8FB0-4105-ACBA-0D449CCC366B}"/>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12066" y="1594142"/>
            <a:ext cx="2556842" cy="2556842"/>
          </a:xfrm>
          <a:prstGeom prst="rect">
            <a:avLst/>
          </a:prstGeom>
        </p:spPr>
      </p:pic>
      <p:sp>
        <p:nvSpPr>
          <p:cNvPr id="21" name="TextBox 20">
            <a:extLst>
              <a:ext uri="{FF2B5EF4-FFF2-40B4-BE49-F238E27FC236}">
                <a16:creationId xmlns:a16="http://schemas.microsoft.com/office/drawing/2014/main" id="{6055B101-B2D8-47A1-9C47-39F80173DF86}"/>
              </a:ext>
            </a:extLst>
          </p:cNvPr>
          <p:cNvSpPr txBox="1"/>
          <p:nvPr/>
        </p:nvSpPr>
        <p:spPr>
          <a:xfrm>
            <a:off x="3634443" y="4912573"/>
            <a:ext cx="461825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[again]</a:t>
            </a:r>
          </a:p>
        </p:txBody>
      </p:sp>
      <p:sp>
        <p:nvSpPr>
          <p:cNvPr id="22" name="CustomShape 2">
            <a:extLst>
              <a:ext uri="{FF2B5EF4-FFF2-40B4-BE49-F238E27FC236}">
                <a16:creationId xmlns:a16="http://schemas.microsoft.com/office/drawing/2014/main" id="{4D8027C4-C6E8-469D-974D-D49F704895A5}"/>
              </a:ext>
            </a:extLst>
          </p:cNvPr>
          <p:cNvSpPr/>
          <p:nvPr/>
        </p:nvSpPr>
        <p:spPr>
          <a:xfrm>
            <a:off x="31687" y="2382430"/>
            <a:ext cx="4197677" cy="141172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Oktob</a:t>
            </a:r>
            <a:r>
              <a:rPr kumimoji="0" lang="en-GB" sz="72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er</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CustomShape 2">
            <a:extLst>
              <a:ext uri="{FF2B5EF4-FFF2-40B4-BE49-F238E27FC236}">
                <a16:creationId xmlns:a16="http://schemas.microsoft.com/office/drawing/2014/main" id="{94808B2C-2D29-4A7D-AEE0-38E366979BD3}"/>
              </a:ext>
            </a:extLst>
          </p:cNvPr>
          <p:cNvSpPr/>
          <p:nvPr/>
        </p:nvSpPr>
        <p:spPr>
          <a:xfrm>
            <a:off x="7825767" y="5346531"/>
            <a:ext cx="4197677" cy="141172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od</a:t>
            </a:r>
            <a:r>
              <a:rPr kumimoji="0" lang="en-GB" sz="72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er</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CustomShape 2">
            <a:extLst>
              <a:ext uri="{FF2B5EF4-FFF2-40B4-BE49-F238E27FC236}">
                <a16:creationId xmlns:a16="http://schemas.microsoft.com/office/drawing/2014/main" id="{D1D9BB86-946F-4EDA-8F81-3BED630EFA1C}"/>
              </a:ext>
            </a:extLst>
          </p:cNvPr>
          <p:cNvSpPr/>
          <p:nvPr/>
        </p:nvSpPr>
        <p:spPr>
          <a:xfrm>
            <a:off x="-605196" y="5510029"/>
            <a:ext cx="5531070" cy="141172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wund</a:t>
            </a:r>
            <a:r>
              <a:rPr kumimoji="0" lang="en-GB" sz="60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er</a:t>
            </a:r>
            <a:r>
              <a:rPr kumimoji="0" lang="en-GB" sz="6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bar</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F97246CD-83D2-4A60-B2FC-B4620851FE1B}"/>
              </a:ext>
            </a:extLst>
          </p:cNvPr>
          <p:cNvSpPr txBox="1"/>
          <p:nvPr/>
        </p:nvSpPr>
        <p:spPr>
          <a:xfrm>
            <a:off x="8045174" y="3220882"/>
            <a:ext cx="363526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[but]</a:t>
            </a:r>
          </a:p>
        </p:txBody>
      </p:sp>
      <p:sp>
        <p:nvSpPr>
          <p:cNvPr id="26" name="TextBox 25">
            <a:extLst>
              <a:ext uri="{FF2B5EF4-FFF2-40B4-BE49-F238E27FC236}">
                <a16:creationId xmlns:a16="http://schemas.microsoft.com/office/drawing/2014/main" id="{4339A336-0E36-435A-85F1-CA2E1D4E8E08}"/>
              </a:ext>
            </a:extLst>
          </p:cNvPr>
          <p:cNvSpPr txBox="1"/>
          <p:nvPr/>
        </p:nvSpPr>
        <p:spPr>
          <a:xfrm>
            <a:off x="7792893" y="6298435"/>
            <a:ext cx="40006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[or]</a:t>
            </a:r>
          </a:p>
        </p:txBody>
      </p:sp>
      <p:pic>
        <p:nvPicPr>
          <p:cNvPr id="9" name="Picture 8" descr="Like Bee">
            <a:extLst>
              <a:ext uri="{FF2B5EF4-FFF2-40B4-BE49-F238E27FC236}">
                <a16:creationId xmlns:a16="http://schemas.microsoft.com/office/drawing/2014/main" id="{46D9A940-3A1F-4709-B1AB-9B579113460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0056" y="4060263"/>
            <a:ext cx="1629135" cy="1629135"/>
          </a:xfrm>
          <a:prstGeom prst="rect">
            <a:avLst/>
          </a:prstGeom>
        </p:spPr>
      </p:pic>
      <p:sp>
        <p:nvSpPr>
          <p:cNvPr id="27" name="Speech Bubble: Oval 26">
            <a:extLst>
              <a:ext uri="{FF2B5EF4-FFF2-40B4-BE49-F238E27FC236}">
                <a16:creationId xmlns:a16="http://schemas.microsoft.com/office/drawing/2014/main" id="{A394094D-D2A4-4438-90E8-3C7FF9B2C858}"/>
              </a:ext>
            </a:extLst>
          </p:cNvPr>
          <p:cNvSpPr/>
          <p:nvPr/>
        </p:nvSpPr>
        <p:spPr>
          <a:xfrm>
            <a:off x="1920830" y="4984585"/>
            <a:ext cx="2085778" cy="639049"/>
          </a:xfrm>
          <a:prstGeom prst="wedgeEllipseCallout">
            <a:avLst>
              <a:gd name="adj1" fmla="val -66539"/>
              <a:gd name="adj2" fmla="val -67962"/>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a:ea typeface="+mn-ea"/>
                <a:cs typeface="+mn-cs"/>
              </a:rPr>
              <a:t>Wonderful!</a:t>
            </a:r>
          </a:p>
        </p:txBody>
      </p:sp>
      <p:sp>
        <p:nvSpPr>
          <p:cNvPr id="30" name="Speech Bubble: Rectangle with Corners Rounded 29">
            <a:extLst>
              <a:ext uri="{FF2B5EF4-FFF2-40B4-BE49-F238E27FC236}">
                <a16:creationId xmlns:a16="http://schemas.microsoft.com/office/drawing/2014/main" id="{6A336DA1-BAA3-4B49-B722-97FCE1A899F8}"/>
              </a:ext>
            </a:extLst>
          </p:cNvPr>
          <p:cNvSpPr/>
          <p:nvPr/>
        </p:nvSpPr>
        <p:spPr>
          <a:xfrm>
            <a:off x="3770172" y="99744"/>
            <a:ext cx="4714956" cy="1512622"/>
          </a:xfrm>
          <a:prstGeom prst="wedgeRoundRectCallout">
            <a:avLst>
              <a:gd name="adj1" fmla="val -49743"/>
              <a:gd name="adj2" fmla="val -1724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In all of these words, a different part of the word is the stressed syllable, not the [er] sound. </a:t>
            </a:r>
          </a:p>
        </p:txBody>
      </p:sp>
    </p:spTree>
    <p:extLst>
      <p:ext uri="{BB962C8B-B14F-4D97-AF65-F5344CB8AC3E}">
        <p14:creationId xmlns:p14="http://schemas.microsoft.com/office/powerpoint/2010/main" val="276117508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4"/>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9"/>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27"/>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p:bldP spid="22" grpId="0"/>
      <p:bldP spid="23" grpId="0"/>
      <p:bldP spid="24" grpId="0"/>
      <p:bldP spid="25" grpId="0"/>
      <p:bldP spid="26" grpId="0"/>
      <p:bldP spid="27" grpId="0" animBg="1"/>
      <p:bldP spid="3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5C3BC0C-23CF-4FAA-9BBF-650FEE537972}"/>
              </a:ext>
            </a:extLst>
          </p:cNvPr>
          <p:cNvSpPr/>
          <p:nvPr/>
        </p:nvSpPr>
        <p:spPr>
          <a:xfrm>
            <a:off x="331864" y="1388180"/>
            <a:ext cx="7193123"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1. Er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erntet</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Erbsen</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oder</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erntet</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er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Erdbeeren</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2400" b="1" i="0" u="none" strike="noStrike" kern="1200" cap="none" spc="-1" normalizeH="0" baseline="0" noProof="0" dirty="0">
              <a:ln>
                <a:noFill/>
              </a:ln>
              <a:solidFill>
                <a:srgbClr val="E7E6E6">
                  <a:lumMod val="75000"/>
                </a:srgbClr>
              </a:solidFill>
              <a:effectLst/>
              <a:uLnTx/>
              <a:uFillTx/>
              <a:latin typeface="Century Gothic" panose="020B0502020202020204" pitchFamily="34" charset="0"/>
              <a:ea typeface="+mn-ea"/>
              <a:cs typeface="+mn-cs"/>
            </a:endParaRPr>
          </a:p>
        </p:txBody>
      </p:sp>
      <p:sp>
        <p:nvSpPr>
          <p:cNvPr id="25" name="Rectangle 24">
            <a:extLst>
              <a:ext uri="{FF2B5EF4-FFF2-40B4-BE49-F238E27FC236}">
                <a16:creationId xmlns:a16="http://schemas.microsoft.com/office/drawing/2014/main" id="{1454D502-E51A-48B1-82E0-8FB8387BCAF3}"/>
              </a:ext>
            </a:extLst>
          </p:cNvPr>
          <p:cNvSpPr/>
          <p:nvPr/>
        </p:nvSpPr>
        <p:spPr>
          <a:xfrm>
            <a:off x="562026" y="4560689"/>
            <a:ext cx="5896102"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4.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Welcher</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Spieler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sitzt</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am Computer? </a:t>
            </a:r>
            <a:endParaRPr kumimoji="0" lang="en-GB" sz="2400" b="1" i="0" u="none" strike="noStrike" kern="1200" cap="none" spc="-1" normalizeH="0" baseline="0" noProof="0" dirty="0">
              <a:ln>
                <a:noFill/>
              </a:ln>
              <a:solidFill>
                <a:srgbClr val="E7E6E6">
                  <a:lumMod val="75000"/>
                </a:srgbClr>
              </a:solidFill>
              <a:effectLst/>
              <a:uLnTx/>
              <a:uFillTx/>
              <a:latin typeface="Century Gothic" panose="020B0502020202020204" pitchFamily="34" charset="0"/>
              <a:ea typeface="+mn-ea"/>
              <a:cs typeface="+mn-cs"/>
            </a:endParaRPr>
          </a:p>
        </p:txBody>
      </p:sp>
      <p:sp>
        <p:nvSpPr>
          <p:cNvPr id="26" name="Rectangle 25">
            <a:extLst>
              <a:ext uri="{FF2B5EF4-FFF2-40B4-BE49-F238E27FC236}">
                <a16:creationId xmlns:a16="http://schemas.microsoft.com/office/drawing/2014/main" id="{86D035CA-9582-4172-8360-2D67361A7594}"/>
              </a:ext>
            </a:extLst>
          </p:cNvPr>
          <p:cNvSpPr/>
          <p:nvPr/>
        </p:nvSpPr>
        <p:spPr>
          <a:xfrm>
            <a:off x="598303" y="5618187"/>
            <a:ext cx="8717772"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5. Erst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im</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Winter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lesen</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die Kinder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Bilderbücher</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im</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Zimmer.  </a:t>
            </a:r>
            <a:endParaRPr kumimoji="0" lang="en-GB" sz="2400" b="1" i="0" u="none" strike="noStrike" kern="1200" cap="none" spc="-1" normalizeH="0" baseline="0" noProof="0" dirty="0">
              <a:ln>
                <a:noFill/>
              </a:ln>
              <a:solidFill>
                <a:srgbClr val="E7E6E6">
                  <a:lumMod val="75000"/>
                </a:srgbClr>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6409071" cy="508891"/>
          </a:xfrm>
        </p:spPr>
        <p:txBody>
          <a:bodyPr>
            <a:normAutofit/>
          </a:bodyPr>
          <a:lstStyle/>
          <a:p>
            <a:r>
              <a:rPr lang="es-AR" sz="3200" b="1" dirty="0">
                <a:solidFill>
                  <a:srgbClr val="002060"/>
                </a:solidFill>
                <a:latin typeface="Century Gothic" panose="020B0502020202020204" pitchFamily="34" charset="0"/>
                <a:cs typeface="Arial"/>
                <a:sym typeface="Arial"/>
              </a:rPr>
              <a:t>Follow up 1</a:t>
            </a:r>
            <a:endParaRPr lang="en-GB" sz="3200" dirty="0"/>
          </a:p>
        </p:txBody>
      </p:sp>
      <p:sp>
        <p:nvSpPr>
          <p:cNvPr id="57" name="CustomShape 3">
            <a:extLst>
              <a:ext uri="{FF2B5EF4-FFF2-40B4-BE49-F238E27FC236}">
                <a16:creationId xmlns:a16="http://schemas.microsoft.com/office/drawing/2014/main" id="{09131A14-3E76-498A-9F9D-3DE465B168BE}"/>
              </a:ext>
            </a:extLst>
          </p:cNvPr>
          <p:cNvSpPr/>
          <p:nvPr/>
        </p:nvSpPr>
        <p:spPr>
          <a:xfrm>
            <a:off x="8899758" y="1069345"/>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8" name="Title 4">
            <a:extLst>
              <a:ext uri="{FF2B5EF4-FFF2-40B4-BE49-F238E27FC236}">
                <a16:creationId xmlns:a16="http://schemas.microsoft.com/office/drawing/2014/main" id="{0ABFB058-DBD6-47AC-86A9-CE2815BC126F}"/>
              </a:ext>
            </a:extLst>
          </p:cNvPr>
          <p:cNvSpPr txBox="1">
            <a:spLocks/>
          </p:cNvSpPr>
          <p:nvPr/>
        </p:nvSpPr>
        <p:spPr>
          <a:xfrm>
            <a:off x="8957332" y="1124082"/>
            <a:ext cx="1872075" cy="318002"/>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prstClr val="black"/>
              </a:buClr>
              <a:buSzPts val="1800"/>
              <a:buFont typeface="Calibri"/>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cs typeface="Calibri"/>
                <a:sym typeface="Calibri"/>
              </a:rPr>
              <a:t>aussprechen</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cs typeface="Calibri"/>
              <a:sym typeface="Calibri"/>
            </a:endParaRPr>
          </a:p>
        </p:txBody>
      </p:sp>
      <p:pic>
        <p:nvPicPr>
          <p:cNvPr id="59" name="Picture 58" descr="Icon&#10;&#10;Description automatically generated">
            <a:extLst>
              <a:ext uri="{FF2B5EF4-FFF2-40B4-BE49-F238E27FC236}">
                <a16:creationId xmlns:a16="http://schemas.microsoft.com/office/drawing/2014/main" id="{C40F37C5-3B61-4FD1-B88D-B22874952E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844" y="80328"/>
            <a:ext cx="1579001" cy="963251"/>
          </a:xfrm>
          <a:prstGeom prst="rect">
            <a:avLst/>
          </a:prstGeom>
        </p:spPr>
      </p:pic>
      <p:sp>
        <p:nvSpPr>
          <p:cNvPr id="18" name="Speech Bubble: Rectangle with Corners Rounded 17">
            <a:hlinkClick r:id="" action="ppaction://noaction">
              <a:snd r:embed="rId4" name="T3_W3F_4.1.wav"/>
            </a:hlinkClick>
            <a:extLst>
              <a:ext uri="{FF2B5EF4-FFF2-40B4-BE49-F238E27FC236}">
                <a16:creationId xmlns:a16="http://schemas.microsoft.com/office/drawing/2014/main" id="{39A0EC1D-351E-4C65-96EA-8418D53765B0}"/>
              </a:ext>
            </a:extLst>
          </p:cNvPr>
          <p:cNvSpPr/>
          <p:nvPr/>
        </p:nvSpPr>
        <p:spPr>
          <a:xfrm>
            <a:off x="3782187" y="86626"/>
            <a:ext cx="3928809"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9" name="Graphic 18" descr="Teacher">
            <a:extLst>
              <a:ext uri="{FF2B5EF4-FFF2-40B4-BE49-F238E27FC236}">
                <a16:creationId xmlns:a16="http://schemas.microsoft.com/office/drawing/2014/main" id="{8D5912BE-7AE4-460D-980A-A948C74A17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32912" y="-136252"/>
            <a:ext cx="914400" cy="914400"/>
          </a:xfrm>
          <a:prstGeom prst="rect">
            <a:avLst/>
          </a:prstGeom>
        </p:spPr>
      </p:pic>
      <p:sp>
        <p:nvSpPr>
          <p:cNvPr id="20" name="Google Shape;108;p3">
            <a:hlinkClick r:id="" action="ppaction://noaction">
              <a:snd r:embed="rId4" name="T3_W3F_4.1.wav"/>
            </a:hlinkClick>
            <a:extLst>
              <a:ext uri="{FF2B5EF4-FFF2-40B4-BE49-F238E27FC236}">
                <a16:creationId xmlns:a16="http://schemas.microsoft.com/office/drawing/2014/main" id="{E7BB20C7-6AAB-45C4-88F5-8329DA3D66B4}"/>
              </a:ext>
            </a:extLst>
          </p:cNvPr>
          <p:cNvSpPr txBox="1"/>
          <p:nvPr/>
        </p:nvSpPr>
        <p:spPr>
          <a:xfrm>
            <a:off x="3779756" y="143642"/>
            <a:ext cx="451847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Calibri"/>
                <a:sym typeface="Calibri"/>
              </a:rPr>
              <a:t>Sag die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Calibri"/>
                <a:sym typeface="Calibri"/>
              </a:rPr>
              <a:t>Sätze</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Calibri"/>
                <a:sym typeface="Calibri"/>
              </a:rPr>
              <a:t> und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Calibri"/>
                <a:sym typeface="Calibri"/>
              </a:rPr>
              <a:t>hör</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Calibri"/>
                <a:sym typeface="Calibri"/>
              </a:rPr>
              <a:t>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Calibri"/>
                <a:sym typeface="Calibri"/>
              </a:rPr>
              <a:t>zu</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Calibri"/>
                <a:sym typeface="Calibri"/>
              </a:rPr>
              <a:t>.</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6" name="Picture 5">
            <a:extLst>
              <a:ext uri="{FF2B5EF4-FFF2-40B4-BE49-F238E27FC236}">
                <a16:creationId xmlns:a16="http://schemas.microsoft.com/office/drawing/2014/main" id="{DB5AFED3-942C-4B0B-8AF6-B8E983466DC6}"/>
              </a:ext>
            </a:extLst>
          </p:cNvPr>
          <p:cNvPicPr>
            <a:picLocks noChangeAspect="1"/>
          </p:cNvPicPr>
          <p:nvPr/>
        </p:nvPicPr>
        <p:blipFill>
          <a:blip r:embed="rId7"/>
          <a:stretch>
            <a:fillRect/>
          </a:stretch>
        </p:blipFill>
        <p:spPr>
          <a:xfrm>
            <a:off x="10869899" y="-4660"/>
            <a:ext cx="1170828" cy="1601279"/>
          </a:xfrm>
          <a:prstGeom prst="rect">
            <a:avLst/>
          </a:prstGeom>
        </p:spPr>
      </p:pic>
      <p:sp>
        <p:nvSpPr>
          <p:cNvPr id="23" name="Rectangle 22">
            <a:extLst>
              <a:ext uri="{FF2B5EF4-FFF2-40B4-BE49-F238E27FC236}">
                <a16:creationId xmlns:a16="http://schemas.microsoft.com/office/drawing/2014/main" id="{DFED04EB-3898-4880-8DC0-BCB710610EFC}"/>
              </a:ext>
            </a:extLst>
          </p:cNvPr>
          <p:cNvSpPr/>
          <p:nvPr/>
        </p:nvSpPr>
        <p:spPr>
          <a:xfrm>
            <a:off x="-1898098" y="2521642"/>
            <a:ext cx="14446096"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2. Es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gibt</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vierzehn</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1" normalizeH="0" noProof="0" dirty="0" err="1">
                <a:ln>
                  <a:noFill/>
                </a:ln>
                <a:solidFill>
                  <a:srgbClr val="002060"/>
                </a:solidFill>
                <a:effectLst/>
                <a:uLnTx/>
                <a:uFillTx/>
                <a:latin typeface="Century Gothic" panose="020B0502020202020204" pitchFamily="34" charset="0"/>
                <a:ea typeface="+mn-ea"/>
                <a:cs typeface="+mn-cs"/>
              </a:rPr>
              <a:t>Schülerinnen</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ea typeface="+mn-ea"/>
                <a:cs typeface="+mn-cs"/>
              </a:rPr>
              <a:t> und </a:t>
            </a:r>
            <a:r>
              <a:rPr kumimoji="0" lang="en-GB" sz="2400" b="0" i="0" u="none" strike="noStrike" kern="1200" cap="none" spc="-1" normalizeH="0" noProof="0" dirty="0" err="1">
                <a:ln>
                  <a:noFill/>
                </a:ln>
                <a:solidFill>
                  <a:srgbClr val="002060"/>
                </a:solidFill>
                <a:effectLst/>
                <a:uLnTx/>
                <a:uFillTx/>
                <a:latin typeface="Century Gothic" panose="020B0502020202020204" pitchFamily="34" charset="0"/>
                <a:ea typeface="+mn-ea"/>
                <a:cs typeface="+mn-cs"/>
              </a:rPr>
              <a:t>vier</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1" normalizeH="0" noProof="0" dirty="0" err="1">
                <a:ln>
                  <a:noFill/>
                </a:ln>
                <a:solidFill>
                  <a:srgbClr val="002060"/>
                </a:solidFill>
                <a:effectLst/>
                <a:uLnTx/>
                <a:uFillTx/>
                <a:latin typeface="Century Gothic" panose="020B0502020202020204" pitchFamily="34" charset="0"/>
                <a:ea typeface="+mn-ea"/>
                <a:cs typeface="+mn-cs"/>
              </a:rPr>
              <a:t>Schüler</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1" normalizeH="0" noProof="0" dirty="0" err="1">
                <a:ln>
                  <a:noFill/>
                </a:ln>
                <a:solidFill>
                  <a:srgbClr val="002060"/>
                </a:solidFill>
                <a:effectLst/>
                <a:uLnTx/>
                <a:uFillTx/>
                <a:latin typeface="Century Gothic" panose="020B0502020202020204" pitchFamily="34" charset="0"/>
                <a:ea typeface="+mn-ea"/>
                <a:cs typeface="+mn-cs"/>
              </a:rPr>
              <a:t>im</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1" normalizeH="0" noProof="0" dirty="0" err="1">
                <a:ln>
                  <a:noFill/>
                </a:ln>
                <a:solidFill>
                  <a:srgbClr val="002060"/>
                </a:solidFill>
                <a:effectLst/>
                <a:uLnTx/>
                <a:uFillTx/>
                <a:latin typeface="Century Gothic" panose="020B0502020202020204" pitchFamily="34" charset="0"/>
                <a:ea typeface="+mn-ea"/>
                <a:cs typeface="+mn-cs"/>
              </a:rPr>
              <a:t>Klassenzimmer</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ea typeface="+mn-ea"/>
                <a:cs typeface="+mn-cs"/>
              </a:rPr>
              <a:t>. </a:t>
            </a:r>
            <a:endParaRPr kumimoji="0" lang="en-GB" sz="2400" b="1" i="0" u="none" strike="noStrike" kern="1200" cap="none" spc="-1" normalizeH="0" baseline="0" noProof="0" dirty="0">
              <a:ln>
                <a:noFill/>
              </a:ln>
              <a:solidFill>
                <a:srgbClr val="E7E6E6">
                  <a:lumMod val="75000"/>
                </a:srgbClr>
              </a:solidFill>
              <a:effectLst/>
              <a:uLnTx/>
              <a:uFillTx/>
              <a:latin typeface="Century Gothic" panose="020B0502020202020204" pitchFamily="34" charset="0"/>
              <a:ea typeface="+mn-ea"/>
              <a:cs typeface="+mn-cs"/>
            </a:endParaRPr>
          </a:p>
        </p:txBody>
      </p:sp>
      <p:sp>
        <p:nvSpPr>
          <p:cNvPr id="24" name="Rectangle 23">
            <a:extLst>
              <a:ext uri="{FF2B5EF4-FFF2-40B4-BE49-F238E27FC236}">
                <a16:creationId xmlns:a16="http://schemas.microsoft.com/office/drawing/2014/main" id="{7A544628-024E-4954-8CEB-B43804A8E9C4}"/>
              </a:ext>
            </a:extLst>
          </p:cNvPr>
          <p:cNvSpPr/>
          <p:nvPr/>
        </p:nvSpPr>
        <p:spPr>
          <a:xfrm>
            <a:off x="429109" y="3477867"/>
            <a:ext cx="8559331"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3. Erna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macht</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einen</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Fehler</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aber</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ihre</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Partnerin</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merkt</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es. </a:t>
            </a:r>
            <a:endParaRPr kumimoji="0" lang="en-GB" sz="2400" b="1" i="0" u="none" strike="noStrike" kern="1200" cap="none" spc="-1" normalizeH="0" baseline="0" noProof="0" dirty="0">
              <a:ln>
                <a:noFill/>
              </a:ln>
              <a:solidFill>
                <a:srgbClr val="E7E6E6">
                  <a:lumMod val="75000"/>
                </a:srgbClr>
              </a:solidFill>
              <a:effectLst/>
              <a:uLnTx/>
              <a:uFillTx/>
              <a:latin typeface="Century Gothic" panose="020B0502020202020204" pitchFamily="34" charset="0"/>
              <a:ea typeface="+mn-ea"/>
              <a:cs typeface="+mn-cs"/>
            </a:endParaRPr>
          </a:p>
        </p:txBody>
      </p:sp>
      <p:cxnSp>
        <p:nvCxnSpPr>
          <p:cNvPr id="8" name="Straight Connector 7">
            <a:extLst>
              <a:ext uri="{FF2B5EF4-FFF2-40B4-BE49-F238E27FC236}">
                <a16:creationId xmlns:a16="http://schemas.microsoft.com/office/drawing/2014/main" id="{EF2AC332-2225-489B-B1E7-B4DD95EC64F9}"/>
              </a:ext>
            </a:extLst>
          </p:cNvPr>
          <p:cNvCxnSpPr>
            <a:cxnSpLocks/>
          </p:cNvCxnSpPr>
          <p:nvPr/>
        </p:nvCxnSpPr>
        <p:spPr>
          <a:xfrm>
            <a:off x="775063" y="1893277"/>
            <a:ext cx="347435"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0FBF45C3-699B-4940-9BBE-AE0007106539}"/>
              </a:ext>
            </a:extLst>
          </p:cNvPr>
          <p:cNvSpPr/>
          <p:nvPr/>
        </p:nvSpPr>
        <p:spPr>
          <a:xfrm>
            <a:off x="5151233" y="1401521"/>
            <a:ext cx="347435" cy="4993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4" name="Oval 33">
            <a:extLst>
              <a:ext uri="{FF2B5EF4-FFF2-40B4-BE49-F238E27FC236}">
                <a16:creationId xmlns:a16="http://schemas.microsoft.com/office/drawing/2014/main" id="{B4879C3C-1022-480E-94D8-BF4CDA4E044A}"/>
              </a:ext>
            </a:extLst>
          </p:cNvPr>
          <p:cNvSpPr/>
          <p:nvPr/>
        </p:nvSpPr>
        <p:spPr>
          <a:xfrm>
            <a:off x="2080530" y="2542062"/>
            <a:ext cx="292092" cy="4616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cxnSp>
        <p:nvCxnSpPr>
          <p:cNvPr id="35" name="Straight Connector 34">
            <a:extLst>
              <a:ext uri="{FF2B5EF4-FFF2-40B4-BE49-F238E27FC236}">
                <a16:creationId xmlns:a16="http://schemas.microsoft.com/office/drawing/2014/main" id="{E9EC959F-332A-49CF-B134-DDF41CC6782E}"/>
              </a:ext>
            </a:extLst>
          </p:cNvPr>
          <p:cNvCxnSpPr>
            <a:cxnSpLocks/>
          </p:cNvCxnSpPr>
          <p:nvPr/>
        </p:nvCxnSpPr>
        <p:spPr>
          <a:xfrm>
            <a:off x="848514" y="3939532"/>
            <a:ext cx="273984"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FF62DFEF-D4B8-4B08-A3DE-1D2E57179EF6}"/>
              </a:ext>
            </a:extLst>
          </p:cNvPr>
          <p:cNvSpPr/>
          <p:nvPr/>
        </p:nvSpPr>
        <p:spPr>
          <a:xfrm>
            <a:off x="4227845" y="3522975"/>
            <a:ext cx="330717" cy="4616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cxnSp>
        <p:nvCxnSpPr>
          <p:cNvPr id="37" name="Straight Connector 36">
            <a:extLst>
              <a:ext uri="{FF2B5EF4-FFF2-40B4-BE49-F238E27FC236}">
                <a16:creationId xmlns:a16="http://schemas.microsoft.com/office/drawing/2014/main" id="{032CD1D3-8DE9-498A-8398-D69D8667CCAF}"/>
              </a:ext>
            </a:extLst>
          </p:cNvPr>
          <p:cNvCxnSpPr>
            <a:cxnSpLocks/>
          </p:cNvCxnSpPr>
          <p:nvPr/>
        </p:nvCxnSpPr>
        <p:spPr>
          <a:xfrm>
            <a:off x="7737741" y="3939532"/>
            <a:ext cx="29721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9" name="Oval 48">
            <a:extLst>
              <a:ext uri="{FF2B5EF4-FFF2-40B4-BE49-F238E27FC236}">
                <a16:creationId xmlns:a16="http://schemas.microsoft.com/office/drawing/2014/main" id="{663DA3CA-25FE-4D9A-BF17-6FCF4CF73CF6}"/>
              </a:ext>
            </a:extLst>
          </p:cNvPr>
          <p:cNvSpPr/>
          <p:nvPr/>
        </p:nvSpPr>
        <p:spPr>
          <a:xfrm>
            <a:off x="1936906" y="4509582"/>
            <a:ext cx="332539" cy="5466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cxnSp>
        <p:nvCxnSpPr>
          <p:cNvPr id="53" name="Straight Connector 52">
            <a:extLst>
              <a:ext uri="{FF2B5EF4-FFF2-40B4-BE49-F238E27FC236}">
                <a16:creationId xmlns:a16="http://schemas.microsoft.com/office/drawing/2014/main" id="{D14E232E-0E4A-4B93-96CF-58D3FAFA1F73}"/>
              </a:ext>
            </a:extLst>
          </p:cNvPr>
          <p:cNvCxnSpPr>
            <a:cxnSpLocks/>
          </p:cNvCxnSpPr>
          <p:nvPr/>
        </p:nvCxnSpPr>
        <p:spPr>
          <a:xfrm>
            <a:off x="985506" y="6079852"/>
            <a:ext cx="292092"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a16="http://schemas.microsoft.com/office/drawing/2014/main" id="{E268A9BB-9892-4E12-BE27-39E23346C1BE}"/>
              </a:ext>
            </a:extLst>
          </p:cNvPr>
          <p:cNvSpPr/>
          <p:nvPr/>
        </p:nvSpPr>
        <p:spPr>
          <a:xfrm>
            <a:off x="2653106" y="5601936"/>
            <a:ext cx="343656" cy="5841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61" name="Oval 60">
            <a:extLst>
              <a:ext uri="{FF2B5EF4-FFF2-40B4-BE49-F238E27FC236}">
                <a16:creationId xmlns:a16="http://schemas.microsoft.com/office/drawing/2014/main" id="{D2027812-EB20-4D0B-A168-673889038F40}"/>
              </a:ext>
            </a:extLst>
          </p:cNvPr>
          <p:cNvSpPr/>
          <p:nvPr/>
        </p:nvSpPr>
        <p:spPr>
          <a:xfrm>
            <a:off x="3802736" y="1447207"/>
            <a:ext cx="347435" cy="49137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62" name="Picture 61" descr="A picture containing text, clipart&#10;&#10;Description automatically generated">
            <a:hlinkClick r:id="" action="ppaction://noaction">
              <a:snd r:embed="rId8" name="T3_W3F_4.2.wav"/>
            </a:hlinkClick>
            <a:extLst>
              <a:ext uri="{FF2B5EF4-FFF2-40B4-BE49-F238E27FC236}">
                <a16:creationId xmlns:a16="http://schemas.microsoft.com/office/drawing/2014/main" id="{70693828-EBC5-45FF-96C2-5C55C2A392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088" y="1395956"/>
            <a:ext cx="609653" cy="627942"/>
          </a:xfrm>
          <a:prstGeom prst="rect">
            <a:avLst/>
          </a:prstGeom>
        </p:spPr>
      </p:pic>
      <p:pic>
        <p:nvPicPr>
          <p:cNvPr id="63" name="Picture 62" descr="A picture containing text, clipart&#10;&#10;Description automatically generated">
            <a:hlinkClick r:id="" action="ppaction://noaction">
              <a:snd r:embed="rId10" name="T3_W3F_4.3.wav"/>
            </a:hlinkClick>
            <a:extLst>
              <a:ext uri="{FF2B5EF4-FFF2-40B4-BE49-F238E27FC236}">
                <a16:creationId xmlns:a16="http://schemas.microsoft.com/office/drawing/2014/main" id="{813C1461-243A-42E7-AC51-04CE9893A6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301" y="2441742"/>
            <a:ext cx="609653" cy="627942"/>
          </a:xfrm>
          <a:prstGeom prst="rect">
            <a:avLst/>
          </a:prstGeom>
        </p:spPr>
      </p:pic>
      <p:pic>
        <p:nvPicPr>
          <p:cNvPr id="64" name="Picture 63" descr="A picture containing text, clipart&#10;&#10;Description automatically generated">
            <a:hlinkClick r:id="" action="ppaction://noaction">
              <a:snd r:embed="rId11" name="T3_W3F_4.4.wav"/>
            </a:hlinkClick>
            <a:extLst>
              <a:ext uri="{FF2B5EF4-FFF2-40B4-BE49-F238E27FC236}">
                <a16:creationId xmlns:a16="http://schemas.microsoft.com/office/drawing/2014/main" id="{8DECF713-D239-46BF-AFEC-7001BA05462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311" y="3435598"/>
            <a:ext cx="609653" cy="627942"/>
          </a:xfrm>
          <a:prstGeom prst="rect">
            <a:avLst/>
          </a:prstGeom>
        </p:spPr>
      </p:pic>
      <p:pic>
        <p:nvPicPr>
          <p:cNvPr id="65" name="Picture 64" descr="A picture containing text, clipart&#10;&#10;Description automatically generated">
            <a:hlinkClick r:id="" action="ppaction://noaction">
              <a:snd r:embed="rId12" name="T3_W3F_4.5.wav"/>
            </a:hlinkClick>
            <a:extLst>
              <a:ext uri="{FF2B5EF4-FFF2-40B4-BE49-F238E27FC236}">
                <a16:creationId xmlns:a16="http://schemas.microsoft.com/office/drawing/2014/main" id="{092F1CD5-E4C4-46D4-AA3E-AB360C02F2B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414" y="4468153"/>
            <a:ext cx="609653" cy="627942"/>
          </a:xfrm>
          <a:prstGeom prst="rect">
            <a:avLst/>
          </a:prstGeom>
        </p:spPr>
      </p:pic>
      <p:pic>
        <p:nvPicPr>
          <p:cNvPr id="66" name="Picture 65" descr="A picture containing text, clipart&#10;&#10;Description automatically generated">
            <a:hlinkClick r:id="" action="ppaction://noaction">
              <a:snd r:embed="rId13" name="T3E_W3F_4.1.wav"/>
            </a:hlinkClick>
            <a:extLst>
              <a:ext uri="{FF2B5EF4-FFF2-40B4-BE49-F238E27FC236}">
                <a16:creationId xmlns:a16="http://schemas.microsoft.com/office/drawing/2014/main" id="{227680AE-2FB9-4AF0-AC74-B1BEDC7C3E2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53" y="5565229"/>
            <a:ext cx="609653" cy="627942"/>
          </a:xfrm>
          <a:prstGeom prst="rect">
            <a:avLst/>
          </a:prstGeom>
        </p:spPr>
      </p:pic>
      <p:pic>
        <p:nvPicPr>
          <p:cNvPr id="15" name="Picture 14">
            <a:extLst>
              <a:ext uri="{FF2B5EF4-FFF2-40B4-BE49-F238E27FC236}">
                <a16:creationId xmlns:a16="http://schemas.microsoft.com/office/drawing/2014/main" id="{C87EACF3-3CB6-4920-AD52-2EF9C8D252E9}"/>
              </a:ext>
            </a:extLst>
          </p:cNvPr>
          <p:cNvPicPr>
            <a:picLocks noChangeAspect="1"/>
          </p:cNvPicPr>
          <p:nvPr/>
        </p:nvPicPr>
        <p:blipFill>
          <a:blip r:embed="rId14"/>
          <a:stretch>
            <a:fillRect/>
          </a:stretch>
        </p:blipFill>
        <p:spPr>
          <a:xfrm>
            <a:off x="7478625" y="565700"/>
            <a:ext cx="1125328" cy="1180607"/>
          </a:xfrm>
          <a:prstGeom prst="rect">
            <a:avLst/>
          </a:prstGeom>
        </p:spPr>
      </p:pic>
      <p:sp>
        <p:nvSpPr>
          <p:cNvPr id="44" name="Google Shape;167;p2">
            <a:extLst>
              <a:ext uri="{FF2B5EF4-FFF2-40B4-BE49-F238E27FC236}">
                <a16:creationId xmlns:a16="http://schemas.microsoft.com/office/drawing/2014/main" id="{0233EFFF-A5FF-4D49-9BD3-03155278B297}"/>
              </a:ext>
            </a:extLst>
          </p:cNvPr>
          <p:cNvSpPr/>
          <p:nvPr/>
        </p:nvSpPr>
        <p:spPr>
          <a:xfrm>
            <a:off x="71179" y="143642"/>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cxnSp>
        <p:nvCxnSpPr>
          <p:cNvPr id="4" name="Straight Connector 3">
            <a:extLst>
              <a:ext uri="{FF2B5EF4-FFF2-40B4-BE49-F238E27FC236}">
                <a16:creationId xmlns:a16="http://schemas.microsoft.com/office/drawing/2014/main" id="{1693E39B-47F9-1A88-3889-C1AD8092F5C7}"/>
              </a:ext>
            </a:extLst>
          </p:cNvPr>
          <p:cNvCxnSpPr>
            <a:cxnSpLocks/>
          </p:cNvCxnSpPr>
          <p:nvPr/>
        </p:nvCxnSpPr>
        <p:spPr>
          <a:xfrm>
            <a:off x="1240873" y="1881728"/>
            <a:ext cx="178555" cy="524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E3DF69C-6B21-1158-B6E7-BBDE74DB010D}"/>
              </a:ext>
            </a:extLst>
          </p:cNvPr>
          <p:cNvCxnSpPr>
            <a:cxnSpLocks/>
          </p:cNvCxnSpPr>
          <p:nvPr/>
        </p:nvCxnSpPr>
        <p:spPr>
          <a:xfrm>
            <a:off x="2080530" y="1891790"/>
            <a:ext cx="34743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7C3DE30-1D7D-B4D8-37D8-D0C585DF4C78}"/>
              </a:ext>
            </a:extLst>
          </p:cNvPr>
          <p:cNvCxnSpPr>
            <a:cxnSpLocks/>
          </p:cNvCxnSpPr>
          <p:nvPr/>
        </p:nvCxnSpPr>
        <p:spPr>
          <a:xfrm>
            <a:off x="4233175" y="1849845"/>
            <a:ext cx="23545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9F6EB5C-E0F4-F666-9A4F-3F481EC98451}"/>
              </a:ext>
            </a:extLst>
          </p:cNvPr>
          <p:cNvCxnSpPr>
            <a:cxnSpLocks/>
          </p:cNvCxnSpPr>
          <p:nvPr/>
        </p:nvCxnSpPr>
        <p:spPr>
          <a:xfrm>
            <a:off x="5576290" y="1849845"/>
            <a:ext cx="219893"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D086E90A-85B1-AD65-2F63-67AC065A61C7}"/>
              </a:ext>
            </a:extLst>
          </p:cNvPr>
          <p:cNvPicPr>
            <a:picLocks noChangeAspect="1"/>
          </p:cNvPicPr>
          <p:nvPr/>
        </p:nvPicPr>
        <p:blipFill>
          <a:blip r:embed="rId15"/>
          <a:stretch>
            <a:fillRect/>
          </a:stretch>
        </p:blipFill>
        <p:spPr>
          <a:xfrm>
            <a:off x="6014970" y="883066"/>
            <a:ext cx="542544" cy="686523"/>
          </a:xfrm>
          <a:prstGeom prst="rect">
            <a:avLst/>
          </a:prstGeom>
        </p:spPr>
      </p:pic>
      <p:sp>
        <p:nvSpPr>
          <p:cNvPr id="17" name="Rectangle 16">
            <a:extLst>
              <a:ext uri="{FF2B5EF4-FFF2-40B4-BE49-F238E27FC236}">
                <a16:creationId xmlns:a16="http://schemas.microsoft.com/office/drawing/2014/main" id="{83013504-6EAB-F5CB-DFD3-0C4C7F056058}"/>
              </a:ext>
            </a:extLst>
          </p:cNvPr>
          <p:cNvSpPr/>
          <p:nvPr/>
        </p:nvSpPr>
        <p:spPr>
          <a:xfrm>
            <a:off x="387562" y="1823606"/>
            <a:ext cx="8983693" cy="400110"/>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1" normalizeH="0" baseline="0" noProof="0" dirty="0">
                <a:ln>
                  <a:noFill/>
                </a:ln>
                <a:solidFill>
                  <a:srgbClr val="C00000"/>
                </a:solidFill>
                <a:effectLst/>
                <a:uLnTx/>
                <a:uFillTx/>
                <a:latin typeface="Century Gothic" panose="020B0502020202020204" pitchFamily="34" charset="0"/>
              </a:rPr>
              <a:t>1. </a:t>
            </a:r>
            <a:r>
              <a:rPr lang="en-GB" sz="2000" i="1" spc="-1" dirty="0">
                <a:solidFill>
                  <a:srgbClr val="C00000"/>
                </a:solidFill>
                <a:latin typeface="Century Gothic" panose="020B0502020202020204" pitchFamily="34" charset="0"/>
              </a:rPr>
              <a:t>He is harvesting peas </a:t>
            </a:r>
            <a:r>
              <a:rPr kumimoji="0" lang="en-GB" sz="2000" b="0" i="1" u="none" strike="noStrike" kern="1200" cap="none" spc="-1" normalizeH="0" baseline="0" noProof="0" dirty="0">
                <a:ln>
                  <a:noFill/>
                </a:ln>
                <a:solidFill>
                  <a:srgbClr val="C00000"/>
                </a:solidFill>
                <a:effectLst/>
                <a:uLnTx/>
                <a:uFillTx/>
                <a:latin typeface="Century Gothic" panose="020B0502020202020204" pitchFamily="34" charset="0"/>
              </a:rPr>
              <a:t>– or is he harvesting strawberries? </a:t>
            </a:r>
            <a:endParaRPr kumimoji="0" lang="en-GB" sz="2000" b="1" i="1" u="none" strike="noStrike" kern="1200" cap="none" spc="-1" normalizeH="0" baseline="0" noProof="0" dirty="0">
              <a:ln>
                <a:noFill/>
              </a:ln>
              <a:solidFill>
                <a:srgbClr val="C00000"/>
              </a:solidFill>
              <a:effectLst/>
              <a:uLnTx/>
              <a:uFillTx/>
              <a:latin typeface="Century Gothic" panose="020B0502020202020204" pitchFamily="34" charset="0"/>
            </a:endParaRPr>
          </a:p>
        </p:txBody>
      </p:sp>
      <p:pic>
        <p:nvPicPr>
          <p:cNvPr id="21" name="Picture 20">
            <a:extLst>
              <a:ext uri="{FF2B5EF4-FFF2-40B4-BE49-F238E27FC236}">
                <a16:creationId xmlns:a16="http://schemas.microsoft.com/office/drawing/2014/main" id="{4808947D-03E9-B787-A1D2-C066856FDD09}"/>
              </a:ext>
            </a:extLst>
          </p:cNvPr>
          <p:cNvPicPr>
            <a:picLocks noChangeAspect="1"/>
          </p:cNvPicPr>
          <p:nvPr/>
        </p:nvPicPr>
        <p:blipFill>
          <a:blip r:embed="rId16"/>
          <a:stretch>
            <a:fillRect/>
          </a:stretch>
        </p:blipFill>
        <p:spPr>
          <a:xfrm>
            <a:off x="2407982" y="994632"/>
            <a:ext cx="535184" cy="441895"/>
          </a:xfrm>
          <a:prstGeom prst="rect">
            <a:avLst/>
          </a:prstGeom>
        </p:spPr>
      </p:pic>
      <p:sp>
        <p:nvSpPr>
          <p:cNvPr id="28" name="Oval 27">
            <a:extLst>
              <a:ext uri="{FF2B5EF4-FFF2-40B4-BE49-F238E27FC236}">
                <a16:creationId xmlns:a16="http://schemas.microsoft.com/office/drawing/2014/main" id="{5E458D2D-6396-8A62-86C4-772C6DF31542}"/>
              </a:ext>
            </a:extLst>
          </p:cNvPr>
          <p:cNvSpPr/>
          <p:nvPr/>
        </p:nvSpPr>
        <p:spPr>
          <a:xfrm>
            <a:off x="3935753" y="2530922"/>
            <a:ext cx="292092" cy="4616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9" name="Oval 28">
            <a:extLst>
              <a:ext uri="{FF2B5EF4-FFF2-40B4-BE49-F238E27FC236}">
                <a16:creationId xmlns:a16="http://schemas.microsoft.com/office/drawing/2014/main" id="{4DA013CE-A214-A10F-D5F7-011C5BCD948E}"/>
              </a:ext>
            </a:extLst>
          </p:cNvPr>
          <p:cNvSpPr/>
          <p:nvPr/>
        </p:nvSpPr>
        <p:spPr>
          <a:xfrm>
            <a:off x="5990307" y="2545949"/>
            <a:ext cx="292092" cy="4616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1" name="Oval 30">
            <a:extLst>
              <a:ext uri="{FF2B5EF4-FFF2-40B4-BE49-F238E27FC236}">
                <a16:creationId xmlns:a16="http://schemas.microsoft.com/office/drawing/2014/main" id="{203DDCB7-EF5E-7224-92A6-A402E5CB31FD}"/>
              </a:ext>
            </a:extLst>
          </p:cNvPr>
          <p:cNvSpPr/>
          <p:nvPr/>
        </p:nvSpPr>
        <p:spPr>
          <a:xfrm>
            <a:off x="7141866" y="2545948"/>
            <a:ext cx="292092" cy="4616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2" name="Oval 31">
            <a:extLst>
              <a:ext uri="{FF2B5EF4-FFF2-40B4-BE49-F238E27FC236}">
                <a16:creationId xmlns:a16="http://schemas.microsoft.com/office/drawing/2014/main" id="{70173077-5FF7-97EB-FAF8-84E9EC75FC10}"/>
              </a:ext>
            </a:extLst>
          </p:cNvPr>
          <p:cNvSpPr/>
          <p:nvPr/>
        </p:nvSpPr>
        <p:spPr>
          <a:xfrm>
            <a:off x="9799848" y="2524880"/>
            <a:ext cx="292092" cy="4616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8" name="Rectangle 37">
            <a:extLst>
              <a:ext uri="{FF2B5EF4-FFF2-40B4-BE49-F238E27FC236}">
                <a16:creationId xmlns:a16="http://schemas.microsoft.com/office/drawing/2014/main" id="{B31DFC6B-0B67-4E66-2017-C58E4933DF9B}"/>
              </a:ext>
            </a:extLst>
          </p:cNvPr>
          <p:cNvSpPr/>
          <p:nvPr/>
        </p:nvSpPr>
        <p:spPr>
          <a:xfrm>
            <a:off x="383933" y="2895682"/>
            <a:ext cx="11504839" cy="400110"/>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000" i="1" spc="-1" dirty="0">
                <a:solidFill>
                  <a:srgbClr val="C00000"/>
                </a:solidFill>
                <a:latin typeface="Century Gothic" panose="020B0502020202020204" pitchFamily="34" charset="0"/>
              </a:rPr>
              <a:t>2</a:t>
            </a:r>
            <a:r>
              <a:rPr kumimoji="0" lang="en-GB" sz="2000" b="0" i="1" u="none" strike="noStrike" kern="1200" cap="none" spc="-1" normalizeH="0" baseline="0" noProof="0" dirty="0">
                <a:ln>
                  <a:noFill/>
                </a:ln>
                <a:solidFill>
                  <a:srgbClr val="C00000"/>
                </a:solidFill>
                <a:effectLst/>
                <a:uLnTx/>
                <a:uFillTx/>
                <a:latin typeface="Century Gothic" panose="020B0502020202020204" pitchFamily="34" charset="0"/>
              </a:rPr>
              <a:t>. </a:t>
            </a:r>
            <a:r>
              <a:rPr lang="en-GB" sz="2000" i="1" spc="-1" dirty="0">
                <a:solidFill>
                  <a:srgbClr val="C00000"/>
                </a:solidFill>
                <a:latin typeface="Century Gothic" panose="020B0502020202020204" pitchFamily="34" charset="0"/>
              </a:rPr>
              <a:t>There are fourteen </a:t>
            </a:r>
            <a:r>
              <a:rPr lang="en-GB" sz="2000" i="1" spc="-1">
                <a:solidFill>
                  <a:srgbClr val="C00000"/>
                </a:solidFill>
                <a:latin typeface="Century Gothic" panose="020B0502020202020204" pitchFamily="34" charset="0"/>
              </a:rPr>
              <a:t>female pupils </a:t>
            </a:r>
            <a:r>
              <a:rPr lang="en-GB" sz="2000" i="1" spc="-1" dirty="0">
                <a:solidFill>
                  <a:srgbClr val="C00000"/>
                </a:solidFill>
                <a:latin typeface="Century Gothic" panose="020B0502020202020204" pitchFamily="34" charset="0"/>
              </a:rPr>
              <a:t>and </a:t>
            </a:r>
            <a:r>
              <a:rPr lang="en-GB" sz="2000" i="1" spc="-1">
                <a:solidFill>
                  <a:srgbClr val="C00000"/>
                </a:solidFill>
                <a:latin typeface="Century Gothic" panose="020B0502020202020204" pitchFamily="34" charset="0"/>
              </a:rPr>
              <a:t>four male </a:t>
            </a:r>
            <a:r>
              <a:rPr lang="en-GB" sz="2000" i="1" spc="-1" dirty="0">
                <a:solidFill>
                  <a:srgbClr val="C00000"/>
                </a:solidFill>
                <a:latin typeface="Century Gothic" panose="020B0502020202020204" pitchFamily="34" charset="0"/>
              </a:rPr>
              <a:t>pupils in the classroom. </a:t>
            </a:r>
            <a:endParaRPr kumimoji="0" lang="en-GB" sz="2000" b="1" i="1" u="none" strike="noStrike" kern="1200" cap="none" spc="-1" normalizeH="0" baseline="0" noProof="0" dirty="0">
              <a:ln>
                <a:noFill/>
              </a:ln>
              <a:solidFill>
                <a:srgbClr val="C00000"/>
              </a:solidFill>
              <a:effectLst/>
              <a:uLnTx/>
              <a:uFillTx/>
              <a:latin typeface="Century Gothic" panose="020B0502020202020204" pitchFamily="34" charset="0"/>
            </a:endParaRPr>
          </a:p>
        </p:txBody>
      </p:sp>
      <p:sp>
        <p:nvSpPr>
          <p:cNvPr id="41" name="Oval 40">
            <a:extLst>
              <a:ext uri="{FF2B5EF4-FFF2-40B4-BE49-F238E27FC236}">
                <a16:creationId xmlns:a16="http://schemas.microsoft.com/office/drawing/2014/main" id="{E4E07682-0F4B-1212-F4A4-C78D62E264C0}"/>
              </a:ext>
            </a:extLst>
          </p:cNvPr>
          <p:cNvSpPr/>
          <p:nvPr/>
        </p:nvSpPr>
        <p:spPr>
          <a:xfrm>
            <a:off x="5019441" y="3504544"/>
            <a:ext cx="330717" cy="4616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2" name="Oval 41">
            <a:extLst>
              <a:ext uri="{FF2B5EF4-FFF2-40B4-BE49-F238E27FC236}">
                <a16:creationId xmlns:a16="http://schemas.microsoft.com/office/drawing/2014/main" id="{5CBE4CC2-F071-B5F1-2E9B-A37306FED3D7}"/>
              </a:ext>
            </a:extLst>
          </p:cNvPr>
          <p:cNvSpPr/>
          <p:nvPr/>
        </p:nvSpPr>
        <p:spPr>
          <a:xfrm>
            <a:off x="6776682" y="3517883"/>
            <a:ext cx="330717" cy="4616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7" name="Rectangle 46">
            <a:extLst>
              <a:ext uri="{FF2B5EF4-FFF2-40B4-BE49-F238E27FC236}">
                <a16:creationId xmlns:a16="http://schemas.microsoft.com/office/drawing/2014/main" id="{A6641CB5-6EDA-21F4-7885-A6B839677292}"/>
              </a:ext>
            </a:extLst>
          </p:cNvPr>
          <p:cNvSpPr/>
          <p:nvPr/>
        </p:nvSpPr>
        <p:spPr>
          <a:xfrm>
            <a:off x="534497" y="3959201"/>
            <a:ext cx="8798153" cy="400110"/>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000" i="1" spc="-1" noProof="0" dirty="0">
                <a:solidFill>
                  <a:srgbClr val="C00000"/>
                </a:solidFill>
                <a:latin typeface="Century Gothic" panose="020B0502020202020204" pitchFamily="34" charset="0"/>
              </a:rPr>
              <a:t>3</a:t>
            </a:r>
            <a:r>
              <a:rPr kumimoji="0" lang="en-GB" sz="2000" b="0" i="1" u="none" strike="noStrike" kern="1200" cap="none" spc="-1" normalizeH="0" baseline="0" noProof="0" dirty="0">
                <a:ln>
                  <a:noFill/>
                </a:ln>
                <a:solidFill>
                  <a:srgbClr val="C00000"/>
                </a:solidFill>
                <a:effectLst/>
                <a:uLnTx/>
                <a:uFillTx/>
                <a:latin typeface="Century Gothic" panose="020B0502020202020204" pitchFamily="34" charset="0"/>
              </a:rPr>
              <a:t>. </a:t>
            </a:r>
            <a:r>
              <a:rPr lang="en-GB" sz="2000" i="1" spc="-1" dirty="0">
                <a:solidFill>
                  <a:srgbClr val="C00000"/>
                </a:solidFill>
                <a:latin typeface="Century Gothic" panose="020B0502020202020204" pitchFamily="34" charset="0"/>
              </a:rPr>
              <a:t>Erna makes a mistake, but her partner notices (it).</a:t>
            </a:r>
            <a:endParaRPr kumimoji="0" lang="en-GB" sz="2000" b="1" i="1" u="none" strike="noStrike" kern="1200" cap="none" spc="-1" normalizeH="0" baseline="0" noProof="0" dirty="0">
              <a:ln>
                <a:noFill/>
              </a:ln>
              <a:solidFill>
                <a:srgbClr val="C00000"/>
              </a:solidFill>
              <a:effectLst/>
              <a:uLnTx/>
              <a:uFillTx/>
              <a:latin typeface="Century Gothic" panose="020B0502020202020204" pitchFamily="34" charset="0"/>
            </a:endParaRPr>
          </a:p>
        </p:txBody>
      </p:sp>
      <p:sp>
        <p:nvSpPr>
          <p:cNvPr id="48" name="Oval 47">
            <a:extLst>
              <a:ext uri="{FF2B5EF4-FFF2-40B4-BE49-F238E27FC236}">
                <a16:creationId xmlns:a16="http://schemas.microsoft.com/office/drawing/2014/main" id="{72B82BD3-DFF3-21EF-73DA-40E16A39381E}"/>
              </a:ext>
            </a:extLst>
          </p:cNvPr>
          <p:cNvSpPr/>
          <p:nvPr/>
        </p:nvSpPr>
        <p:spPr>
          <a:xfrm>
            <a:off x="3008092" y="4519536"/>
            <a:ext cx="332539" cy="5466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68" name="Oval 67">
            <a:extLst>
              <a:ext uri="{FF2B5EF4-FFF2-40B4-BE49-F238E27FC236}">
                <a16:creationId xmlns:a16="http://schemas.microsoft.com/office/drawing/2014/main" id="{1AFF6DAD-A343-AF3B-EF30-C9187F2C17FE}"/>
              </a:ext>
            </a:extLst>
          </p:cNvPr>
          <p:cNvSpPr/>
          <p:nvPr/>
        </p:nvSpPr>
        <p:spPr>
          <a:xfrm>
            <a:off x="5768485" y="4509582"/>
            <a:ext cx="332539" cy="5466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69" name="Rectangle 68">
            <a:extLst>
              <a:ext uri="{FF2B5EF4-FFF2-40B4-BE49-F238E27FC236}">
                <a16:creationId xmlns:a16="http://schemas.microsoft.com/office/drawing/2014/main" id="{887079D6-FD24-F5DC-4628-9DC0D5F2C982}"/>
              </a:ext>
            </a:extLst>
          </p:cNvPr>
          <p:cNvSpPr/>
          <p:nvPr/>
        </p:nvSpPr>
        <p:spPr>
          <a:xfrm>
            <a:off x="592549" y="5017841"/>
            <a:ext cx="8798153" cy="400110"/>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000" i="1" spc="-1" dirty="0">
                <a:solidFill>
                  <a:srgbClr val="C00000"/>
                </a:solidFill>
                <a:latin typeface="Century Gothic" panose="020B0502020202020204" pitchFamily="34" charset="0"/>
              </a:rPr>
              <a:t>4</a:t>
            </a:r>
            <a:r>
              <a:rPr kumimoji="0" lang="en-GB" sz="2000" b="0" i="1" u="none" strike="noStrike" kern="1200" cap="none" spc="-1" normalizeH="0" baseline="0" noProof="0" dirty="0">
                <a:ln>
                  <a:noFill/>
                </a:ln>
                <a:solidFill>
                  <a:srgbClr val="C00000"/>
                </a:solidFill>
                <a:effectLst/>
                <a:uLnTx/>
                <a:uFillTx/>
                <a:latin typeface="Century Gothic" panose="020B0502020202020204" pitchFamily="34" charset="0"/>
              </a:rPr>
              <a:t>. </a:t>
            </a:r>
            <a:r>
              <a:rPr lang="en-GB" sz="2000" i="1" spc="-1" dirty="0">
                <a:solidFill>
                  <a:srgbClr val="C00000"/>
                </a:solidFill>
                <a:latin typeface="Century Gothic" panose="020B0502020202020204" pitchFamily="34" charset="0"/>
              </a:rPr>
              <a:t>Which player is sitting at the computer?</a:t>
            </a:r>
            <a:endParaRPr kumimoji="0" lang="en-GB" sz="2000" b="1" i="1" u="none" strike="noStrike" kern="1200" cap="none" spc="-1" normalizeH="0" baseline="0" noProof="0" dirty="0">
              <a:ln>
                <a:noFill/>
              </a:ln>
              <a:solidFill>
                <a:srgbClr val="C00000"/>
              </a:solidFill>
              <a:effectLst/>
              <a:uLnTx/>
              <a:uFillTx/>
              <a:latin typeface="Century Gothic" panose="020B0502020202020204" pitchFamily="34" charset="0"/>
            </a:endParaRPr>
          </a:p>
        </p:txBody>
      </p:sp>
      <p:sp>
        <p:nvSpPr>
          <p:cNvPr id="71" name="Oval 70">
            <a:extLst>
              <a:ext uri="{FF2B5EF4-FFF2-40B4-BE49-F238E27FC236}">
                <a16:creationId xmlns:a16="http://schemas.microsoft.com/office/drawing/2014/main" id="{25DAC4C5-A67E-5E66-0BCB-1E5BDC936ADF}"/>
              </a:ext>
            </a:extLst>
          </p:cNvPr>
          <p:cNvSpPr/>
          <p:nvPr/>
        </p:nvSpPr>
        <p:spPr>
          <a:xfrm>
            <a:off x="5069448" y="5630569"/>
            <a:ext cx="343656" cy="5841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2" name="Oval 71">
            <a:extLst>
              <a:ext uri="{FF2B5EF4-FFF2-40B4-BE49-F238E27FC236}">
                <a16:creationId xmlns:a16="http://schemas.microsoft.com/office/drawing/2014/main" id="{720114F7-257F-3C2E-E4F8-604CD9C4DC07}"/>
              </a:ext>
            </a:extLst>
          </p:cNvPr>
          <p:cNvSpPr/>
          <p:nvPr/>
        </p:nvSpPr>
        <p:spPr>
          <a:xfrm>
            <a:off x="5985628" y="5609001"/>
            <a:ext cx="343656" cy="5841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3" name="Oval 72">
            <a:extLst>
              <a:ext uri="{FF2B5EF4-FFF2-40B4-BE49-F238E27FC236}">
                <a16:creationId xmlns:a16="http://schemas.microsoft.com/office/drawing/2014/main" id="{1FAD1E30-1D5D-94BC-DD93-D31B050E3E81}"/>
              </a:ext>
            </a:extLst>
          </p:cNvPr>
          <p:cNvSpPr/>
          <p:nvPr/>
        </p:nvSpPr>
        <p:spPr>
          <a:xfrm>
            <a:off x="7073636" y="5565229"/>
            <a:ext cx="343656" cy="5841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4" name="Oval 73">
            <a:extLst>
              <a:ext uri="{FF2B5EF4-FFF2-40B4-BE49-F238E27FC236}">
                <a16:creationId xmlns:a16="http://schemas.microsoft.com/office/drawing/2014/main" id="{376FE312-34EA-77EC-4DFB-8622F2425FCF}"/>
              </a:ext>
            </a:extLst>
          </p:cNvPr>
          <p:cNvSpPr/>
          <p:nvPr/>
        </p:nvSpPr>
        <p:spPr>
          <a:xfrm>
            <a:off x="8665016" y="5565229"/>
            <a:ext cx="343656" cy="5841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5" name="Rectangle 74">
            <a:extLst>
              <a:ext uri="{FF2B5EF4-FFF2-40B4-BE49-F238E27FC236}">
                <a16:creationId xmlns:a16="http://schemas.microsoft.com/office/drawing/2014/main" id="{FDAA925A-C83E-CCD6-A1D7-C7564E5A09B7}"/>
              </a:ext>
            </a:extLst>
          </p:cNvPr>
          <p:cNvSpPr/>
          <p:nvPr/>
        </p:nvSpPr>
        <p:spPr>
          <a:xfrm>
            <a:off x="677529" y="6219410"/>
            <a:ext cx="10498272" cy="400110"/>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000" i="1" spc="-1" noProof="0" dirty="0">
                <a:solidFill>
                  <a:srgbClr val="C00000"/>
                </a:solidFill>
                <a:latin typeface="Century Gothic" panose="020B0502020202020204" pitchFamily="34" charset="0"/>
              </a:rPr>
              <a:t>5</a:t>
            </a:r>
            <a:r>
              <a:rPr kumimoji="0" lang="en-GB" sz="2000" b="0" i="1" u="none" strike="noStrike" kern="1200" cap="none" spc="-1" normalizeH="0" baseline="0" noProof="0" dirty="0">
                <a:ln>
                  <a:noFill/>
                </a:ln>
                <a:solidFill>
                  <a:srgbClr val="C00000"/>
                </a:solidFill>
                <a:effectLst/>
                <a:uLnTx/>
                <a:uFillTx/>
                <a:latin typeface="Century Gothic" panose="020B0502020202020204" pitchFamily="34" charset="0"/>
              </a:rPr>
              <a:t>. </a:t>
            </a:r>
            <a:r>
              <a:rPr lang="en-GB" sz="2000" i="1" spc="-1" dirty="0">
                <a:solidFill>
                  <a:srgbClr val="C00000"/>
                </a:solidFill>
                <a:latin typeface="Century Gothic" panose="020B0502020202020204" pitchFamily="34" charset="0"/>
              </a:rPr>
              <a:t>Only in winter are the children reading picture books indoors (in the room). </a:t>
            </a:r>
            <a:endParaRPr kumimoji="0" lang="en-GB" sz="2000" b="1" i="1" u="none" strike="noStrike" kern="1200" cap="none" spc="-1" normalizeH="0" baseline="0" noProof="0" dirty="0">
              <a:ln>
                <a:noFill/>
              </a:ln>
              <a:solidFill>
                <a:srgbClr val="C00000"/>
              </a:solidFill>
              <a:effectLst/>
              <a:uLnTx/>
              <a:uFillTx/>
              <a:latin typeface="Century Gothic" panose="020B0502020202020204" pitchFamily="34" charset="0"/>
            </a:endParaRPr>
          </a:p>
        </p:txBody>
      </p:sp>
      <p:pic>
        <p:nvPicPr>
          <p:cNvPr id="76" name="Picture 75">
            <a:extLst>
              <a:ext uri="{FF2B5EF4-FFF2-40B4-BE49-F238E27FC236}">
                <a16:creationId xmlns:a16="http://schemas.microsoft.com/office/drawing/2014/main" id="{27738024-6163-E87B-CCA1-52FA072280AE}"/>
              </a:ext>
            </a:extLst>
          </p:cNvPr>
          <p:cNvPicPr>
            <a:picLocks noChangeAspect="1"/>
          </p:cNvPicPr>
          <p:nvPr/>
        </p:nvPicPr>
        <p:blipFill>
          <a:blip r:embed="rId17"/>
          <a:stretch>
            <a:fillRect/>
          </a:stretch>
        </p:blipFill>
        <p:spPr>
          <a:xfrm>
            <a:off x="9280589" y="4365045"/>
            <a:ext cx="686906" cy="1373811"/>
          </a:xfrm>
          <a:prstGeom prst="rect">
            <a:avLst/>
          </a:prstGeom>
        </p:spPr>
      </p:pic>
      <p:pic>
        <p:nvPicPr>
          <p:cNvPr id="77" name="Picture 76">
            <a:extLst>
              <a:ext uri="{FF2B5EF4-FFF2-40B4-BE49-F238E27FC236}">
                <a16:creationId xmlns:a16="http://schemas.microsoft.com/office/drawing/2014/main" id="{BD99DA60-F56F-6490-2C99-F14ED900D0F1}"/>
              </a:ext>
            </a:extLst>
          </p:cNvPr>
          <p:cNvPicPr>
            <a:picLocks noChangeAspect="1"/>
          </p:cNvPicPr>
          <p:nvPr/>
        </p:nvPicPr>
        <p:blipFill>
          <a:blip r:embed="rId18"/>
          <a:stretch>
            <a:fillRect/>
          </a:stretch>
        </p:blipFill>
        <p:spPr>
          <a:xfrm>
            <a:off x="10012406" y="5150261"/>
            <a:ext cx="702126" cy="917479"/>
          </a:xfrm>
          <a:prstGeom prst="rect">
            <a:avLst/>
          </a:prstGeom>
        </p:spPr>
      </p:pic>
      <p:pic>
        <p:nvPicPr>
          <p:cNvPr id="78" name="Picture 77">
            <a:extLst>
              <a:ext uri="{FF2B5EF4-FFF2-40B4-BE49-F238E27FC236}">
                <a16:creationId xmlns:a16="http://schemas.microsoft.com/office/drawing/2014/main" id="{7A7644A8-B2E2-36A0-1FA1-23AF59151AF8}"/>
              </a:ext>
            </a:extLst>
          </p:cNvPr>
          <p:cNvPicPr>
            <a:picLocks noChangeAspect="1"/>
          </p:cNvPicPr>
          <p:nvPr/>
        </p:nvPicPr>
        <p:blipFill>
          <a:blip r:embed="rId19"/>
          <a:stretch>
            <a:fillRect/>
          </a:stretch>
        </p:blipFill>
        <p:spPr>
          <a:xfrm>
            <a:off x="8899758" y="3457452"/>
            <a:ext cx="609653" cy="529494"/>
          </a:xfrm>
          <a:prstGeom prst="rect">
            <a:avLst/>
          </a:prstGeom>
        </p:spPr>
      </p:pic>
      <p:pic>
        <p:nvPicPr>
          <p:cNvPr id="79" name="Picture 78">
            <a:extLst>
              <a:ext uri="{FF2B5EF4-FFF2-40B4-BE49-F238E27FC236}">
                <a16:creationId xmlns:a16="http://schemas.microsoft.com/office/drawing/2014/main" id="{B3F7F4DC-0BFF-D086-26C9-7AFFF626AA94}"/>
              </a:ext>
            </a:extLst>
          </p:cNvPr>
          <p:cNvPicPr>
            <a:picLocks noChangeAspect="1"/>
          </p:cNvPicPr>
          <p:nvPr/>
        </p:nvPicPr>
        <p:blipFill>
          <a:blip r:embed="rId20"/>
          <a:stretch>
            <a:fillRect/>
          </a:stretch>
        </p:blipFill>
        <p:spPr>
          <a:xfrm>
            <a:off x="6893376" y="4634909"/>
            <a:ext cx="587434" cy="587434"/>
          </a:xfrm>
          <a:prstGeom prst="rect">
            <a:avLst/>
          </a:prstGeom>
        </p:spPr>
      </p:pic>
      <p:pic>
        <p:nvPicPr>
          <p:cNvPr id="80" name="Picture 79">
            <a:extLst>
              <a:ext uri="{FF2B5EF4-FFF2-40B4-BE49-F238E27FC236}">
                <a16:creationId xmlns:a16="http://schemas.microsoft.com/office/drawing/2014/main" id="{82092888-C4B1-CB4A-F6E2-9B8AE1F08C92}"/>
              </a:ext>
            </a:extLst>
          </p:cNvPr>
          <p:cNvPicPr>
            <a:picLocks noChangeAspect="1"/>
          </p:cNvPicPr>
          <p:nvPr/>
        </p:nvPicPr>
        <p:blipFill>
          <a:blip r:embed="rId21"/>
          <a:stretch>
            <a:fillRect/>
          </a:stretch>
        </p:blipFill>
        <p:spPr>
          <a:xfrm>
            <a:off x="10281339" y="1899043"/>
            <a:ext cx="911047" cy="954810"/>
          </a:xfrm>
          <a:prstGeom prst="rect">
            <a:avLst/>
          </a:prstGeom>
        </p:spPr>
      </p:pic>
    </p:spTree>
    <p:extLst>
      <p:ext uri="{BB962C8B-B14F-4D97-AF65-F5344CB8AC3E}">
        <p14:creationId xmlns:p14="http://schemas.microsoft.com/office/powerpoint/2010/main" val="3455469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5"/>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6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4"/>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65"/>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66"/>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80"/>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78"/>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79"/>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76"/>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7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2"/>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8"/>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35"/>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36"/>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1"/>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42"/>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37"/>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47"/>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49"/>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48"/>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68"/>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69"/>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nodeType="clickEffect">
                                  <p:stCondLst>
                                    <p:cond delay="0"/>
                                  </p:stCondLst>
                                  <p:childTnLst>
                                    <p:set>
                                      <p:cBhvr>
                                        <p:cTn id="142" dur="1" fill="hold">
                                          <p:stCondLst>
                                            <p:cond delay="0"/>
                                          </p:stCondLst>
                                        </p:cTn>
                                        <p:tgtEl>
                                          <p:spTgt spid="53"/>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54"/>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71"/>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72"/>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73"/>
                                        </p:tgtEl>
                                        <p:attrNameLst>
                                          <p:attrName>style.visibility</p:attrName>
                                        </p:attrNameLst>
                                      </p:cBhvr>
                                      <p:to>
                                        <p:strVal val="visible"/>
                                      </p:to>
                                    </p:se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grpId="0" nodeType="clickEffect">
                                  <p:stCondLst>
                                    <p:cond delay="0"/>
                                  </p:stCondLst>
                                  <p:childTnLst>
                                    <p:set>
                                      <p:cBhvr>
                                        <p:cTn id="162" dur="1" fill="hold">
                                          <p:stCondLst>
                                            <p:cond delay="0"/>
                                          </p:stCondLst>
                                        </p:cTn>
                                        <p:tgtEl>
                                          <p:spTgt spid="74"/>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presetID="1" presetClass="entr" presetSubtype="0" fill="hold" grpId="0" nodeType="clickEffect">
                                  <p:stCondLst>
                                    <p:cond delay="0"/>
                                  </p:stCondLst>
                                  <p:childTnLst>
                                    <p:set>
                                      <p:cBhvr>
                                        <p:cTn id="16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5" grpId="0"/>
      <p:bldP spid="26" grpId="0"/>
      <p:bldP spid="23" grpId="0"/>
      <p:bldP spid="24" grpId="0"/>
      <p:bldP spid="11" grpId="0" animBg="1"/>
      <p:bldP spid="34" grpId="0" animBg="1"/>
      <p:bldP spid="36" grpId="0" animBg="1"/>
      <p:bldP spid="49" grpId="0" animBg="1"/>
      <p:bldP spid="54" grpId="0" animBg="1"/>
      <p:bldP spid="61" grpId="0" animBg="1"/>
      <p:bldP spid="17" grpId="0"/>
      <p:bldP spid="28" grpId="0" animBg="1"/>
      <p:bldP spid="29" grpId="0" animBg="1"/>
      <p:bldP spid="31" grpId="0" animBg="1"/>
      <p:bldP spid="32" grpId="0" animBg="1"/>
      <p:bldP spid="38" grpId="0"/>
      <p:bldP spid="41" grpId="0" animBg="1"/>
      <p:bldP spid="42" grpId="0" animBg="1"/>
      <p:bldP spid="47" grpId="0"/>
      <p:bldP spid="48" grpId="0" animBg="1"/>
      <p:bldP spid="68" grpId="0" animBg="1"/>
      <p:bldP spid="69" grpId="0"/>
      <p:bldP spid="71" grpId="0" animBg="1"/>
      <p:bldP spid="72" grpId="0" animBg="1"/>
      <p:bldP spid="73" grpId="0" animBg="1"/>
      <p:bldP spid="74" grpId="0" animBg="1"/>
      <p:bldP spid="7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5"/>
          <a:stretch/>
        </p:blipFill>
        <p:spPr>
          <a:xfrm>
            <a:off x="10909270" y="86527"/>
            <a:ext cx="1190434" cy="1088269"/>
          </a:xfrm>
          <a:prstGeom prst="rect">
            <a:avLst/>
          </a:prstGeom>
          <a:ln>
            <a:noFill/>
          </a:ln>
        </p:spPr>
      </p:pic>
      <p:sp>
        <p:nvSpPr>
          <p:cNvPr id="90" name="CustomShape 3"/>
          <p:cNvSpPr/>
          <p:nvPr/>
        </p:nvSpPr>
        <p:spPr>
          <a:xfrm>
            <a:off x="41007" y="1309150"/>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spc="-1" noProof="0" dirty="0">
                <a:solidFill>
                  <a:srgbClr val="002060"/>
                </a:solidFill>
                <a:latin typeface="Century Gothic" panose="020B0502020202020204" pitchFamily="34" charset="0"/>
              </a:rPr>
              <a:t>To say they + verb in German: use they + verb ending –</a:t>
            </a:r>
            <a:r>
              <a:rPr lang="en-GB" sz="2400" spc="-1" noProof="0" dirty="0" err="1">
                <a:solidFill>
                  <a:srgbClr val="002060"/>
                </a:solidFill>
                <a:latin typeface="Century Gothic" panose="020B0502020202020204" pitchFamily="34" charset="0"/>
              </a:rPr>
              <a:t>en</a:t>
            </a:r>
            <a:r>
              <a:rPr lang="en-GB" sz="2400" spc="-1" noProof="0" dirty="0">
                <a:solidFill>
                  <a:srgbClr val="002060"/>
                </a:solidFill>
                <a:latin typeface="Century Gothic" panose="020B0502020202020204" pitchFamily="34" charset="0"/>
              </a:rPr>
              <a:t>.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91" name="CustomShape 4"/>
          <p:cNvSpPr/>
          <p:nvPr/>
        </p:nvSpPr>
        <p:spPr>
          <a:xfrm>
            <a:off x="92296" y="1899695"/>
            <a:ext cx="4531531"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pc="-1" noProof="0" dirty="0">
                <a:solidFill>
                  <a:srgbClr val="92D050"/>
                </a:solidFill>
                <a:latin typeface="Century Gothic" panose="020B0502020202020204" pitchFamily="34" charset="0"/>
              </a:rPr>
              <a:t>Sie </a:t>
            </a:r>
            <a:r>
              <a:rPr lang="en-GB" sz="2400" b="1" spc="-1" noProof="0" dirty="0" err="1">
                <a:solidFill>
                  <a:srgbClr val="92D050"/>
                </a:solidFill>
                <a:latin typeface="Century Gothic" panose="020B0502020202020204" pitchFamily="34" charset="0"/>
              </a:rPr>
              <a:t>geh</a:t>
            </a:r>
            <a:r>
              <a:rPr lang="en-GB" sz="2400" b="1" spc="-1" noProof="0" dirty="0" err="1">
                <a:solidFill>
                  <a:srgbClr val="C00000"/>
                </a:solidFill>
                <a:latin typeface="Century Gothic" panose="020B0502020202020204" pitchFamily="34" charset="0"/>
              </a:rPr>
              <a:t>en</a:t>
            </a:r>
            <a:r>
              <a:rPr lang="en-GB" sz="2400" b="1" spc="-1" noProof="0" dirty="0">
                <a:solidFill>
                  <a:srgbClr val="C00000"/>
                </a:solidFill>
                <a:latin typeface="Century Gothic" panose="020B0502020202020204" pitchFamily="34" charset="0"/>
              </a:rPr>
              <a:t> </a:t>
            </a:r>
            <a:r>
              <a:rPr lang="en-GB" sz="2400" b="1" spc="-1" noProof="0" dirty="0">
                <a:solidFill>
                  <a:srgbClr val="92D050"/>
                </a:solidFill>
                <a:latin typeface="Century Gothic" panose="020B0502020202020204" pitchFamily="34" charset="0"/>
              </a:rPr>
              <a:t>auf das Fest.  </a:t>
            </a:r>
            <a:endParaRPr kumimoji="0" lang="en-GB" sz="2400" b="0" i="0" u="none" strike="noStrike" kern="1200" cap="none" spc="-1" normalizeH="0" baseline="0" noProof="0" dirty="0">
              <a:ln>
                <a:noFill/>
              </a:ln>
              <a:solidFill>
                <a:srgbClr val="92D050"/>
              </a:solidFill>
              <a:effectLst/>
              <a:uLnTx/>
              <a:uFillTx/>
              <a:latin typeface="Century Gothic" panose="020B0502020202020204" pitchFamily="34" charset="0"/>
            </a:endParaRPr>
          </a:p>
        </p:txBody>
      </p:sp>
      <p:sp>
        <p:nvSpPr>
          <p:cNvPr id="95" name="CustomShape 8"/>
          <p:cNvSpPr/>
          <p:nvPr/>
        </p:nvSpPr>
        <p:spPr>
          <a:xfrm>
            <a:off x="230025" y="3768305"/>
            <a:ext cx="500511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pc="-1" dirty="0">
                <a:solidFill>
                  <a:srgbClr val="92D050"/>
                </a:solidFill>
                <a:latin typeface="Century Gothic" panose="020B0502020202020204" pitchFamily="34" charset="0"/>
                <a:ea typeface="Century Gothic"/>
              </a:rPr>
              <a:t>Man </a:t>
            </a:r>
            <a:r>
              <a:rPr lang="en-GB" sz="2400" b="1" spc="-1" dirty="0" err="1">
                <a:solidFill>
                  <a:srgbClr val="92D050"/>
                </a:solidFill>
                <a:latin typeface="Century Gothic" panose="020B0502020202020204" pitchFamily="34" charset="0"/>
                <a:ea typeface="Century Gothic"/>
              </a:rPr>
              <a:t>geh</a:t>
            </a:r>
            <a:r>
              <a:rPr lang="en-GB" sz="2400" b="1" spc="-1" dirty="0" err="1">
                <a:solidFill>
                  <a:srgbClr val="C00000"/>
                </a:solidFill>
                <a:latin typeface="Century Gothic" panose="020B0502020202020204" pitchFamily="34" charset="0"/>
                <a:ea typeface="Century Gothic"/>
              </a:rPr>
              <a:t>t</a:t>
            </a:r>
            <a:r>
              <a:rPr lang="en-GB" sz="2400" b="1" spc="-1" dirty="0">
                <a:solidFill>
                  <a:srgbClr val="92D050"/>
                </a:solidFill>
                <a:latin typeface="Century Gothic" panose="020B0502020202020204" pitchFamily="34" charset="0"/>
                <a:ea typeface="Century Gothic"/>
              </a:rPr>
              <a:t> auf das Fest.</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96" name="CustomShape 9"/>
          <p:cNvSpPr/>
          <p:nvPr/>
        </p:nvSpPr>
        <p:spPr>
          <a:xfrm>
            <a:off x="4066033" y="1888402"/>
            <a:ext cx="605712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spc="-1" dirty="0">
                <a:solidFill>
                  <a:srgbClr val="1F3864"/>
                </a:solidFill>
                <a:latin typeface="Century Gothic" panose="020B0502020202020204" pitchFamily="34" charset="0"/>
              </a:rPr>
              <a:t>They are going to the festival.</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02" name="Google Shape;183;p8"/>
          <p:cNvPicPr/>
          <p:nvPr/>
        </p:nvPicPr>
        <p:blipFill>
          <a:blip r:embed="rId6"/>
          <a:stretch/>
        </p:blipFill>
        <p:spPr>
          <a:xfrm>
            <a:off x="3688911" y="1875297"/>
            <a:ext cx="377122" cy="454865"/>
          </a:xfrm>
          <a:prstGeom prst="rect">
            <a:avLst/>
          </a:prstGeom>
          <a:ln>
            <a:noFill/>
          </a:ln>
        </p:spPr>
      </p:pic>
      <p:pic>
        <p:nvPicPr>
          <p:cNvPr id="103" name="Google Shape;184;p8"/>
          <p:cNvPicPr/>
          <p:nvPr/>
        </p:nvPicPr>
        <p:blipFill>
          <a:blip r:embed="rId6"/>
          <a:stretch/>
        </p:blipFill>
        <p:spPr>
          <a:xfrm>
            <a:off x="3784995" y="3818321"/>
            <a:ext cx="413626" cy="463576"/>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92296" y="-49736"/>
            <a:ext cx="10816974" cy="1144800"/>
          </a:xfrm>
        </p:spPr>
        <p:txBody>
          <a:bodyPr/>
          <a:lstStyle/>
          <a:p>
            <a:r>
              <a:rPr lang="en-GB" sz="2400" b="1" spc="-1" dirty="0">
                <a:latin typeface="Century Gothic" panose="020B0502020202020204" pitchFamily="34" charset="0"/>
                <a:ea typeface="Century Gothic"/>
              </a:rPr>
              <a:t>You already know the difference between ‘</a:t>
            </a:r>
            <a:r>
              <a:rPr lang="en-GB" sz="2400" b="1" spc="-1" dirty="0" err="1">
                <a:latin typeface="Century Gothic" panose="020B0502020202020204" pitchFamily="34" charset="0"/>
                <a:ea typeface="Century Gothic"/>
              </a:rPr>
              <a:t>sie</a:t>
            </a:r>
            <a:r>
              <a:rPr lang="en-GB" sz="2400" b="1" spc="-1" dirty="0">
                <a:latin typeface="Century Gothic" panose="020B0502020202020204" pitchFamily="34" charset="0"/>
                <a:ea typeface="Century Gothic"/>
              </a:rPr>
              <a:t>’ (they) and ‘man’ (people/you in general):</a:t>
            </a:r>
            <a:endParaRPr lang="en-GB" sz="2400" dirty="0"/>
          </a:p>
        </p:txBody>
      </p:sp>
      <p:sp>
        <p:nvSpPr>
          <p:cNvPr id="3" name="Rectangle 2">
            <a:extLst>
              <a:ext uri="{FF2B5EF4-FFF2-40B4-BE49-F238E27FC236}">
                <a16:creationId xmlns:a16="http://schemas.microsoft.com/office/drawing/2014/main" id="{BE346190-5134-4FB4-AF87-17C6A137E164}"/>
              </a:ext>
            </a:extLst>
          </p:cNvPr>
          <p:cNvSpPr/>
          <p:nvPr/>
        </p:nvSpPr>
        <p:spPr>
          <a:xfrm>
            <a:off x="258932" y="3204741"/>
            <a:ext cx="1140768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spc="-1" dirty="0">
                <a:solidFill>
                  <a:srgbClr val="002060"/>
                </a:solidFill>
                <a:latin typeface="Century Gothic" panose="020B0502020202020204" pitchFamily="34" charset="0"/>
              </a:rPr>
              <a:t>Use ‘man’ + verb ending –t to mean people/you in general:</a:t>
            </a:r>
            <a:endParaRPr kumimoji="0" lang="en-GB" sz="2400" i="0" u="none" strike="noStrike" kern="1200" cap="none" spc="0" normalizeH="0" baseline="0" noProof="0" dirty="0">
              <a:ln>
                <a:noFill/>
              </a:ln>
              <a:solidFill>
                <a:prstClr val="black"/>
              </a:solidFill>
              <a:effectLst/>
              <a:uLnTx/>
              <a:uFillTx/>
              <a:latin typeface="Arial"/>
            </a:endParaRPr>
          </a:p>
        </p:txBody>
      </p:sp>
      <p:pic>
        <p:nvPicPr>
          <p:cNvPr id="4" name="Picture 3">
            <a:extLst>
              <a:ext uri="{FF2B5EF4-FFF2-40B4-BE49-F238E27FC236}">
                <a16:creationId xmlns:a16="http://schemas.microsoft.com/office/drawing/2014/main" id="{968BB40A-C5C7-4939-B8E1-C759B5D66281}"/>
              </a:ext>
            </a:extLst>
          </p:cNvPr>
          <p:cNvPicPr>
            <a:picLocks noChangeAspect="1"/>
          </p:cNvPicPr>
          <p:nvPr/>
        </p:nvPicPr>
        <p:blipFill>
          <a:blip r:embed="rId7"/>
          <a:stretch>
            <a:fillRect/>
          </a:stretch>
        </p:blipFill>
        <p:spPr>
          <a:xfrm>
            <a:off x="8597564" y="1807931"/>
            <a:ext cx="419744" cy="432974"/>
          </a:xfrm>
          <a:prstGeom prst="rect">
            <a:avLst/>
          </a:prstGeom>
        </p:spPr>
      </p:pic>
      <p:sp>
        <p:nvSpPr>
          <p:cNvPr id="28" name="CustomShape 9">
            <a:extLst>
              <a:ext uri="{FF2B5EF4-FFF2-40B4-BE49-F238E27FC236}">
                <a16:creationId xmlns:a16="http://schemas.microsoft.com/office/drawing/2014/main" id="{763ACFA1-32F7-4E1D-9329-4EE714407871}"/>
              </a:ext>
            </a:extLst>
          </p:cNvPr>
          <p:cNvSpPr/>
          <p:nvPr/>
        </p:nvSpPr>
        <p:spPr>
          <a:xfrm>
            <a:off x="4177055" y="3791089"/>
            <a:ext cx="829741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spc="-1" dirty="0">
                <a:solidFill>
                  <a:srgbClr val="1F3864"/>
                </a:solidFill>
                <a:latin typeface="Century Gothic" panose="020B0502020202020204" pitchFamily="34" charset="0"/>
              </a:rPr>
              <a:t>People/ you in general are going to the festival.</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 name="Picture 4">
            <a:extLst>
              <a:ext uri="{FF2B5EF4-FFF2-40B4-BE49-F238E27FC236}">
                <a16:creationId xmlns:a16="http://schemas.microsoft.com/office/drawing/2014/main" id="{D7F897FA-38E8-419B-A9BB-6D13EC21D6AE}"/>
              </a:ext>
            </a:extLst>
          </p:cNvPr>
          <p:cNvPicPr>
            <a:picLocks noChangeAspect="1"/>
          </p:cNvPicPr>
          <p:nvPr/>
        </p:nvPicPr>
        <p:blipFill>
          <a:blip r:embed="rId8"/>
          <a:stretch>
            <a:fillRect/>
          </a:stretch>
        </p:blipFill>
        <p:spPr>
          <a:xfrm>
            <a:off x="11269009" y="3729324"/>
            <a:ext cx="470955" cy="488528"/>
          </a:xfrm>
          <a:prstGeom prst="rect">
            <a:avLst/>
          </a:prstGeom>
        </p:spPr>
      </p:pic>
      <p:sp>
        <p:nvSpPr>
          <p:cNvPr id="20" name="Rectangle 19">
            <a:extLst>
              <a:ext uri="{FF2B5EF4-FFF2-40B4-BE49-F238E27FC236}">
                <a16:creationId xmlns:a16="http://schemas.microsoft.com/office/drawing/2014/main" id="{54A6D90C-64BD-A76E-0A5A-409B1279B8F2}"/>
              </a:ext>
            </a:extLst>
          </p:cNvPr>
          <p:cNvSpPr/>
          <p:nvPr/>
        </p:nvSpPr>
        <p:spPr>
          <a:xfrm>
            <a:off x="230025" y="4960970"/>
            <a:ext cx="11407680" cy="1569660"/>
          </a:xfrm>
          <a:prstGeom prst="rect">
            <a:avLst/>
          </a:prstGeom>
        </p:spPr>
        <p:txBody>
          <a:bodyPr wrap="square">
            <a:spAutoFit/>
          </a:bodyPr>
          <a:lstStyle/>
          <a:p>
            <a:pPr lvl="0">
              <a:defRPr/>
            </a:pPr>
            <a:r>
              <a:rPr lang="en-US" sz="2400" spc="-1" noProof="0" dirty="0">
                <a:solidFill>
                  <a:srgbClr val="002060"/>
                </a:solidFill>
                <a:latin typeface="Century Gothic" panose="020B0502020202020204" pitchFamily="34" charset="0"/>
              </a:rPr>
              <a:t>Remember </a:t>
            </a:r>
            <a:r>
              <a:rPr lang="en-GB" sz="2400" spc="-1" dirty="0">
                <a:solidFill>
                  <a:srgbClr val="002060"/>
                </a:solidFill>
                <a:latin typeface="Century Gothic" panose="020B0502020202020204" pitchFamily="34" charset="0"/>
              </a:rPr>
              <a:t>this question:  </a:t>
            </a:r>
          </a:p>
          <a:p>
            <a:pPr lvl="0">
              <a:defRPr/>
            </a:pPr>
            <a:r>
              <a:rPr lang="en-GB" sz="2400" b="1" spc="-1" dirty="0">
                <a:solidFill>
                  <a:srgbClr val="92D050"/>
                </a:solidFill>
                <a:latin typeface="Century Gothic" panose="020B0502020202020204" pitchFamily="34" charset="0"/>
              </a:rPr>
              <a:t>Wie </a:t>
            </a:r>
            <a:r>
              <a:rPr lang="en-GB" sz="2400" b="1" spc="-1" dirty="0" err="1">
                <a:solidFill>
                  <a:srgbClr val="92D050"/>
                </a:solidFill>
                <a:latin typeface="Century Gothic" panose="020B0502020202020204" pitchFamily="34" charset="0"/>
              </a:rPr>
              <a:t>sagt</a:t>
            </a:r>
            <a:r>
              <a:rPr lang="en-GB" sz="2400" b="1" spc="-1" dirty="0">
                <a:solidFill>
                  <a:srgbClr val="92D050"/>
                </a:solidFill>
                <a:latin typeface="Century Gothic" panose="020B0502020202020204" pitchFamily="34" charset="0"/>
              </a:rPr>
              <a:t> man das auf Deutsch / </a:t>
            </a:r>
            <a:r>
              <a:rPr lang="en-GB" sz="2400" b="1" spc="-1" dirty="0" err="1">
                <a:solidFill>
                  <a:srgbClr val="92D050"/>
                </a:solidFill>
                <a:latin typeface="Century Gothic" panose="020B0502020202020204" pitchFamily="34" charset="0"/>
              </a:rPr>
              <a:t>Englisch</a:t>
            </a:r>
            <a:r>
              <a:rPr lang="en-GB" sz="2400" b="1" spc="-1" dirty="0">
                <a:solidFill>
                  <a:srgbClr val="92D050"/>
                </a:solidFill>
                <a:latin typeface="Century Gothic" panose="020B0502020202020204" pitchFamily="34" charset="0"/>
              </a:rPr>
              <a:t>?  </a:t>
            </a:r>
            <a:r>
              <a:rPr lang="en-GB" sz="2400" spc="-1" dirty="0">
                <a:solidFill>
                  <a:srgbClr val="002060"/>
                </a:solidFill>
                <a:latin typeface="Century Gothic" panose="020B0502020202020204" pitchFamily="34" charset="0"/>
              </a:rPr>
              <a:t>(How do you say that in German/English?) This is not a question just to you.  It means ‘how do people/you in general say that in German / English?</a:t>
            </a:r>
          </a:p>
        </p:txBody>
      </p:sp>
    </p:spTree>
    <p:extLst>
      <p:ext uri="{BB962C8B-B14F-4D97-AF65-F5344CB8AC3E}">
        <p14:creationId xmlns:p14="http://schemas.microsoft.com/office/powerpoint/2010/main" val="55083855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3_W3F_5.1.wav"/>
                                        </p:tgtEl>
                                      </p:cMediaNode>
                                    </p:audio>
                                  </p:subTnLst>
                                </p:cTn>
                              </p:par>
                              <p:par>
                                <p:cTn id="11" presetID="1" presetClass="entr" presetSubtype="0" fill="hold" nodeType="withEffect">
                                  <p:stCondLst>
                                    <p:cond delay="0"/>
                                  </p:stCondLst>
                                  <p:childTnLst>
                                    <p:set>
                                      <p:cBhvr>
                                        <p:cTn id="12" dur="1" fill="hold">
                                          <p:stCondLst>
                                            <p:cond delay="0"/>
                                          </p:stCondLst>
                                        </p:cTn>
                                        <p:tgtEl>
                                          <p:spTgt spid="10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5"/>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T3_W3F_5.2.wav"/>
                                        </p:tgtEl>
                                      </p:cMediaNode>
                                    </p:audio>
                                  </p:subTnLst>
                                </p:cTn>
                              </p:par>
                              <p:par>
                                <p:cTn id="27" presetID="1" presetClass="entr" presetSubtype="0" fill="hold" nodeType="withEffect">
                                  <p:stCondLst>
                                    <p:cond delay="0"/>
                                  </p:stCondLst>
                                  <p:childTnLst>
                                    <p:set>
                                      <p:cBhvr>
                                        <p:cTn id="28" dur="1" fill="hold">
                                          <p:stCondLst>
                                            <p:cond delay="0"/>
                                          </p:stCondLst>
                                        </p:cTn>
                                        <p:tgtEl>
                                          <p:spTgt spid="10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003B5A45-EF52-4342-B95C-F285212E645C}"/>
              </a:ext>
            </a:extLst>
          </p:cNvPr>
          <p:cNvSpPr>
            <a:spLocks noGrp="1"/>
          </p:cNvSpPr>
          <p:nvPr>
            <p:ph type="title"/>
          </p:nvPr>
        </p:nvSpPr>
        <p:spPr>
          <a:xfrm>
            <a:off x="11168162" y="294101"/>
            <a:ext cx="672650" cy="252873"/>
          </a:xfrm>
        </p:spPr>
        <p:txBody>
          <a:bodyPr/>
          <a:lstStyle/>
          <a:p>
            <a:r>
              <a:rPr lang="en-GB" sz="800" dirty="0">
                <a:solidFill>
                  <a:schemeClr val="bg1"/>
                </a:solidFill>
              </a:rPr>
              <a:t>grammar</a:t>
            </a:r>
          </a:p>
        </p:txBody>
      </p:sp>
      <p:pic>
        <p:nvPicPr>
          <p:cNvPr id="89" name="Google Shape;170;p8"/>
          <p:cNvPicPr/>
          <p:nvPr/>
        </p:nvPicPr>
        <p:blipFill>
          <a:blip r:embed="rId7"/>
          <a:stretch/>
        </p:blipFill>
        <p:spPr>
          <a:xfrm>
            <a:off x="10909270" y="86527"/>
            <a:ext cx="1190434" cy="1088269"/>
          </a:xfrm>
          <a:prstGeom prst="rect">
            <a:avLst/>
          </a:prstGeom>
          <a:ln>
            <a:noFill/>
          </a:ln>
        </p:spPr>
      </p:pic>
      <p:sp>
        <p:nvSpPr>
          <p:cNvPr id="6" name="Rectangle 5">
            <a:extLst>
              <a:ext uri="{FF2B5EF4-FFF2-40B4-BE49-F238E27FC236}">
                <a16:creationId xmlns:a16="http://schemas.microsoft.com/office/drawing/2014/main" id="{A5FAAE4A-2D5E-C702-5B9E-A0AEB48F64FE}"/>
              </a:ext>
            </a:extLst>
          </p:cNvPr>
          <p:cNvSpPr/>
          <p:nvPr/>
        </p:nvSpPr>
        <p:spPr>
          <a:xfrm>
            <a:off x="132760" y="225687"/>
            <a:ext cx="10375902" cy="830997"/>
          </a:xfrm>
          <a:prstGeom prst="rect">
            <a:avLst/>
          </a:prstGeom>
        </p:spPr>
        <p:txBody>
          <a:bodyPr wrap="square">
            <a:spAutoFit/>
          </a:bodyPr>
          <a:lstStyle/>
          <a:p>
            <a:pPr lvl="0">
              <a:defRPr/>
            </a:pPr>
            <a:r>
              <a:rPr lang="en-US" sz="2400" spc="-1" noProof="0" dirty="0">
                <a:solidFill>
                  <a:srgbClr val="002060"/>
                </a:solidFill>
                <a:latin typeface="Century Gothic" panose="020B0502020202020204" pitchFamily="34" charset="0"/>
              </a:rPr>
              <a:t>Remember also: </a:t>
            </a:r>
            <a:r>
              <a:rPr lang="en-US" sz="2400" b="1" spc="-1" noProof="0" dirty="0">
                <a:solidFill>
                  <a:srgbClr val="002060"/>
                </a:solidFill>
                <a:latin typeface="Century Gothic" panose="020B0502020202020204" pitchFamily="34" charset="0"/>
              </a:rPr>
              <a:t>strong verbs </a:t>
            </a:r>
            <a:r>
              <a:rPr lang="en-US" sz="2400" spc="-1" noProof="0" dirty="0">
                <a:solidFill>
                  <a:srgbClr val="002060"/>
                </a:solidFill>
                <a:latin typeface="Century Gothic" panose="020B0502020202020204" pitchFamily="34" charset="0"/>
              </a:rPr>
              <a:t>(e.g</a:t>
            </a:r>
            <a:r>
              <a:rPr lang="en-US" sz="2400" spc="-1" dirty="0">
                <a:solidFill>
                  <a:srgbClr val="002060"/>
                </a:solidFill>
                <a:latin typeface="Century Gothic" panose="020B0502020202020204" pitchFamily="34" charset="0"/>
              </a:rPr>
              <a:t>.</a:t>
            </a:r>
            <a:r>
              <a:rPr lang="en-GB" sz="2400" spc="-1" dirty="0">
                <a:solidFill>
                  <a:srgbClr val="002060"/>
                </a:solidFill>
                <a:latin typeface="Century Gothic" panose="020B0502020202020204" pitchFamily="34" charset="0"/>
              </a:rPr>
              <a:t> </a:t>
            </a:r>
            <a:r>
              <a:rPr lang="en-GB" sz="2400" spc="-1" dirty="0" err="1">
                <a:solidFill>
                  <a:srgbClr val="002060"/>
                </a:solidFill>
                <a:latin typeface="Century Gothic" panose="020B0502020202020204" pitchFamily="34" charset="0"/>
              </a:rPr>
              <a:t>tragen</a:t>
            </a:r>
            <a:r>
              <a:rPr lang="en-GB" sz="2400" spc="-1" dirty="0">
                <a:solidFill>
                  <a:srgbClr val="002060"/>
                </a:solidFill>
                <a:latin typeface="Century Gothic" panose="020B0502020202020204" pitchFamily="34" charset="0"/>
              </a:rPr>
              <a:t>, </a:t>
            </a:r>
            <a:r>
              <a:rPr lang="en-GB" sz="2400" spc="-1" dirty="0" err="1">
                <a:solidFill>
                  <a:srgbClr val="002060"/>
                </a:solidFill>
                <a:latin typeface="Century Gothic" panose="020B0502020202020204" pitchFamily="34" charset="0"/>
              </a:rPr>
              <a:t>essen</a:t>
            </a:r>
            <a:r>
              <a:rPr lang="en-GB" sz="2400" spc="-1" dirty="0">
                <a:solidFill>
                  <a:srgbClr val="002060"/>
                </a:solidFill>
                <a:latin typeface="Century Gothic" panose="020B0502020202020204" pitchFamily="34" charset="0"/>
              </a:rPr>
              <a:t>, </a:t>
            </a:r>
            <a:r>
              <a:rPr lang="en-GB" sz="2400" spc="-1" dirty="0" err="1">
                <a:solidFill>
                  <a:srgbClr val="002060"/>
                </a:solidFill>
                <a:latin typeface="Century Gothic" panose="020B0502020202020204" pitchFamily="34" charset="0"/>
              </a:rPr>
              <a:t>sehen</a:t>
            </a:r>
            <a:r>
              <a:rPr lang="en-GB" sz="2400" spc="-1" dirty="0">
                <a:solidFill>
                  <a:srgbClr val="002060"/>
                </a:solidFill>
                <a:latin typeface="Century Gothic" panose="020B0502020202020204" pitchFamily="34" charset="0"/>
              </a:rPr>
              <a:t>, </a:t>
            </a:r>
            <a:r>
              <a:rPr lang="en-GB" sz="2400" spc="-1" dirty="0" err="1">
                <a:solidFill>
                  <a:srgbClr val="002060"/>
                </a:solidFill>
                <a:latin typeface="Century Gothic" panose="020B0502020202020204" pitchFamily="34" charset="0"/>
              </a:rPr>
              <a:t>werden</a:t>
            </a:r>
            <a:r>
              <a:rPr lang="en-GB" sz="2400" spc="-1" dirty="0">
                <a:solidFill>
                  <a:srgbClr val="002060"/>
                </a:solidFill>
                <a:latin typeface="Century Gothic" panose="020B0502020202020204" pitchFamily="34" charset="0"/>
              </a:rPr>
              <a:t>) change the vowel in the stem for 2nd and 3rd persons singular:</a:t>
            </a:r>
            <a:r>
              <a:rPr lang="en-US" sz="2400" spc="-1" dirty="0">
                <a:solidFill>
                  <a:srgbClr val="002060"/>
                </a:solidFill>
                <a:latin typeface="Century Gothic" panose="020B0502020202020204" pitchFamily="34" charset="0"/>
              </a:rPr>
              <a:t> </a:t>
            </a:r>
            <a:endParaRPr lang="en-GB" sz="2400" spc="-1" dirty="0">
              <a:solidFill>
                <a:srgbClr val="002060"/>
              </a:solidFill>
              <a:latin typeface="Century Gothic" panose="020B0502020202020204" pitchFamily="34" charset="0"/>
            </a:endParaRPr>
          </a:p>
        </p:txBody>
      </p:sp>
      <p:sp>
        <p:nvSpPr>
          <p:cNvPr id="7" name="CustomShape 4">
            <a:extLst>
              <a:ext uri="{FF2B5EF4-FFF2-40B4-BE49-F238E27FC236}">
                <a16:creationId xmlns:a16="http://schemas.microsoft.com/office/drawing/2014/main" id="{39797D2E-8810-090B-8405-078DF11BC9F7}"/>
              </a:ext>
            </a:extLst>
          </p:cNvPr>
          <p:cNvSpPr/>
          <p:nvPr/>
        </p:nvSpPr>
        <p:spPr>
          <a:xfrm>
            <a:off x="181257" y="1450254"/>
            <a:ext cx="4531531"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pc="-1" dirty="0">
                <a:solidFill>
                  <a:srgbClr val="92D050"/>
                </a:solidFill>
                <a:latin typeface="Century Gothic" panose="020B0502020202020204" pitchFamily="34" charset="0"/>
              </a:rPr>
              <a:t>Ich </a:t>
            </a:r>
            <a:r>
              <a:rPr lang="en-GB" sz="2400" b="1" spc="-1" dirty="0" err="1">
                <a:solidFill>
                  <a:srgbClr val="92D050"/>
                </a:solidFill>
                <a:latin typeface="Century Gothic" panose="020B0502020202020204" pitchFamily="34" charset="0"/>
              </a:rPr>
              <a:t>tr</a:t>
            </a:r>
            <a:r>
              <a:rPr lang="en-GB" sz="2400" b="1" spc="-1" dirty="0" err="1">
                <a:solidFill>
                  <a:srgbClr val="C00000"/>
                </a:solidFill>
                <a:latin typeface="Century Gothic" panose="020B0502020202020204" pitchFamily="34" charset="0"/>
              </a:rPr>
              <a:t>a</a:t>
            </a:r>
            <a:r>
              <a:rPr lang="en-GB" sz="2400" b="1" spc="-1" dirty="0" err="1">
                <a:solidFill>
                  <a:srgbClr val="92D050"/>
                </a:solidFill>
                <a:latin typeface="Century Gothic" panose="020B0502020202020204" pitchFamily="34" charset="0"/>
              </a:rPr>
              <a:t>ge</a:t>
            </a:r>
            <a:r>
              <a:rPr lang="en-GB" sz="2400" b="1" spc="-1" noProof="0" dirty="0">
                <a:solidFill>
                  <a:srgbClr val="C00000"/>
                </a:solidFill>
                <a:latin typeface="Century Gothic" panose="020B0502020202020204" pitchFamily="34" charset="0"/>
              </a:rPr>
              <a:t> </a:t>
            </a:r>
            <a:r>
              <a:rPr lang="en-GB" sz="2400" b="1" spc="-1" noProof="0" dirty="0" err="1">
                <a:solidFill>
                  <a:srgbClr val="92D050"/>
                </a:solidFill>
                <a:latin typeface="Century Gothic" panose="020B0502020202020204" pitchFamily="34" charset="0"/>
              </a:rPr>
              <a:t>eine</a:t>
            </a:r>
            <a:r>
              <a:rPr lang="en-GB" sz="2400" b="1" spc="-1" noProof="0" dirty="0">
                <a:solidFill>
                  <a:srgbClr val="92D050"/>
                </a:solidFill>
                <a:latin typeface="Century Gothic" panose="020B0502020202020204" pitchFamily="34" charset="0"/>
              </a:rPr>
              <a:t> </a:t>
            </a:r>
            <a:r>
              <a:rPr lang="en-GB" sz="2400" b="1" spc="-1" noProof="0" dirty="0" err="1">
                <a:solidFill>
                  <a:srgbClr val="92D050"/>
                </a:solidFill>
                <a:latin typeface="Century Gothic" panose="020B0502020202020204" pitchFamily="34" charset="0"/>
              </a:rPr>
              <a:t>Jacke</a:t>
            </a:r>
            <a:r>
              <a:rPr lang="en-GB" sz="2400" b="1" spc="-1" noProof="0" dirty="0">
                <a:solidFill>
                  <a:srgbClr val="92D050"/>
                </a:solidFill>
                <a:latin typeface="Century Gothic" panose="020B0502020202020204" pitchFamily="34" charset="0"/>
              </a:rPr>
              <a:t>.</a:t>
            </a:r>
            <a:endParaRPr kumimoji="0" lang="en-GB" sz="2400" b="0" i="0" u="none" strike="noStrike" kern="1200" cap="none" spc="-1" normalizeH="0" baseline="0" noProof="0" dirty="0">
              <a:ln>
                <a:noFill/>
              </a:ln>
              <a:solidFill>
                <a:srgbClr val="92D050"/>
              </a:solidFill>
              <a:effectLst/>
              <a:uLnTx/>
              <a:uFillTx/>
              <a:latin typeface="Century Gothic" panose="020B0502020202020204" pitchFamily="34" charset="0"/>
            </a:endParaRPr>
          </a:p>
        </p:txBody>
      </p:sp>
      <p:sp>
        <p:nvSpPr>
          <p:cNvPr id="8" name="CustomShape 9">
            <a:extLst>
              <a:ext uri="{FF2B5EF4-FFF2-40B4-BE49-F238E27FC236}">
                <a16:creationId xmlns:a16="http://schemas.microsoft.com/office/drawing/2014/main" id="{43522B65-C7F4-0638-D87C-4CF8D5A286EB}"/>
              </a:ext>
            </a:extLst>
          </p:cNvPr>
          <p:cNvSpPr/>
          <p:nvPr/>
        </p:nvSpPr>
        <p:spPr>
          <a:xfrm>
            <a:off x="4033127" y="1523876"/>
            <a:ext cx="77969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spc="-1" dirty="0">
                <a:solidFill>
                  <a:srgbClr val="1F3864"/>
                </a:solidFill>
                <a:latin typeface="Century Gothic" panose="020B0502020202020204" pitchFamily="34" charset="0"/>
              </a:rPr>
              <a:t>I wear / am wearing a jacket.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9" name="Google Shape;184;p8">
            <a:extLst>
              <a:ext uri="{FF2B5EF4-FFF2-40B4-BE49-F238E27FC236}">
                <a16:creationId xmlns:a16="http://schemas.microsoft.com/office/drawing/2014/main" id="{C0750B15-7667-DEDF-87D0-3F5C615599F9}"/>
              </a:ext>
            </a:extLst>
          </p:cNvPr>
          <p:cNvPicPr/>
          <p:nvPr/>
        </p:nvPicPr>
        <p:blipFill>
          <a:blip r:embed="rId8"/>
          <a:stretch/>
        </p:blipFill>
        <p:spPr>
          <a:xfrm>
            <a:off x="3474155" y="1477486"/>
            <a:ext cx="413626" cy="463576"/>
          </a:xfrm>
          <a:prstGeom prst="rect">
            <a:avLst/>
          </a:prstGeom>
          <a:ln>
            <a:noFill/>
          </a:ln>
        </p:spPr>
      </p:pic>
      <p:sp>
        <p:nvSpPr>
          <p:cNvPr id="10" name="CustomShape 4">
            <a:extLst>
              <a:ext uri="{FF2B5EF4-FFF2-40B4-BE49-F238E27FC236}">
                <a16:creationId xmlns:a16="http://schemas.microsoft.com/office/drawing/2014/main" id="{D6220D74-AC90-D5CD-83A2-E27F5BABDE4D}"/>
              </a:ext>
            </a:extLst>
          </p:cNvPr>
          <p:cNvSpPr/>
          <p:nvPr/>
        </p:nvSpPr>
        <p:spPr>
          <a:xfrm>
            <a:off x="181257" y="2770892"/>
            <a:ext cx="3506341"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pc="-1" dirty="0">
                <a:solidFill>
                  <a:srgbClr val="92D050"/>
                </a:solidFill>
                <a:latin typeface="Century Gothic" panose="020B0502020202020204" pitchFamily="34" charset="0"/>
              </a:rPr>
              <a:t>Du </a:t>
            </a:r>
            <a:r>
              <a:rPr lang="en-GB" sz="2400" b="1" spc="-1" dirty="0" err="1">
                <a:solidFill>
                  <a:srgbClr val="92D050"/>
                </a:solidFill>
                <a:latin typeface="Century Gothic" panose="020B0502020202020204" pitchFamily="34" charset="0"/>
              </a:rPr>
              <a:t>tr</a:t>
            </a:r>
            <a:r>
              <a:rPr lang="en-GB" sz="2400" b="1" spc="-1" dirty="0" err="1">
                <a:solidFill>
                  <a:srgbClr val="C00000"/>
                </a:solidFill>
                <a:latin typeface="Century Gothic" panose="020B0502020202020204" pitchFamily="34" charset="0"/>
              </a:rPr>
              <a:t>ä</a:t>
            </a:r>
            <a:r>
              <a:rPr lang="en-GB" sz="2400" b="1" spc="-1" dirty="0" err="1">
                <a:solidFill>
                  <a:srgbClr val="92D050"/>
                </a:solidFill>
                <a:latin typeface="Century Gothic" panose="020B0502020202020204" pitchFamily="34" charset="0"/>
              </a:rPr>
              <a:t>gst</a:t>
            </a:r>
            <a:r>
              <a:rPr lang="en-GB" sz="2400" b="1" spc="-1" noProof="0" dirty="0">
                <a:solidFill>
                  <a:srgbClr val="C00000"/>
                </a:solidFill>
                <a:latin typeface="Century Gothic" panose="020B0502020202020204" pitchFamily="34" charset="0"/>
              </a:rPr>
              <a:t> </a:t>
            </a:r>
            <a:r>
              <a:rPr lang="en-GB" sz="2400" b="1" spc="-1" noProof="0" dirty="0" err="1">
                <a:solidFill>
                  <a:srgbClr val="92D050"/>
                </a:solidFill>
                <a:latin typeface="Century Gothic" panose="020B0502020202020204" pitchFamily="34" charset="0"/>
              </a:rPr>
              <a:t>eine</a:t>
            </a:r>
            <a:r>
              <a:rPr lang="en-GB" sz="2400" b="1" spc="-1" noProof="0" dirty="0">
                <a:solidFill>
                  <a:srgbClr val="92D050"/>
                </a:solidFill>
                <a:latin typeface="Century Gothic" panose="020B0502020202020204" pitchFamily="34" charset="0"/>
              </a:rPr>
              <a:t> </a:t>
            </a:r>
            <a:r>
              <a:rPr lang="en-GB" sz="2400" b="1" spc="-1" noProof="0" dirty="0" err="1">
                <a:solidFill>
                  <a:srgbClr val="92D050"/>
                </a:solidFill>
                <a:latin typeface="Century Gothic" panose="020B0502020202020204" pitchFamily="34" charset="0"/>
              </a:rPr>
              <a:t>Jacke</a:t>
            </a:r>
            <a:r>
              <a:rPr lang="en-GB" sz="2400" b="1" spc="-1" noProof="0" dirty="0">
                <a:solidFill>
                  <a:srgbClr val="92D050"/>
                </a:solidFill>
                <a:latin typeface="Century Gothic" panose="020B0502020202020204" pitchFamily="34" charset="0"/>
              </a:rPr>
              <a:t>.</a:t>
            </a:r>
            <a:endParaRPr kumimoji="0" lang="en-GB" sz="2400" b="0" i="0" u="none" strike="noStrike" kern="1200" cap="none" spc="-1" normalizeH="0" baseline="0" noProof="0" dirty="0">
              <a:ln>
                <a:noFill/>
              </a:ln>
              <a:solidFill>
                <a:srgbClr val="92D050"/>
              </a:solidFill>
              <a:effectLst/>
              <a:uLnTx/>
              <a:uFillTx/>
              <a:latin typeface="Century Gothic" panose="020B0502020202020204" pitchFamily="34" charset="0"/>
            </a:endParaRPr>
          </a:p>
        </p:txBody>
      </p:sp>
      <p:pic>
        <p:nvPicPr>
          <p:cNvPr id="11" name="Google Shape;184;p8">
            <a:extLst>
              <a:ext uri="{FF2B5EF4-FFF2-40B4-BE49-F238E27FC236}">
                <a16:creationId xmlns:a16="http://schemas.microsoft.com/office/drawing/2014/main" id="{8C2803F7-4604-A0A0-3189-D76C5750B31E}"/>
              </a:ext>
            </a:extLst>
          </p:cNvPr>
          <p:cNvPicPr/>
          <p:nvPr/>
        </p:nvPicPr>
        <p:blipFill>
          <a:blip r:embed="rId8"/>
          <a:stretch/>
        </p:blipFill>
        <p:spPr>
          <a:xfrm>
            <a:off x="3426753" y="2780792"/>
            <a:ext cx="413626" cy="463576"/>
          </a:xfrm>
          <a:prstGeom prst="rect">
            <a:avLst/>
          </a:prstGeom>
          <a:ln>
            <a:noFill/>
          </a:ln>
        </p:spPr>
      </p:pic>
      <p:sp>
        <p:nvSpPr>
          <p:cNvPr id="12" name="CustomShape 9">
            <a:extLst>
              <a:ext uri="{FF2B5EF4-FFF2-40B4-BE49-F238E27FC236}">
                <a16:creationId xmlns:a16="http://schemas.microsoft.com/office/drawing/2014/main" id="{04EAEE69-CF79-7C92-F4FD-60E080CFC1AC}"/>
              </a:ext>
            </a:extLst>
          </p:cNvPr>
          <p:cNvSpPr/>
          <p:nvPr/>
        </p:nvSpPr>
        <p:spPr>
          <a:xfrm>
            <a:off x="3884553" y="2749962"/>
            <a:ext cx="77969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spc="-1" dirty="0">
                <a:solidFill>
                  <a:srgbClr val="1F3864"/>
                </a:solidFill>
                <a:latin typeface="Century Gothic" panose="020B0502020202020204" pitchFamily="34" charset="0"/>
              </a:rPr>
              <a:t>You wear / are wearing a jacket.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3" name="CustomShape 4">
            <a:extLst>
              <a:ext uri="{FF2B5EF4-FFF2-40B4-BE49-F238E27FC236}">
                <a16:creationId xmlns:a16="http://schemas.microsoft.com/office/drawing/2014/main" id="{10C287AA-F2E7-591C-070F-EB7C94EC96C3}"/>
              </a:ext>
            </a:extLst>
          </p:cNvPr>
          <p:cNvSpPr/>
          <p:nvPr/>
        </p:nvSpPr>
        <p:spPr>
          <a:xfrm>
            <a:off x="181257" y="4080171"/>
            <a:ext cx="411065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pc="-1" dirty="0">
                <a:solidFill>
                  <a:srgbClr val="92D050"/>
                </a:solidFill>
                <a:latin typeface="Century Gothic" panose="020B0502020202020204" pitchFamily="34" charset="0"/>
              </a:rPr>
              <a:t>Er/</a:t>
            </a:r>
            <a:r>
              <a:rPr lang="en-GB" sz="2400" b="1" spc="-1" dirty="0" err="1">
                <a:solidFill>
                  <a:srgbClr val="92D050"/>
                </a:solidFill>
                <a:latin typeface="Century Gothic" panose="020B0502020202020204" pitchFamily="34" charset="0"/>
              </a:rPr>
              <a:t>sie</a:t>
            </a:r>
            <a:r>
              <a:rPr lang="en-GB" sz="2400" b="1" spc="-1" dirty="0">
                <a:solidFill>
                  <a:srgbClr val="92D050"/>
                </a:solidFill>
                <a:latin typeface="Century Gothic" panose="020B0502020202020204" pitchFamily="34" charset="0"/>
              </a:rPr>
              <a:t> </a:t>
            </a:r>
            <a:r>
              <a:rPr lang="en-GB" sz="2400" b="1" spc="-1" dirty="0" err="1">
                <a:solidFill>
                  <a:srgbClr val="92D050"/>
                </a:solidFill>
                <a:latin typeface="Century Gothic" panose="020B0502020202020204" pitchFamily="34" charset="0"/>
              </a:rPr>
              <a:t>tr</a:t>
            </a:r>
            <a:r>
              <a:rPr lang="en-GB" sz="2400" b="1" spc="-1" dirty="0" err="1">
                <a:solidFill>
                  <a:srgbClr val="C00000"/>
                </a:solidFill>
                <a:latin typeface="Century Gothic" panose="020B0502020202020204" pitchFamily="34" charset="0"/>
              </a:rPr>
              <a:t>ä</a:t>
            </a:r>
            <a:r>
              <a:rPr lang="en-GB" sz="2400" b="1" spc="-1" dirty="0" err="1">
                <a:solidFill>
                  <a:srgbClr val="92D050"/>
                </a:solidFill>
                <a:latin typeface="Century Gothic" panose="020B0502020202020204" pitchFamily="34" charset="0"/>
              </a:rPr>
              <a:t>gt</a:t>
            </a:r>
            <a:r>
              <a:rPr lang="en-GB" sz="2400" b="1" spc="-1" noProof="0" dirty="0">
                <a:solidFill>
                  <a:srgbClr val="C00000"/>
                </a:solidFill>
                <a:latin typeface="Century Gothic" panose="020B0502020202020204" pitchFamily="34" charset="0"/>
              </a:rPr>
              <a:t> </a:t>
            </a:r>
            <a:r>
              <a:rPr lang="en-GB" sz="2400" b="1" spc="-1" noProof="0" dirty="0" err="1">
                <a:solidFill>
                  <a:srgbClr val="92D050"/>
                </a:solidFill>
                <a:latin typeface="Century Gothic" panose="020B0502020202020204" pitchFamily="34" charset="0"/>
              </a:rPr>
              <a:t>eine</a:t>
            </a:r>
            <a:r>
              <a:rPr lang="en-GB" sz="2400" b="1" spc="-1" noProof="0" dirty="0">
                <a:solidFill>
                  <a:srgbClr val="92D050"/>
                </a:solidFill>
                <a:latin typeface="Century Gothic" panose="020B0502020202020204" pitchFamily="34" charset="0"/>
              </a:rPr>
              <a:t> </a:t>
            </a:r>
            <a:r>
              <a:rPr lang="en-GB" sz="2400" b="1" spc="-1" noProof="0" dirty="0" err="1">
                <a:solidFill>
                  <a:srgbClr val="92D050"/>
                </a:solidFill>
                <a:latin typeface="Century Gothic" panose="020B0502020202020204" pitchFamily="34" charset="0"/>
              </a:rPr>
              <a:t>Jacke</a:t>
            </a:r>
            <a:r>
              <a:rPr lang="en-GB" sz="2400" b="1" spc="-1" noProof="0" dirty="0">
                <a:solidFill>
                  <a:srgbClr val="92D050"/>
                </a:solidFill>
                <a:latin typeface="Century Gothic" panose="020B0502020202020204" pitchFamily="34" charset="0"/>
              </a:rPr>
              <a:t>.</a:t>
            </a:r>
            <a:endParaRPr kumimoji="0" lang="en-GB" sz="2400" b="0" i="0" u="none" strike="noStrike" kern="1200" cap="none" spc="-1" normalizeH="0" baseline="0" noProof="0" dirty="0">
              <a:ln>
                <a:noFill/>
              </a:ln>
              <a:solidFill>
                <a:srgbClr val="92D050"/>
              </a:solidFill>
              <a:effectLst/>
              <a:uLnTx/>
              <a:uFillTx/>
              <a:latin typeface="Century Gothic" panose="020B0502020202020204" pitchFamily="34" charset="0"/>
            </a:endParaRPr>
          </a:p>
        </p:txBody>
      </p:sp>
      <p:pic>
        <p:nvPicPr>
          <p:cNvPr id="14" name="Google Shape;184;p8">
            <a:extLst>
              <a:ext uri="{FF2B5EF4-FFF2-40B4-BE49-F238E27FC236}">
                <a16:creationId xmlns:a16="http://schemas.microsoft.com/office/drawing/2014/main" id="{B3826851-B61C-AC0A-AB5A-12D809D036AC}"/>
              </a:ext>
            </a:extLst>
          </p:cNvPr>
          <p:cNvPicPr/>
          <p:nvPr/>
        </p:nvPicPr>
        <p:blipFill>
          <a:blip r:embed="rId8"/>
          <a:stretch/>
        </p:blipFill>
        <p:spPr>
          <a:xfrm>
            <a:off x="3677740" y="4124735"/>
            <a:ext cx="413626" cy="463576"/>
          </a:xfrm>
          <a:prstGeom prst="rect">
            <a:avLst/>
          </a:prstGeom>
          <a:ln>
            <a:noFill/>
          </a:ln>
        </p:spPr>
      </p:pic>
      <p:sp>
        <p:nvSpPr>
          <p:cNvPr id="15" name="CustomShape 9">
            <a:extLst>
              <a:ext uri="{FF2B5EF4-FFF2-40B4-BE49-F238E27FC236}">
                <a16:creationId xmlns:a16="http://schemas.microsoft.com/office/drawing/2014/main" id="{9C7489FB-03C1-AA23-0029-CE26C42575E3}"/>
              </a:ext>
            </a:extLst>
          </p:cNvPr>
          <p:cNvSpPr/>
          <p:nvPr/>
        </p:nvSpPr>
        <p:spPr>
          <a:xfrm>
            <a:off x="4223984" y="4153574"/>
            <a:ext cx="77969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spc="-1" dirty="0">
                <a:solidFill>
                  <a:srgbClr val="1F3864"/>
                </a:solidFill>
                <a:latin typeface="Century Gothic" panose="020B0502020202020204" pitchFamily="34" charset="0"/>
              </a:rPr>
              <a:t>He/she wears / is wearing a jacket.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6" name="Picture 15">
            <a:extLst>
              <a:ext uri="{FF2B5EF4-FFF2-40B4-BE49-F238E27FC236}">
                <a16:creationId xmlns:a16="http://schemas.microsoft.com/office/drawing/2014/main" id="{14FB0A5E-0242-CEEC-6101-154CED3C1E6A}"/>
              </a:ext>
            </a:extLst>
          </p:cNvPr>
          <p:cNvPicPr>
            <a:picLocks noChangeAspect="1"/>
          </p:cNvPicPr>
          <p:nvPr/>
        </p:nvPicPr>
        <p:blipFill>
          <a:blip r:embed="rId9"/>
          <a:stretch>
            <a:fillRect/>
          </a:stretch>
        </p:blipFill>
        <p:spPr>
          <a:xfrm>
            <a:off x="8478923" y="1467719"/>
            <a:ext cx="762037" cy="537316"/>
          </a:xfrm>
          <a:prstGeom prst="rect">
            <a:avLst/>
          </a:prstGeom>
        </p:spPr>
      </p:pic>
      <p:pic>
        <p:nvPicPr>
          <p:cNvPr id="17" name="Picture 16">
            <a:extLst>
              <a:ext uri="{FF2B5EF4-FFF2-40B4-BE49-F238E27FC236}">
                <a16:creationId xmlns:a16="http://schemas.microsoft.com/office/drawing/2014/main" id="{C9003AF3-623B-89E1-A542-B858E45D8869}"/>
              </a:ext>
            </a:extLst>
          </p:cNvPr>
          <p:cNvPicPr>
            <a:picLocks noChangeAspect="1"/>
          </p:cNvPicPr>
          <p:nvPr/>
        </p:nvPicPr>
        <p:blipFill>
          <a:blip r:embed="rId10"/>
          <a:stretch>
            <a:fillRect/>
          </a:stretch>
        </p:blipFill>
        <p:spPr>
          <a:xfrm>
            <a:off x="8855611" y="2754637"/>
            <a:ext cx="656342" cy="461315"/>
          </a:xfrm>
          <a:prstGeom prst="rect">
            <a:avLst/>
          </a:prstGeom>
        </p:spPr>
      </p:pic>
      <p:pic>
        <p:nvPicPr>
          <p:cNvPr id="18" name="Picture 17">
            <a:extLst>
              <a:ext uri="{FF2B5EF4-FFF2-40B4-BE49-F238E27FC236}">
                <a16:creationId xmlns:a16="http://schemas.microsoft.com/office/drawing/2014/main" id="{71284CA4-38AA-BE47-C855-1D71040CA9A7}"/>
              </a:ext>
            </a:extLst>
          </p:cNvPr>
          <p:cNvPicPr>
            <a:picLocks noChangeAspect="1"/>
          </p:cNvPicPr>
          <p:nvPr/>
        </p:nvPicPr>
        <p:blipFill>
          <a:blip r:embed="rId11"/>
          <a:stretch>
            <a:fillRect/>
          </a:stretch>
        </p:blipFill>
        <p:spPr>
          <a:xfrm>
            <a:off x="9850269" y="4147953"/>
            <a:ext cx="627594" cy="465231"/>
          </a:xfrm>
          <a:prstGeom prst="rect">
            <a:avLst/>
          </a:prstGeom>
        </p:spPr>
      </p:pic>
      <p:pic>
        <p:nvPicPr>
          <p:cNvPr id="19" name="Picture 18">
            <a:extLst>
              <a:ext uri="{FF2B5EF4-FFF2-40B4-BE49-F238E27FC236}">
                <a16:creationId xmlns:a16="http://schemas.microsoft.com/office/drawing/2014/main" id="{72BF35A1-5B56-DE33-49C7-83EACFCB851B}"/>
              </a:ext>
            </a:extLst>
          </p:cNvPr>
          <p:cNvPicPr>
            <a:picLocks noChangeAspect="1"/>
          </p:cNvPicPr>
          <p:nvPr/>
        </p:nvPicPr>
        <p:blipFill>
          <a:blip r:embed="rId12"/>
          <a:stretch>
            <a:fillRect/>
          </a:stretch>
        </p:blipFill>
        <p:spPr>
          <a:xfrm>
            <a:off x="10616100" y="4157681"/>
            <a:ext cx="627595" cy="468486"/>
          </a:xfrm>
          <a:prstGeom prst="rect">
            <a:avLst/>
          </a:prstGeom>
        </p:spPr>
      </p:pic>
      <p:pic>
        <p:nvPicPr>
          <p:cNvPr id="22" name="Picture 21">
            <a:extLst>
              <a:ext uri="{FF2B5EF4-FFF2-40B4-BE49-F238E27FC236}">
                <a16:creationId xmlns:a16="http://schemas.microsoft.com/office/drawing/2014/main" id="{2AF8F8E8-7D06-EC4C-A2AF-D0AE131B73EE}"/>
              </a:ext>
            </a:extLst>
          </p:cNvPr>
          <p:cNvPicPr>
            <a:picLocks noChangeAspect="1"/>
          </p:cNvPicPr>
          <p:nvPr/>
        </p:nvPicPr>
        <p:blipFill>
          <a:blip r:embed="rId13"/>
          <a:stretch>
            <a:fillRect/>
          </a:stretch>
        </p:blipFill>
        <p:spPr>
          <a:xfrm>
            <a:off x="9058220" y="1533207"/>
            <a:ext cx="804010" cy="402005"/>
          </a:xfrm>
          <a:prstGeom prst="rect">
            <a:avLst/>
          </a:prstGeom>
        </p:spPr>
      </p:pic>
      <p:pic>
        <p:nvPicPr>
          <p:cNvPr id="23" name="Picture 22">
            <a:extLst>
              <a:ext uri="{FF2B5EF4-FFF2-40B4-BE49-F238E27FC236}">
                <a16:creationId xmlns:a16="http://schemas.microsoft.com/office/drawing/2014/main" id="{E9D113AD-C17B-8E5D-749A-430AF0011BC3}"/>
              </a:ext>
            </a:extLst>
          </p:cNvPr>
          <p:cNvPicPr>
            <a:picLocks noChangeAspect="1"/>
          </p:cNvPicPr>
          <p:nvPr/>
        </p:nvPicPr>
        <p:blipFill>
          <a:blip r:embed="rId14"/>
          <a:stretch>
            <a:fillRect/>
          </a:stretch>
        </p:blipFill>
        <p:spPr>
          <a:xfrm>
            <a:off x="9429525" y="2800963"/>
            <a:ext cx="798645" cy="402371"/>
          </a:xfrm>
          <a:prstGeom prst="rect">
            <a:avLst/>
          </a:prstGeom>
        </p:spPr>
      </p:pic>
      <p:pic>
        <p:nvPicPr>
          <p:cNvPr id="25" name="Picture 24">
            <a:extLst>
              <a:ext uri="{FF2B5EF4-FFF2-40B4-BE49-F238E27FC236}">
                <a16:creationId xmlns:a16="http://schemas.microsoft.com/office/drawing/2014/main" id="{8243D1F0-FFDA-AC70-A4AC-BA605E3DEF56}"/>
              </a:ext>
            </a:extLst>
          </p:cNvPr>
          <p:cNvPicPr>
            <a:picLocks noChangeAspect="1"/>
          </p:cNvPicPr>
          <p:nvPr/>
        </p:nvPicPr>
        <p:blipFill>
          <a:blip r:embed="rId15"/>
          <a:stretch>
            <a:fillRect/>
          </a:stretch>
        </p:blipFill>
        <p:spPr>
          <a:xfrm>
            <a:off x="10555728" y="4871618"/>
            <a:ext cx="798645" cy="402371"/>
          </a:xfrm>
          <a:prstGeom prst="rect">
            <a:avLst/>
          </a:prstGeom>
        </p:spPr>
      </p:pic>
      <p:sp>
        <p:nvSpPr>
          <p:cNvPr id="34" name="CustomShape 4">
            <a:extLst>
              <a:ext uri="{FF2B5EF4-FFF2-40B4-BE49-F238E27FC236}">
                <a16:creationId xmlns:a16="http://schemas.microsoft.com/office/drawing/2014/main" id="{2A1AE7E6-082C-48B5-A75C-2AC8FFE0CD44}"/>
              </a:ext>
            </a:extLst>
          </p:cNvPr>
          <p:cNvSpPr/>
          <p:nvPr/>
        </p:nvSpPr>
        <p:spPr>
          <a:xfrm>
            <a:off x="260062" y="5400590"/>
            <a:ext cx="411065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pc="-1" dirty="0">
                <a:solidFill>
                  <a:srgbClr val="92D050"/>
                </a:solidFill>
                <a:latin typeface="Century Gothic" panose="020B0502020202020204" pitchFamily="34" charset="0"/>
              </a:rPr>
              <a:t>Man </a:t>
            </a:r>
            <a:r>
              <a:rPr lang="en-GB" sz="2400" b="1" spc="-1" dirty="0" err="1">
                <a:solidFill>
                  <a:srgbClr val="92D050"/>
                </a:solidFill>
                <a:latin typeface="Century Gothic" panose="020B0502020202020204" pitchFamily="34" charset="0"/>
              </a:rPr>
              <a:t>tr</a:t>
            </a:r>
            <a:r>
              <a:rPr lang="en-GB" sz="2400" b="1" spc="-1" dirty="0" err="1">
                <a:solidFill>
                  <a:srgbClr val="C00000"/>
                </a:solidFill>
                <a:latin typeface="Century Gothic" panose="020B0502020202020204" pitchFamily="34" charset="0"/>
              </a:rPr>
              <a:t>ä</a:t>
            </a:r>
            <a:r>
              <a:rPr lang="en-GB" sz="2400" b="1" spc="-1" dirty="0" err="1">
                <a:solidFill>
                  <a:srgbClr val="92D050"/>
                </a:solidFill>
                <a:latin typeface="Century Gothic" panose="020B0502020202020204" pitchFamily="34" charset="0"/>
              </a:rPr>
              <a:t>gt</a:t>
            </a:r>
            <a:r>
              <a:rPr lang="en-GB" sz="2400" b="1" spc="-1" noProof="0" dirty="0">
                <a:solidFill>
                  <a:srgbClr val="C00000"/>
                </a:solidFill>
                <a:latin typeface="Century Gothic" panose="020B0502020202020204" pitchFamily="34" charset="0"/>
              </a:rPr>
              <a:t> </a:t>
            </a:r>
            <a:r>
              <a:rPr lang="en-GB" sz="2400" b="1" spc="-1" noProof="0" dirty="0">
                <a:solidFill>
                  <a:srgbClr val="92D050"/>
                </a:solidFill>
                <a:latin typeface="Century Gothic" panose="020B0502020202020204" pitchFamily="34" charset="0"/>
              </a:rPr>
              <a:t>eine </a:t>
            </a:r>
            <a:r>
              <a:rPr lang="en-GB" sz="2400" b="1" spc="-1" noProof="0" dirty="0" err="1">
                <a:solidFill>
                  <a:srgbClr val="92D050"/>
                </a:solidFill>
                <a:latin typeface="Century Gothic" panose="020B0502020202020204" pitchFamily="34" charset="0"/>
              </a:rPr>
              <a:t>Jacke</a:t>
            </a:r>
            <a:r>
              <a:rPr lang="en-GB" sz="2400" b="1" spc="-1" noProof="0" dirty="0">
                <a:solidFill>
                  <a:srgbClr val="92D050"/>
                </a:solidFill>
                <a:latin typeface="Century Gothic" panose="020B0502020202020204" pitchFamily="34" charset="0"/>
              </a:rPr>
              <a:t>.</a:t>
            </a:r>
            <a:endParaRPr kumimoji="0" lang="en-GB" sz="2400" b="0" i="0" u="none" strike="noStrike" kern="1200" cap="none" spc="-1" normalizeH="0" baseline="0" noProof="0" dirty="0">
              <a:ln>
                <a:noFill/>
              </a:ln>
              <a:solidFill>
                <a:srgbClr val="92D050"/>
              </a:solidFill>
              <a:effectLst/>
              <a:uLnTx/>
              <a:uFillTx/>
              <a:latin typeface="Century Gothic" panose="020B0502020202020204" pitchFamily="34" charset="0"/>
            </a:endParaRPr>
          </a:p>
        </p:txBody>
      </p:sp>
      <p:pic>
        <p:nvPicPr>
          <p:cNvPr id="35" name="Google Shape;184;p8">
            <a:extLst>
              <a:ext uri="{FF2B5EF4-FFF2-40B4-BE49-F238E27FC236}">
                <a16:creationId xmlns:a16="http://schemas.microsoft.com/office/drawing/2014/main" id="{D15D7D14-41A9-4F32-B285-CEF3301B0DF7}"/>
              </a:ext>
            </a:extLst>
          </p:cNvPr>
          <p:cNvPicPr/>
          <p:nvPr/>
        </p:nvPicPr>
        <p:blipFill>
          <a:blip r:embed="rId8"/>
          <a:stretch/>
        </p:blipFill>
        <p:spPr>
          <a:xfrm>
            <a:off x="3756545" y="5445154"/>
            <a:ext cx="413626" cy="463576"/>
          </a:xfrm>
          <a:prstGeom prst="rect">
            <a:avLst/>
          </a:prstGeom>
          <a:ln>
            <a:noFill/>
          </a:ln>
        </p:spPr>
      </p:pic>
      <p:sp>
        <p:nvSpPr>
          <p:cNvPr id="36" name="CustomShape 9">
            <a:extLst>
              <a:ext uri="{FF2B5EF4-FFF2-40B4-BE49-F238E27FC236}">
                <a16:creationId xmlns:a16="http://schemas.microsoft.com/office/drawing/2014/main" id="{8B938B31-CB17-4449-8E81-E266BE8BF7E2}"/>
              </a:ext>
            </a:extLst>
          </p:cNvPr>
          <p:cNvSpPr/>
          <p:nvPr/>
        </p:nvSpPr>
        <p:spPr>
          <a:xfrm>
            <a:off x="4302789" y="5473993"/>
            <a:ext cx="77969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spc="-1" dirty="0">
                <a:solidFill>
                  <a:srgbClr val="1F3864"/>
                </a:solidFill>
                <a:latin typeface="Century Gothic" panose="020B0502020202020204" pitchFamily="34" charset="0"/>
              </a:rPr>
              <a:t>People/you in general are wearing a jacket.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39" name="Picture 38">
            <a:extLst>
              <a:ext uri="{FF2B5EF4-FFF2-40B4-BE49-F238E27FC236}">
                <a16:creationId xmlns:a16="http://schemas.microsoft.com/office/drawing/2014/main" id="{A6972559-1FB1-4D80-9681-A5E4DE299EC8}"/>
              </a:ext>
            </a:extLst>
          </p:cNvPr>
          <p:cNvPicPr>
            <a:picLocks noChangeAspect="1"/>
          </p:cNvPicPr>
          <p:nvPr/>
        </p:nvPicPr>
        <p:blipFill>
          <a:blip r:embed="rId15"/>
          <a:stretch>
            <a:fillRect/>
          </a:stretch>
        </p:blipFill>
        <p:spPr>
          <a:xfrm>
            <a:off x="11003185" y="6093858"/>
            <a:ext cx="798645" cy="402371"/>
          </a:xfrm>
          <a:prstGeom prst="rect">
            <a:avLst/>
          </a:prstGeom>
        </p:spPr>
      </p:pic>
      <p:grpSp>
        <p:nvGrpSpPr>
          <p:cNvPr id="40" name="Group 39">
            <a:extLst>
              <a:ext uri="{FF2B5EF4-FFF2-40B4-BE49-F238E27FC236}">
                <a16:creationId xmlns:a16="http://schemas.microsoft.com/office/drawing/2014/main" id="{D3A2F947-BFD6-4984-8704-653519C0F951}"/>
              </a:ext>
            </a:extLst>
          </p:cNvPr>
          <p:cNvGrpSpPr/>
          <p:nvPr/>
        </p:nvGrpSpPr>
        <p:grpSpPr>
          <a:xfrm>
            <a:off x="11020326" y="5428546"/>
            <a:ext cx="911612" cy="518040"/>
            <a:chOff x="3968389" y="4769771"/>
            <a:chExt cx="1609100" cy="914400"/>
          </a:xfrm>
        </p:grpSpPr>
        <p:pic>
          <p:nvPicPr>
            <p:cNvPr id="41" name="Graphic 40" descr="User with solid fill">
              <a:extLst>
                <a:ext uri="{FF2B5EF4-FFF2-40B4-BE49-F238E27FC236}">
                  <a16:creationId xmlns:a16="http://schemas.microsoft.com/office/drawing/2014/main" id="{DF61732E-8C63-437C-945A-C8FEFA04A818}"/>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946588" y="4923183"/>
              <a:ext cx="630901" cy="630901"/>
            </a:xfrm>
            <a:prstGeom prst="rect">
              <a:avLst/>
            </a:prstGeom>
          </p:spPr>
        </p:pic>
        <p:pic>
          <p:nvPicPr>
            <p:cNvPr id="42" name="Graphic 41" descr="Users with solid fill">
              <a:extLst>
                <a:ext uri="{FF2B5EF4-FFF2-40B4-BE49-F238E27FC236}">
                  <a16:creationId xmlns:a16="http://schemas.microsoft.com/office/drawing/2014/main" id="{2614CF3A-C1A9-4C42-BC36-511C3A949E8D}"/>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3968389" y="4769771"/>
              <a:ext cx="914400" cy="914400"/>
            </a:xfrm>
            <a:prstGeom prst="rect">
              <a:avLst/>
            </a:prstGeom>
          </p:spPr>
        </p:pic>
        <p:cxnSp>
          <p:nvCxnSpPr>
            <p:cNvPr id="43" name="Straight Connector 42">
              <a:extLst>
                <a:ext uri="{FF2B5EF4-FFF2-40B4-BE49-F238E27FC236}">
                  <a16:creationId xmlns:a16="http://schemas.microsoft.com/office/drawing/2014/main" id="{6D3F5B36-48FB-4A20-9D55-8AA21194F2B2}"/>
                </a:ext>
              </a:extLst>
            </p:cNvPr>
            <p:cNvCxnSpPr/>
            <p:nvPr/>
          </p:nvCxnSpPr>
          <p:spPr>
            <a:xfrm>
              <a:off x="4946588" y="4923183"/>
              <a:ext cx="0" cy="630901"/>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4353372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3_W3F_5.3.wav"/>
                                        </p:tgtEl>
                                      </p:cMediaNode>
                                    </p:audio>
                                  </p:sub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T3_W3F_5.4.wav"/>
                                        </p:tgtEl>
                                      </p:cMediaNode>
                                    </p:audio>
                                  </p:sub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5" name="T3_W3F_5.5.wav"/>
                                        </p:tgtEl>
                                      </p:cMediaNode>
                                    </p:audio>
                                  </p:subTnLst>
                                </p:cTn>
                              </p:par>
                              <p:par>
                                <p:cTn id="39" presetID="1" presetClass="entr" presetSubtype="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6" name="T3_W3F_5.6.wav"/>
                                        </p:tgtEl>
                                      </p:cMediaNode>
                                    </p:audio>
                                  </p:subTnLst>
                                </p:cTn>
                              </p:par>
                              <p:par>
                                <p:cTn id="55" presetID="1" presetClass="entr" presetSubtype="0" fill="hold" nodeType="withEffect">
                                  <p:stCondLst>
                                    <p:cond delay="0"/>
                                  </p:stCondLst>
                                  <p:childTnLst>
                                    <p:set>
                                      <p:cBhvr>
                                        <p:cTn id="56" dur="1" fill="hold">
                                          <p:stCondLst>
                                            <p:cond delay="0"/>
                                          </p:stCondLst>
                                        </p:cTn>
                                        <p:tgtEl>
                                          <p:spTgt spid="35"/>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Graphic 65" descr="Teacher">
            <a:extLst>
              <a:ext uri="{FF2B5EF4-FFF2-40B4-BE49-F238E27FC236}">
                <a16:creationId xmlns:a16="http://schemas.microsoft.com/office/drawing/2014/main" id="{59C47C51-F451-45DD-A78D-203C190C431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891497" y="998"/>
            <a:ext cx="914400" cy="914400"/>
          </a:xfrm>
          <a:prstGeom prst="rect">
            <a:avLst/>
          </a:prstGeom>
        </p:spPr>
      </p:pic>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a:solidFill>
                  <a:srgbClr val="002060"/>
                </a:solidFill>
                <a:latin typeface="Century Gothic" panose="020B0502020202020204" pitchFamily="34" charset="0"/>
                <a:cs typeface="Arial"/>
                <a:sym typeface="Arial"/>
              </a:rPr>
              <a:t>Follow up 2</a:t>
            </a:r>
            <a:endParaRPr lang="en-GB" sz="3200" dirty="0"/>
          </a:p>
        </p:txBody>
      </p:sp>
      <p:graphicFrame>
        <p:nvGraphicFramePr>
          <p:cNvPr id="27" name="Table 4">
            <a:extLst>
              <a:ext uri="{FF2B5EF4-FFF2-40B4-BE49-F238E27FC236}">
                <a16:creationId xmlns:a16="http://schemas.microsoft.com/office/drawing/2014/main" id="{0EC16544-7F6F-4EA6-898A-471D4D2DF20F}"/>
              </a:ext>
            </a:extLst>
          </p:cNvPr>
          <p:cNvGraphicFramePr/>
          <p:nvPr>
            <p:extLst>
              <p:ext uri="{D42A27DB-BD31-4B8C-83A1-F6EECF244321}">
                <p14:modId xmlns:p14="http://schemas.microsoft.com/office/powerpoint/2010/main" val="3750327647"/>
              </p:ext>
            </p:extLst>
          </p:nvPr>
        </p:nvGraphicFramePr>
        <p:xfrm>
          <a:off x="275625" y="877836"/>
          <a:ext cx="10920459" cy="5709992"/>
        </p:xfrm>
        <a:graphic>
          <a:graphicData uri="http://schemas.openxmlformats.org/drawingml/2006/table">
            <a:tbl>
              <a:tblPr/>
              <a:tblGrid>
                <a:gridCol w="591665">
                  <a:extLst>
                    <a:ext uri="{9D8B030D-6E8A-4147-A177-3AD203B41FA5}">
                      <a16:colId xmlns:a16="http://schemas.microsoft.com/office/drawing/2014/main" val="20000"/>
                    </a:ext>
                  </a:extLst>
                </a:gridCol>
                <a:gridCol w="1733035">
                  <a:extLst>
                    <a:ext uri="{9D8B030D-6E8A-4147-A177-3AD203B41FA5}">
                      <a16:colId xmlns:a16="http://schemas.microsoft.com/office/drawing/2014/main" val="811028270"/>
                    </a:ext>
                  </a:extLst>
                </a:gridCol>
                <a:gridCol w="2171700">
                  <a:extLst>
                    <a:ext uri="{9D8B030D-6E8A-4147-A177-3AD203B41FA5}">
                      <a16:colId xmlns:a16="http://schemas.microsoft.com/office/drawing/2014/main" val="20001"/>
                    </a:ext>
                  </a:extLst>
                </a:gridCol>
                <a:gridCol w="6424059">
                  <a:extLst>
                    <a:ext uri="{9D8B030D-6E8A-4147-A177-3AD203B41FA5}">
                      <a16:colId xmlns:a16="http://schemas.microsoft.com/office/drawing/2014/main" val="2585032733"/>
                    </a:ext>
                  </a:extLst>
                </a:gridCol>
              </a:tblGrid>
              <a:tr h="610879">
                <a:tc>
                  <a:txBody>
                    <a:bodyPr/>
                    <a:lstStyle/>
                    <a:p>
                      <a:pPr algn="ctr">
                        <a:lnSpc>
                          <a:spcPct val="100000"/>
                        </a:lnSpc>
                      </a:pPr>
                      <a:endParaRPr lang="en-GB" sz="2800" b="0" strike="noStrike" spc="-1"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GB" sz="2400" b="1" i="0" u="none" strike="noStrike" cap="none" spc="-1" dirty="0">
                          <a:solidFill>
                            <a:srgbClr val="002060"/>
                          </a:solidFill>
                          <a:latin typeface="Century Gothic" panose="020B0502020202020204" pitchFamily="34" charset="0"/>
                          <a:ea typeface="+mn-ea"/>
                          <a:cs typeface="+mn-cs"/>
                          <a:sym typeface="Arial"/>
                        </a:rPr>
                        <a:t>they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GB" sz="2400" b="1" strike="noStrike" spc="-1" dirty="0">
                          <a:solidFill>
                            <a:srgbClr val="002060"/>
                          </a:solidFill>
                          <a:latin typeface="Century Gothic" panose="020B0502020202020204" pitchFamily="34" charset="0"/>
                        </a:rPr>
                        <a:t>people (you, in general)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GB" sz="2400" b="1" strike="noStrike" spc="-1" dirty="0" err="1">
                          <a:solidFill>
                            <a:srgbClr val="002060"/>
                          </a:solidFill>
                          <a:latin typeface="Century Gothic" panose="020B0502020202020204" pitchFamily="34" charset="0"/>
                        </a:rPr>
                        <a:t>Englisch</a:t>
                      </a:r>
                      <a:r>
                        <a:rPr lang="en-GB" sz="2400" b="1" strike="noStrike" spc="-1" dirty="0">
                          <a:solidFill>
                            <a:srgbClr val="002060"/>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80771333"/>
                  </a:ext>
                </a:extLst>
              </a:tr>
              <a:tr h="610879">
                <a:tc>
                  <a:txBody>
                    <a:bodyPr/>
                    <a:lstStyle/>
                    <a:p>
                      <a:pPr algn="ctr">
                        <a:lnSpc>
                          <a:spcPct val="100000"/>
                        </a:lnSpc>
                      </a:pPr>
                      <a:endParaRPr lang="en-GB" sz="2800" b="0" strike="noStrike" spc="-1"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endParaRPr lang="en-GB" sz="2800" b="0" strike="noStrike" spc="-1"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0000"/>
                        </a:lnSpc>
                      </a:pPr>
                      <a:endParaRPr lang="en-GB" sz="2400" b="0" strike="noStrike" spc="-1"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0000"/>
                        </a:lnSpc>
                      </a:pPr>
                      <a:endParaRPr lang="en-GB" sz="2400" b="0" strike="noStrike" spc="-1"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610879">
                <a:tc>
                  <a:txBody>
                    <a:bodyPr/>
                    <a:lstStyle/>
                    <a:p>
                      <a:pPr algn="ctr">
                        <a:lnSpc>
                          <a:spcPct val="100000"/>
                        </a:lnSpc>
                      </a:pPr>
                      <a:endParaRPr lang="en-GB" sz="2800" b="0" strike="noStrike" spc="-1"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endParaRPr lang="en-GB" sz="2800" b="0" strike="noStrike" spc="-1"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0000"/>
                        </a:lnSpc>
                      </a:pPr>
                      <a:endParaRPr lang="en-GB" sz="2400" b="0" strike="noStrike" spc="-1"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0000"/>
                        </a:lnSpc>
                      </a:pPr>
                      <a:endParaRPr lang="en-GB" sz="2400" b="0" strike="noStrike" spc="-1"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610879">
                <a:tc>
                  <a:txBody>
                    <a:bodyPr/>
                    <a:lstStyle/>
                    <a:p>
                      <a:pPr algn="ctr">
                        <a:lnSpc>
                          <a:spcPct val="100000"/>
                        </a:lnSpc>
                      </a:pPr>
                      <a:endParaRPr lang="en-GB" sz="2800" b="0" strike="noStrike" spc="-1"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endParaRPr lang="en-GB" sz="2800" b="0" strike="noStrike" spc="-1"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0000"/>
                        </a:lnSpc>
                      </a:pPr>
                      <a:endParaRPr lang="en-GB" sz="2400" b="0" strike="noStrike" spc="-1"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0000"/>
                        </a:lnSpc>
                      </a:pPr>
                      <a:endParaRPr lang="en-GB" sz="2400" b="0" strike="noStrike" spc="-1"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610879">
                <a:tc>
                  <a:txBody>
                    <a:bodyPr/>
                    <a:lstStyle/>
                    <a:p>
                      <a:pPr algn="ctr">
                        <a:lnSpc>
                          <a:spcPct val="100000"/>
                        </a:lnSpc>
                      </a:pPr>
                      <a:endParaRPr lang="en-GB" sz="2800" b="0" strike="noStrike" spc="-1"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endParaRPr lang="en-GB" sz="2800" b="0" strike="noStrike" spc="-1"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0000"/>
                        </a:lnSpc>
                      </a:pPr>
                      <a:endParaRPr lang="en-GB" sz="2400" b="0" strike="noStrike" spc="-1"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0000"/>
                        </a:lnSpc>
                      </a:pPr>
                      <a:endParaRPr lang="en-GB" sz="2400" b="0" strike="noStrike" spc="-1"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610879">
                <a:tc>
                  <a:txBody>
                    <a:bodyPr/>
                    <a:lstStyle/>
                    <a:p>
                      <a:pPr algn="ctr">
                        <a:lnSpc>
                          <a:spcPct val="100000"/>
                        </a:lnSpc>
                      </a:pPr>
                      <a:endParaRPr lang="en-GB" sz="2800" b="0" strike="noStrike" spc="-1"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endParaRPr lang="en-GB" sz="2800" b="0" strike="noStrike" spc="-1"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0000"/>
                        </a:lnSpc>
                      </a:pPr>
                      <a:endParaRPr lang="en-GB" sz="2400" b="0" strike="noStrike" spc="-1"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0000"/>
                        </a:lnSpc>
                      </a:pPr>
                      <a:endParaRPr lang="en-GB" sz="2400" b="0" strike="noStrike" spc="-1"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610879">
                <a:tc>
                  <a:txBody>
                    <a:bodyPr/>
                    <a:lstStyle/>
                    <a:p>
                      <a:pPr algn="ctr">
                        <a:lnSpc>
                          <a:spcPct val="100000"/>
                        </a:lnSpc>
                      </a:pPr>
                      <a:endParaRPr lang="en-GB" sz="2800" b="0" strike="noStrike" spc="-1"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endParaRPr lang="en-GB" sz="2800" b="0" strike="noStrike" spc="-1"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0000"/>
                        </a:lnSpc>
                      </a:pPr>
                      <a:endParaRPr lang="en-GB" sz="2400" b="0" strike="noStrike" spc="-1"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0000"/>
                        </a:lnSpc>
                      </a:pPr>
                      <a:endParaRPr lang="en-GB" sz="2400" b="0" strike="noStrike" spc="-1"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610879">
                <a:tc>
                  <a:txBody>
                    <a:bodyPr/>
                    <a:lstStyle/>
                    <a:p>
                      <a:pPr algn="ctr">
                        <a:lnSpc>
                          <a:spcPct val="100000"/>
                        </a:lnSpc>
                      </a:pPr>
                      <a:endParaRPr lang="en-GB" sz="2800" b="0" strike="noStrike" spc="-1"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endParaRPr lang="en-GB" sz="2800" b="0" strike="noStrike" spc="-1"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0000"/>
                        </a:lnSpc>
                      </a:pPr>
                      <a:endParaRPr lang="en-GB" sz="2400" b="0" strike="noStrike" spc="-1"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0000"/>
                        </a:lnSpc>
                      </a:pPr>
                      <a:endParaRPr lang="en-GB" sz="2400" b="0" strike="noStrike" spc="-1"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610879">
                <a:tc>
                  <a:txBody>
                    <a:bodyPr/>
                    <a:lstStyle/>
                    <a:p>
                      <a:pPr algn="ctr">
                        <a:lnSpc>
                          <a:spcPct val="100000"/>
                        </a:lnSpc>
                      </a:pPr>
                      <a:endParaRPr lang="en-GB" sz="2800" b="0" strike="noStrike" spc="-1"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endParaRPr lang="en-GB" sz="2800" b="0" strike="noStrike" spc="-1"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0000"/>
                        </a:lnSpc>
                      </a:pPr>
                      <a:endParaRPr lang="en-GB" sz="2400" b="0" strike="noStrike" spc="-1"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0000"/>
                        </a:lnSpc>
                      </a:pPr>
                      <a:endParaRPr lang="en-GB" sz="2400" b="0" strike="noStrike" spc="-1"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98622024"/>
                  </a:ext>
                </a:extLst>
              </a:tr>
            </a:tbl>
          </a:graphicData>
        </a:graphic>
      </p:graphicFrame>
      <p:sp>
        <p:nvSpPr>
          <p:cNvPr id="42" name="Title 1">
            <a:extLst>
              <a:ext uri="{FF2B5EF4-FFF2-40B4-BE49-F238E27FC236}">
                <a16:creationId xmlns:a16="http://schemas.microsoft.com/office/drawing/2014/main" id="{C3E3BB0E-39C9-490F-BF18-385C707DD154}"/>
              </a:ext>
            </a:extLst>
          </p:cNvPr>
          <p:cNvSpPr txBox="1">
            <a:spLocks/>
          </p:cNvSpPr>
          <p:nvPr/>
        </p:nvSpPr>
        <p:spPr>
          <a:xfrm>
            <a:off x="10950576" y="123972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rgbClr val="002060"/>
                </a:solidFill>
                <a:latin typeface="Century Gothic" panose="020B0502020202020204" pitchFamily="34" charset="0"/>
              </a:rPr>
              <a:t>hören</a:t>
            </a:r>
            <a:endParaRPr lang="en-GB" sz="2000" b="1" kern="0" dirty="0">
              <a:solidFill>
                <a:srgbClr val="002060"/>
              </a:solidFill>
              <a:latin typeface="Century Gothic" panose="020B0502020202020204" pitchFamily="34" charset="0"/>
            </a:endParaRPr>
          </a:p>
        </p:txBody>
      </p:sp>
      <p:pic>
        <p:nvPicPr>
          <p:cNvPr id="53" name="Picture 52" descr="A picture containing text, clipart&#10;&#10;Description automatically generated">
            <a:extLst>
              <a:ext uri="{FF2B5EF4-FFF2-40B4-BE49-F238E27FC236}">
                <a16:creationId xmlns:a16="http://schemas.microsoft.com/office/drawing/2014/main" id="{3639FC4F-2621-466C-8622-077794BD89AA}"/>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54" name="CustomShape 23">
            <a:hlinkClick r:id="" action="ppaction://noaction">
              <a:snd r:embed="rId14" name="T3_W3F_6.2.wav"/>
            </a:hlinkClick>
            <a:extLst>
              <a:ext uri="{FF2B5EF4-FFF2-40B4-BE49-F238E27FC236}">
                <a16:creationId xmlns:a16="http://schemas.microsoft.com/office/drawing/2014/main" id="{DE32818A-74E9-4CFA-B058-1C8BE6C58454}"/>
              </a:ext>
            </a:extLst>
          </p:cNvPr>
          <p:cNvSpPr/>
          <p:nvPr/>
        </p:nvSpPr>
        <p:spPr>
          <a:xfrm>
            <a:off x="344586" y="1844500"/>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55" name="CustomShape 24">
            <a:hlinkClick r:id="" action="ppaction://noaction">
              <a:snd r:embed="rId15" name="T3_W3F_6.3.wav"/>
            </a:hlinkClick>
            <a:extLst>
              <a:ext uri="{FF2B5EF4-FFF2-40B4-BE49-F238E27FC236}">
                <a16:creationId xmlns:a16="http://schemas.microsoft.com/office/drawing/2014/main" id="{D5C62343-D8DA-4538-8BC0-3B2566B833F1}"/>
              </a:ext>
            </a:extLst>
          </p:cNvPr>
          <p:cNvSpPr/>
          <p:nvPr/>
        </p:nvSpPr>
        <p:spPr>
          <a:xfrm>
            <a:off x="344586" y="2451326"/>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56" name="CustomShape 25">
            <a:hlinkClick r:id="" action="ppaction://noaction">
              <a:snd r:embed="rId16" name="T3_W3F_6.4.wav"/>
            </a:hlinkClick>
            <a:extLst>
              <a:ext uri="{FF2B5EF4-FFF2-40B4-BE49-F238E27FC236}">
                <a16:creationId xmlns:a16="http://schemas.microsoft.com/office/drawing/2014/main" id="{3894644F-3EB8-4FFF-99A6-ED4D6B5B63D8}"/>
              </a:ext>
            </a:extLst>
          </p:cNvPr>
          <p:cNvSpPr/>
          <p:nvPr/>
        </p:nvSpPr>
        <p:spPr>
          <a:xfrm>
            <a:off x="344586" y="302313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57" name="CustomShape 26">
            <a:hlinkClick r:id="" action="ppaction://noaction">
              <a:snd r:embed="rId17" name="T3_W3F_6.5.wav"/>
            </a:hlinkClick>
            <a:extLst>
              <a:ext uri="{FF2B5EF4-FFF2-40B4-BE49-F238E27FC236}">
                <a16:creationId xmlns:a16="http://schemas.microsoft.com/office/drawing/2014/main" id="{6FC18DBE-4402-4F4D-A67F-57D5F37526FF}"/>
              </a:ext>
            </a:extLst>
          </p:cNvPr>
          <p:cNvSpPr/>
          <p:nvPr/>
        </p:nvSpPr>
        <p:spPr>
          <a:xfrm>
            <a:off x="344586" y="365079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58" name="CustomShape 27">
            <a:hlinkClick r:id="" action="ppaction://noaction">
              <a:snd r:embed="rId18" name="T3_W3F_6.6.wav"/>
            </a:hlinkClick>
            <a:extLst>
              <a:ext uri="{FF2B5EF4-FFF2-40B4-BE49-F238E27FC236}">
                <a16:creationId xmlns:a16="http://schemas.microsoft.com/office/drawing/2014/main" id="{BB501AB7-3A81-4A9F-884A-3D59C43A5883}"/>
              </a:ext>
            </a:extLst>
          </p:cNvPr>
          <p:cNvSpPr/>
          <p:nvPr/>
        </p:nvSpPr>
        <p:spPr>
          <a:xfrm>
            <a:off x="344586" y="4222002"/>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59" name="CustomShape 28">
            <a:hlinkClick r:id="" action="ppaction://noaction">
              <a:snd r:embed="rId19" name="T3_W3F_6.7.wav"/>
            </a:hlinkClick>
            <a:extLst>
              <a:ext uri="{FF2B5EF4-FFF2-40B4-BE49-F238E27FC236}">
                <a16:creationId xmlns:a16="http://schemas.microsoft.com/office/drawing/2014/main" id="{EA0E0052-4B22-4A97-BC49-8B82208FE1C8}"/>
              </a:ext>
            </a:extLst>
          </p:cNvPr>
          <p:cNvSpPr/>
          <p:nvPr/>
        </p:nvSpPr>
        <p:spPr>
          <a:xfrm>
            <a:off x="364123" y="4870203"/>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6</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61" name="CustomShape 27">
            <a:hlinkClick r:id="" action="ppaction://noaction">
              <a:snd r:embed="rId20" name="T3_W3F_6.8.wav"/>
            </a:hlinkClick>
            <a:extLst>
              <a:ext uri="{FF2B5EF4-FFF2-40B4-BE49-F238E27FC236}">
                <a16:creationId xmlns:a16="http://schemas.microsoft.com/office/drawing/2014/main" id="{FF8B0BF7-971D-4B89-821F-87E3FACCB500}"/>
              </a:ext>
            </a:extLst>
          </p:cNvPr>
          <p:cNvSpPr/>
          <p:nvPr/>
        </p:nvSpPr>
        <p:spPr>
          <a:xfrm>
            <a:off x="344586" y="5438276"/>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7</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62" name="CustomShape 28">
            <a:hlinkClick r:id="" action="ppaction://noaction">
              <a:snd r:embed="rId21" name="T3_W3F_6.9.wav"/>
            </a:hlinkClick>
            <a:extLst>
              <a:ext uri="{FF2B5EF4-FFF2-40B4-BE49-F238E27FC236}">
                <a16:creationId xmlns:a16="http://schemas.microsoft.com/office/drawing/2014/main" id="{97D8E464-812A-4E6B-9B9E-DC78DC15655C}"/>
              </a:ext>
            </a:extLst>
          </p:cNvPr>
          <p:cNvSpPr/>
          <p:nvPr/>
        </p:nvSpPr>
        <p:spPr>
          <a:xfrm>
            <a:off x="344586" y="6042442"/>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8</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63" name="Google Shape;167;p2">
            <a:extLst>
              <a:ext uri="{FF2B5EF4-FFF2-40B4-BE49-F238E27FC236}">
                <a16:creationId xmlns:a16="http://schemas.microsoft.com/office/drawing/2014/main" id="{66554774-8EB5-400F-A8DD-37F886EA6AE9}"/>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4" name="Speech Bubble: Rectangle with Corners Rounded 63">
            <a:hlinkClick r:id="" action="ppaction://noaction">
              <a:snd r:embed="rId22" name="T3_W3F_6.1.wav"/>
            </a:hlinkClick>
            <a:extLst>
              <a:ext uri="{FF2B5EF4-FFF2-40B4-BE49-F238E27FC236}">
                <a16:creationId xmlns:a16="http://schemas.microsoft.com/office/drawing/2014/main" id="{12327968-9073-4F66-950E-C984228FE2AD}"/>
              </a:ext>
            </a:extLst>
          </p:cNvPr>
          <p:cNvSpPr/>
          <p:nvPr/>
        </p:nvSpPr>
        <p:spPr>
          <a:xfrm>
            <a:off x="3636681" y="233830"/>
            <a:ext cx="6951937" cy="517320"/>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5" name="CustomShape 7">
            <a:hlinkClick r:id="" action="ppaction://noaction">
              <a:snd r:embed="rId22" name="T3_W3F_6.1.wav"/>
            </a:hlinkClick>
            <a:extLst>
              <a:ext uri="{FF2B5EF4-FFF2-40B4-BE49-F238E27FC236}">
                <a16:creationId xmlns:a16="http://schemas.microsoft.com/office/drawing/2014/main" id="{479D8987-7467-4CB2-8317-2FBAEAB5017E}"/>
              </a:ext>
            </a:extLst>
          </p:cNvPr>
          <p:cNvSpPr/>
          <p:nvPr/>
        </p:nvSpPr>
        <p:spPr>
          <a:xfrm>
            <a:off x="3644621" y="230717"/>
            <a:ext cx="6594401" cy="49257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Century Gothic"/>
              </a:rPr>
              <a:t>Auf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dem</a:t>
            </a:r>
            <a:r>
              <a:rPr kumimoji="0" lang="en-GB" sz="2400" b="1" i="0" u="none" strike="noStrike" kern="1200" cap="none" spc="-1" normalizeH="0" baseline="0" noProof="0" dirty="0">
                <a:ln>
                  <a:noFill/>
                </a:ln>
                <a:solidFill>
                  <a:srgbClr val="002060"/>
                </a:solidFill>
                <a:effectLst/>
                <a:uLnTx/>
                <a:uFillTx/>
                <a:latin typeface="Century Gothic"/>
                <a:ea typeface="Century Gothic"/>
              </a:rPr>
              <a:t> Karneval.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Hör</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zu</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Wer</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macht</a:t>
            </a:r>
            <a:r>
              <a:rPr kumimoji="0" lang="en-GB" sz="2400" b="1" i="0" u="none" strike="noStrike" kern="1200" cap="none" spc="-1" normalizeH="0" baseline="0" noProof="0" dirty="0">
                <a:ln>
                  <a:noFill/>
                </a:ln>
                <a:solidFill>
                  <a:srgbClr val="002060"/>
                </a:solidFill>
                <a:effectLst/>
                <a:uLnTx/>
                <a:uFillTx/>
                <a:latin typeface="Century Gothic"/>
                <a:ea typeface="Century Gothic"/>
              </a:rPr>
              <a:t> was?</a:t>
            </a:r>
            <a:endParaRPr kumimoji="0" lang="en-GB" sz="2400" b="1" i="0" u="none" strike="noStrike" kern="1200" cap="none" spc="-1" normalizeH="0" baseline="0" noProof="0" dirty="0">
              <a:ln>
                <a:noFill/>
              </a:ln>
              <a:solidFill>
                <a:prstClr val="black"/>
              </a:solidFill>
              <a:effectLst/>
              <a:uLnTx/>
              <a:uFillTx/>
              <a:latin typeface="Arial"/>
            </a:endParaRPr>
          </a:p>
        </p:txBody>
      </p:sp>
      <p:pic>
        <p:nvPicPr>
          <p:cNvPr id="68" name="Picture 67" descr="Shape, arrow&#10;&#10;Description automatically generated">
            <a:extLst>
              <a:ext uri="{FF2B5EF4-FFF2-40B4-BE49-F238E27FC236}">
                <a16:creationId xmlns:a16="http://schemas.microsoft.com/office/drawing/2014/main" id="{BB8946A4-DF81-4B7A-BF59-547C7C11CAE5}"/>
              </a:ext>
            </a:extLst>
          </p:cNvPr>
          <p:cNvPicPr>
            <a:picLocks noChangeAspect="1"/>
          </p:cNvPicPr>
          <p:nvPr/>
        </p:nvPicPr>
        <p:blipFill>
          <a:blip r:embed="rId23"/>
          <a:stretch>
            <a:fillRect/>
          </a:stretch>
        </p:blipFill>
        <p:spPr>
          <a:xfrm>
            <a:off x="3404661" y="1792236"/>
            <a:ext cx="464040" cy="429962"/>
          </a:xfrm>
          <a:prstGeom prst="rect">
            <a:avLst/>
          </a:prstGeom>
        </p:spPr>
      </p:pic>
      <p:sp>
        <p:nvSpPr>
          <p:cNvPr id="2" name="TextBox 1">
            <a:extLst>
              <a:ext uri="{FF2B5EF4-FFF2-40B4-BE49-F238E27FC236}">
                <a16:creationId xmlns:a16="http://schemas.microsoft.com/office/drawing/2014/main" id="{072164AE-C74C-F047-2BA8-E4BD6B5D268A}"/>
              </a:ext>
            </a:extLst>
          </p:cNvPr>
          <p:cNvSpPr txBox="1"/>
          <p:nvPr/>
        </p:nvSpPr>
        <p:spPr>
          <a:xfrm>
            <a:off x="4856205" y="1795534"/>
            <a:ext cx="5602245" cy="400110"/>
          </a:xfrm>
          <a:prstGeom prst="rect">
            <a:avLst/>
          </a:prstGeom>
          <a:noFill/>
        </p:spPr>
        <p:txBody>
          <a:bodyPr wrap="square" rtlCol="0">
            <a:spAutoFit/>
          </a:bodyPr>
          <a:lstStyle/>
          <a:p>
            <a:r>
              <a:rPr lang="en-US" sz="2000" dirty="0">
                <a:solidFill>
                  <a:srgbClr val="002060"/>
                </a:solidFill>
                <a:latin typeface="Century Gothic" panose="020B0502020202020204" pitchFamily="34" charset="0"/>
              </a:rPr>
              <a:t>People dance in the square in the morning.</a:t>
            </a:r>
            <a:endParaRPr lang="en-GB" sz="2000" dirty="0">
              <a:solidFill>
                <a:srgbClr val="002060"/>
              </a:solidFill>
              <a:latin typeface="Century Gothic" panose="020B0502020202020204" pitchFamily="34" charset="0"/>
            </a:endParaRPr>
          </a:p>
        </p:txBody>
      </p:sp>
      <p:sp>
        <p:nvSpPr>
          <p:cNvPr id="3" name="TextBox 2">
            <a:extLst>
              <a:ext uri="{FF2B5EF4-FFF2-40B4-BE49-F238E27FC236}">
                <a16:creationId xmlns:a16="http://schemas.microsoft.com/office/drawing/2014/main" id="{F967E873-35A2-7C48-0D94-209B25BD859C}"/>
              </a:ext>
            </a:extLst>
          </p:cNvPr>
          <p:cNvSpPr txBox="1"/>
          <p:nvPr/>
        </p:nvSpPr>
        <p:spPr>
          <a:xfrm>
            <a:off x="4856205" y="2359586"/>
            <a:ext cx="5602245" cy="400110"/>
          </a:xfrm>
          <a:prstGeom prst="rect">
            <a:avLst/>
          </a:prstGeom>
          <a:noFill/>
        </p:spPr>
        <p:txBody>
          <a:bodyPr wrap="square" rtlCol="0">
            <a:spAutoFit/>
          </a:bodyPr>
          <a:lstStyle/>
          <a:p>
            <a:r>
              <a:rPr lang="en-US" sz="2000" dirty="0">
                <a:solidFill>
                  <a:srgbClr val="002060"/>
                </a:solidFill>
                <a:latin typeface="Century Gothic" panose="020B0502020202020204" pitchFamily="34" charset="0"/>
              </a:rPr>
              <a:t>They sing / are singing songs in the street. </a:t>
            </a:r>
            <a:endParaRPr lang="en-GB" sz="2000" dirty="0">
              <a:solidFill>
                <a:srgbClr val="002060"/>
              </a:solidFill>
              <a:latin typeface="Century Gothic" panose="020B0502020202020204" pitchFamily="34" charset="0"/>
            </a:endParaRPr>
          </a:p>
        </p:txBody>
      </p:sp>
      <p:pic>
        <p:nvPicPr>
          <p:cNvPr id="4" name="Picture 3" descr="Shape, arrow&#10;&#10;Description automatically generated">
            <a:extLst>
              <a:ext uri="{FF2B5EF4-FFF2-40B4-BE49-F238E27FC236}">
                <a16:creationId xmlns:a16="http://schemas.microsoft.com/office/drawing/2014/main" id="{07EF5F03-2971-EDE1-E8D0-4B4A461E050C}"/>
              </a:ext>
            </a:extLst>
          </p:cNvPr>
          <p:cNvPicPr>
            <a:picLocks noChangeAspect="1"/>
          </p:cNvPicPr>
          <p:nvPr/>
        </p:nvPicPr>
        <p:blipFill>
          <a:blip r:embed="rId23"/>
          <a:stretch>
            <a:fillRect/>
          </a:stretch>
        </p:blipFill>
        <p:spPr>
          <a:xfrm>
            <a:off x="1680926" y="2344660"/>
            <a:ext cx="464040" cy="429962"/>
          </a:xfrm>
          <a:prstGeom prst="rect">
            <a:avLst/>
          </a:prstGeom>
        </p:spPr>
      </p:pic>
      <p:pic>
        <p:nvPicPr>
          <p:cNvPr id="6" name="Picture 5" descr="Shape, arrow&#10;&#10;Description automatically generated">
            <a:extLst>
              <a:ext uri="{FF2B5EF4-FFF2-40B4-BE49-F238E27FC236}">
                <a16:creationId xmlns:a16="http://schemas.microsoft.com/office/drawing/2014/main" id="{CEC28A46-AF3C-6D58-9FAC-D23FA8173DB8}"/>
              </a:ext>
            </a:extLst>
          </p:cNvPr>
          <p:cNvPicPr>
            <a:picLocks noChangeAspect="1"/>
          </p:cNvPicPr>
          <p:nvPr/>
        </p:nvPicPr>
        <p:blipFill>
          <a:blip r:embed="rId23"/>
          <a:stretch>
            <a:fillRect/>
          </a:stretch>
        </p:blipFill>
        <p:spPr>
          <a:xfrm>
            <a:off x="1680926" y="2985088"/>
            <a:ext cx="464040" cy="429962"/>
          </a:xfrm>
          <a:prstGeom prst="rect">
            <a:avLst/>
          </a:prstGeom>
        </p:spPr>
      </p:pic>
      <p:sp>
        <p:nvSpPr>
          <p:cNvPr id="7" name="TextBox 6">
            <a:extLst>
              <a:ext uri="{FF2B5EF4-FFF2-40B4-BE49-F238E27FC236}">
                <a16:creationId xmlns:a16="http://schemas.microsoft.com/office/drawing/2014/main" id="{387285B1-E1AF-4D53-4916-C864703294CE}"/>
              </a:ext>
            </a:extLst>
          </p:cNvPr>
          <p:cNvSpPr txBox="1"/>
          <p:nvPr/>
        </p:nvSpPr>
        <p:spPr>
          <a:xfrm>
            <a:off x="4856205" y="3051645"/>
            <a:ext cx="5602245" cy="400110"/>
          </a:xfrm>
          <a:prstGeom prst="rect">
            <a:avLst/>
          </a:prstGeom>
          <a:noFill/>
        </p:spPr>
        <p:txBody>
          <a:bodyPr wrap="square" rtlCol="0">
            <a:spAutoFit/>
          </a:bodyPr>
          <a:lstStyle/>
          <a:p>
            <a:r>
              <a:rPr lang="en-US" sz="2000" dirty="0">
                <a:solidFill>
                  <a:srgbClr val="002060"/>
                </a:solidFill>
                <a:latin typeface="Century Gothic" panose="020B0502020202020204" pitchFamily="34" charset="0"/>
              </a:rPr>
              <a:t>They say / are saying: Have fun!</a:t>
            </a:r>
            <a:endParaRPr lang="en-GB" sz="2000" dirty="0">
              <a:solidFill>
                <a:srgbClr val="002060"/>
              </a:solidFill>
              <a:latin typeface="Century Gothic" panose="020B0502020202020204" pitchFamily="34" charset="0"/>
            </a:endParaRPr>
          </a:p>
        </p:txBody>
      </p:sp>
      <p:pic>
        <p:nvPicPr>
          <p:cNvPr id="8" name="Picture 7" descr="Shape, arrow&#10;&#10;Description automatically generated">
            <a:extLst>
              <a:ext uri="{FF2B5EF4-FFF2-40B4-BE49-F238E27FC236}">
                <a16:creationId xmlns:a16="http://schemas.microsoft.com/office/drawing/2014/main" id="{CEC98442-659E-3633-B0BF-CE5C5CB6534A}"/>
              </a:ext>
            </a:extLst>
          </p:cNvPr>
          <p:cNvPicPr>
            <a:picLocks noChangeAspect="1"/>
          </p:cNvPicPr>
          <p:nvPr/>
        </p:nvPicPr>
        <p:blipFill>
          <a:blip r:embed="rId23"/>
          <a:stretch>
            <a:fillRect/>
          </a:stretch>
        </p:blipFill>
        <p:spPr>
          <a:xfrm>
            <a:off x="3315554" y="3546867"/>
            <a:ext cx="464040" cy="429962"/>
          </a:xfrm>
          <a:prstGeom prst="rect">
            <a:avLst/>
          </a:prstGeom>
        </p:spPr>
      </p:pic>
      <p:pic>
        <p:nvPicPr>
          <p:cNvPr id="9" name="Picture 8" descr="Shape, arrow&#10;&#10;Description automatically generated">
            <a:extLst>
              <a:ext uri="{FF2B5EF4-FFF2-40B4-BE49-F238E27FC236}">
                <a16:creationId xmlns:a16="http://schemas.microsoft.com/office/drawing/2014/main" id="{3E894333-68FB-EADD-5CF1-8BD52F7B10DE}"/>
              </a:ext>
            </a:extLst>
          </p:cNvPr>
          <p:cNvPicPr>
            <a:picLocks noChangeAspect="1"/>
          </p:cNvPicPr>
          <p:nvPr/>
        </p:nvPicPr>
        <p:blipFill>
          <a:blip r:embed="rId23"/>
          <a:stretch>
            <a:fillRect/>
          </a:stretch>
        </p:blipFill>
        <p:spPr>
          <a:xfrm>
            <a:off x="1654623" y="4205201"/>
            <a:ext cx="464040" cy="429962"/>
          </a:xfrm>
          <a:prstGeom prst="rect">
            <a:avLst/>
          </a:prstGeom>
        </p:spPr>
      </p:pic>
      <p:pic>
        <p:nvPicPr>
          <p:cNvPr id="10" name="Picture 9" descr="Shape, arrow&#10;&#10;Description automatically generated">
            <a:extLst>
              <a:ext uri="{FF2B5EF4-FFF2-40B4-BE49-F238E27FC236}">
                <a16:creationId xmlns:a16="http://schemas.microsoft.com/office/drawing/2014/main" id="{EC7F9DC0-C55D-0FDB-3C28-0C00529A11DF}"/>
              </a:ext>
            </a:extLst>
          </p:cNvPr>
          <p:cNvPicPr>
            <a:picLocks noChangeAspect="1"/>
          </p:cNvPicPr>
          <p:nvPr/>
        </p:nvPicPr>
        <p:blipFill>
          <a:blip r:embed="rId23"/>
          <a:stretch>
            <a:fillRect/>
          </a:stretch>
        </p:blipFill>
        <p:spPr>
          <a:xfrm>
            <a:off x="3289251" y="4805590"/>
            <a:ext cx="464040" cy="429962"/>
          </a:xfrm>
          <a:prstGeom prst="rect">
            <a:avLst/>
          </a:prstGeom>
        </p:spPr>
      </p:pic>
      <p:pic>
        <p:nvPicPr>
          <p:cNvPr id="11" name="Picture 10" descr="Shape, arrow&#10;&#10;Description automatically generated">
            <a:extLst>
              <a:ext uri="{FF2B5EF4-FFF2-40B4-BE49-F238E27FC236}">
                <a16:creationId xmlns:a16="http://schemas.microsoft.com/office/drawing/2014/main" id="{7264C0CA-68C8-0FC7-E358-912CBA6E2EDF}"/>
              </a:ext>
            </a:extLst>
          </p:cNvPr>
          <p:cNvPicPr>
            <a:picLocks noChangeAspect="1"/>
          </p:cNvPicPr>
          <p:nvPr/>
        </p:nvPicPr>
        <p:blipFill>
          <a:blip r:embed="rId23"/>
          <a:stretch>
            <a:fillRect/>
          </a:stretch>
        </p:blipFill>
        <p:spPr>
          <a:xfrm>
            <a:off x="3260612" y="5463990"/>
            <a:ext cx="464040" cy="429962"/>
          </a:xfrm>
          <a:prstGeom prst="rect">
            <a:avLst/>
          </a:prstGeom>
        </p:spPr>
      </p:pic>
      <p:pic>
        <p:nvPicPr>
          <p:cNvPr id="12" name="Picture 11" descr="Shape, arrow&#10;&#10;Description automatically generated">
            <a:extLst>
              <a:ext uri="{FF2B5EF4-FFF2-40B4-BE49-F238E27FC236}">
                <a16:creationId xmlns:a16="http://schemas.microsoft.com/office/drawing/2014/main" id="{6F3DB43B-1CB2-3DD3-FFF7-3289D0612467}"/>
              </a:ext>
            </a:extLst>
          </p:cNvPr>
          <p:cNvPicPr>
            <a:picLocks noChangeAspect="1"/>
          </p:cNvPicPr>
          <p:nvPr/>
        </p:nvPicPr>
        <p:blipFill>
          <a:blip r:embed="rId23"/>
          <a:stretch>
            <a:fillRect/>
          </a:stretch>
        </p:blipFill>
        <p:spPr>
          <a:xfrm>
            <a:off x="1654623" y="6022707"/>
            <a:ext cx="464040" cy="429962"/>
          </a:xfrm>
          <a:prstGeom prst="rect">
            <a:avLst/>
          </a:prstGeom>
        </p:spPr>
      </p:pic>
      <p:sp>
        <p:nvSpPr>
          <p:cNvPr id="13" name="TextBox 12">
            <a:extLst>
              <a:ext uri="{FF2B5EF4-FFF2-40B4-BE49-F238E27FC236}">
                <a16:creationId xmlns:a16="http://schemas.microsoft.com/office/drawing/2014/main" id="{D21A6CB7-498D-3FFE-3BFF-39A4685856FE}"/>
              </a:ext>
            </a:extLst>
          </p:cNvPr>
          <p:cNvSpPr txBox="1"/>
          <p:nvPr/>
        </p:nvSpPr>
        <p:spPr>
          <a:xfrm>
            <a:off x="4856205" y="3606300"/>
            <a:ext cx="5602245" cy="400110"/>
          </a:xfrm>
          <a:prstGeom prst="rect">
            <a:avLst/>
          </a:prstGeom>
          <a:noFill/>
        </p:spPr>
        <p:txBody>
          <a:bodyPr wrap="square" rtlCol="0">
            <a:spAutoFit/>
          </a:bodyPr>
          <a:lstStyle/>
          <a:p>
            <a:r>
              <a:rPr lang="en-US" sz="2000" dirty="0">
                <a:solidFill>
                  <a:srgbClr val="002060"/>
                </a:solidFill>
                <a:latin typeface="Century Gothic" panose="020B0502020202020204" pitchFamily="34" charset="0"/>
              </a:rPr>
              <a:t>People go / are going home.  </a:t>
            </a:r>
            <a:endParaRPr lang="en-GB" sz="2000" dirty="0">
              <a:solidFill>
                <a:srgbClr val="002060"/>
              </a:solidFill>
              <a:latin typeface="Century Gothic" panose="020B0502020202020204" pitchFamily="34" charset="0"/>
            </a:endParaRPr>
          </a:p>
        </p:txBody>
      </p:sp>
      <p:sp>
        <p:nvSpPr>
          <p:cNvPr id="14" name="TextBox 13">
            <a:extLst>
              <a:ext uri="{FF2B5EF4-FFF2-40B4-BE49-F238E27FC236}">
                <a16:creationId xmlns:a16="http://schemas.microsoft.com/office/drawing/2014/main" id="{330B3073-2190-1DD6-EA6E-FCDA24AB8656}"/>
              </a:ext>
            </a:extLst>
          </p:cNvPr>
          <p:cNvSpPr txBox="1"/>
          <p:nvPr/>
        </p:nvSpPr>
        <p:spPr>
          <a:xfrm>
            <a:off x="4856205" y="4235053"/>
            <a:ext cx="6507422" cy="400110"/>
          </a:xfrm>
          <a:prstGeom prst="rect">
            <a:avLst/>
          </a:prstGeom>
          <a:noFill/>
        </p:spPr>
        <p:txBody>
          <a:bodyPr wrap="square" rtlCol="0">
            <a:spAutoFit/>
          </a:bodyPr>
          <a:lstStyle/>
          <a:p>
            <a:r>
              <a:rPr lang="en-US" sz="2000" dirty="0">
                <a:solidFill>
                  <a:srgbClr val="002060"/>
                </a:solidFill>
                <a:latin typeface="Century Gothic" panose="020B0502020202020204" pitchFamily="34" charset="0"/>
              </a:rPr>
              <a:t>They say ‘enjoy your meal’ and eat sandwiches.</a:t>
            </a:r>
            <a:endParaRPr lang="en-GB" sz="2000" dirty="0">
              <a:solidFill>
                <a:srgbClr val="002060"/>
              </a:solidFill>
              <a:latin typeface="Century Gothic" panose="020B0502020202020204" pitchFamily="34" charset="0"/>
            </a:endParaRPr>
          </a:p>
        </p:txBody>
      </p:sp>
      <p:sp>
        <p:nvSpPr>
          <p:cNvPr id="15" name="TextBox 14">
            <a:extLst>
              <a:ext uri="{FF2B5EF4-FFF2-40B4-BE49-F238E27FC236}">
                <a16:creationId xmlns:a16="http://schemas.microsoft.com/office/drawing/2014/main" id="{D5011153-A774-B378-6273-22318C490420}"/>
              </a:ext>
            </a:extLst>
          </p:cNvPr>
          <p:cNvSpPr txBox="1"/>
          <p:nvPr/>
        </p:nvSpPr>
        <p:spPr>
          <a:xfrm>
            <a:off x="4856205" y="4882142"/>
            <a:ext cx="6882139" cy="400110"/>
          </a:xfrm>
          <a:prstGeom prst="rect">
            <a:avLst/>
          </a:prstGeom>
          <a:noFill/>
        </p:spPr>
        <p:txBody>
          <a:bodyPr wrap="square" rtlCol="0">
            <a:spAutoFit/>
          </a:bodyPr>
          <a:lstStyle/>
          <a:p>
            <a:r>
              <a:rPr lang="en-US" sz="2000" dirty="0">
                <a:solidFill>
                  <a:srgbClr val="002060"/>
                </a:solidFill>
                <a:latin typeface="Century Gothic" panose="020B0502020202020204" pitchFamily="34" charset="0"/>
              </a:rPr>
              <a:t>People are getting tired and are having a break. </a:t>
            </a:r>
            <a:endParaRPr lang="en-GB" sz="2000" dirty="0">
              <a:solidFill>
                <a:srgbClr val="002060"/>
              </a:solidFill>
              <a:latin typeface="Century Gothic" panose="020B0502020202020204" pitchFamily="34" charset="0"/>
            </a:endParaRPr>
          </a:p>
        </p:txBody>
      </p:sp>
      <p:sp>
        <p:nvSpPr>
          <p:cNvPr id="16" name="TextBox 15">
            <a:extLst>
              <a:ext uri="{FF2B5EF4-FFF2-40B4-BE49-F238E27FC236}">
                <a16:creationId xmlns:a16="http://schemas.microsoft.com/office/drawing/2014/main" id="{8B8A27B2-7839-B346-1E0D-7731E6A3A04F}"/>
              </a:ext>
            </a:extLst>
          </p:cNvPr>
          <p:cNvSpPr txBox="1"/>
          <p:nvPr/>
        </p:nvSpPr>
        <p:spPr>
          <a:xfrm>
            <a:off x="4856205" y="5446194"/>
            <a:ext cx="5602245" cy="400110"/>
          </a:xfrm>
          <a:prstGeom prst="rect">
            <a:avLst/>
          </a:prstGeom>
          <a:noFill/>
        </p:spPr>
        <p:txBody>
          <a:bodyPr wrap="square" rtlCol="0">
            <a:spAutoFit/>
          </a:bodyPr>
          <a:lstStyle/>
          <a:p>
            <a:r>
              <a:rPr lang="en-US" sz="2000" dirty="0">
                <a:solidFill>
                  <a:srgbClr val="002060"/>
                </a:solidFill>
                <a:latin typeface="Century Gothic" panose="020B0502020202020204" pitchFamily="34" charset="0"/>
              </a:rPr>
              <a:t>People wear / are wearing party clothes. </a:t>
            </a:r>
            <a:endParaRPr lang="en-GB" sz="2000" dirty="0">
              <a:solidFill>
                <a:srgbClr val="002060"/>
              </a:solidFill>
              <a:latin typeface="Century Gothic" panose="020B0502020202020204" pitchFamily="34" charset="0"/>
            </a:endParaRPr>
          </a:p>
        </p:txBody>
      </p:sp>
      <p:sp>
        <p:nvSpPr>
          <p:cNvPr id="17" name="TextBox 16">
            <a:extLst>
              <a:ext uri="{FF2B5EF4-FFF2-40B4-BE49-F238E27FC236}">
                <a16:creationId xmlns:a16="http://schemas.microsoft.com/office/drawing/2014/main" id="{836FFBAB-FB56-FAB2-A8BC-9627B00EC92E}"/>
              </a:ext>
            </a:extLst>
          </p:cNvPr>
          <p:cNvSpPr txBox="1"/>
          <p:nvPr/>
        </p:nvSpPr>
        <p:spPr>
          <a:xfrm>
            <a:off x="4856205" y="6064936"/>
            <a:ext cx="5602245" cy="400110"/>
          </a:xfrm>
          <a:prstGeom prst="rect">
            <a:avLst/>
          </a:prstGeom>
          <a:noFill/>
        </p:spPr>
        <p:txBody>
          <a:bodyPr wrap="square" rtlCol="0">
            <a:spAutoFit/>
          </a:bodyPr>
          <a:lstStyle/>
          <a:p>
            <a:r>
              <a:rPr lang="en-US" sz="2000" dirty="0">
                <a:solidFill>
                  <a:srgbClr val="002060"/>
                </a:solidFill>
                <a:latin typeface="Century Gothic" panose="020B0502020202020204" pitchFamily="34" charset="0"/>
              </a:rPr>
              <a:t>They see nice uniforms and jackets. </a:t>
            </a:r>
            <a:endParaRPr lang="en-GB" sz="2000" dirty="0">
              <a:solidFill>
                <a:srgbClr val="002060"/>
              </a:solidFill>
              <a:latin typeface="Century Gothic" panose="020B0502020202020204" pitchFamily="34" charset="0"/>
            </a:endParaRPr>
          </a:p>
        </p:txBody>
      </p:sp>
      <p:pic>
        <p:nvPicPr>
          <p:cNvPr id="18" name="Picture 17">
            <a:extLst>
              <a:ext uri="{FF2B5EF4-FFF2-40B4-BE49-F238E27FC236}">
                <a16:creationId xmlns:a16="http://schemas.microsoft.com/office/drawing/2014/main" id="{327168CB-8FD1-E440-4B43-491669972A8B}"/>
              </a:ext>
            </a:extLst>
          </p:cNvPr>
          <p:cNvPicPr>
            <a:picLocks noChangeAspect="1"/>
          </p:cNvPicPr>
          <p:nvPr/>
        </p:nvPicPr>
        <p:blipFill>
          <a:blip r:embed="rId24"/>
          <a:stretch>
            <a:fillRect/>
          </a:stretch>
        </p:blipFill>
        <p:spPr>
          <a:xfrm>
            <a:off x="8936647" y="970489"/>
            <a:ext cx="1173039" cy="634174"/>
          </a:xfrm>
          <a:prstGeom prst="rect">
            <a:avLst/>
          </a:prstGeom>
        </p:spPr>
      </p:pic>
    </p:spTree>
    <p:extLst>
      <p:ext uri="{BB962C8B-B14F-4D97-AF65-F5344CB8AC3E}">
        <p14:creationId xmlns:p14="http://schemas.microsoft.com/office/powerpoint/2010/main" val="2762396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3F_6.10.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3_W3F_6.11.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3_W3F_6.12.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T3_W3F_6.13.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T3_W3F_6.14.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T3_W3F_6.15.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T3_W3F_6.16.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T3_W3F_6.17.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13" grpId="0"/>
      <p:bldP spid="14" grpId="0"/>
      <p:bldP spid="15" grpId="0"/>
      <p:bldP spid="16"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hlinkClick r:id="" action="ppaction://noaction">
              <a:snd r:embed="rId3" name="T3_W3F_8.1.wav"/>
            </a:hlinkClick>
            <a:extLst>
              <a:ext uri="{FF2B5EF4-FFF2-40B4-BE49-F238E27FC236}">
                <a16:creationId xmlns:a16="http://schemas.microsoft.com/office/drawing/2014/main" id="{207C148F-45EB-4409-B006-B3FFBC980597}"/>
              </a:ext>
            </a:extLst>
          </p:cNvPr>
          <p:cNvSpPr txBox="1"/>
          <p:nvPr/>
        </p:nvSpPr>
        <p:spPr>
          <a:xfrm>
            <a:off x="3367527" y="65555"/>
            <a:ext cx="3742371" cy="523220"/>
          </a:xfrm>
          <a:prstGeom prst="rect">
            <a:avLst/>
          </a:prstGeom>
          <a:noFill/>
        </p:spPr>
        <p:txBody>
          <a:bodyPr wrap="none" rtlCol="0">
            <a:spAutoFit/>
          </a:bodyPr>
          <a:lstStyle/>
          <a:p>
            <a:pPr lvl="0">
              <a:buClr>
                <a:srgbClr val="000000"/>
              </a:buClr>
              <a:defRPr/>
            </a:pPr>
            <a:r>
              <a:rPr lang="en-GB" sz="2800" b="1" spc="-1" dirty="0" err="1">
                <a:solidFill>
                  <a:srgbClr val="002060"/>
                </a:solidFill>
                <a:latin typeface="Century Gothic" panose="020B0502020202020204" pitchFamily="34" charset="0"/>
                <a:ea typeface="Century Gothic"/>
              </a:rPr>
              <a:t>Schreib</a:t>
            </a:r>
            <a:r>
              <a:rPr lang="en-GB" sz="2800" b="1" spc="-1" dirty="0">
                <a:solidFill>
                  <a:srgbClr val="002060"/>
                </a:solidFill>
                <a:latin typeface="Century Gothic" panose="020B0502020202020204" pitchFamily="34" charset="0"/>
                <a:ea typeface="Century Gothic"/>
              </a:rPr>
              <a:t> auf Deutsch.</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pic>
        <p:nvPicPr>
          <p:cNvPr id="36" name="Graphic 35" descr="Blackboard">
            <a:extLst>
              <a:ext uri="{FF2B5EF4-FFF2-40B4-BE49-F238E27FC236}">
                <a16:creationId xmlns:a16="http://schemas.microsoft.com/office/drawing/2014/main" id="{E3085AD7-7431-428E-BF5B-88094B1F8BF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53659" y="-167503"/>
            <a:ext cx="1256675" cy="1256675"/>
          </a:xfrm>
          <a:prstGeom prst="rect">
            <a:avLst/>
          </a:prstGeom>
        </p:spPr>
      </p:pic>
      <p:sp>
        <p:nvSpPr>
          <p:cNvPr id="33" name="Google Shape;167;p2">
            <a:extLst>
              <a:ext uri="{FF2B5EF4-FFF2-40B4-BE49-F238E27FC236}">
                <a16:creationId xmlns:a16="http://schemas.microsoft.com/office/drawing/2014/main" id="{97B5EB65-05AA-4A81-B6EC-9CBC24B73C4A}"/>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7" name="Oval 26">
            <a:extLst>
              <a:ext uri="{FF2B5EF4-FFF2-40B4-BE49-F238E27FC236}">
                <a16:creationId xmlns:a16="http://schemas.microsoft.com/office/drawing/2014/main" id="{5B8EA93B-BDC6-4903-BA89-6587C791B118}"/>
              </a:ext>
            </a:extLst>
          </p:cNvPr>
          <p:cNvSpPr/>
          <p:nvPr/>
        </p:nvSpPr>
        <p:spPr>
          <a:xfrm>
            <a:off x="7158821" y="1586926"/>
            <a:ext cx="4812523" cy="4502588"/>
          </a:xfrm>
          <a:prstGeom prst="ellipse">
            <a:avLst/>
          </a:prstGeom>
          <a:noFill/>
          <a:ln w="76200" cap="flat" cmpd="sng" algn="ctr">
            <a:solidFill>
              <a:srgbClr val="68D5C8"/>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38" name="Oval 37">
            <a:extLst>
              <a:ext uri="{FF2B5EF4-FFF2-40B4-BE49-F238E27FC236}">
                <a16:creationId xmlns:a16="http://schemas.microsoft.com/office/drawing/2014/main" id="{690305B4-103F-4846-AA9E-68F43914738F}"/>
              </a:ext>
            </a:extLst>
          </p:cNvPr>
          <p:cNvSpPr/>
          <p:nvPr/>
        </p:nvSpPr>
        <p:spPr>
          <a:xfrm>
            <a:off x="413874" y="1797638"/>
            <a:ext cx="4601952" cy="4341023"/>
          </a:xfrm>
          <a:prstGeom prst="ellipse">
            <a:avLst/>
          </a:prstGeom>
          <a:noFill/>
          <a:ln w="76200" cap="flat" cmpd="sng" algn="ctr">
            <a:solidFill>
              <a:srgbClr val="68D5C8"/>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pic>
        <p:nvPicPr>
          <p:cNvPr id="39" name="Picture 38">
            <a:extLst>
              <a:ext uri="{FF2B5EF4-FFF2-40B4-BE49-F238E27FC236}">
                <a16:creationId xmlns:a16="http://schemas.microsoft.com/office/drawing/2014/main" id="{85087EB6-3B65-489B-B498-55D4EDA3492D}"/>
              </a:ext>
            </a:extLst>
          </p:cNvPr>
          <p:cNvPicPr>
            <a:picLocks noChangeAspect="1"/>
          </p:cNvPicPr>
          <p:nvPr/>
        </p:nvPicPr>
        <p:blipFill>
          <a:blip r:embed="rId6"/>
          <a:stretch>
            <a:fillRect/>
          </a:stretch>
        </p:blipFill>
        <p:spPr>
          <a:xfrm>
            <a:off x="8696467" y="3017212"/>
            <a:ext cx="1141772" cy="889048"/>
          </a:xfrm>
          <a:prstGeom prst="ellipse">
            <a:avLst/>
          </a:prstGeom>
        </p:spPr>
      </p:pic>
      <p:pic>
        <p:nvPicPr>
          <p:cNvPr id="40" name="Picture 39">
            <a:extLst>
              <a:ext uri="{FF2B5EF4-FFF2-40B4-BE49-F238E27FC236}">
                <a16:creationId xmlns:a16="http://schemas.microsoft.com/office/drawing/2014/main" id="{C29A7066-721A-4B5C-A6D7-F9C4C5B6F866}"/>
              </a:ext>
            </a:extLst>
          </p:cNvPr>
          <p:cNvPicPr>
            <a:picLocks noChangeAspect="1"/>
          </p:cNvPicPr>
          <p:nvPr/>
        </p:nvPicPr>
        <p:blipFill>
          <a:blip r:embed="rId7"/>
          <a:stretch>
            <a:fillRect/>
          </a:stretch>
        </p:blipFill>
        <p:spPr>
          <a:xfrm>
            <a:off x="9329421" y="3079780"/>
            <a:ext cx="838784" cy="812572"/>
          </a:xfrm>
          <a:prstGeom prst="ellipse">
            <a:avLst/>
          </a:prstGeom>
        </p:spPr>
      </p:pic>
      <p:pic>
        <p:nvPicPr>
          <p:cNvPr id="45" name="Picture 44" descr="Icon&#10;&#10;Description automatically generated">
            <a:extLst>
              <a:ext uri="{FF2B5EF4-FFF2-40B4-BE49-F238E27FC236}">
                <a16:creationId xmlns:a16="http://schemas.microsoft.com/office/drawing/2014/main" id="{48BE7078-E9A4-4C23-8BCB-5E55BF55835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04354" y="4346279"/>
            <a:ext cx="844897" cy="841082"/>
          </a:xfrm>
          <a:prstGeom prst="rect">
            <a:avLst/>
          </a:prstGeom>
        </p:spPr>
      </p:pic>
      <p:pic>
        <p:nvPicPr>
          <p:cNvPr id="46" name="Picture 45" descr="A picture containing diagram&#10;&#10;Description automatically generated">
            <a:extLst>
              <a:ext uri="{FF2B5EF4-FFF2-40B4-BE49-F238E27FC236}">
                <a16:creationId xmlns:a16="http://schemas.microsoft.com/office/drawing/2014/main" id="{0266BAC3-42B1-4559-BE7B-AB31EDACCDF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70168" y="2884881"/>
            <a:ext cx="977335" cy="937485"/>
          </a:xfrm>
          <a:prstGeom prst="rect">
            <a:avLst/>
          </a:prstGeom>
        </p:spPr>
      </p:pic>
      <p:pic>
        <p:nvPicPr>
          <p:cNvPr id="47" name="Picture 46">
            <a:extLst>
              <a:ext uri="{FF2B5EF4-FFF2-40B4-BE49-F238E27FC236}">
                <a16:creationId xmlns:a16="http://schemas.microsoft.com/office/drawing/2014/main" id="{539E9A3F-8BD0-405C-9000-E747923B9B96}"/>
              </a:ext>
            </a:extLst>
          </p:cNvPr>
          <p:cNvPicPr>
            <a:picLocks noChangeAspect="1"/>
          </p:cNvPicPr>
          <p:nvPr/>
        </p:nvPicPr>
        <p:blipFill>
          <a:blip r:embed="rId10"/>
          <a:stretch>
            <a:fillRect/>
          </a:stretch>
        </p:blipFill>
        <p:spPr>
          <a:xfrm>
            <a:off x="10443711" y="3496678"/>
            <a:ext cx="901036" cy="595923"/>
          </a:xfrm>
          <a:prstGeom prst="rect">
            <a:avLst/>
          </a:prstGeom>
        </p:spPr>
      </p:pic>
      <p:pic>
        <p:nvPicPr>
          <p:cNvPr id="49" name="Picture 48">
            <a:extLst>
              <a:ext uri="{FF2B5EF4-FFF2-40B4-BE49-F238E27FC236}">
                <a16:creationId xmlns:a16="http://schemas.microsoft.com/office/drawing/2014/main" id="{A7E6C227-DB67-4109-A985-89DDB9FF66EC}"/>
              </a:ext>
            </a:extLst>
          </p:cNvPr>
          <p:cNvPicPr>
            <a:picLocks noChangeAspect="1"/>
          </p:cNvPicPr>
          <p:nvPr/>
        </p:nvPicPr>
        <p:blipFill>
          <a:blip r:embed="rId11"/>
          <a:stretch>
            <a:fillRect/>
          </a:stretch>
        </p:blipFill>
        <p:spPr>
          <a:xfrm>
            <a:off x="9554343" y="4472291"/>
            <a:ext cx="824619" cy="824619"/>
          </a:xfrm>
          <a:prstGeom prst="rect">
            <a:avLst/>
          </a:prstGeom>
        </p:spPr>
      </p:pic>
      <p:pic>
        <p:nvPicPr>
          <p:cNvPr id="50" name="Picture 49">
            <a:extLst>
              <a:ext uri="{FF2B5EF4-FFF2-40B4-BE49-F238E27FC236}">
                <a16:creationId xmlns:a16="http://schemas.microsoft.com/office/drawing/2014/main" id="{AAA8C449-28E1-4CB9-8B37-CE2BE652DDDA}"/>
              </a:ext>
            </a:extLst>
          </p:cNvPr>
          <p:cNvPicPr>
            <a:picLocks noChangeAspect="1"/>
          </p:cNvPicPr>
          <p:nvPr/>
        </p:nvPicPr>
        <p:blipFill>
          <a:blip r:embed="rId12"/>
          <a:stretch>
            <a:fillRect/>
          </a:stretch>
        </p:blipFill>
        <p:spPr>
          <a:xfrm flipH="1">
            <a:off x="3324208" y="4790739"/>
            <a:ext cx="567594" cy="632613"/>
          </a:xfrm>
          <a:prstGeom prst="rect">
            <a:avLst/>
          </a:prstGeom>
        </p:spPr>
      </p:pic>
      <p:pic>
        <p:nvPicPr>
          <p:cNvPr id="51" name="Picture 50">
            <a:extLst>
              <a:ext uri="{FF2B5EF4-FFF2-40B4-BE49-F238E27FC236}">
                <a16:creationId xmlns:a16="http://schemas.microsoft.com/office/drawing/2014/main" id="{A7F9E55F-1319-4BF2-B48F-35E7AF3F8917}"/>
              </a:ext>
            </a:extLst>
          </p:cNvPr>
          <p:cNvPicPr>
            <a:picLocks noChangeAspect="1"/>
          </p:cNvPicPr>
          <p:nvPr/>
        </p:nvPicPr>
        <p:blipFill>
          <a:blip r:embed="rId13"/>
          <a:stretch>
            <a:fillRect/>
          </a:stretch>
        </p:blipFill>
        <p:spPr>
          <a:xfrm>
            <a:off x="3284690" y="4412006"/>
            <a:ext cx="581636" cy="290818"/>
          </a:xfrm>
          <a:prstGeom prst="rect">
            <a:avLst/>
          </a:prstGeom>
        </p:spPr>
      </p:pic>
      <p:pic>
        <p:nvPicPr>
          <p:cNvPr id="54" name="Picture 53">
            <a:extLst>
              <a:ext uri="{FF2B5EF4-FFF2-40B4-BE49-F238E27FC236}">
                <a16:creationId xmlns:a16="http://schemas.microsoft.com/office/drawing/2014/main" id="{F63345C8-E76C-487C-9503-D7676A154536}"/>
              </a:ext>
            </a:extLst>
          </p:cNvPr>
          <p:cNvPicPr>
            <a:picLocks noChangeAspect="1"/>
          </p:cNvPicPr>
          <p:nvPr/>
        </p:nvPicPr>
        <p:blipFill>
          <a:blip r:embed="rId14"/>
          <a:stretch>
            <a:fillRect/>
          </a:stretch>
        </p:blipFill>
        <p:spPr>
          <a:xfrm>
            <a:off x="9384998" y="2104211"/>
            <a:ext cx="1053565" cy="595923"/>
          </a:xfrm>
          <a:prstGeom prst="rect">
            <a:avLst/>
          </a:prstGeom>
        </p:spPr>
      </p:pic>
      <p:pic>
        <p:nvPicPr>
          <p:cNvPr id="56" name="Picture 55" descr="Logo&#10;&#10;Description automatically generated">
            <a:extLst>
              <a:ext uri="{FF2B5EF4-FFF2-40B4-BE49-F238E27FC236}">
                <a16:creationId xmlns:a16="http://schemas.microsoft.com/office/drawing/2014/main" id="{D88B8927-01B4-4872-9CFB-9B2C1B6A29C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242405" y="4543210"/>
            <a:ext cx="841546" cy="835847"/>
          </a:xfrm>
          <a:prstGeom prst="rect">
            <a:avLst/>
          </a:prstGeom>
        </p:spPr>
      </p:pic>
      <p:pic>
        <p:nvPicPr>
          <p:cNvPr id="57" name="Picture 56" descr="Logo, icon&#10;&#10;Description automatically generated">
            <a:extLst>
              <a:ext uri="{FF2B5EF4-FFF2-40B4-BE49-F238E27FC236}">
                <a16:creationId xmlns:a16="http://schemas.microsoft.com/office/drawing/2014/main" id="{F0216C6C-E513-408E-B6AE-DAE098C66E1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678348" y="1925591"/>
            <a:ext cx="892409" cy="888380"/>
          </a:xfrm>
          <a:prstGeom prst="rect">
            <a:avLst/>
          </a:prstGeom>
        </p:spPr>
      </p:pic>
      <p:pic>
        <p:nvPicPr>
          <p:cNvPr id="58" name="Picture 57" descr="Logo, icon&#10;&#10;Description automatically generated">
            <a:extLst>
              <a:ext uri="{FF2B5EF4-FFF2-40B4-BE49-F238E27FC236}">
                <a16:creationId xmlns:a16="http://schemas.microsoft.com/office/drawing/2014/main" id="{2ECE9A38-751D-4ECC-8259-BAA1C035E6A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295760" y="3115482"/>
            <a:ext cx="1013390" cy="915134"/>
          </a:xfrm>
          <a:prstGeom prst="rect">
            <a:avLst/>
          </a:prstGeom>
        </p:spPr>
      </p:pic>
      <p:pic>
        <p:nvPicPr>
          <p:cNvPr id="59" name="Picture 20" descr="Gráficos vectoriales gratis de Paisaje urbano">
            <a:extLst>
              <a:ext uri="{FF2B5EF4-FFF2-40B4-BE49-F238E27FC236}">
                <a16:creationId xmlns:a16="http://schemas.microsoft.com/office/drawing/2014/main" id="{E8218C04-7793-436A-912A-C0D1D735CC2C}"/>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800670" y="2362971"/>
            <a:ext cx="752511" cy="752511"/>
          </a:xfrm>
          <a:prstGeom prst="rect">
            <a:avLst/>
          </a:prstGeom>
          <a:noFill/>
          <a:extLst>
            <a:ext uri="{909E8E84-426E-40DD-AFC4-6F175D3DCCD1}">
              <a14:hiddenFill xmlns:a14="http://schemas.microsoft.com/office/drawing/2010/main">
                <a:solidFill>
                  <a:srgbClr val="FFFFFF"/>
                </a:solidFill>
              </a14:hiddenFill>
            </a:ext>
          </a:extLst>
        </p:spPr>
      </p:pic>
      <p:pic>
        <p:nvPicPr>
          <p:cNvPr id="41" name="Graphic 40" descr="User with solid fill">
            <a:extLst>
              <a:ext uri="{FF2B5EF4-FFF2-40B4-BE49-F238E27FC236}">
                <a16:creationId xmlns:a16="http://schemas.microsoft.com/office/drawing/2014/main" id="{2A815B5D-2C83-47FE-A555-3AA4997EFAB5}"/>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2218528" y="3313884"/>
            <a:ext cx="914400" cy="914400"/>
          </a:xfrm>
          <a:prstGeom prst="rect">
            <a:avLst/>
          </a:prstGeom>
        </p:spPr>
      </p:pic>
      <p:pic>
        <p:nvPicPr>
          <p:cNvPr id="55" name="Picture 54" descr="Icon&#10;&#10;Description automatically generated">
            <a:extLst>
              <a:ext uri="{FF2B5EF4-FFF2-40B4-BE49-F238E27FC236}">
                <a16:creationId xmlns:a16="http://schemas.microsoft.com/office/drawing/2014/main" id="{04B4EB0A-D240-452F-959E-F3BD553DFCD5}"/>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221347" y="2613128"/>
            <a:ext cx="757671" cy="752512"/>
          </a:xfrm>
          <a:prstGeom prst="rect">
            <a:avLst/>
          </a:prstGeom>
        </p:spPr>
      </p:pic>
      <p:pic>
        <p:nvPicPr>
          <p:cNvPr id="48" name="Picture 47">
            <a:extLst>
              <a:ext uri="{FF2B5EF4-FFF2-40B4-BE49-F238E27FC236}">
                <a16:creationId xmlns:a16="http://schemas.microsoft.com/office/drawing/2014/main" id="{93CEB536-61EE-406C-9DA5-BF41082032DE}"/>
              </a:ext>
            </a:extLst>
          </p:cNvPr>
          <p:cNvPicPr>
            <a:picLocks noChangeAspect="1"/>
          </p:cNvPicPr>
          <p:nvPr/>
        </p:nvPicPr>
        <p:blipFill>
          <a:blip r:embed="rId22"/>
          <a:stretch>
            <a:fillRect/>
          </a:stretch>
        </p:blipFill>
        <p:spPr>
          <a:xfrm>
            <a:off x="8885388" y="4598733"/>
            <a:ext cx="835398" cy="824619"/>
          </a:xfrm>
          <a:prstGeom prst="rect">
            <a:avLst/>
          </a:prstGeom>
        </p:spPr>
      </p:pic>
      <p:pic>
        <p:nvPicPr>
          <p:cNvPr id="53" name="Picture 52">
            <a:extLst>
              <a:ext uri="{FF2B5EF4-FFF2-40B4-BE49-F238E27FC236}">
                <a16:creationId xmlns:a16="http://schemas.microsoft.com/office/drawing/2014/main" id="{32CEE444-55D1-4A70-8B77-3EB8AD861956}"/>
              </a:ext>
            </a:extLst>
          </p:cNvPr>
          <p:cNvPicPr>
            <a:picLocks noChangeAspect="1"/>
          </p:cNvPicPr>
          <p:nvPr/>
        </p:nvPicPr>
        <p:blipFill>
          <a:blip r:embed="rId23"/>
          <a:stretch>
            <a:fillRect/>
          </a:stretch>
        </p:blipFill>
        <p:spPr>
          <a:xfrm>
            <a:off x="7802455" y="3027113"/>
            <a:ext cx="905813" cy="1196671"/>
          </a:xfrm>
          <a:prstGeom prst="rect">
            <a:avLst/>
          </a:prstGeom>
        </p:spPr>
      </p:pic>
      <p:pic>
        <p:nvPicPr>
          <p:cNvPr id="52" name="Picture 51">
            <a:extLst>
              <a:ext uri="{FF2B5EF4-FFF2-40B4-BE49-F238E27FC236}">
                <a16:creationId xmlns:a16="http://schemas.microsoft.com/office/drawing/2014/main" id="{4B78778C-2BDC-4F92-9634-9DEEF01987F5}"/>
              </a:ext>
            </a:extLst>
          </p:cNvPr>
          <p:cNvPicPr>
            <a:picLocks noChangeAspect="1"/>
          </p:cNvPicPr>
          <p:nvPr/>
        </p:nvPicPr>
        <p:blipFill>
          <a:blip r:embed="rId24"/>
          <a:stretch>
            <a:fillRect/>
          </a:stretch>
        </p:blipFill>
        <p:spPr>
          <a:xfrm>
            <a:off x="710501" y="4061213"/>
            <a:ext cx="990528" cy="881558"/>
          </a:xfrm>
          <a:prstGeom prst="rect">
            <a:avLst/>
          </a:prstGeom>
        </p:spPr>
      </p:pic>
      <p:grpSp>
        <p:nvGrpSpPr>
          <p:cNvPr id="61" name="Group 60">
            <a:extLst>
              <a:ext uri="{FF2B5EF4-FFF2-40B4-BE49-F238E27FC236}">
                <a16:creationId xmlns:a16="http://schemas.microsoft.com/office/drawing/2014/main" id="{89FC1D0F-BE88-4BCE-903A-B3C9E6203409}"/>
              </a:ext>
            </a:extLst>
          </p:cNvPr>
          <p:cNvGrpSpPr/>
          <p:nvPr/>
        </p:nvGrpSpPr>
        <p:grpSpPr>
          <a:xfrm>
            <a:off x="939532" y="615657"/>
            <a:ext cx="6923264" cy="582075"/>
            <a:chOff x="8587143" y="228599"/>
            <a:chExt cx="4086358" cy="925883"/>
          </a:xfrm>
        </p:grpSpPr>
        <p:sp>
          <p:nvSpPr>
            <p:cNvPr id="62" name="Speech Bubble: Rectangle with Corners Rounded 61">
              <a:extLst>
                <a:ext uri="{FF2B5EF4-FFF2-40B4-BE49-F238E27FC236}">
                  <a16:creationId xmlns:a16="http://schemas.microsoft.com/office/drawing/2014/main" id="{447CC2AD-2570-4CFB-AF43-84ADDB5A707C}"/>
                </a:ext>
              </a:extLst>
            </p:cNvPr>
            <p:cNvSpPr/>
            <p:nvPr/>
          </p:nvSpPr>
          <p:spPr>
            <a:xfrm>
              <a:off x="8587143" y="228599"/>
              <a:ext cx="4086358" cy="925883"/>
            </a:xfrm>
            <a:prstGeom prst="wedgeRoundRectCallout">
              <a:avLst>
                <a:gd name="adj1" fmla="val -55900"/>
                <a:gd name="adj2" fmla="val 2431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TextBox 62">
              <a:hlinkClick r:id="" action="ppaction://noaction">
                <a:snd r:embed="rId25" name="T3_W3F_8.2.wav"/>
              </a:hlinkClick>
              <a:extLst>
                <a:ext uri="{FF2B5EF4-FFF2-40B4-BE49-F238E27FC236}">
                  <a16:creationId xmlns:a16="http://schemas.microsoft.com/office/drawing/2014/main" id="{598A59FA-8007-4B30-B592-59683756C444}"/>
                </a:ext>
              </a:extLst>
            </p:cNvPr>
            <p:cNvSpPr txBox="1"/>
            <p:nvPr/>
          </p:nvSpPr>
          <p:spPr>
            <a:xfrm>
              <a:off x="8587145" y="340820"/>
              <a:ext cx="3973941" cy="759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Beschreib den Karneval. Schreib 5 Sätze.</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64" name="Graphic 63" descr="Teacher">
            <a:extLst>
              <a:ext uri="{FF2B5EF4-FFF2-40B4-BE49-F238E27FC236}">
                <a16:creationId xmlns:a16="http://schemas.microsoft.com/office/drawing/2014/main" id="{03CD6F24-7C89-4C66-A091-3826F8D8B390}"/>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15747" y="622719"/>
            <a:ext cx="816961" cy="938928"/>
          </a:xfrm>
          <a:prstGeom prst="rect">
            <a:avLst/>
          </a:prstGeom>
        </p:spPr>
      </p:pic>
      <p:sp>
        <p:nvSpPr>
          <p:cNvPr id="3" name="TextBox 2">
            <a:extLst>
              <a:ext uri="{FF2B5EF4-FFF2-40B4-BE49-F238E27FC236}">
                <a16:creationId xmlns:a16="http://schemas.microsoft.com/office/drawing/2014/main" id="{B4DE0EDA-99AC-431E-91C8-621276CFE603}"/>
              </a:ext>
            </a:extLst>
          </p:cNvPr>
          <p:cNvSpPr txBox="1"/>
          <p:nvPr/>
        </p:nvSpPr>
        <p:spPr>
          <a:xfrm>
            <a:off x="123171" y="6305521"/>
            <a:ext cx="12215676" cy="461665"/>
          </a:xfrm>
          <a:prstGeom prst="rect">
            <a:avLst/>
          </a:prstGeom>
          <a:noFill/>
        </p:spPr>
        <p:txBody>
          <a:bodyPr wrap="square" rtlCol="0">
            <a:spAutoFit/>
          </a:bodyPr>
          <a:lstStyle/>
          <a:p>
            <a:pPr algn="ctr"/>
            <a:r>
              <a:rPr lang="en-GB" sz="2400" dirty="0" err="1">
                <a:solidFill>
                  <a:srgbClr val="002060"/>
                </a:solidFill>
                <a:latin typeface="Century Gothic" panose="020B0502020202020204" pitchFamily="34" charset="0"/>
                <a:hlinkClick r:id="" action="ppaction://noaction">
                  <a:snd r:embed="rId28" name="T3_W3F_8.3.wav"/>
                  <a:extLst>
                    <a:ext uri="{A12FA001-AC4F-418D-AE19-62706E023703}">
                      <ahyp:hlinkClr xmlns:ahyp="http://schemas.microsoft.com/office/drawing/2018/hyperlinkcolor" val="tx"/>
                    </a:ext>
                  </a:extLst>
                </a:hlinkClick>
              </a:rPr>
              <a:t>singen</a:t>
            </a:r>
            <a:r>
              <a:rPr lang="en-GB" sz="2400" dirty="0">
                <a:solidFill>
                  <a:srgbClr val="002060"/>
                </a:solidFill>
                <a:latin typeface="Century Gothic" panose="020B0502020202020204" pitchFamily="34" charset="0"/>
              </a:rPr>
              <a:t> | </a:t>
            </a:r>
            <a:r>
              <a:rPr lang="en-GB" sz="2400" dirty="0" err="1">
                <a:solidFill>
                  <a:srgbClr val="002060"/>
                </a:solidFill>
                <a:latin typeface="Century Gothic" panose="020B0502020202020204" pitchFamily="34" charset="0"/>
                <a:hlinkClick r:id="" action="ppaction://noaction">
                  <a:snd r:embed="rId29" name="T3_W3F_8.4.wav"/>
                  <a:extLst>
                    <a:ext uri="{A12FA001-AC4F-418D-AE19-62706E023703}">
                      <ahyp:hlinkClr xmlns:ahyp="http://schemas.microsoft.com/office/drawing/2018/hyperlinkcolor" val="tx"/>
                    </a:ext>
                  </a:extLst>
                </a:hlinkClick>
              </a:rPr>
              <a:t>gehen</a:t>
            </a:r>
            <a:r>
              <a:rPr lang="en-GB" sz="2400" dirty="0">
                <a:solidFill>
                  <a:srgbClr val="002060"/>
                </a:solidFill>
                <a:latin typeface="Century Gothic" panose="020B0502020202020204" pitchFamily="34" charset="0"/>
              </a:rPr>
              <a:t> | </a:t>
            </a:r>
            <a:r>
              <a:rPr lang="en-GB" sz="2400" dirty="0">
                <a:solidFill>
                  <a:srgbClr val="002060"/>
                </a:solidFill>
                <a:latin typeface="Century Gothic" panose="020B0502020202020204" pitchFamily="34" charset="0"/>
                <a:hlinkClick r:id="" action="ppaction://noaction">
                  <a:snd r:embed="rId30" name="T3_W3F_8.5.wav"/>
                  <a:extLst>
                    <a:ext uri="{A12FA001-AC4F-418D-AE19-62706E023703}">
                      <ahyp:hlinkClr xmlns:ahyp="http://schemas.microsoft.com/office/drawing/2018/hyperlinkcolor" val="tx"/>
                    </a:ext>
                  </a:extLst>
                </a:hlinkClick>
              </a:rPr>
              <a:t>tanzen</a:t>
            </a:r>
            <a:r>
              <a:rPr lang="en-GB" sz="2400" dirty="0">
                <a:solidFill>
                  <a:srgbClr val="002060"/>
                </a:solidFill>
                <a:latin typeface="Century Gothic" panose="020B0502020202020204" pitchFamily="34" charset="0"/>
              </a:rPr>
              <a:t> | </a:t>
            </a:r>
            <a:r>
              <a:rPr lang="en-GB" sz="2400" dirty="0" err="1">
                <a:solidFill>
                  <a:srgbClr val="002060"/>
                </a:solidFill>
                <a:latin typeface="Century Gothic" panose="020B0502020202020204" pitchFamily="34" charset="0"/>
                <a:hlinkClick r:id="" action="ppaction://noaction">
                  <a:snd r:embed="rId31" name="T3_W3F_8.6.wav"/>
                  <a:extLst>
                    <a:ext uri="{A12FA001-AC4F-418D-AE19-62706E023703}">
                      <ahyp:hlinkClr xmlns:ahyp="http://schemas.microsoft.com/office/drawing/2018/hyperlinkcolor" val="tx"/>
                    </a:ext>
                  </a:extLst>
                </a:hlinkClick>
              </a:rPr>
              <a:t>sagen</a:t>
            </a:r>
            <a:r>
              <a:rPr lang="en-GB" sz="2400" dirty="0">
                <a:solidFill>
                  <a:srgbClr val="002060"/>
                </a:solidFill>
                <a:latin typeface="Century Gothic" panose="020B0502020202020204" pitchFamily="34" charset="0"/>
              </a:rPr>
              <a:t> | </a:t>
            </a:r>
            <a:r>
              <a:rPr lang="en-GB" sz="2400" dirty="0" err="1">
                <a:solidFill>
                  <a:srgbClr val="FF0000"/>
                </a:solidFill>
                <a:latin typeface="Century Gothic" panose="020B0502020202020204" pitchFamily="34" charset="0"/>
                <a:hlinkClick r:id="" action="ppaction://noaction">
                  <a:snd r:embed="rId32" name="T3_W3F_8.7.wav"/>
                  <a:extLst>
                    <a:ext uri="{A12FA001-AC4F-418D-AE19-62706E023703}">
                      <ahyp:hlinkClr xmlns:ahyp="http://schemas.microsoft.com/office/drawing/2018/hyperlinkcolor" val="tx"/>
                    </a:ext>
                  </a:extLst>
                </a:hlinkClick>
              </a:rPr>
              <a:t>essen</a:t>
            </a:r>
            <a:r>
              <a:rPr lang="en-GB" sz="2400" dirty="0">
                <a:solidFill>
                  <a:srgbClr val="FF0000"/>
                </a:solidFill>
                <a:latin typeface="Century Gothic" panose="020B0502020202020204" pitchFamily="34" charset="0"/>
              </a:rPr>
              <a:t> </a:t>
            </a:r>
            <a:r>
              <a:rPr lang="en-GB" sz="2400" dirty="0">
                <a:solidFill>
                  <a:srgbClr val="002060"/>
                </a:solidFill>
                <a:latin typeface="Century Gothic" panose="020B0502020202020204" pitchFamily="34" charset="0"/>
              </a:rPr>
              <a:t>| </a:t>
            </a:r>
            <a:r>
              <a:rPr lang="en-GB" sz="2400" dirty="0" err="1">
                <a:solidFill>
                  <a:srgbClr val="FF0000"/>
                </a:solidFill>
                <a:latin typeface="Century Gothic" panose="020B0502020202020204" pitchFamily="34" charset="0"/>
                <a:hlinkClick r:id="" action="ppaction://noaction">
                  <a:snd r:embed="rId33" name="T3_W3F_8.8.wav"/>
                  <a:extLst>
                    <a:ext uri="{A12FA001-AC4F-418D-AE19-62706E023703}">
                      <ahyp:hlinkClr xmlns:ahyp="http://schemas.microsoft.com/office/drawing/2018/hyperlinkcolor" val="tx"/>
                    </a:ext>
                  </a:extLst>
                </a:hlinkClick>
              </a:rPr>
              <a:t>tragen</a:t>
            </a:r>
            <a:r>
              <a:rPr lang="en-GB" sz="2400" dirty="0">
                <a:solidFill>
                  <a:srgbClr val="002060"/>
                </a:solidFill>
                <a:latin typeface="Century Gothic" panose="020B0502020202020204" pitchFamily="34" charset="0"/>
              </a:rPr>
              <a:t> | </a:t>
            </a:r>
            <a:r>
              <a:rPr lang="en-GB" sz="2400" dirty="0" err="1">
                <a:solidFill>
                  <a:srgbClr val="FF0000"/>
                </a:solidFill>
                <a:latin typeface="Century Gothic" panose="020B0502020202020204" pitchFamily="34" charset="0"/>
                <a:hlinkClick r:id="" action="ppaction://noaction">
                  <a:snd r:embed="rId34" name="T3_W3F_8.9.wav"/>
                  <a:extLst>
                    <a:ext uri="{A12FA001-AC4F-418D-AE19-62706E023703}">
                      <ahyp:hlinkClr xmlns:ahyp="http://schemas.microsoft.com/office/drawing/2018/hyperlinkcolor" val="tx"/>
                    </a:ext>
                  </a:extLst>
                </a:hlinkClick>
              </a:rPr>
              <a:t>sehen</a:t>
            </a:r>
            <a:r>
              <a:rPr lang="en-GB" sz="2400" dirty="0">
                <a:solidFill>
                  <a:srgbClr val="002060"/>
                </a:solidFill>
                <a:latin typeface="Century Gothic" panose="020B0502020202020204" pitchFamily="34" charset="0"/>
              </a:rPr>
              <a:t> | </a:t>
            </a:r>
            <a:r>
              <a:rPr lang="en-GB" sz="2400" dirty="0" err="1">
                <a:solidFill>
                  <a:srgbClr val="FF0000"/>
                </a:solidFill>
                <a:latin typeface="Century Gothic" panose="020B0502020202020204" pitchFamily="34" charset="0"/>
                <a:hlinkClick r:id="" action="ppaction://noaction">
                  <a:snd r:embed="rId35" name="T3_W3F_8.10.wav"/>
                  <a:extLst>
                    <a:ext uri="{A12FA001-AC4F-418D-AE19-62706E023703}">
                      <ahyp:hlinkClr xmlns:ahyp="http://schemas.microsoft.com/office/drawing/2018/hyperlinkcolor" val="tx"/>
                    </a:ext>
                  </a:extLst>
                </a:hlinkClick>
              </a:rPr>
              <a:t>werden</a:t>
            </a:r>
            <a:r>
              <a:rPr lang="en-GB" sz="2400" dirty="0">
                <a:solidFill>
                  <a:srgbClr val="FF0000"/>
                </a:solidFill>
                <a:latin typeface="Century Gothic" panose="020B0502020202020204" pitchFamily="34" charset="0"/>
              </a:rPr>
              <a:t> </a:t>
            </a:r>
          </a:p>
        </p:txBody>
      </p:sp>
      <p:sp>
        <p:nvSpPr>
          <p:cNvPr id="5" name="TextBox 4">
            <a:extLst>
              <a:ext uri="{FF2B5EF4-FFF2-40B4-BE49-F238E27FC236}">
                <a16:creationId xmlns:a16="http://schemas.microsoft.com/office/drawing/2014/main" id="{3130F1A4-540C-726A-DE30-FD90E22BBD81}"/>
              </a:ext>
            </a:extLst>
          </p:cNvPr>
          <p:cNvSpPr txBox="1"/>
          <p:nvPr/>
        </p:nvSpPr>
        <p:spPr>
          <a:xfrm>
            <a:off x="4928835" y="1884526"/>
            <a:ext cx="2560136" cy="1631216"/>
          </a:xfrm>
          <a:prstGeom prst="rect">
            <a:avLst/>
          </a:prstGeom>
          <a:noFill/>
        </p:spPr>
        <p:txBody>
          <a:bodyPr wrap="square" rtlCol="0">
            <a:spAutoFit/>
          </a:bodyPr>
          <a:lstStyle/>
          <a:p>
            <a:r>
              <a:rPr lang="en-US" sz="2000" dirty="0">
                <a:solidFill>
                  <a:srgbClr val="002060"/>
                </a:solidFill>
                <a:latin typeface="Century Gothic" panose="020B0502020202020204" pitchFamily="34" charset="0"/>
              </a:rPr>
              <a:t>E.g.:</a:t>
            </a:r>
          </a:p>
          <a:p>
            <a:r>
              <a:rPr lang="en-US" sz="2000" dirty="0">
                <a:solidFill>
                  <a:srgbClr val="002060"/>
                </a:solidFill>
                <a:latin typeface="Century Gothic" panose="020B0502020202020204" pitchFamily="34" charset="0"/>
              </a:rPr>
              <a:t>Am Morgen…</a:t>
            </a:r>
          </a:p>
          <a:p>
            <a:r>
              <a:rPr lang="en-US" sz="2000" dirty="0">
                <a:solidFill>
                  <a:srgbClr val="002060"/>
                </a:solidFill>
                <a:latin typeface="Century Gothic" panose="020B0502020202020204" pitchFamily="34" charset="0"/>
              </a:rPr>
              <a:t>Dann…</a:t>
            </a:r>
          </a:p>
          <a:p>
            <a:r>
              <a:rPr lang="en-US" sz="2000" dirty="0">
                <a:solidFill>
                  <a:srgbClr val="002060"/>
                </a:solidFill>
                <a:latin typeface="Century Gothic" panose="020B0502020202020204" pitchFamily="34" charset="0"/>
              </a:rPr>
              <a:t>Am </a:t>
            </a:r>
            <a:r>
              <a:rPr lang="en-US" sz="2000" dirty="0" err="1">
                <a:solidFill>
                  <a:srgbClr val="002060"/>
                </a:solidFill>
                <a:latin typeface="Century Gothic" panose="020B0502020202020204" pitchFamily="34" charset="0"/>
              </a:rPr>
              <a:t>Nachmittag</a:t>
            </a:r>
            <a:r>
              <a:rPr lang="en-US" sz="2000" dirty="0">
                <a:solidFill>
                  <a:srgbClr val="002060"/>
                </a:solidFill>
                <a:latin typeface="Century Gothic" panose="020B0502020202020204" pitchFamily="34" charset="0"/>
              </a:rPr>
              <a:t>…</a:t>
            </a:r>
          </a:p>
          <a:p>
            <a:r>
              <a:rPr lang="en-US" sz="2000" dirty="0">
                <a:solidFill>
                  <a:srgbClr val="002060"/>
                </a:solidFill>
                <a:latin typeface="Century Gothic" panose="020B0502020202020204" pitchFamily="34" charset="0"/>
              </a:rPr>
              <a:t>Am Abend…</a:t>
            </a:r>
          </a:p>
        </p:txBody>
      </p:sp>
      <p:sp>
        <p:nvSpPr>
          <p:cNvPr id="6" name="Speech Bubble: Rectangle with Corners Rounded 5">
            <a:extLst>
              <a:ext uri="{FF2B5EF4-FFF2-40B4-BE49-F238E27FC236}">
                <a16:creationId xmlns:a16="http://schemas.microsoft.com/office/drawing/2014/main" id="{61E35BAE-E2B8-A491-704B-7E888FDBD2CF}"/>
              </a:ext>
            </a:extLst>
          </p:cNvPr>
          <p:cNvSpPr/>
          <p:nvPr/>
        </p:nvSpPr>
        <p:spPr>
          <a:xfrm>
            <a:off x="2757281" y="2153294"/>
            <a:ext cx="1303748" cy="1003289"/>
          </a:xfrm>
          <a:prstGeom prst="wedgeRoundRectCallout">
            <a:avLst>
              <a:gd name="adj1" fmla="val -33922"/>
              <a:gd name="adj2" fmla="val 74814"/>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2060"/>
                </a:solidFill>
                <a:latin typeface="Century Gothic" panose="020B0502020202020204" pitchFamily="34" charset="0"/>
              </a:rPr>
              <a:t>Enjoy your meal! </a:t>
            </a:r>
            <a:endParaRPr lang="en-GB" sz="2000" dirty="0">
              <a:solidFill>
                <a:srgbClr val="002060"/>
              </a:solidFill>
              <a:latin typeface="Century Gothic" panose="020B0502020202020204" pitchFamily="34" charset="0"/>
            </a:endParaRPr>
          </a:p>
        </p:txBody>
      </p:sp>
      <p:sp>
        <p:nvSpPr>
          <p:cNvPr id="7" name="Speech Bubble: Rectangle with Corners Rounded 6">
            <a:extLst>
              <a:ext uri="{FF2B5EF4-FFF2-40B4-BE49-F238E27FC236}">
                <a16:creationId xmlns:a16="http://schemas.microsoft.com/office/drawing/2014/main" id="{C80E39BC-1FF9-A63D-03EE-3A4FCFE8FB2F}"/>
              </a:ext>
            </a:extLst>
          </p:cNvPr>
          <p:cNvSpPr/>
          <p:nvPr/>
        </p:nvSpPr>
        <p:spPr>
          <a:xfrm>
            <a:off x="3642612" y="3219199"/>
            <a:ext cx="956257" cy="811418"/>
          </a:xfrm>
          <a:prstGeom prst="wedgeRoundRectCallout">
            <a:avLst>
              <a:gd name="adj1" fmla="val -90336"/>
              <a:gd name="adj2" fmla="val 41132"/>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2060"/>
                </a:solidFill>
                <a:latin typeface="Century Gothic" panose="020B0502020202020204" pitchFamily="34" charset="0"/>
              </a:rPr>
              <a:t>Have fun!</a:t>
            </a:r>
            <a:endParaRPr lang="en-GB" sz="2000" dirty="0">
              <a:solidFill>
                <a:srgbClr val="002060"/>
              </a:solidFill>
              <a:latin typeface="Century Gothic" panose="020B0502020202020204" pitchFamily="34" charset="0"/>
            </a:endParaRPr>
          </a:p>
        </p:txBody>
      </p:sp>
      <p:sp>
        <p:nvSpPr>
          <p:cNvPr id="8" name="Speech Bubble: Oval 7">
            <a:extLst>
              <a:ext uri="{FF2B5EF4-FFF2-40B4-BE49-F238E27FC236}">
                <a16:creationId xmlns:a16="http://schemas.microsoft.com/office/drawing/2014/main" id="{E46C2022-64E1-35C0-C649-10D6E1995AAD}"/>
              </a:ext>
            </a:extLst>
          </p:cNvPr>
          <p:cNvSpPr/>
          <p:nvPr/>
        </p:nvSpPr>
        <p:spPr>
          <a:xfrm>
            <a:off x="4959444" y="4360599"/>
            <a:ext cx="2356223" cy="1100064"/>
          </a:xfrm>
          <a:prstGeom prst="wedgeEllipseCallout">
            <a:avLst>
              <a:gd name="adj1" fmla="val 93838"/>
              <a:gd name="adj2" fmla="val 119657"/>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a:ea typeface="+mn-ea"/>
                <a:cs typeface="+mn-cs"/>
              </a:rPr>
              <a:t>The red words are strong verbs!</a:t>
            </a:r>
            <a:r>
              <a:rPr kumimoji="0" lang="en-GB" sz="1800" b="1" i="0" u="none" strike="noStrike" kern="1200" cap="none" spc="0" normalizeH="0" noProof="0" dirty="0">
                <a:ln>
                  <a:noFill/>
                </a:ln>
                <a:solidFill>
                  <a:prstClr val="white"/>
                </a:solidFill>
                <a:effectLst/>
                <a:uLnTx/>
                <a:uFillTx/>
                <a:latin typeface="Century Gothic"/>
                <a:ea typeface="+mn-ea"/>
                <a:cs typeface="+mn-cs"/>
              </a:rPr>
              <a:t> </a:t>
            </a:r>
            <a:endParaRPr kumimoji="0" lang="en-GB" sz="1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4" name="Speech Bubble: Oval 3">
            <a:extLst>
              <a:ext uri="{FF2B5EF4-FFF2-40B4-BE49-F238E27FC236}">
                <a16:creationId xmlns:a16="http://schemas.microsoft.com/office/drawing/2014/main" id="{98BDE4C3-8C19-0F4B-6462-DD92FB9FCA73}"/>
              </a:ext>
            </a:extLst>
          </p:cNvPr>
          <p:cNvSpPr/>
          <p:nvPr/>
        </p:nvSpPr>
        <p:spPr>
          <a:xfrm>
            <a:off x="7080147" y="59580"/>
            <a:ext cx="4172321" cy="1877735"/>
          </a:xfrm>
          <a:prstGeom prst="wedgeEllipseCallout">
            <a:avLst>
              <a:gd name="adj1" fmla="val -83033"/>
              <a:gd name="adj2" fmla="val 62738"/>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a:ea typeface="+mn-ea"/>
                <a:cs typeface="+mn-cs"/>
              </a:rPr>
              <a:t>You know ‘</a:t>
            </a:r>
            <a:r>
              <a:rPr kumimoji="0" lang="en-GB" sz="1800" b="0" i="0" u="none" strike="noStrike" kern="1200" cap="none" spc="0" normalizeH="0" baseline="0" noProof="0" dirty="0" err="1">
                <a:ln>
                  <a:noFill/>
                </a:ln>
                <a:solidFill>
                  <a:prstClr val="white"/>
                </a:solidFill>
                <a:effectLst/>
                <a:uLnTx/>
                <a:uFillTx/>
                <a:latin typeface="Century Gothic"/>
                <a:ea typeface="+mn-ea"/>
                <a:cs typeface="+mn-cs"/>
              </a:rPr>
              <a:t>dann</a:t>
            </a:r>
            <a:r>
              <a:rPr kumimoji="0" lang="en-GB" sz="1800" b="0" i="0" u="none" strike="noStrike" kern="1200" cap="none" spc="0" normalizeH="0" baseline="0" noProof="0" dirty="0">
                <a:ln>
                  <a:noFill/>
                </a:ln>
                <a:solidFill>
                  <a:prstClr val="white"/>
                </a:solidFill>
                <a:effectLst/>
                <a:uLnTx/>
                <a:uFillTx/>
                <a:latin typeface="Century Gothic"/>
                <a:ea typeface="+mn-ea"/>
                <a:cs typeface="+mn-cs"/>
              </a:rPr>
              <a:t>’ (then) and other time expressions to link sentences – but don’t forget to swap the subject and the verb! </a:t>
            </a:r>
          </a:p>
        </p:txBody>
      </p:sp>
      <p:sp>
        <p:nvSpPr>
          <p:cNvPr id="35" name="Title 2">
            <a:extLst>
              <a:ext uri="{FF2B5EF4-FFF2-40B4-BE49-F238E27FC236}">
                <a16:creationId xmlns:a16="http://schemas.microsoft.com/office/drawing/2014/main" id="{A07B77A2-087B-4C31-8349-A1BF802D89D6}"/>
              </a:ext>
            </a:extLst>
          </p:cNvPr>
          <p:cNvSpPr txBox="1">
            <a:spLocks/>
          </p:cNvSpPr>
          <p:nvPr/>
        </p:nvSpPr>
        <p:spPr>
          <a:xfrm>
            <a:off x="10639586" y="993257"/>
            <a:ext cx="1552414" cy="408523"/>
          </a:xfrm>
          <a:prstGeom prst="rect">
            <a:avLst/>
          </a:prstGeom>
          <a:solidFill>
            <a:srgbClr val="FF00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schreiben</a:t>
            </a:r>
            <a:endParaRPr lang="en-GB" sz="2000" b="1" kern="0" dirty="0">
              <a:solidFill>
                <a:schemeClr val="bg1"/>
              </a:solidFill>
              <a:latin typeface="Century Gothic" panose="020B0502020202020204" pitchFamily="34" charset="0"/>
            </a:endParaRPr>
          </a:p>
        </p:txBody>
      </p:sp>
      <p:sp>
        <p:nvSpPr>
          <p:cNvPr id="9" name="TextBox 8">
            <a:extLst>
              <a:ext uri="{FF2B5EF4-FFF2-40B4-BE49-F238E27FC236}">
                <a16:creationId xmlns:a16="http://schemas.microsoft.com/office/drawing/2014/main" id="{21A56458-D399-8BAB-2AB6-8E64C79843AA}"/>
              </a:ext>
            </a:extLst>
          </p:cNvPr>
          <p:cNvSpPr txBox="1"/>
          <p:nvPr/>
        </p:nvSpPr>
        <p:spPr>
          <a:xfrm>
            <a:off x="9312305" y="3838220"/>
            <a:ext cx="816961" cy="400110"/>
          </a:xfrm>
          <a:prstGeom prst="rect">
            <a:avLst/>
          </a:prstGeom>
          <a:noFill/>
        </p:spPr>
        <p:txBody>
          <a:bodyPr wrap="square" rtlCol="0">
            <a:spAutoFit/>
          </a:bodyPr>
          <a:lstStyle/>
          <a:p>
            <a:r>
              <a:rPr lang="en-US" sz="2000" b="1" dirty="0" err="1">
                <a:solidFill>
                  <a:srgbClr val="002060"/>
                </a:solidFill>
                <a:latin typeface="Century Gothic" panose="020B0502020202020204" pitchFamily="34" charset="0"/>
              </a:rPr>
              <a:t>sie</a:t>
            </a:r>
            <a:endParaRPr lang="en-GB" sz="2000" b="1" dirty="0">
              <a:solidFill>
                <a:srgbClr val="002060"/>
              </a:solidFill>
              <a:latin typeface="Century Gothic" panose="020B0502020202020204" pitchFamily="34" charset="0"/>
            </a:endParaRPr>
          </a:p>
        </p:txBody>
      </p:sp>
      <p:sp>
        <p:nvSpPr>
          <p:cNvPr id="10" name="TextBox 9">
            <a:extLst>
              <a:ext uri="{FF2B5EF4-FFF2-40B4-BE49-F238E27FC236}">
                <a16:creationId xmlns:a16="http://schemas.microsoft.com/office/drawing/2014/main" id="{8B9B4E09-1961-F815-8275-21497B4BDD14}"/>
              </a:ext>
            </a:extLst>
          </p:cNvPr>
          <p:cNvSpPr txBox="1"/>
          <p:nvPr/>
        </p:nvSpPr>
        <p:spPr>
          <a:xfrm>
            <a:off x="2316985" y="4072181"/>
            <a:ext cx="816961" cy="400110"/>
          </a:xfrm>
          <a:prstGeom prst="rect">
            <a:avLst/>
          </a:prstGeom>
          <a:noFill/>
        </p:spPr>
        <p:txBody>
          <a:bodyPr wrap="square" rtlCol="0">
            <a:spAutoFit/>
          </a:bodyPr>
          <a:lstStyle/>
          <a:p>
            <a:r>
              <a:rPr lang="en-US" sz="2000" b="1" dirty="0">
                <a:solidFill>
                  <a:srgbClr val="002060"/>
                </a:solidFill>
                <a:latin typeface="Century Gothic" panose="020B0502020202020204" pitchFamily="34" charset="0"/>
              </a:rPr>
              <a:t>man</a:t>
            </a:r>
            <a:endParaRPr lang="en-GB" sz="2000"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1144262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pic>
        <p:nvPicPr>
          <p:cNvPr id="36" name="Graphic 35" descr="Blackboard">
            <a:extLst>
              <a:ext uri="{FF2B5EF4-FFF2-40B4-BE49-F238E27FC236}">
                <a16:creationId xmlns:a16="http://schemas.microsoft.com/office/drawing/2014/main" id="{E3085AD7-7431-428E-BF5B-88094B1F8BF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53659" y="-167503"/>
            <a:ext cx="1256675" cy="1256675"/>
          </a:xfrm>
          <a:prstGeom prst="rect">
            <a:avLst/>
          </a:prstGeom>
        </p:spPr>
      </p:pic>
      <p:sp>
        <p:nvSpPr>
          <p:cNvPr id="33" name="Google Shape;167;p2">
            <a:extLst>
              <a:ext uri="{FF2B5EF4-FFF2-40B4-BE49-F238E27FC236}">
                <a16:creationId xmlns:a16="http://schemas.microsoft.com/office/drawing/2014/main" id="{97B5EB65-05AA-4A81-B6EC-9CBC24B73C4A}"/>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9" name="Picture 38">
            <a:extLst>
              <a:ext uri="{FF2B5EF4-FFF2-40B4-BE49-F238E27FC236}">
                <a16:creationId xmlns:a16="http://schemas.microsoft.com/office/drawing/2014/main" id="{85087EB6-3B65-489B-B498-55D4EDA3492D}"/>
              </a:ext>
            </a:extLst>
          </p:cNvPr>
          <p:cNvPicPr>
            <a:picLocks noChangeAspect="1"/>
          </p:cNvPicPr>
          <p:nvPr/>
        </p:nvPicPr>
        <p:blipFill>
          <a:blip r:embed="rId5"/>
          <a:stretch>
            <a:fillRect/>
          </a:stretch>
        </p:blipFill>
        <p:spPr>
          <a:xfrm>
            <a:off x="9029791" y="87041"/>
            <a:ext cx="1141772" cy="889048"/>
          </a:xfrm>
          <a:prstGeom prst="rect">
            <a:avLst/>
          </a:prstGeom>
        </p:spPr>
      </p:pic>
      <p:pic>
        <p:nvPicPr>
          <p:cNvPr id="40" name="Picture 39">
            <a:extLst>
              <a:ext uri="{FF2B5EF4-FFF2-40B4-BE49-F238E27FC236}">
                <a16:creationId xmlns:a16="http://schemas.microsoft.com/office/drawing/2014/main" id="{C29A7066-721A-4B5C-A6D7-F9C4C5B6F866}"/>
              </a:ext>
            </a:extLst>
          </p:cNvPr>
          <p:cNvPicPr>
            <a:picLocks noChangeAspect="1"/>
          </p:cNvPicPr>
          <p:nvPr/>
        </p:nvPicPr>
        <p:blipFill>
          <a:blip r:embed="rId6"/>
          <a:stretch>
            <a:fillRect/>
          </a:stretch>
        </p:blipFill>
        <p:spPr>
          <a:xfrm>
            <a:off x="9668948" y="176193"/>
            <a:ext cx="838784" cy="812572"/>
          </a:xfrm>
          <a:prstGeom prst="rect">
            <a:avLst/>
          </a:prstGeom>
        </p:spPr>
      </p:pic>
      <p:pic>
        <p:nvPicPr>
          <p:cNvPr id="49" name="Picture 48">
            <a:extLst>
              <a:ext uri="{FF2B5EF4-FFF2-40B4-BE49-F238E27FC236}">
                <a16:creationId xmlns:a16="http://schemas.microsoft.com/office/drawing/2014/main" id="{A7E6C227-DB67-4109-A985-89DDB9FF66EC}"/>
              </a:ext>
            </a:extLst>
          </p:cNvPr>
          <p:cNvPicPr>
            <a:picLocks noChangeAspect="1"/>
          </p:cNvPicPr>
          <p:nvPr/>
        </p:nvPicPr>
        <p:blipFill>
          <a:blip r:embed="rId7"/>
          <a:stretch>
            <a:fillRect/>
          </a:stretch>
        </p:blipFill>
        <p:spPr>
          <a:xfrm>
            <a:off x="9487646" y="4484168"/>
            <a:ext cx="824619" cy="824619"/>
          </a:xfrm>
          <a:prstGeom prst="rect">
            <a:avLst/>
          </a:prstGeom>
        </p:spPr>
      </p:pic>
      <p:pic>
        <p:nvPicPr>
          <p:cNvPr id="50" name="Picture 49">
            <a:extLst>
              <a:ext uri="{FF2B5EF4-FFF2-40B4-BE49-F238E27FC236}">
                <a16:creationId xmlns:a16="http://schemas.microsoft.com/office/drawing/2014/main" id="{AAA8C449-28E1-4CB9-8B37-CE2BE652DDDA}"/>
              </a:ext>
            </a:extLst>
          </p:cNvPr>
          <p:cNvPicPr>
            <a:picLocks noChangeAspect="1"/>
          </p:cNvPicPr>
          <p:nvPr/>
        </p:nvPicPr>
        <p:blipFill>
          <a:blip r:embed="rId8"/>
          <a:stretch>
            <a:fillRect/>
          </a:stretch>
        </p:blipFill>
        <p:spPr>
          <a:xfrm flipH="1">
            <a:off x="10873582" y="2704873"/>
            <a:ext cx="567594" cy="632613"/>
          </a:xfrm>
          <a:prstGeom prst="rect">
            <a:avLst/>
          </a:prstGeom>
        </p:spPr>
      </p:pic>
      <p:pic>
        <p:nvPicPr>
          <p:cNvPr id="51" name="Picture 50">
            <a:extLst>
              <a:ext uri="{FF2B5EF4-FFF2-40B4-BE49-F238E27FC236}">
                <a16:creationId xmlns:a16="http://schemas.microsoft.com/office/drawing/2014/main" id="{A7F9E55F-1319-4BF2-B48F-35E7AF3F8917}"/>
              </a:ext>
            </a:extLst>
          </p:cNvPr>
          <p:cNvPicPr>
            <a:picLocks noChangeAspect="1"/>
          </p:cNvPicPr>
          <p:nvPr/>
        </p:nvPicPr>
        <p:blipFill>
          <a:blip r:embed="rId9"/>
          <a:stretch>
            <a:fillRect/>
          </a:stretch>
        </p:blipFill>
        <p:spPr>
          <a:xfrm>
            <a:off x="10834157" y="2345527"/>
            <a:ext cx="581636" cy="290818"/>
          </a:xfrm>
          <a:prstGeom prst="rect">
            <a:avLst/>
          </a:prstGeom>
        </p:spPr>
      </p:pic>
      <p:pic>
        <p:nvPicPr>
          <p:cNvPr id="54" name="Picture 53">
            <a:extLst>
              <a:ext uri="{FF2B5EF4-FFF2-40B4-BE49-F238E27FC236}">
                <a16:creationId xmlns:a16="http://schemas.microsoft.com/office/drawing/2014/main" id="{F63345C8-E76C-487C-9503-D7676A154536}"/>
              </a:ext>
            </a:extLst>
          </p:cNvPr>
          <p:cNvPicPr>
            <a:picLocks noChangeAspect="1"/>
          </p:cNvPicPr>
          <p:nvPr/>
        </p:nvPicPr>
        <p:blipFill>
          <a:blip r:embed="rId10"/>
          <a:stretch>
            <a:fillRect/>
          </a:stretch>
        </p:blipFill>
        <p:spPr>
          <a:xfrm>
            <a:off x="8740901" y="1280294"/>
            <a:ext cx="1053565" cy="595923"/>
          </a:xfrm>
          <a:prstGeom prst="rect">
            <a:avLst/>
          </a:prstGeom>
        </p:spPr>
      </p:pic>
      <p:pic>
        <p:nvPicPr>
          <p:cNvPr id="56" name="Picture 55" descr="Logo&#10;&#10;Description automatically generated">
            <a:extLst>
              <a:ext uri="{FF2B5EF4-FFF2-40B4-BE49-F238E27FC236}">
                <a16:creationId xmlns:a16="http://schemas.microsoft.com/office/drawing/2014/main" id="{D88B8927-01B4-4872-9CFB-9B2C1B6A29C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4881" y="3835299"/>
            <a:ext cx="841546" cy="835847"/>
          </a:xfrm>
          <a:prstGeom prst="rect">
            <a:avLst/>
          </a:prstGeom>
        </p:spPr>
      </p:pic>
      <p:pic>
        <p:nvPicPr>
          <p:cNvPr id="41" name="Graphic 40" descr="User with solid fill">
            <a:extLst>
              <a:ext uri="{FF2B5EF4-FFF2-40B4-BE49-F238E27FC236}">
                <a16:creationId xmlns:a16="http://schemas.microsoft.com/office/drawing/2014/main" id="{2A815B5D-2C83-47FE-A555-3AA4997EFAB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331768" y="74365"/>
            <a:ext cx="914400" cy="914400"/>
          </a:xfrm>
          <a:prstGeom prst="rect">
            <a:avLst/>
          </a:prstGeom>
        </p:spPr>
      </p:pic>
      <p:grpSp>
        <p:nvGrpSpPr>
          <p:cNvPr id="61" name="Group 60">
            <a:extLst>
              <a:ext uri="{FF2B5EF4-FFF2-40B4-BE49-F238E27FC236}">
                <a16:creationId xmlns:a16="http://schemas.microsoft.com/office/drawing/2014/main" id="{89FC1D0F-BE88-4BCE-903A-B3C9E6203409}"/>
              </a:ext>
            </a:extLst>
          </p:cNvPr>
          <p:cNvGrpSpPr/>
          <p:nvPr/>
        </p:nvGrpSpPr>
        <p:grpSpPr>
          <a:xfrm>
            <a:off x="4216976" y="160547"/>
            <a:ext cx="2464378" cy="582075"/>
            <a:chOff x="8587143" y="228599"/>
            <a:chExt cx="4086358" cy="925883"/>
          </a:xfrm>
        </p:grpSpPr>
        <p:sp>
          <p:nvSpPr>
            <p:cNvPr id="62" name="Speech Bubble: Rectangle with Corners Rounded 61">
              <a:extLst>
                <a:ext uri="{FF2B5EF4-FFF2-40B4-BE49-F238E27FC236}">
                  <a16:creationId xmlns:a16="http://schemas.microsoft.com/office/drawing/2014/main" id="{447CC2AD-2570-4CFB-AF43-84ADDB5A707C}"/>
                </a:ext>
              </a:extLst>
            </p:cNvPr>
            <p:cNvSpPr/>
            <p:nvPr/>
          </p:nvSpPr>
          <p:spPr>
            <a:xfrm>
              <a:off x="8587143" y="228599"/>
              <a:ext cx="4086358" cy="925883"/>
            </a:xfrm>
            <a:prstGeom prst="wedgeRoundRectCallout">
              <a:avLst>
                <a:gd name="adj1" fmla="val -55900"/>
                <a:gd name="adj2" fmla="val 2431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TextBox 62">
              <a:hlinkClick r:id="" action="ppaction://noaction">
                <a:snd r:embed="rId14" name="T3_W3F_9.1.wav"/>
              </a:hlinkClick>
              <a:extLst>
                <a:ext uri="{FF2B5EF4-FFF2-40B4-BE49-F238E27FC236}">
                  <a16:creationId xmlns:a16="http://schemas.microsoft.com/office/drawing/2014/main" id="{598A59FA-8007-4B30-B592-59683756C444}"/>
                </a:ext>
              </a:extLst>
            </p:cNvPr>
            <p:cNvSpPr txBox="1"/>
            <p:nvPr/>
          </p:nvSpPr>
          <p:spPr>
            <a:xfrm>
              <a:off x="8587145" y="340820"/>
              <a:ext cx="3484347" cy="759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Zum</a:t>
              </a: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Beispiel</a:t>
              </a: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64" name="Graphic 63" descr="Teacher">
            <a:extLst>
              <a:ext uri="{FF2B5EF4-FFF2-40B4-BE49-F238E27FC236}">
                <a16:creationId xmlns:a16="http://schemas.microsoft.com/office/drawing/2014/main" id="{03CD6F24-7C89-4C66-A091-3826F8D8B39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305003" y="28742"/>
            <a:ext cx="816961" cy="938928"/>
          </a:xfrm>
          <a:prstGeom prst="rect">
            <a:avLst/>
          </a:prstGeom>
        </p:spPr>
      </p:pic>
      <p:sp>
        <p:nvSpPr>
          <p:cNvPr id="3" name="TextBox 2">
            <a:extLst>
              <a:ext uri="{FF2B5EF4-FFF2-40B4-BE49-F238E27FC236}">
                <a16:creationId xmlns:a16="http://schemas.microsoft.com/office/drawing/2014/main" id="{B4DE0EDA-99AC-431E-91C8-621276CFE603}"/>
              </a:ext>
            </a:extLst>
          </p:cNvPr>
          <p:cNvSpPr txBox="1"/>
          <p:nvPr/>
        </p:nvSpPr>
        <p:spPr>
          <a:xfrm>
            <a:off x="123171" y="6159376"/>
            <a:ext cx="12215676" cy="461665"/>
          </a:xfrm>
          <a:prstGeom prst="rect">
            <a:avLst/>
          </a:prstGeom>
          <a:noFill/>
        </p:spPr>
        <p:txBody>
          <a:bodyPr wrap="square" rtlCol="0">
            <a:spAutoFit/>
          </a:bodyPr>
          <a:lstStyle/>
          <a:p>
            <a:pPr algn="ctr"/>
            <a:r>
              <a:rPr lang="en-GB" sz="2400" dirty="0" err="1">
                <a:solidFill>
                  <a:srgbClr val="002060"/>
                </a:solidFill>
                <a:latin typeface="Century Gothic" panose="020B0502020202020204" pitchFamily="34" charset="0"/>
              </a:rPr>
              <a:t>singen</a:t>
            </a:r>
            <a:r>
              <a:rPr lang="en-GB" sz="2400" dirty="0">
                <a:solidFill>
                  <a:srgbClr val="002060"/>
                </a:solidFill>
                <a:latin typeface="Century Gothic" panose="020B0502020202020204" pitchFamily="34" charset="0"/>
              </a:rPr>
              <a:t> | </a:t>
            </a:r>
            <a:r>
              <a:rPr lang="en-GB" sz="2400" dirty="0" err="1">
                <a:solidFill>
                  <a:srgbClr val="002060"/>
                </a:solidFill>
                <a:latin typeface="Century Gothic" panose="020B0502020202020204" pitchFamily="34" charset="0"/>
              </a:rPr>
              <a:t>gehen</a:t>
            </a:r>
            <a:r>
              <a:rPr lang="en-GB" sz="2400" dirty="0">
                <a:solidFill>
                  <a:srgbClr val="002060"/>
                </a:solidFill>
                <a:latin typeface="Century Gothic" panose="020B0502020202020204" pitchFamily="34" charset="0"/>
              </a:rPr>
              <a:t> | tanzen | </a:t>
            </a:r>
            <a:r>
              <a:rPr lang="en-GB" sz="2400" dirty="0" err="1">
                <a:solidFill>
                  <a:srgbClr val="002060"/>
                </a:solidFill>
                <a:latin typeface="Century Gothic" panose="020B0502020202020204" pitchFamily="34" charset="0"/>
              </a:rPr>
              <a:t>sagen</a:t>
            </a:r>
            <a:r>
              <a:rPr lang="en-GB" sz="2400" dirty="0">
                <a:solidFill>
                  <a:srgbClr val="002060"/>
                </a:solidFill>
                <a:latin typeface="Century Gothic" panose="020B0502020202020204" pitchFamily="34" charset="0"/>
              </a:rPr>
              <a:t> | </a:t>
            </a:r>
            <a:r>
              <a:rPr lang="en-GB" sz="2400" dirty="0" err="1">
                <a:solidFill>
                  <a:srgbClr val="FF0000"/>
                </a:solidFill>
                <a:latin typeface="Century Gothic" panose="020B0502020202020204" pitchFamily="34" charset="0"/>
              </a:rPr>
              <a:t>essen</a:t>
            </a:r>
            <a:r>
              <a:rPr lang="en-GB" sz="2400" dirty="0">
                <a:solidFill>
                  <a:srgbClr val="FF0000"/>
                </a:solidFill>
                <a:latin typeface="Century Gothic" panose="020B0502020202020204" pitchFamily="34" charset="0"/>
              </a:rPr>
              <a:t> </a:t>
            </a:r>
            <a:r>
              <a:rPr lang="en-GB" sz="2400" dirty="0">
                <a:solidFill>
                  <a:srgbClr val="002060"/>
                </a:solidFill>
                <a:latin typeface="Century Gothic" panose="020B0502020202020204" pitchFamily="34" charset="0"/>
              </a:rPr>
              <a:t>| </a:t>
            </a:r>
            <a:r>
              <a:rPr lang="en-GB" sz="2400" dirty="0" err="1">
                <a:solidFill>
                  <a:srgbClr val="FF0000"/>
                </a:solidFill>
                <a:latin typeface="Century Gothic" panose="020B0502020202020204" pitchFamily="34" charset="0"/>
              </a:rPr>
              <a:t>tragen</a:t>
            </a:r>
            <a:r>
              <a:rPr lang="en-GB" sz="2400" dirty="0">
                <a:solidFill>
                  <a:srgbClr val="002060"/>
                </a:solidFill>
                <a:latin typeface="Century Gothic" panose="020B0502020202020204" pitchFamily="34" charset="0"/>
              </a:rPr>
              <a:t> | </a:t>
            </a:r>
            <a:r>
              <a:rPr lang="en-GB" sz="2400" dirty="0" err="1">
                <a:solidFill>
                  <a:srgbClr val="FF0000"/>
                </a:solidFill>
                <a:latin typeface="Century Gothic" panose="020B0502020202020204" pitchFamily="34" charset="0"/>
              </a:rPr>
              <a:t>sehen</a:t>
            </a:r>
            <a:r>
              <a:rPr lang="en-GB" sz="2400" dirty="0">
                <a:solidFill>
                  <a:srgbClr val="002060"/>
                </a:solidFill>
                <a:latin typeface="Century Gothic" panose="020B0502020202020204" pitchFamily="34" charset="0"/>
              </a:rPr>
              <a:t> | </a:t>
            </a:r>
            <a:r>
              <a:rPr lang="en-GB" sz="2400" dirty="0" err="1">
                <a:solidFill>
                  <a:srgbClr val="FF0000"/>
                </a:solidFill>
                <a:latin typeface="Century Gothic" panose="020B0502020202020204" pitchFamily="34" charset="0"/>
              </a:rPr>
              <a:t>werden</a:t>
            </a:r>
            <a:r>
              <a:rPr lang="en-GB" sz="2400" dirty="0">
                <a:solidFill>
                  <a:srgbClr val="FF0000"/>
                </a:solidFill>
                <a:latin typeface="Century Gothic" panose="020B0502020202020204" pitchFamily="34" charset="0"/>
              </a:rPr>
              <a:t> </a:t>
            </a:r>
          </a:p>
        </p:txBody>
      </p:sp>
      <p:sp>
        <p:nvSpPr>
          <p:cNvPr id="35" name="Title 2">
            <a:extLst>
              <a:ext uri="{FF2B5EF4-FFF2-40B4-BE49-F238E27FC236}">
                <a16:creationId xmlns:a16="http://schemas.microsoft.com/office/drawing/2014/main" id="{A07B77A2-087B-4C31-8349-A1BF802D89D6}"/>
              </a:ext>
            </a:extLst>
          </p:cNvPr>
          <p:cNvSpPr txBox="1">
            <a:spLocks/>
          </p:cNvSpPr>
          <p:nvPr/>
        </p:nvSpPr>
        <p:spPr>
          <a:xfrm>
            <a:off x="10639586" y="993257"/>
            <a:ext cx="1552414" cy="408523"/>
          </a:xfrm>
          <a:prstGeom prst="rect">
            <a:avLst/>
          </a:prstGeom>
          <a:solidFill>
            <a:srgbClr val="FF00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schreiben</a:t>
            </a:r>
            <a:endParaRPr lang="en-GB" sz="2000" b="1" kern="0" dirty="0">
              <a:solidFill>
                <a:schemeClr val="bg1"/>
              </a:solidFill>
              <a:latin typeface="Century Gothic" panose="020B0502020202020204" pitchFamily="34" charset="0"/>
            </a:endParaRPr>
          </a:p>
        </p:txBody>
      </p:sp>
      <p:sp>
        <p:nvSpPr>
          <p:cNvPr id="10" name="Rectangle: Rounded Corners 9">
            <a:hlinkClick r:id="" action="ppaction://noaction">
              <a:snd r:embed="rId17" name="T3_W3F_9.2.wav"/>
            </a:hlinkClick>
            <a:extLst>
              <a:ext uri="{FF2B5EF4-FFF2-40B4-BE49-F238E27FC236}">
                <a16:creationId xmlns:a16="http://schemas.microsoft.com/office/drawing/2014/main" id="{63755390-1A17-ECEE-D01A-C390FD5E5448}"/>
              </a:ext>
            </a:extLst>
          </p:cNvPr>
          <p:cNvSpPr/>
          <p:nvPr/>
        </p:nvSpPr>
        <p:spPr>
          <a:xfrm>
            <a:off x="176595" y="1700271"/>
            <a:ext cx="3627248" cy="594600"/>
          </a:xfrm>
          <a:prstGeom prst="roundRect">
            <a:avLst/>
          </a:prstGeom>
          <a:solidFill>
            <a:schemeClr val="accent3">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2060"/>
                </a:solidFill>
                <a:latin typeface="Century Gothic" panose="020B0502020202020204" pitchFamily="34" charset="0"/>
              </a:rPr>
              <a:t>Man </a:t>
            </a:r>
            <a:r>
              <a:rPr lang="en-US" sz="2000" dirty="0" err="1">
                <a:solidFill>
                  <a:srgbClr val="002060"/>
                </a:solidFill>
                <a:latin typeface="Century Gothic" panose="020B0502020202020204" pitchFamily="34" charset="0"/>
              </a:rPr>
              <a:t>tanzt</a:t>
            </a:r>
            <a:r>
              <a:rPr lang="en-US" sz="2000" dirty="0">
                <a:solidFill>
                  <a:srgbClr val="002060"/>
                </a:solidFill>
                <a:latin typeface="Century Gothic" panose="020B0502020202020204" pitchFamily="34" charset="0"/>
              </a:rPr>
              <a:t> auf dem Platz.</a:t>
            </a:r>
            <a:endParaRPr lang="en-GB" sz="2000" dirty="0">
              <a:solidFill>
                <a:srgbClr val="002060"/>
              </a:solidFill>
              <a:latin typeface="Century Gothic" panose="020B0502020202020204" pitchFamily="34" charset="0"/>
            </a:endParaRPr>
          </a:p>
        </p:txBody>
      </p:sp>
      <p:sp>
        <p:nvSpPr>
          <p:cNvPr id="11" name="Rectangle: Rounded Corners 10">
            <a:hlinkClick r:id="" action="ppaction://noaction">
              <a:snd r:embed="rId18" name="T3_W3F_9.3.wav"/>
            </a:hlinkClick>
            <a:extLst>
              <a:ext uri="{FF2B5EF4-FFF2-40B4-BE49-F238E27FC236}">
                <a16:creationId xmlns:a16="http://schemas.microsoft.com/office/drawing/2014/main" id="{DB4FA818-73F5-FE74-E6E6-F2D7C00B0840}"/>
              </a:ext>
            </a:extLst>
          </p:cNvPr>
          <p:cNvSpPr/>
          <p:nvPr/>
        </p:nvSpPr>
        <p:spPr>
          <a:xfrm>
            <a:off x="4472502" y="1407432"/>
            <a:ext cx="4412886" cy="594600"/>
          </a:xfrm>
          <a:prstGeom prst="roundRect">
            <a:avLst/>
          </a:prstGeom>
          <a:solidFill>
            <a:schemeClr val="accent3">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2060"/>
                </a:solidFill>
                <a:latin typeface="Century Gothic" panose="020B0502020202020204" pitchFamily="34" charset="0"/>
              </a:rPr>
              <a:t>Sie </a:t>
            </a:r>
            <a:r>
              <a:rPr lang="en-US" sz="2000" dirty="0" err="1">
                <a:solidFill>
                  <a:srgbClr val="002060"/>
                </a:solidFill>
                <a:latin typeface="Century Gothic" panose="020B0502020202020204" pitchFamily="34" charset="0"/>
              </a:rPr>
              <a:t>singen</a:t>
            </a:r>
            <a:r>
              <a:rPr lang="en-US" sz="2000" dirty="0">
                <a:solidFill>
                  <a:srgbClr val="002060"/>
                </a:solidFill>
                <a:latin typeface="Century Gothic" panose="020B0502020202020204" pitchFamily="34" charset="0"/>
              </a:rPr>
              <a:t> Lieder auf der </a:t>
            </a:r>
            <a:r>
              <a:rPr lang="en-US" sz="2000" dirty="0" err="1">
                <a:solidFill>
                  <a:srgbClr val="002060"/>
                </a:solidFill>
                <a:latin typeface="Century Gothic" panose="020B0502020202020204" pitchFamily="34" charset="0"/>
              </a:rPr>
              <a:t>Straße</a:t>
            </a:r>
            <a:r>
              <a:rPr lang="en-US" sz="2000" dirty="0">
                <a:solidFill>
                  <a:srgbClr val="002060"/>
                </a:solidFill>
                <a:latin typeface="Century Gothic" panose="020B0502020202020204" pitchFamily="34" charset="0"/>
              </a:rPr>
              <a:t>.</a:t>
            </a:r>
            <a:endParaRPr lang="en-GB" sz="2000" dirty="0">
              <a:solidFill>
                <a:srgbClr val="002060"/>
              </a:solidFill>
              <a:latin typeface="Century Gothic" panose="020B0502020202020204" pitchFamily="34" charset="0"/>
            </a:endParaRPr>
          </a:p>
        </p:txBody>
      </p:sp>
      <p:pic>
        <p:nvPicPr>
          <p:cNvPr id="12" name="Picture 11" descr="Icon&#10;&#10;Description automatically generated">
            <a:extLst>
              <a:ext uri="{FF2B5EF4-FFF2-40B4-BE49-F238E27FC236}">
                <a16:creationId xmlns:a16="http://schemas.microsoft.com/office/drawing/2014/main" id="{2376285A-5410-E871-827C-D58041B4316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554395" y="1107369"/>
            <a:ext cx="757671" cy="752512"/>
          </a:xfrm>
          <a:prstGeom prst="rect">
            <a:avLst/>
          </a:prstGeom>
        </p:spPr>
      </p:pic>
      <p:pic>
        <p:nvPicPr>
          <p:cNvPr id="59" name="Picture 20" descr="Gráficos vectoriales gratis de Paisaje urbano">
            <a:extLst>
              <a:ext uri="{FF2B5EF4-FFF2-40B4-BE49-F238E27FC236}">
                <a16:creationId xmlns:a16="http://schemas.microsoft.com/office/drawing/2014/main" id="{E8218C04-7793-436A-912A-C0D1D735CC2C}"/>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427588" y="1114091"/>
            <a:ext cx="752511" cy="752511"/>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descr="Logo, icon&#10;&#10;Description automatically generated">
            <a:extLst>
              <a:ext uri="{FF2B5EF4-FFF2-40B4-BE49-F238E27FC236}">
                <a16:creationId xmlns:a16="http://schemas.microsoft.com/office/drawing/2014/main" id="{F0216C6C-E513-408E-B6AE-DAE098C66E1D}"/>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708268" y="1687095"/>
            <a:ext cx="892409" cy="888380"/>
          </a:xfrm>
          <a:prstGeom prst="rect">
            <a:avLst/>
          </a:prstGeom>
        </p:spPr>
      </p:pic>
      <p:sp>
        <p:nvSpPr>
          <p:cNvPr id="13" name="TextBox 12">
            <a:extLst>
              <a:ext uri="{FF2B5EF4-FFF2-40B4-BE49-F238E27FC236}">
                <a16:creationId xmlns:a16="http://schemas.microsoft.com/office/drawing/2014/main" id="{484335B2-0F86-14B4-5B7A-1F6CD7A7F29B}"/>
              </a:ext>
            </a:extLst>
          </p:cNvPr>
          <p:cNvSpPr txBox="1"/>
          <p:nvPr/>
        </p:nvSpPr>
        <p:spPr>
          <a:xfrm>
            <a:off x="9637605" y="924766"/>
            <a:ext cx="816961" cy="400110"/>
          </a:xfrm>
          <a:prstGeom prst="rect">
            <a:avLst/>
          </a:prstGeom>
          <a:noFill/>
        </p:spPr>
        <p:txBody>
          <a:bodyPr wrap="square" rtlCol="0">
            <a:spAutoFit/>
          </a:bodyPr>
          <a:lstStyle/>
          <a:p>
            <a:r>
              <a:rPr lang="en-US" sz="2000" b="1" dirty="0" err="1">
                <a:solidFill>
                  <a:srgbClr val="002060"/>
                </a:solidFill>
                <a:latin typeface="Century Gothic" panose="020B0502020202020204" pitchFamily="34" charset="0"/>
              </a:rPr>
              <a:t>sie</a:t>
            </a:r>
            <a:endParaRPr lang="en-GB" sz="2000" b="1" dirty="0">
              <a:solidFill>
                <a:srgbClr val="002060"/>
              </a:solidFill>
              <a:latin typeface="Century Gothic" panose="020B0502020202020204" pitchFamily="34" charset="0"/>
            </a:endParaRPr>
          </a:p>
        </p:txBody>
      </p:sp>
      <p:sp>
        <p:nvSpPr>
          <p:cNvPr id="14" name="TextBox 13">
            <a:extLst>
              <a:ext uri="{FF2B5EF4-FFF2-40B4-BE49-F238E27FC236}">
                <a16:creationId xmlns:a16="http://schemas.microsoft.com/office/drawing/2014/main" id="{D5C6611F-6B2D-37F5-DFCD-F12C12C2B94E}"/>
              </a:ext>
            </a:extLst>
          </p:cNvPr>
          <p:cNvSpPr txBox="1"/>
          <p:nvPr/>
        </p:nvSpPr>
        <p:spPr>
          <a:xfrm>
            <a:off x="7423456" y="814154"/>
            <a:ext cx="816961" cy="400110"/>
          </a:xfrm>
          <a:prstGeom prst="rect">
            <a:avLst/>
          </a:prstGeom>
          <a:noFill/>
        </p:spPr>
        <p:txBody>
          <a:bodyPr wrap="square" rtlCol="0">
            <a:spAutoFit/>
          </a:bodyPr>
          <a:lstStyle/>
          <a:p>
            <a:r>
              <a:rPr lang="en-US" sz="2000" b="1" dirty="0">
                <a:solidFill>
                  <a:srgbClr val="002060"/>
                </a:solidFill>
                <a:latin typeface="Century Gothic" panose="020B0502020202020204" pitchFamily="34" charset="0"/>
              </a:rPr>
              <a:t>man</a:t>
            </a:r>
            <a:endParaRPr lang="en-GB" sz="2000" b="1" dirty="0">
              <a:solidFill>
                <a:srgbClr val="002060"/>
              </a:solidFill>
              <a:latin typeface="Century Gothic" panose="020B0502020202020204" pitchFamily="34" charset="0"/>
            </a:endParaRPr>
          </a:p>
        </p:txBody>
      </p:sp>
      <p:sp>
        <p:nvSpPr>
          <p:cNvPr id="15" name="Rectangle: Rounded Corners 14">
            <a:hlinkClick r:id="" action="ppaction://noaction">
              <a:snd r:embed="rId22" name="T3_W3F_9.5.wav"/>
            </a:hlinkClick>
            <a:extLst>
              <a:ext uri="{FF2B5EF4-FFF2-40B4-BE49-F238E27FC236}">
                <a16:creationId xmlns:a16="http://schemas.microsoft.com/office/drawing/2014/main" id="{EA23D49C-94F3-DC1E-45A8-89F2A37D3302}"/>
              </a:ext>
            </a:extLst>
          </p:cNvPr>
          <p:cNvSpPr/>
          <p:nvPr/>
        </p:nvSpPr>
        <p:spPr>
          <a:xfrm>
            <a:off x="5170070" y="2771408"/>
            <a:ext cx="5568814" cy="594600"/>
          </a:xfrm>
          <a:prstGeom prst="roundRect">
            <a:avLst/>
          </a:prstGeom>
          <a:solidFill>
            <a:schemeClr val="accent3">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2060"/>
                </a:solidFill>
                <a:latin typeface="Century Gothic" panose="020B0502020202020204" pitchFamily="34" charset="0"/>
              </a:rPr>
              <a:t>Man </a:t>
            </a:r>
            <a:r>
              <a:rPr lang="en-US" sz="2000" dirty="0" err="1">
                <a:solidFill>
                  <a:srgbClr val="002060"/>
                </a:solidFill>
                <a:latin typeface="Century Gothic" panose="020B0502020202020204" pitchFamily="34" charset="0"/>
              </a:rPr>
              <a:t>sieht</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schöne</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Uniformen</a:t>
            </a:r>
            <a:r>
              <a:rPr lang="en-US" sz="2000" dirty="0">
                <a:solidFill>
                  <a:srgbClr val="002060"/>
                </a:solidFill>
                <a:latin typeface="Century Gothic" panose="020B0502020202020204" pitchFamily="34" charset="0"/>
              </a:rPr>
              <a:t> und </a:t>
            </a:r>
            <a:r>
              <a:rPr lang="en-US" sz="2000" dirty="0" err="1">
                <a:solidFill>
                  <a:srgbClr val="002060"/>
                </a:solidFill>
                <a:latin typeface="Century Gothic" panose="020B0502020202020204" pitchFamily="34" charset="0"/>
              </a:rPr>
              <a:t>Jacken</a:t>
            </a:r>
            <a:r>
              <a:rPr lang="en-US" sz="2000" dirty="0">
                <a:solidFill>
                  <a:srgbClr val="002060"/>
                </a:solidFill>
                <a:latin typeface="Century Gothic" panose="020B0502020202020204" pitchFamily="34" charset="0"/>
              </a:rPr>
              <a:t>. </a:t>
            </a:r>
            <a:endParaRPr lang="en-GB" sz="2000" dirty="0">
              <a:solidFill>
                <a:srgbClr val="002060"/>
              </a:solidFill>
              <a:latin typeface="Century Gothic" panose="020B0502020202020204" pitchFamily="34" charset="0"/>
            </a:endParaRPr>
          </a:p>
        </p:txBody>
      </p:sp>
      <p:pic>
        <p:nvPicPr>
          <p:cNvPr id="53" name="Picture 52">
            <a:extLst>
              <a:ext uri="{FF2B5EF4-FFF2-40B4-BE49-F238E27FC236}">
                <a16:creationId xmlns:a16="http://schemas.microsoft.com/office/drawing/2014/main" id="{32CEE444-55D1-4A70-8B77-3EB8AD861956}"/>
              </a:ext>
            </a:extLst>
          </p:cNvPr>
          <p:cNvPicPr>
            <a:picLocks noChangeAspect="1"/>
          </p:cNvPicPr>
          <p:nvPr/>
        </p:nvPicPr>
        <p:blipFill>
          <a:blip r:embed="rId23"/>
          <a:stretch>
            <a:fillRect/>
          </a:stretch>
        </p:blipFill>
        <p:spPr>
          <a:xfrm>
            <a:off x="5947457" y="5074834"/>
            <a:ext cx="733897" cy="969552"/>
          </a:xfrm>
          <a:prstGeom prst="rect">
            <a:avLst/>
          </a:prstGeom>
        </p:spPr>
      </p:pic>
      <p:sp>
        <p:nvSpPr>
          <p:cNvPr id="16" name="Rectangle: Rounded Corners 15">
            <a:hlinkClick r:id="" action="ppaction://noaction">
              <a:snd r:embed="rId24" name="T3_W3F_9.6.wav"/>
            </a:hlinkClick>
            <a:extLst>
              <a:ext uri="{FF2B5EF4-FFF2-40B4-BE49-F238E27FC236}">
                <a16:creationId xmlns:a16="http://schemas.microsoft.com/office/drawing/2014/main" id="{91CB57F3-388A-CB6C-5E9B-BED64C79ED2D}"/>
              </a:ext>
            </a:extLst>
          </p:cNvPr>
          <p:cNvSpPr/>
          <p:nvPr/>
        </p:nvSpPr>
        <p:spPr>
          <a:xfrm>
            <a:off x="4031863" y="4048549"/>
            <a:ext cx="5568814" cy="594600"/>
          </a:xfrm>
          <a:prstGeom prst="roundRect">
            <a:avLst/>
          </a:prstGeom>
          <a:solidFill>
            <a:schemeClr val="accent3">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2060"/>
                </a:solidFill>
                <a:latin typeface="Century Gothic" panose="020B0502020202020204" pitchFamily="34" charset="0"/>
              </a:rPr>
              <a:t>Am </a:t>
            </a:r>
            <a:r>
              <a:rPr lang="en-US" sz="2000" dirty="0" err="1">
                <a:solidFill>
                  <a:srgbClr val="002060"/>
                </a:solidFill>
                <a:latin typeface="Century Gothic" panose="020B0502020202020204" pitchFamily="34" charset="0"/>
              </a:rPr>
              <a:t>Nachmittag</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werden</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sie</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müde</a:t>
            </a:r>
            <a:r>
              <a:rPr lang="en-US" sz="2000" dirty="0">
                <a:solidFill>
                  <a:srgbClr val="002060"/>
                </a:solidFill>
                <a:latin typeface="Century Gothic" panose="020B0502020202020204" pitchFamily="34" charset="0"/>
              </a:rPr>
              <a:t>, und am Abend </a:t>
            </a:r>
            <a:r>
              <a:rPr lang="en-US" sz="2000" dirty="0" err="1">
                <a:solidFill>
                  <a:srgbClr val="002060"/>
                </a:solidFill>
                <a:latin typeface="Century Gothic" panose="020B0502020202020204" pitchFamily="34" charset="0"/>
              </a:rPr>
              <a:t>gehen</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sie</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nach</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Hause</a:t>
            </a:r>
            <a:r>
              <a:rPr lang="en-US" sz="2000" dirty="0">
                <a:solidFill>
                  <a:srgbClr val="002060"/>
                </a:solidFill>
                <a:latin typeface="Century Gothic" panose="020B0502020202020204" pitchFamily="34" charset="0"/>
              </a:rPr>
              <a:t>. </a:t>
            </a:r>
            <a:endParaRPr lang="en-GB" sz="2000" dirty="0">
              <a:solidFill>
                <a:srgbClr val="002060"/>
              </a:solidFill>
              <a:latin typeface="Century Gothic" panose="020B0502020202020204" pitchFamily="34" charset="0"/>
            </a:endParaRPr>
          </a:p>
        </p:txBody>
      </p:sp>
      <p:pic>
        <p:nvPicPr>
          <p:cNvPr id="48" name="Picture 47">
            <a:extLst>
              <a:ext uri="{FF2B5EF4-FFF2-40B4-BE49-F238E27FC236}">
                <a16:creationId xmlns:a16="http://schemas.microsoft.com/office/drawing/2014/main" id="{93CEB536-61EE-406C-9DA5-BF41082032DE}"/>
              </a:ext>
            </a:extLst>
          </p:cNvPr>
          <p:cNvPicPr>
            <a:picLocks noChangeAspect="1"/>
          </p:cNvPicPr>
          <p:nvPr/>
        </p:nvPicPr>
        <p:blipFill>
          <a:blip r:embed="rId25"/>
          <a:stretch>
            <a:fillRect/>
          </a:stretch>
        </p:blipFill>
        <p:spPr>
          <a:xfrm>
            <a:off x="8656245" y="4464505"/>
            <a:ext cx="835398" cy="824619"/>
          </a:xfrm>
          <a:prstGeom prst="rect">
            <a:avLst/>
          </a:prstGeom>
        </p:spPr>
      </p:pic>
      <p:sp>
        <p:nvSpPr>
          <p:cNvPr id="7" name="Speech Bubble: Rectangle with Corners Rounded 6">
            <a:extLst>
              <a:ext uri="{FF2B5EF4-FFF2-40B4-BE49-F238E27FC236}">
                <a16:creationId xmlns:a16="http://schemas.microsoft.com/office/drawing/2014/main" id="{C80E39BC-1FF9-A63D-03EE-3A4FCFE8FB2F}"/>
              </a:ext>
            </a:extLst>
          </p:cNvPr>
          <p:cNvSpPr/>
          <p:nvPr/>
        </p:nvSpPr>
        <p:spPr>
          <a:xfrm>
            <a:off x="2485398" y="4343704"/>
            <a:ext cx="956257" cy="811418"/>
          </a:xfrm>
          <a:prstGeom prst="wedgeRoundRectCallout">
            <a:avLst>
              <a:gd name="adj1" fmla="val -79217"/>
              <a:gd name="adj2" fmla="val 6865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2060"/>
                </a:solidFill>
                <a:latin typeface="Century Gothic" panose="020B0502020202020204" pitchFamily="34" charset="0"/>
              </a:rPr>
              <a:t>Have fun!</a:t>
            </a:r>
            <a:endParaRPr lang="en-GB" sz="2000" dirty="0">
              <a:solidFill>
                <a:srgbClr val="002060"/>
              </a:solidFill>
              <a:latin typeface="Century Gothic" panose="020B0502020202020204" pitchFamily="34" charset="0"/>
            </a:endParaRPr>
          </a:p>
        </p:txBody>
      </p:sp>
      <p:sp>
        <p:nvSpPr>
          <p:cNvPr id="17" name="Rectangle: Rounded Corners 16">
            <a:hlinkClick r:id="" action="ppaction://noaction">
              <a:snd r:embed="rId26" name="T3_W3F_9.4.wav"/>
            </a:hlinkClick>
            <a:extLst>
              <a:ext uri="{FF2B5EF4-FFF2-40B4-BE49-F238E27FC236}">
                <a16:creationId xmlns:a16="http://schemas.microsoft.com/office/drawing/2014/main" id="{BBFDEEAD-93CC-1C01-E9DE-A9253EFFCEE6}"/>
              </a:ext>
            </a:extLst>
          </p:cNvPr>
          <p:cNvSpPr/>
          <p:nvPr/>
        </p:nvSpPr>
        <p:spPr>
          <a:xfrm>
            <a:off x="422433" y="3073250"/>
            <a:ext cx="4412886" cy="788491"/>
          </a:xfrm>
          <a:prstGeom prst="roundRect">
            <a:avLst/>
          </a:prstGeom>
          <a:solidFill>
            <a:schemeClr val="accent3">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2060"/>
                </a:solidFill>
                <a:latin typeface="Century Gothic" panose="020B0502020202020204" pitchFamily="34" charset="0"/>
              </a:rPr>
              <a:t>Man </a:t>
            </a:r>
            <a:r>
              <a:rPr lang="en-US" sz="2000" dirty="0" err="1">
                <a:solidFill>
                  <a:srgbClr val="002060"/>
                </a:solidFill>
                <a:latin typeface="Century Gothic" panose="020B0502020202020204" pitchFamily="34" charset="0"/>
              </a:rPr>
              <a:t>sagt</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Guten</a:t>
            </a:r>
            <a:r>
              <a:rPr lang="en-US" sz="2000" dirty="0">
                <a:solidFill>
                  <a:srgbClr val="002060"/>
                </a:solidFill>
                <a:latin typeface="Century Gothic" panose="020B0502020202020204" pitchFamily="34" charset="0"/>
              </a:rPr>
              <a:t> Appetit’ und </a:t>
            </a:r>
            <a:r>
              <a:rPr lang="en-US" sz="2000" dirty="0" err="1">
                <a:solidFill>
                  <a:srgbClr val="002060"/>
                </a:solidFill>
                <a:latin typeface="Century Gothic" panose="020B0502020202020204" pitchFamily="34" charset="0"/>
              </a:rPr>
              <a:t>dann</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isst</a:t>
            </a:r>
            <a:r>
              <a:rPr lang="en-US" sz="2000" dirty="0">
                <a:solidFill>
                  <a:srgbClr val="002060"/>
                </a:solidFill>
                <a:latin typeface="Century Gothic" panose="020B0502020202020204" pitchFamily="34" charset="0"/>
              </a:rPr>
              <a:t> man </a:t>
            </a:r>
            <a:r>
              <a:rPr lang="en-US" sz="2000" dirty="0" err="1">
                <a:solidFill>
                  <a:srgbClr val="002060"/>
                </a:solidFill>
                <a:latin typeface="Century Gothic" panose="020B0502020202020204" pitchFamily="34" charset="0"/>
              </a:rPr>
              <a:t>Butterbrote</a:t>
            </a:r>
            <a:r>
              <a:rPr lang="en-US" sz="2000" dirty="0">
                <a:solidFill>
                  <a:srgbClr val="002060"/>
                </a:solidFill>
                <a:latin typeface="Century Gothic" panose="020B0502020202020204" pitchFamily="34" charset="0"/>
              </a:rPr>
              <a:t>.</a:t>
            </a:r>
            <a:endParaRPr lang="en-GB" sz="2000" dirty="0">
              <a:solidFill>
                <a:srgbClr val="002060"/>
              </a:solidFill>
              <a:latin typeface="Century Gothic" panose="020B0502020202020204" pitchFamily="34" charset="0"/>
            </a:endParaRPr>
          </a:p>
        </p:txBody>
      </p:sp>
      <p:pic>
        <p:nvPicPr>
          <p:cNvPr id="52" name="Picture 51">
            <a:extLst>
              <a:ext uri="{FF2B5EF4-FFF2-40B4-BE49-F238E27FC236}">
                <a16:creationId xmlns:a16="http://schemas.microsoft.com/office/drawing/2014/main" id="{4B78778C-2BDC-4F92-9634-9DEEF01987F5}"/>
              </a:ext>
            </a:extLst>
          </p:cNvPr>
          <p:cNvPicPr>
            <a:picLocks noChangeAspect="1"/>
          </p:cNvPicPr>
          <p:nvPr/>
        </p:nvPicPr>
        <p:blipFill>
          <a:blip r:embed="rId27"/>
          <a:stretch>
            <a:fillRect/>
          </a:stretch>
        </p:blipFill>
        <p:spPr>
          <a:xfrm>
            <a:off x="22349" y="3620284"/>
            <a:ext cx="990528" cy="881558"/>
          </a:xfrm>
          <a:prstGeom prst="rect">
            <a:avLst/>
          </a:prstGeom>
        </p:spPr>
      </p:pic>
      <p:sp>
        <p:nvSpPr>
          <p:cNvPr id="6" name="Speech Bubble: Rectangle with Corners Rounded 5">
            <a:extLst>
              <a:ext uri="{FF2B5EF4-FFF2-40B4-BE49-F238E27FC236}">
                <a16:creationId xmlns:a16="http://schemas.microsoft.com/office/drawing/2014/main" id="{61E35BAE-E2B8-A491-704B-7E888FDBD2CF}"/>
              </a:ext>
            </a:extLst>
          </p:cNvPr>
          <p:cNvSpPr/>
          <p:nvPr/>
        </p:nvSpPr>
        <p:spPr>
          <a:xfrm>
            <a:off x="3837266" y="2159445"/>
            <a:ext cx="1244915" cy="884075"/>
          </a:xfrm>
          <a:prstGeom prst="wedgeRoundRectCallout">
            <a:avLst>
              <a:gd name="adj1" fmla="val -125725"/>
              <a:gd name="adj2" fmla="val 68567"/>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2060"/>
                </a:solidFill>
                <a:latin typeface="Century Gothic" panose="020B0502020202020204" pitchFamily="34" charset="0"/>
              </a:rPr>
              <a:t>Enjoy your meal! </a:t>
            </a:r>
            <a:endParaRPr lang="en-GB" sz="2000" dirty="0">
              <a:solidFill>
                <a:srgbClr val="002060"/>
              </a:solidFill>
              <a:latin typeface="Century Gothic" panose="020B0502020202020204" pitchFamily="34" charset="0"/>
            </a:endParaRPr>
          </a:p>
        </p:txBody>
      </p:sp>
      <p:pic>
        <p:nvPicPr>
          <p:cNvPr id="45" name="Picture 44" descr="Icon&#10;&#10;Description automatically generated">
            <a:extLst>
              <a:ext uri="{FF2B5EF4-FFF2-40B4-BE49-F238E27FC236}">
                <a16:creationId xmlns:a16="http://schemas.microsoft.com/office/drawing/2014/main" id="{48BE7078-E9A4-4C23-8BCB-5E55BF558356}"/>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9889816" y="2061694"/>
            <a:ext cx="844897" cy="841082"/>
          </a:xfrm>
          <a:prstGeom prst="rect">
            <a:avLst/>
          </a:prstGeom>
        </p:spPr>
      </p:pic>
      <p:pic>
        <p:nvPicPr>
          <p:cNvPr id="47" name="Picture 46">
            <a:extLst>
              <a:ext uri="{FF2B5EF4-FFF2-40B4-BE49-F238E27FC236}">
                <a16:creationId xmlns:a16="http://schemas.microsoft.com/office/drawing/2014/main" id="{539E9A3F-8BD0-405C-9000-E747923B9B96}"/>
              </a:ext>
            </a:extLst>
          </p:cNvPr>
          <p:cNvPicPr>
            <a:picLocks noChangeAspect="1"/>
          </p:cNvPicPr>
          <p:nvPr/>
        </p:nvPicPr>
        <p:blipFill>
          <a:blip r:embed="rId29"/>
          <a:stretch>
            <a:fillRect/>
          </a:stretch>
        </p:blipFill>
        <p:spPr>
          <a:xfrm>
            <a:off x="8366647" y="3510592"/>
            <a:ext cx="901036" cy="595923"/>
          </a:xfrm>
          <a:prstGeom prst="rect">
            <a:avLst/>
          </a:prstGeom>
        </p:spPr>
      </p:pic>
      <p:sp>
        <p:nvSpPr>
          <p:cNvPr id="18" name="Rectangle: Rounded Corners 17">
            <a:hlinkClick r:id="" action="ppaction://noaction">
              <a:snd r:embed="rId30" name="T3_W3F_9.7.wav"/>
            </a:hlinkClick>
            <a:extLst>
              <a:ext uri="{FF2B5EF4-FFF2-40B4-BE49-F238E27FC236}">
                <a16:creationId xmlns:a16="http://schemas.microsoft.com/office/drawing/2014/main" id="{88BDF780-F355-BA17-FE48-3092E3728A96}"/>
              </a:ext>
            </a:extLst>
          </p:cNvPr>
          <p:cNvSpPr/>
          <p:nvPr/>
        </p:nvSpPr>
        <p:spPr>
          <a:xfrm>
            <a:off x="0" y="5334795"/>
            <a:ext cx="5568814" cy="594600"/>
          </a:xfrm>
          <a:prstGeom prst="roundRect">
            <a:avLst/>
          </a:prstGeom>
          <a:solidFill>
            <a:schemeClr val="accent3">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2060"/>
                </a:solidFill>
                <a:latin typeface="Century Gothic" panose="020B0502020202020204" pitchFamily="34" charset="0"/>
              </a:rPr>
              <a:t>Sie </a:t>
            </a:r>
            <a:r>
              <a:rPr lang="en-US" sz="2000" dirty="0" err="1">
                <a:solidFill>
                  <a:srgbClr val="002060"/>
                </a:solidFill>
                <a:latin typeface="Century Gothic" panose="020B0502020202020204" pitchFamily="34" charset="0"/>
              </a:rPr>
              <a:t>tragen</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Partykleidung</a:t>
            </a:r>
            <a:r>
              <a:rPr lang="en-US" sz="2000" dirty="0">
                <a:solidFill>
                  <a:srgbClr val="002060"/>
                </a:solidFill>
                <a:latin typeface="Century Gothic" panose="020B0502020202020204" pitchFamily="34" charset="0"/>
              </a:rPr>
              <a:t> und man </a:t>
            </a:r>
            <a:r>
              <a:rPr lang="en-US" sz="2000" dirty="0" err="1">
                <a:solidFill>
                  <a:srgbClr val="002060"/>
                </a:solidFill>
                <a:latin typeface="Century Gothic" panose="020B0502020202020204" pitchFamily="34" charset="0"/>
              </a:rPr>
              <a:t>sagt</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Viel</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Spaß</a:t>
            </a:r>
            <a:r>
              <a:rPr lang="en-US" sz="2000" dirty="0">
                <a:solidFill>
                  <a:srgbClr val="002060"/>
                </a:solidFill>
                <a:latin typeface="Century Gothic" panose="020B0502020202020204" pitchFamily="34" charset="0"/>
              </a:rPr>
              <a:t>!’</a:t>
            </a:r>
            <a:endParaRPr lang="en-GB" sz="2000" dirty="0">
              <a:solidFill>
                <a:srgbClr val="002060"/>
              </a:solidFill>
              <a:latin typeface="Century Gothic" panose="020B0502020202020204" pitchFamily="34" charset="0"/>
            </a:endParaRPr>
          </a:p>
        </p:txBody>
      </p:sp>
      <p:pic>
        <p:nvPicPr>
          <p:cNvPr id="58" name="Picture 57" descr="Logo, icon&#10;&#10;Description automatically generated">
            <a:extLst>
              <a:ext uri="{FF2B5EF4-FFF2-40B4-BE49-F238E27FC236}">
                <a16:creationId xmlns:a16="http://schemas.microsoft.com/office/drawing/2014/main" id="{2ECE9A38-751D-4ECC-8259-BAA1C035E6AA}"/>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5315114" y="4849231"/>
            <a:ext cx="1013390" cy="915134"/>
          </a:xfrm>
          <a:prstGeom prst="rect">
            <a:avLst/>
          </a:prstGeom>
        </p:spPr>
      </p:pic>
      <p:pic>
        <p:nvPicPr>
          <p:cNvPr id="19" name="Picture 18">
            <a:extLst>
              <a:ext uri="{FF2B5EF4-FFF2-40B4-BE49-F238E27FC236}">
                <a16:creationId xmlns:a16="http://schemas.microsoft.com/office/drawing/2014/main" id="{47394664-1292-3C08-9558-DB45325510FF}"/>
              </a:ext>
            </a:extLst>
          </p:cNvPr>
          <p:cNvPicPr>
            <a:picLocks noChangeAspect="1"/>
          </p:cNvPicPr>
          <p:nvPr/>
        </p:nvPicPr>
        <p:blipFill>
          <a:blip r:embed="rId32"/>
          <a:stretch>
            <a:fillRect/>
          </a:stretch>
        </p:blipFill>
        <p:spPr>
          <a:xfrm>
            <a:off x="11090187" y="5176964"/>
            <a:ext cx="905813" cy="952868"/>
          </a:xfrm>
          <a:prstGeom prst="rect">
            <a:avLst/>
          </a:prstGeom>
        </p:spPr>
      </p:pic>
    </p:spTree>
    <p:extLst>
      <p:ext uri="{BB962C8B-B14F-4D97-AF65-F5344CB8AC3E}">
        <p14:creationId xmlns:p14="http://schemas.microsoft.com/office/powerpoint/2010/main" val="3422118373"/>
      </p:ext>
    </p:extLst>
  </p:cSld>
  <p:clrMapOvr>
    <a:masterClrMapping/>
  </p:clrMapOvr>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2787</TotalTime>
  <Words>3593</Words>
  <Application>Microsoft Macintosh PowerPoint</Application>
  <PresentationFormat>Widescreen</PresentationFormat>
  <Paragraphs>577</Paragraphs>
  <Slides>20</Slides>
  <Notes>20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20</vt:i4>
      </vt:variant>
    </vt:vector>
  </HeadingPairs>
  <TitlesOfParts>
    <vt:vector size="32" baseType="lpstr">
      <vt:lpstr>Arial</vt:lpstr>
      <vt:lpstr>Calibri</vt:lpstr>
      <vt:lpstr>Calibri Light</vt:lpstr>
      <vt:lpstr>Century Gothic</vt:lpstr>
      <vt:lpstr>Ink Free</vt:lpstr>
      <vt:lpstr>Modern Love</vt:lpstr>
      <vt:lpstr>Segoe Print</vt:lpstr>
      <vt:lpstr>Symbol</vt:lpstr>
      <vt:lpstr>Tw Cen MT</vt:lpstr>
      <vt:lpstr>Wingdings</vt:lpstr>
      <vt:lpstr>1_Office Theme</vt:lpstr>
      <vt:lpstr>2_Office Theme</vt:lpstr>
      <vt:lpstr>Experiences at home and away</vt:lpstr>
      <vt:lpstr>aussprechen</vt:lpstr>
      <vt:lpstr>aussprechen</vt:lpstr>
      <vt:lpstr>Follow up 1</vt:lpstr>
      <vt:lpstr>You already know the difference between ‘sie’ (they) and ‘man’ (people/you in general):</vt:lpstr>
      <vt:lpstr>grammar</vt:lpstr>
      <vt:lpstr>Follow up 2</vt:lpstr>
      <vt:lpstr>Follow up 3: </vt:lpstr>
      <vt:lpstr>Follow up 3: </vt:lpstr>
      <vt:lpstr>Follow up 4</vt:lpstr>
      <vt:lpstr>Round 1</vt:lpstr>
      <vt:lpstr>Round 2</vt:lpstr>
      <vt:lpstr>Follow up 5: </vt:lpstr>
      <vt:lpstr>Follow up 5: </vt:lpstr>
      <vt:lpstr>Tschüss!</vt:lpstr>
      <vt:lpstr>Follow up 1</vt:lpstr>
      <vt:lpstr>Follow up 4 Person A</vt:lpstr>
      <vt:lpstr>Follow up 4 Person B</vt:lpstr>
      <vt:lpstr>Follow up 5: </vt:lpstr>
      <vt:lpstr>Follow up 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Jasmin Silver</cp:lastModifiedBy>
  <cp:revision>77</cp:revision>
  <dcterms:created xsi:type="dcterms:W3CDTF">2021-06-12T06:20:35Z</dcterms:created>
  <dcterms:modified xsi:type="dcterms:W3CDTF">2024-03-12T16:37:43Z</dcterms:modified>
</cp:coreProperties>
</file>