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257" r:id="rId3"/>
    <p:sldId id="1019" r:id="rId4"/>
    <p:sldId id="926" r:id="rId5"/>
    <p:sldId id="1014" r:id="rId6"/>
    <p:sldId id="294" r:id="rId7"/>
    <p:sldId id="982" r:id="rId8"/>
    <p:sldId id="854" r:id="rId9"/>
    <p:sldId id="1012" r:id="rId10"/>
    <p:sldId id="1018" r:id="rId11"/>
    <p:sldId id="362" r:id="rId12"/>
    <p:sldId id="363" r:id="rId13"/>
    <p:sldId id="290" r:id="rId14"/>
    <p:sldId id="1015" r:id="rId15"/>
    <p:sldId id="10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61B"/>
    <a:srgbClr val="29C1FA"/>
    <a:srgbClr val="FFCE00"/>
    <a:srgbClr val="BE0000"/>
    <a:srgbClr val="F2FFE5"/>
    <a:srgbClr val="FBFFF7"/>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5D4C7-9145-3241-8C43-B479CBD25BA2}" v="48" dt="2023-10-31T16:08:02.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5560" autoAdjust="0"/>
  </p:normalViewPr>
  <p:slideViewPr>
    <p:cSldViewPr snapToGrid="0">
      <p:cViewPr varScale="1">
        <p:scale>
          <a:sx n="57" d="100"/>
          <a:sy n="57" d="100"/>
        </p:scale>
        <p:origin x="356"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8475D4C7-9145-3241-8C43-B479CBD25BA2}"/>
    <pc:docChg chg="undo redo custSel modSld">
      <pc:chgData name="Jasmin Silver" userId="f1ad1a87-e10a-4dd0-87b2-6c2654730cf8" providerId="ADAL" clId="{8475D4C7-9145-3241-8C43-B479CBD25BA2}" dt="2023-10-31T16:08:02.484" v="619" actId="20577"/>
      <pc:docMkLst>
        <pc:docMk/>
      </pc:docMkLst>
      <pc:sldChg chg="modSp mod">
        <pc:chgData name="Jasmin Silver" userId="f1ad1a87-e10a-4dd0-87b2-6c2654730cf8" providerId="ADAL" clId="{8475D4C7-9145-3241-8C43-B479CBD25BA2}" dt="2023-10-26T11:55:03.942" v="30" actId="14100"/>
        <pc:sldMkLst>
          <pc:docMk/>
          <pc:sldMk cId="0" sldId="257"/>
        </pc:sldMkLst>
        <pc:spChg chg="mod">
          <ac:chgData name="Jasmin Silver" userId="f1ad1a87-e10a-4dd0-87b2-6c2654730cf8" providerId="ADAL" clId="{8475D4C7-9145-3241-8C43-B479CBD25BA2}" dt="2023-10-26T11:55:03.942" v="30" actId="14100"/>
          <ac:spMkLst>
            <pc:docMk/>
            <pc:sldMk cId="0" sldId="257"/>
            <ac:spMk id="2" creationId="{4EE28BE7-8949-4E49-A98F-68B6A8E0DDC3}"/>
          </ac:spMkLst>
        </pc:spChg>
      </pc:sldChg>
      <pc:sldChg chg="modSp">
        <pc:chgData name="Jasmin Silver" userId="f1ad1a87-e10a-4dd0-87b2-6c2654730cf8" providerId="ADAL" clId="{8475D4C7-9145-3241-8C43-B479CBD25BA2}" dt="2023-10-31T16:08:02.484" v="619" actId="20577"/>
        <pc:sldMkLst>
          <pc:docMk/>
          <pc:sldMk cId="3761398597" sldId="294"/>
        </pc:sldMkLst>
        <pc:spChg chg="mod">
          <ac:chgData name="Jasmin Silver" userId="f1ad1a87-e10a-4dd0-87b2-6c2654730cf8" providerId="ADAL" clId="{8475D4C7-9145-3241-8C43-B479CBD25BA2}" dt="2023-10-31T16:08:02.484" v="619" actId="20577"/>
          <ac:spMkLst>
            <pc:docMk/>
            <pc:sldMk cId="3761398597" sldId="294"/>
            <ac:spMk id="45" creationId="{1CB9E7BE-8283-4400-94D5-7937D0385064}"/>
          </ac:spMkLst>
        </pc:spChg>
      </pc:sldChg>
      <pc:sldChg chg="modNotesTx">
        <pc:chgData name="Jasmin Silver" userId="f1ad1a87-e10a-4dd0-87b2-6c2654730cf8" providerId="ADAL" clId="{8475D4C7-9145-3241-8C43-B479CBD25BA2}" dt="2023-10-26T12:24:53.845" v="70" actId="20577"/>
        <pc:sldMkLst>
          <pc:docMk/>
          <pc:sldMk cId="2758767234" sldId="362"/>
        </pc:sldMkLst>
      </pc:sldChg>
      <pc:sldChg chg="addSp delSp modSp mod delAnim modAnim modNotesTx">
        <pc:chgData name="Jasmin Silver" userId="f1ad1a87-e10a-4dd0-87b2-6c2654730cf8" providerId="ADAL" clId="{8475D4C7-9145-3241-8C43-B479CBD25BA2}" dt="2023-10-26T12:24:45.278" v="66" actId="20577"/>
        <pc:sldMkLst>
          <pc:docMk/>
          <pc:sldMk cId="2533562209" sldId="363"/>
        </pc:sldMkLst>
        <pc:spChg chg="add mod">
          <ac:chgData name="Jasmin Silver" userId="f1ad1a87-e10a-4dd0-87b2-6c2654730cf8" providerId="ADAL" clId="{8475D4C7-9145-3241-8C43-B479CBD25BA2}" dt="2023-10-26T12:23:07.994" v="50" actId="1035"/>
          <ac:spMkLst>
            <pc:docMk/>
            <pc:sldMk cId="2533562209" sldId="363"/>
            <ac:spMk id="3" creationId="{9004246C-FB2F-4935-70FF-A76F7E020B6B}"/>
          </ac:spMkLst>
        </pc:spChg>
        <pc:spChg chg="mod">
          <ac:chgData name="Jasmin Silver" userId="f1ad1a87-e10a-4dd0-87b2-6c2654730cf8" providerId="ADAL" clId="{8475D4C7-9145-3241-8C43-B479CBD25BA2}" dt="2023-10-26T12:16:43.557" v="41"/>
          <ac:spMkLst>
            <pc:docMk/>
            <pc:sldMk cId="2533562209" sldId="363"/>
            <ac:spMk id="58" creationId="{EF239C35-C144-491F-AEA8-CD145B46436E}"/>
          </ac:spMkLst>
        </pc:spChg>
        <pc:spChg chg="mod">
          <ac:chgData name="Jasmin Silver" userId="f1ad1a87-e10a-4dd0-87b2-6c2654730cf8" providerId="ADAL" clId="{8475D4C7-9145-3241-8C43-B479CBD25BA2}" dt="2023-10-26T12:17:02.467" v="42"/>
          <ac:spMkLst>
            <pc:docMk/>
            <pc:sldMk cId="2533562209" sldId="363"/>
            <ac:spMk id="59" creationId="{5EAB8AEE-2EFB-4FCD-B290-9EBB073016C9}"/>
          </ac:spMkLst>
        </pc:spChg>
        <pc:spChg chg="del mod">
          <ac:chgData name="Jasmin Silver" userId="f1ad1a87-e10a-4dd0-87b2-6c2654730cf8" providerId="ADAL" clId="{8475D4C7-9145-3241-8C43-B479CBD25BA2}" dt="2023-10-26T12:23:00.590" v="44" actId="478"/>
          <ac:spMkLst>
            <pc:docMk/>
            <pc:sldMk cId="2533562209" sldId="363"/>
            <ac:spMk id="60" creationId="{D18B8898-B477-43E3-BE8C-9D0576976DA9}"/>
          </ac:spMkLst>
        </pc:spChg>
      </pc:sldChg>
      <pc:sldChg chg="modNotesTx">
        <pc:chgData name="Jasmin Silver" userId="f1ad1a87-e10a-4dd0-87b2-6c2654730cf8" providerId="ADAL" clId="{8475D4C7-9145-3241-8C43-B479CBD25BA2}" dt="2023-10-26T13:23:10.777" v="457" actId="20577"/>
        <pc:sldMkLst>
          <pc:docMk/>
          <pc:sldMk cId="1158543829" sldId="982"/>
        </pc:sldMkLst>
      </pc:sldChg>
      <pc:sldChg chg="addSp modSp mod modAnim modNotesTx">
        <pc:chgData name="Jasmin Silver" userId="f1ad1a87-e10a-4dd0-87b2-6c2654730cf8" providerId="ADAL" clId="{8475D4C7-9145-3241-8C43-B479CBD25BA2}" dt="2023-10-26T13:38:14.554" v="606" actId="20577"/>
        <pc:sldMkLst>
          <pc:docMk/>
          <pc:sldMk cId="61128844" sldId="1012"/>
        </pc:sldMkLst>
        <pc:picChg chg="add mod">
          <ac:chgData name="Jasmin Silver" userId="f1ad1a87-e10a-4dd0-87b2-6c2654730cf8" providerId="ADAL" clId="{8475D4C7-9145-3241-8C43-B479CBD25BA2}" dt="2023-10-26T13:27:34.391" v="530" actId="1076"/>
          <ac:picMkLst>
            <pc:docMk/>
            <pc:sldMk cId="61128844" sldId="1012"/>
            <ac:picMk id="3" creationId="{7E62B7B1-0DAD-B142-B6C7-3FEF30F2191B}"/>
          </ac:picMkLst>
        </pc:picChg>
        <pc:picChg chg="add mod">
          <ac:chgData name="Jasmin Silver" userId="f1ad1a87-e10a-4dd0-87b2-6c2654730cf8" providerId="ADAL" clId="{8475D4C7-9145-3241-8C43-B479CBD25BA2}" dt="2023-10-26T13:35:22.390" v="596" actId="1037"/>
          <ac:picMkLst>
            <pc:docMk/>
            <pc:sldMk cId="61128844" sldId="1012"/>
            <ac:picMk id="4" creationId="{49F084DE-C03D-D15F-50BE-92300FE06BBD}"/>
          </ac:picMkLst>
        </pc:picChg>
        <pc:picChg chg="add mod">
          <ac:chgData name="Jasmin Silver" userId="f1ad1a87-e10a-4dd0-87b2-6c2654730cf8" providerId="ADAL" clId="{8475D4C7-9145-3241-8C43-B479CBD25BA2}" dt="2023-10-26T13:32:21.449" v="571" actId="1076"/>
          <ac:picMkLst>
            <pc:docMk/>
            <pc:sldMk cId="61128844" sldId="1012"/>
            <ac:picMk id="5" creationId="{60142253-50C9-1E92-F0A8-4DA24CC796D9}"/>
          </ac:picMkLst>
        </pc:picChg>
        <pc:picChg chg="add mod">
          <ac:chgData name="Jasmin Silver" userId="f1ad1a87-e10a-4dd0-87b2-6c2654730cf8" providerId="ADAL" clId="{8475D4C7-9145-3241-8C43-B479CBD25BA2}" dt="2023-10-26T13:33:12.533" v="579" actId="1036"/>
          <ac:picMkLst>
            <pc:docMk/>
            <pc:sldMk cId="61128844" sldId="1012"/>
            <ac:picMk id="7" creationId="{0B9E2EC8-1A59-F269-2183-A816BE060C74}"/>
          </ac:picMkLst>
        </pc:picChg>
        <pc:picChg chg="add mod">
          <ac:chgData name="Jasmin Silver" userId="f1ad1a87-e10a-4dd0-87b2-6c2654730cf8" providerId="ADAL" clId="{8475D4C7-9145-3241-8C43-B479CBD25BA2}" dt="2023-10-26T13:33:38.698" v="582" actId="1076"/>
          <ac:picMkLst>
            <pc:docMk/>
            <pc:sldMk cId="61128844" sldId="1012"/>
            <ac:picMk id="8" creationId="{A0A94871-C003-51E2-5171-949BD37836A7}"/>
          </ac:picMkLst>
        </pc:picChg>
        <pc:picChg chg="add mod">
          <ac:chgData name="Jasmin Silver" userId="f1ad1a87-e10a-4dd0-87b2-6c2654730cf8" providerId="ADAL" clId="{8475D4C7-9145-3241-8C43-B479CBD25BA2}" dt="2023-10-26T13:33:59.514" v="584" actId="1076"/>
          <ac:picMkLst>
            <pc:docMk/>
            <pc:sldMk cId="61128844" sldId="1012"/>
            <ac:picMk id="9" creationId="{3B0CE5DF-90DF-DDBE-B25E-1C9C70E6C10C}"/>
          </ac:picMkLst>
        </pc:picChg>
        <pc:picChg chg="add mod">
          <ac:chgData name="Jasmin Silver" userId="f1ad1a87-e10a-4dd0-87b2-6c2654730cf8" providerId="ADAL" clId="{8475D4C7-9145-3241-8C43-B479CBD25BA2}" dt="2023-10-26T13:36:48.561" v="598" actId="1076"/>
          <ac:picMkLst>
            <pc:docMk/>
            <pc:sldMk cId="61128844" sldId="1012"/>
            <ac:picMk id="10" creationId="{305C8E5A-0025-1E33-5E72-2BA048CAEE5E}"/>
          </ac:picMkLst>
        </pc:picChg>
        <pc:picChg chg="add mod">
          <ac:chgData name="Jasmin Silver" userId="f1ad1a87-e10a-4dd0-87b2-6c2654730cf8" providerId="ADAL" clId="{8475D4C7-9145-3241-8C43-B479CBD25BA2}" dt="2023-10-26T13:36:44.029" v="597" actId="1076"/>
          <ac:picMkLst>
            <pc:docMk/>
            <pc:sldMk cId="61128844" sldId="1012"/>
            <ac:picMk id="11" creationId="{D7F3C776-AE28-E352-F1DB-4BDF16D54911}"/>
          </ac:picMkLst>
        </pc:picChg>
      </pc:sldChg>
      <pc:sldChg chg="modSp mod modNotesTx">
        <pc:chgData name="Jasmin Silver" userId="f1ad1a87-e10a-4dd0-87b2-6c2654730cf8" providerId="ADAL" clId="{8475D4C7-9145-3241-8C43-B479CBD25BA2}" dt="2023-10-26T12:00:14.873" v="36" actId="20577"/>
        <pc:sldMkLst>
          <pc:docMk/>
          <pc:sldMk cId="1415777892" sldId="1014"/>
        </pc:sldMkLst>
        <pc:graphicFrameChg chg="modGraphic">
          <ac:chgData name="Jasmin Silver" userId="f1ad1a87-e10a-4dd0-87b2-6c2654730cf8" providerId="ADAL" clId="{8475D4C7-9145-3241-8C43-B479CBD25BA2}" dt="2023-10-26T11:58:28.720" v="32" actId="20577"/>
          <ac:graphicFrameMkLst>
            <pc:docMk/>
            <pc:sldMk cId="1415777892" sldId="1014"/>
            <ac:graphicFrameMk id="6" creationId="{1AF9DF18-9440-D4D0-1160-982C34E2B3A4}"/>
          </ac:graphicFrameMkLst>
        </pc:graphicFrameChg>
      </pc:sldChg>
      <pc:sldChg chg="modNotesTx">
        <pc:chgData name="Jasmin Silver" userId="f1ad1a87-e10a-4dd0-87b2-6c2654730cf8" providerId="ADAL" clId="{8475D4C7-9145-3241-8C43-B479CBD25BA2}" dt="2023-10-26T12:23:52.616" v="65" actId="20577"/>
        <pc:sldMkLst>
          <pc:docMk/>
          <pc:sldMk cId="443623050" sldId="1015"/>
        </pc:sldMkLst>
      </pc:sldChg>
      <pc:sldChg chg="modNotesTx">
        <pc:chgData name="Jasmin Silver" userId="f1ad1a87-e10a-4dd0-87b2-6c2654730cf8" providerId="ADAL" clId="{8475D4C7-9145-3241-8C43-B479CBD25BA2}" dt="2023-10-26T12:23:49.148" v="58" actId="20577"/>
        <pc:sldMkLst>
          <pc:docMk/>
          <pc:sldMk cId="3473216903" sldId="10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[-ig] </a:t>
            </a:r>
            <a:r>
              <a:rPr lang="de-DE" sz="1800" b="0" i="0" strike="noStrike" spc="-1" dirty="0">
                <a:solidFill>
                  <a:srgbClr val="002060"/>
                </a:solidFill>
                <a:latin typeface="Century Gothic"/>
                <a:ea typeface="Century Gothic"/>
              </a:rPr>
              <a:t>richtig [177] dreißig [2046] fertig [n/a] ruhig [911] wichtig [144]</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laufen [252] lesen [288] schlafen [679] sehen [79] sprechen [161] </a:t>
            </a:r>
          </a:p>
          <a:p>
            <a:pPr marL="216000" indent="-216000">
              <a:lnSpc>
                <a:spcPct val="100000"/>
              </a:lnSpc>
            </a:pPr>
            <a:r>
              <a:rPr lang="de-DE" sz="1800" b="1" i="0" strike="noStrike" spc="-1" dirty="0">
                <a:solidFill>
                  <a:srgbClr val="002060"/>
                </a:solidFill>
                <a:effectLst/>
                <a:latin typeface="Century Gothic"/>
                <a:ea typeface="+mn-ea"/>
                <a:cs typeface="+mn-cs"/>
              </a:rPr>
              <a:t>Revisit 1: Angst (vor) </a:t>
            </a:r>
            <a:r>
              <a:rPr lang="de-DE" sz="1800" b="0" i="0" strike="noStrike" spc="-1" dirty="0">
                <a:solidFill>
                  <a:srgbClr val="002060"/>
                </a:solidFill>
                <a:effectLst/>
                <a:latin typeface="Century Gothic"/>
                <a:ea typeface="+mn-ea"/>
                <a:cs typeface="+mn-cs"/>
              </a:rPr>
              <a:t>[392] </a:t>
            </a:r>
            <a:r>
              <a:rPr lang="de-DE" sz="1800" b="1" i="0" strike="noStrike" spc="-1" dirty="0">
                <a:solidFill>
                  <a:srgbClr val="002060"/>
                </a:solidFill>
                <a:effectLst/>
                <a:latin typeface="Century Gothic"/>
                <a:ea typeface="+mn-ea"/>
                <a:cs typeface="+mn-cs"/>
              </a:rPr>
              <a:t>Durst </a:t>
            </a:r>
            <a:r>
              <a:rPr lang="de-DE" sz="1800" b="0" i="0" strike="noStrike" spc="-1" dirty="0">
                <a:solidFill>
                  <a:srgbClr val="002060"/>
                </a:solidFill>
                <a:effectLst/>
                <a:latin typeface="Century Gothic"/>
                <a:ea typeface="+mn-ea"/>
                <a:cs typeface="+mn-cs"/>
              </a:rPr>
              <a:t>[n/a] </a:t>
            </a:r>
            <a:r>
              <a:rPr lang="de-DE" sz="1800" b="1" i="0" strike="noStrike" spc="-1" dirty="0">
                <a:solidFill>
                  <a:srgbClr val="002060"/>
                </a:solidFill>
                <a:effectLst/>
                <a:latin typeface="Century Gothic"/>
                <a:ea typeface="+mn-ea"/>
                <a:cs typeface="+mn-cs"/>
              </a:rPr>
              <a:t>Hunger </a:t>
            </a:r>
            <a:r>
              <a:rPr lang="de-DE" sz="1800" b="0" i="0" strike="noStrike" spc="-1" dirty="0">
                <a:solidFill>
                  <a:srgbClr val="002060"/>
                </a:solidFill>
                <a:effectLst/>
                <a:latin typeface="Century Gothic"/>
                <a:ea typeface="+mn-ea"/>
                <a:cs typeface="+mn-cs"/>
              </a:rPr>
              <a:t>[2097] </a:t>
            </a:r>
            <a:r>
              <a:rPr lang="de-DE" sz="1800" b="1" i="0" strike="noStrike" spc="-1" dirty="0">
                <a:solidFill>
                  <a:srgbClr val="002060"/>
                </a:solidFill>
                <a:effectLst/>
                <a:latin typeface="Century Gothic"/>
                <a:ea typeface="+mn-ea"/>
                <a:cs typeface="+mn-cs"/>
              </a:rPr>
              <a:t>Spaß </a:t>
            </a:r>
            <a:r>
              <a:rPr lang="de-DE" sz="1800" b="0" i="0" strike="noStrike" spc="-1" dirty="0">
                <a:solidFill>
                  <a:srgbClr val="002060"/>
                </a:solidFill>
                <a:effectLst/>
                <a:latin typeface="Century Gothic"/>
                <a:ea typeface="+mn-ea"/>
                <a:cs typeface="+mn-cs"/>
              </a:rPr>
              <a:t>[1045] </a:t>
            </a:r>
            <a:r>
              <a:rPr lang="de-DE" sz="1800" b="1" i="0" strike="noStrike" spc="-1" dirty="0">
                <a:solidFill>
                  <a:srgbClr val="002060"/>
                </a:solidFill>
                <a:effectLst/>
                <a:latin typeface="Century Gothic"/>
                <a:ea typeface="+mn-ea"/>
                <a:cs typeface="+mn-cs"/>
              </a:rPr>
              <a:t>froh </a:t>
            </a:r>
            <a:r>
              <a:rPr lang="de-DE" sz="1800" b="0" i="0" strike="noStrike" spc="-1" dirty="0">
                <a:solidFill>
                  <a:srgbClr val="002060"/>
                </a:solidFill>
                <a:effectLst/>
                <a:latin typeface="Century Gothic"/>
                <a:ea typeface="+mn-ea"/>
                <a:cs typeface="+mn-cs"/>
              </a:rPr>
              <a:t>[1424] müde [2000] bitte [471] danke [877]</a:t>
            </a:r>
          </a:p>
          <a:p>
            <a:pPr marL="216000" indent="-216000">
              <a:lnSpc>
                <a:spcPct val="100000"/>
              </a:lnSpc>
            </a:pPr>
            <a:r>
              <a:rPr lang="de-DE" sz="1800" b="1" i="0" strike="noStrike" spc="-1" dirty="0">
                <a:solidFill>
                  <a:srgbClr val="002060"/>
                </a:solidFill>
                <a:effectLst/>
                <a:latin typeface="Century Gothic"/>
                <a:ea typeface="+mn-ea"/>
                <a:cs typeface="+mn-cs"/>
              </a:rPr>
              <a:t>Revisit 2: </a:t>
            </a:r>
            <a:r>
              <a:rPr lang="de-DE" sz="1800" b="0" i="0" strike="noStrike" spc="-1" dirty="0">
                <a:solidFill>
                  <a:srgbClr val="002060"/>
                </a:solidFill>
                <a:effectLst/>
                <a:latin typeface="Century Gothic"/>
                <a:ea typeface="+mn-ea"/>
                <a:cs typeface="+mn-cs"/>
              </a:rPr>
              <a:t>bleiben [113] kaufen [506] </a:t>
            </a:r>
            <a:r>
              <a:rPr lang="de-DE" sz="1800" b="1" i="0" strike="noStrike" spc="-1" dirty="0">
                <a:solidFill>
                  <a:srgbClr val="002060"/>
                </a:solidFill>
                <a:effectLst/>
                <a:latin typeface="Century Gothic"/>
                <a:ea typeface="+mn-ea"/>
                <a:cs typeface="+mn-cs"/>
              </a:rPr>
              <a:t>laufen </a:t>
            </a:r>
            <a:r>
              <a:rPr lang="de-DE" sz="1800" b="0" i="0" strike="noStrike" spc="-1" dirty="0">
                <a:solidFill>
                  <a:srgbClr val="002060"/>
                </a:solidFill>
                <a:effectLst/>
                <a:latin typeface="Century Gothic"/>
                <a:ea typeface="+mn-ea"/>
                <a:cs typeface="+mn-cs"/>
              </a:rPr>
              <a:t>[252] machen [58] </a:t>
            </a:r>
            <a:r>
              <a:rPr lang="de-DE" sz="1800" b="1" i="0" strike="noStrike" spc="-1" dirty="0">
                <a:solidFill>
                  <a:srgbClr val="002060"/>
                </a:solidFill>
                <a:effectLst/>
                <a:latin typeface="Century Gothic"/>
                <a:ea typeface="+mn-ea"/>
                <a:cs typeface="+mn-cs"/>
              </a:rPr>
              <a:t>schlafen </a:t>
            </a:r>
            <a:r>
              <a:rPr lang="de-DE" sz="1800" b="0" i="0" strike="noStrike" spc="-1" dirty="0">
                <a:solidFill>
                  <a:srgbClr val="002060"/>
                </a:solidFill>
                <a:effectLst/>
                <a:latin typeface="Century Gothic"/>
                <a:ea typeface="+mn-ea"/>
                <a:cs typeface="+mn-cs"/>
              </a:rPr>
              <a:t>[679] </a:t>
            </a:r>
            <a:r>
              <a:rPr lang="de-DE" sz="1800" b="1" i="0" strike="noStrike" spc="-1" dirty="0">
                <a:solidFill>
                  <a:srgbClr val="002060"/>
                </a:solidFill>
                <a:effectLst/>
                <a:latin typeface="Century Gothic"/>
                <a:ea typeface="+mn-ea"/>
                <a:cs typeface="+mn-cs"/>
              </a:rPr>
              <a:t>tragen </a:t>
            </a:r>
            <a:r>
              <a:rPr lang="de-DE" sz="1800" b="0" i="0" strike="noStrike" spc="-1" dirty="0">
                <a:solidFill>
                  <a:srgbClr val="002060"/>
                </a:solidFill>
                <a:effectLst/>
                <a:latin typeface="Century Gothic"/>
                <a:ea typeface="+mn-ea"/>
                <a:cs typeface="+mn-cs"/>
              </a:rPr>
              <a:t>[271] </a:t>
            </a:r>
            <a:r>
              <a:rPr lang="de-DE" sz="1800" b="1" i="0" strike="noStrike" spc="-1" dirty="0">
                <a:solidFill>
                  <a:srgbClr val="002060"/>
                </a:solidFill>
                <a:effectLst/>
                <a:latin typeface="Century Gothic"/>
                <a:ea typeface="+mn-ea"/>
                <a:cs typeface="+mn-cs"/>
              </a:rPr>
              <a:t>verkaufen </a:t>
            </a:r>
            <a:r>
              <a:rPr lang="de-DE" sz="1800" b="0" i="0" strike="noStrike" spc="-1" dirty="0">
                <a:solidFill>
                  <a:srgbClr val="002060"/>
                </a:solidFill>
                <a:effectLst/>
                <a:latin typeface="Century Gothic"/>
                <a:ea typeface="+mn-ea"/>
                <a:cs typeface="+mn-cs"/>
              </a:rPr>
              <a:t>[721] </a:t>
            </a:r>
            <a:r>
              <a:rPr lang="de-DE" sz="1800" b="1" i="0" strike="noStrike" spc="-1" dirty="0">
                <a:solidFill>
                  <a:srgbClr val="002060"/>
                </a:solidFill>
                <a:effectLst/>
                <a:latin typeface="Century Gothic"/>
                <a:ea typeface="+mn-ea"/>
                <a:cs typeface="+mn-cs"/>
              </a:rPr>
              <a:t>waschen </a:t>
            </a:r>
            <a:r>
              <a:rPr lang="de-DE" sz="1800" b="0" i="0" strike="noStrike" spc="-1" dirty="0">
                <a:solidFill>
                  <a:srgbClr val="002060"/>
                </a:solidFill>
                <a:effectLst/>
                <a:latin typeface="Century Gothic"/>
                <a:ea typeface="+mn-ea"/>
                <a:cs typeface="+mn-cs"/>
              </a:rPr>
              <a:t>[2315] </a:t>
            </a:r>
            <a:r>
              <a:rPr lang="de-DE" sz="1800" b="1" i="0" strike="noStrike" spc="-1" dirty="0">
                <a:solidFill>
                  <a:srgbClr val="002060"/>
                </a:solidFill>
                <a:effectLst/>
                <a:latin typeface="Century Gothic"/>
                <a:ea typeface="+mn-ea"/>
                <a:cs typeface="+mn-cs"/>
              </a:rPr>
              <a:t>Auto </a:t>
            </a:r>
            <a:r>
              <a:rPr lang="de-DE" sz="1800" b="0" i="0" strike="noStrike" spc="-1" dirty="0">
                <a:solidFill>
                  <a:srgbClr val="002060"/>
                </a:solidFill>
                <a:effectLst/>
                <a:latin typeface="Century Gothic"/>
                <a:ea typeface="+mn-ea"/>
                <a:cs typeface="+mn-cs"/>
              </a:rPr>
              <a:t>[361] (Party)Kleidung [2820] Stunde [276] </a:t>
            </a:r>
            <a:r>
              <a:rPr lang="de-DE" sz="1800" b="1" i="0" strike="noStrike" spc="-1" dirty="0">
                <a:solidFill>
                  <a:srgbClr val="002060"/>
                </a:solidFill>
                <a:effectLst/>
                <a:latin typeface="Century Gothic"/>
                <a:ea typeface="+mn-ea"/>
                <a:cs typeface="+mn-cs"/>
              </a:rPr>
              <a:t>Nacht [325] </a:t>
            </a:r>
            <a:r>
              <a:rPr lang="de-DE" sz="1800" b="0" i="0" strike="noStrike" spc="-1" dirty="0">
                <a:solidFill>
                  <a:srgbClr val="002060"/>
                </a:solidFill>
                <a:effectLst/>
                <a:latin typeface="Century Gothic"/>
                <a:ea typeface="+mn-ea"/>
                <a:cs typeface="+mn-cs"/>
              </a:rPr>
              <a:t>ruhig [991]</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a:effectLst/>
              </a:rPr>
              <a:t> </a:t>
            </a:r>
            <a:endParaRPr lang="en-GB" sz="1200" b="0" strike="noStrike" spc="-1">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87607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7744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a paired read-aloud to practise pronouncing unknown words with the SSC [</a:t>
            </a:r>
            <a:r>
              <a:rPr lang="en-GB" b="1" dirty="0"/>
              <a:t>-</a:t>
            </a:r>
            <a:r>
              <a:rPr lang="en-GB" b="1" dirty="0" err="1"/>
              <a:t>ig</a:t>
            </a:r>
            <a:r>
              <a:rPr lang="en-GB" b="0" dirty="0"/>
              <a:t>] and to make the link between German [-</a:t>
            </a:r>
            <a:r>
              <a:rPr lang="en-GB" b="0" dirty="0" err="1"/>
              <a:t>ig</a:t>
            </a:r>
            <a:r>
              <a:rPr lang="en-GB" b="0" dirty="0"/>
              <a:t>] and English [-y] in adjectives. </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that pupils will work in pairs. One pupil will read out a sentence with either [</a:t>
            </a:r>
            <a:r>
              <a:rPr lang="en-GB" sz="1300" b="0" dirty="0" err="1"/>
              <a:t>ik</a:t>
            </a:r>
            <a:r>
              <a:rPr lang="en-GB" sz="1300" b="0" dirty="0"/>
              <a:t>] or [ich] pronounciation. The other pupil will turn around and tally up how many [–</a:t>
            </a:r>
            <a:r>
              <a:rPr lang="en-GB" sz="1300" b="0" dirty="0" err="1"/>
              <a:t>ig</a:t>
            </a:r>
            <a:r>
              <a:rPr lang="en-GB" sz="1300" b="0" dirty="0"/>
              <a:t>] sounds they hear, and whether it is the [</a:t>
            </a:r>
            <a:r>
              <a:rPr lang="en-GB" sz="1300" b="0" dirty="0" err="1"/>
              <a:t>ik</a:t>
            </a:r>
            <a:r>
              <a:rPr lang="en-GB" sz="1300" b="0" dirty="0"/>
              <a:t>] or [ich] pronounciation. (NB. Only one type of pronounciation per sentence.)</a:t>
            </a:r>
          </a:p>
          <a:p>
            <a:pPr marL="342900" indent="-342900">
              <a:buClr>
                <a:schemeClr val="dk1"/>
              </a:buClr>
              <a:buSzPts val="1200"/>
              <a:buAutoNum type="arabicPeriod"/>
            </a:pPr>
            <a:r>
              <a:rPr lang="en-GB" sz="1300" b="0" dirty="0"/>
              <a:t>Pupil B turns away from the board.</a:t>
            </a:r>
          </a:p>
          <a:p>
            <a:pPr marL="342900" indent="-342900">
              <a:buClr>
                <a:schemeClr val="dk1"/>
              </a:buClr>
              <a:buSzPts val="1200"/>
              <a:buAutoNum type="arabicPeriod"/>
            </a:pPr>
            <a:r>
              <a:rPr lang="en-GB" sz="1300" b="0" dirty="0"/>
              <a:t>Click to reveal the sentence and its English meaning, and which pronounciation pupil A should use in their read-aloud.</a:t>
            </a:r>
          </a:p>
          <a:p>
            <a:pPr marL="342900" indent="-342900">
              <a:buClr>
                <a:schemeClr val="dk1"/>
              </a:buClr>
              <a:buSzPts val="1200"/>
              <a:buAutoNum type="arabicPeriod"/>
            </a:pPr>
            <a:r>
              <a:rPr lang="en-GB" sz="1300" b="0" dirty="0"/>
              <a:t>Pupil A reads aloud the sentence. Pupil B tallies up how many [–</a:t>
            </a:r>
            <a:r>
              <a:rPr lang="en-GB" sz="1300" b="0" dirty="0" err="1"/>
              <a:t>ig</a:t>
            </a:r>
            <a:r>
              <a:rPr lang="en-GB" sz="1300" b="0" dirty="0"/>
              <a:t>] sounds, and which pronunciation. Pupil A repeats with sentence 2.</a:t>
            </a:r>
          </a:p>
          <a:p>
            <a:pPr marL="342900" indent="-342900">
              <a:buClr>
                <a:schemeClr val="dk1"/>
              </a:buClr>
              <a:buSzPts val="1200"/>
              <a:buAutoNum type="arabicPeriod"/>
            </a:pPr>
            <a:r>
              <a:rPr lang="en-GB" sz="1300" b="0" dirty="0"/>
              <a:t>Pupil B turns around to check their answers. </a:t>
            </a:r>
          </a:p>
          <a:p>
            <a:pPr marL="342900" indent="-342900">
              <a:buClr>
                <a:schemeClr val="dk1"/>
              </a:buClr>
              <a:buSzPts val="1200"/>
              <a:buAutoNum type="arabicPeriod"/>
            </a:pPr>
            <a:r>
              <a:rPr lang="en-GB" sz="1300" b="0" dirty="0"/>
              <a:t>Now Pupil A turns away from the board to do sentences 3 and 4.  Repeat steps 3 – 6.</a:t>
            </a:r>
          </a:p>
          <a:p>
            <a:pPr marL="342900" indent="-342900">
              <a:buClr>
                <a:schemeClr val="dk1"/>
              </a:buClr>
              <a:buSzPts val="1200"/>
              <a:buAutoNum type="arabicPeriod"/>
            </a:pPr>
            <a:r>
              <a:rPr lang="en-GB" sz="1300" b="0" dirty="0"/>
              <a:t>Click audio buttons to listen and join in with the audio one more time.</a:t>
            </a:r>
          </a:p>
          <a:p>
            <a:pPr marL="342900" indent="-342900">
              <a:buClr>
                <a:schemeClr val="dk1"/>
              </a:buClr>
              <a:buSzPts val="1200"/>
              <a:buAutoNum type="arabicPeriod"/>
            </a:pPr>
            <a:endParaRPr lang="en-GB" sz="1300"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windig [N/A] sonnig [N/A] fettig [N/A] hungrig [N/A] milchig [N/A] frostig [N/A] fertig [N/A] ruhig [911] schläfrig [N/A]</a:t>
            </a:r>
            <a:br>
              <a:rPr lang="en-GB" baseline="0" dirty="0"/>
            </a:b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57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idea that learning other languages opens the door to new friendships, and that a few kind words go a long way; to revisit some previously-taught language from this term that fits our category of ‘friendship sentences’.  This is an idea we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for any of the pictures.</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 (rather than more stereotyped ways of drawing ‘he’ with short hair/trousers and ‘she’ with long hair/a dress </a:t>
            </a:r>
            <a:r>
              <a:rPr lang="en-US" b="0" u="none" dirty="0" err="1"/>
              <a:t>etc</a:t>
            </a:r>
            <a:r>
              <a:rPr lang="en-US" b="0" u="none" dirty="0"/>
              <a:t>).</a:t>
            </a:r>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 (left to right, top to bottom</a:t>
            </a:r>
            <a:r>
              <a:rPr lang="en-US" b="0" u="none" dirty="0"/>
              <a:t>):</a:t>
            </a:r>
            <a:br>
              <a:rPr lang="en-US" b="0" u="none" dirty="0"/>
            </a:br>
            <a:r>
              <a:rPr lang="en-US" b="0" u="none" dirty="0"/>
              <a:t>Er/Sie </a:t>
            </a:r>
            <a:r>
              <a:rPr lang="en-US" b="0" u="none" dirty="0" err="1"/>
              <a:t>singt</a:t>
            </a:r>
            <a:r>
              <a:rPr lang="en-US" b="0" u="none" dirty="0"/>
              <a:t> auf dem Platz.</a:t>
            </a:r>
            <a:br>
              <a:rPr lang="en-US" b="0" u="none" dirty="0"/>
            </a:br>
            <a:r>
              <a:rPr lang="en-US" b="0" u="none" dirty="0"/>
              <a:t>Er/Sie </a:t>
            </a:r>
            <a:r>
              <a:rPr lang="en-US" b="0" u="none" dirty="0" err="1"/>
              <a:t>wird</a:t>
            </a:r>
            <a:r>
              <a:rPr lang="en-US" b="0" u="none" dirty="0"/>
              <a:t> </a:t>
            </a:r>
            <a:r>
              <a:rPr lang="en-US" b="0" u="none" dirty="0" err="1"/>
              <a:t>müde</a:t>
            </a:r>
            <a:r>
              <a:rPr lang="en-US" b="0" u="none" dirty="0"/>
              <a:t>. </a:t>
            </a:r>
          </a:p>
          <a:p>
            <a:pPr marL="0" indent="0">
              <a:buFont typeface="+mj-lt"/>
              <a:buNone/>
            </a:pPr>
            <a:r>
              <a:rPr lang="en-US" b="0" u="none" dirty="0"/>
              <a:t>Er/Sie </a:t>
            </a:r>
            <a:r>
              <a:rPr lang="en-US" b="0" u="none" dirty="0" err="1"/>
              <a:t>trägt</a:t>
            </a:r>
            <a:r>
              <a:rPr lang="en-US" b="0" u="none" dirty="0"/>
              <a:t> </a:t>
            </a:r>
            <a:r>
              <a:rPr lang="en-US" b="0" u="none" dirty="0" err="1"/>
              <a:t>Partykleidung</a:t>
            </a:r>
            <a:r>
              <a:rPr lang="en-US" b="0" u="none" dirty="0"/>
              <a:t> in der Schule.</a:t>
            </a:r>
            <a:br>
              <a:rPr lang="en-US" b="0" u="none" dirty="0"/>
            </a:br>
            <a:r>
              <a:rPr lang="en-US" b="0" u="none" dirty="0"/>
              <a:t>Er/Sie </a:t>
            </a:r>
            <a:r>
              <a:rPr lang="en-US" b="0" u="none" dirty="0" err="1"/>
              <a:t>isst</a:t>
            </a:r>
            <a:r>
              <a:rPr lang="en-US" b="0" u="none" dirty="0"/>
              <a:t> </a:t>
            </a:r>
            <a:r>
              <a:rPr lang="en-US" b="0" u="none" dirty="0" err="1"/>
              <a:t>Butterbrote</a:t>
            </a:r>
            <a:r>
              <a:rPr lang="en-US" b="0" u="none" dirty="0"/>
              <a:t>.</a:t>
            </a:r>
          </a:p>
          <a:p>
            <a:pPr marL="0" indent="0">
              <a:buFont typeface="+mj-lt"/>
              <a:buNone/>
            </a:pPr>
            <a:r>
              <a:rPr lang="en-US" b="0" u="none" dirty="0"/>
              <a:t>Er/Sie </a:t>
            </a:r>
            <a:r>
              <a:rPr lang="en-US" b="0" u="none" dirty="0" err="1"/>
              <a:t>geht</a:t>
            </a:r>
            <a:r>
              <a:rPr lang="en-US" b="0" u="none" dirty="0"/>
              <a:t> </a:t>
            </a:r>
            <a:r>
              <a:rPr lang="en-US" b="0" u="none" dirty="0" err="1"/>
              <a:t>nach</a:t>
            </a:r>
            <a:r>
              <a:rPr lang="en-US" b="0" u="none" dirty="0"/>
              <a:t> </a:t>
            </a:r>
            <a:r>
              <a:rPr lang="en-US" b="0" u="none" dirty="0" err="1"/>
              <a:t>Hause</a:t>
            </a:r>
            <a:r>
              <a:rPr lang="en-US" b="0" u="none" dirty="0"/>
              <a:t>.</a:t>
            </a:r>
          </a:p>
          <a:p>
            <a:pPr marL="0" indent="0">
              <a:buFont typeface="+mj-lt"/>
              <a:buNone/>
            </a:pPr>
            <a:r>
              <a:rPr lang="en-US" b="0" u="none" dirty="0"/>
              <a:t>Er/Sie </a:t>
            </a:r>
            <a:r>
              <a:rPr lang="en-US" b="0" u="none" dirty="0" err="1"/>
              <a:t>macht</a:t>
            </a:r>
            <a:r>
              <a:rPr lang="en-US" b="0" u="none" dirty="0"/>
              <a:t> </a:t>
            </a:r>
            <a:r>
              <a:rPr lang="en-US" b="0" u="none" dirty="0" err="1"/>
              <a:t>eine</a:t>
            </a:r>
            <a:r>
              <a:rPr lang="en-US" b="0" u="none" dirty="0"/>
              <a:t> Pause und </a:t>
            </a:r>
            <a:r>
              <a:rPr lang="en-US" b="0" u="none" dirty="0" err="1"/>
              <a:t>schläft</a:t>
            </a:r>
            <a:r>
              <a:rPr lang="en-US" b="0" u="none" dirty="0"/>
              <a:t>.</a:t>
            </a:r>
            <a:br>
              <a:rPr lang="en-US" b="0" u="none" dirty="0"/>
            </a:br>
            <a:r>
              <a:rPr lang="en-US" b="0" u="none" dirty="0"/>
              <a:t>Er/Sie hat Angst </a:t>
            </a:r>
            <a:r>
              <a:rPr lang="en-US" b="0" u="none" dirty="0" err="1"/>
              <a:t>vor</a:t>
            </a:r>
            <a:r>
              <a:rPr lang="en-US" b="0" u="none" dirty="0"/>
              <a:t> </a:t>
            </a:r>
            <a:r>
              <a:rPr lang="en-US" b="0" u="none" dirty="0" err="1"/>
              <a:t>Spinnen</a:t>
            </a:r>
            <a:r>
              <a:rPr lang="en-US" b="0" u="none" dirty="0"/>
              <a:t>.</a:t>
            </a:r>
            <a:br>
              <a:rPr lang="en-US" b="0" u="none" dirty="0"/>
            </a:br>
            <a:r>
              <a:rPr lang="en-US" b="0" u="none" dirty="0"/>
              <a:t>Er/Sie </a:t>
            </a:r>
            <a:r>
              <a:rPr lang="en-US" b="0" u="none" dirty="0" err="1"/>
              <a:t>sagt</a:t>
            </a:r>
            <a:r>
              <a:rPr lang="en-US" b="0" u="none" dirty="0"/>
              <a:t> “</a:t>
            </a:r>
            <a:r>
              <a:rPr lang="en-US" b="0" u="none" dirty="0" err="1"/>
              <a:t>Viel</a:t>
            </a:r>
            <a:r>
              <a:rPr lang="en-US" b="0" u="none" dirty="0"/>
              <a:t> </a:t>
            </a:r>
            <a:r>
              <a:rPr lang="en-US" b="0" u="none" dirty="0" err="1"/>
              <a:t>Spaß</a:t>
            </a:r>
            <a:r>
              <a:rPr lang="en-US" b="0" u="none" dirty="0"/>
              <a:t>!”</a:t>
            </a:r>
          </a:p>
          <a:p>
            <a:pPr marL="0" indent="0">
              <a:buFont typeface="+mj-lt"/>
              <a:buNone/>
            </a:pPr>
            <a:r>
              <a:rPr lang="en-US" b="0" u="none" dirty="0"/>
              <a:t>Er/Sie hat Durst und </a:t>
            </a:r>
            <a:r>
              <a:rPr lang="en-US" b="0" u="none" dirty="0" err="1"/>
              <a:t>trinkt</a:t>
            </a:r>
            <a:r>
              <a:rPr lang="en-US" b="0" u="none" dirty="0"/>
              <a:t> Wasser.</a:t>
            </a: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397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slide 1:</a:t>
            </a:r>
            <a:r>
              <a:rPr lang="en-GB" b="0" dirty="0"/>
              <a:t> to practise listening to WO1 and WO2 using this week’s verbs in the third person singular.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to eight statements talking about what Johanna is doing. Ask them to pay attention the word order,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identify the square, e.g., C3 and write down the coordinate. Elicit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the answer to 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the next recording and continue until all eight recordings are played.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Additional task suggestions:</a:t>
            </a:r>
            <a:br>
              <a:rPr lang="en-GB" dirty="0"/>
            </a:br>
            <a:r>
              <a:rPr lang="en-GB" dirty="0"/>
              <a:t>Elicit English translations and Word order: WO1 for row A, WO2 for rows B-E.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Morgen </a:t>
            </a:r>
            <a:r>
              <a:rPr lang="en-GB" dirty="0" err="1"/>
              <a:t>schläft</a:t>
            </a:r>
            <a:r>
              <a:rPr lang="en-GB" dirty="0"/>
              <a:t> </a:t>
            </a:r>
            <a:r>
              <a:rPr lang="en-GB" dirty="0" err="1"/>
              <a:t>sie</a:t>
            </a:r>
            <a:r>
              <a:rPr lang="en-GB" dirty="0"/>
              <a:t>. (B2).</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Sie </a:t>
            </a:r>
            <a:r>
              <a:rPr lang="en-GB" dirty="0" err="1"/>
              <a:t>liest</a:t>
            </a:r>
            <a:r>
              <a:rPr lang="en-GB" dirty="0"/>
              <a:t> </a:t>
            </a:r>
            <a:r>
              <a:rPr lang="en-GB" dirty="0" err="1"/>
              <a:t>im</a:t>
            </a:r>
            <a:r>
              <a:rPr lang="en-GB" dirty="0"/>
              <a:t> Bett. (A3).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Abend </a:t>
            </a:r>
            <a:r>
              <a:rPr lang="en-GB" dirty="0" err="1"/>
              <a:t>spricht</a:t>
            </a:r>
            <a:r>
              <a:rPr lang="en-GB" dirty="0"/>
              <a:t> </a:t>
            </a:r>
            <a:r>
              <a:rPr lang="en-GB" dirty="0" err="1"/>
              <a:t>sie</a:t>
            </a:r>
            <a:r>
              <a:rPr lang="en-GB" dirty="0"/>
              <a:t> am </a:t>
            </a:r>
            <a:r>
              <a:rPr lang="en-GB" dirty="0" err="1"/>
              <a:t>Telefon</a:t>
            </a:r>
            <a:r>
              <a:rPr lang="en-GB" dirty="0"/>
              <a:t> (E5).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Sie </a:t>
            </a:r>
            <a:r>
              <a:rPr lang="en-GB" dirty="0" err="1"/>
              <a:t>trägt</a:t>
            </a:r>
            <a:r>
              <a:rPr lang="en-GB" dirty="0"/>
              <a:t> </a:t>
            </a:r>
            <a:r>
              <a:rPr lang="en-GB" dirty="0" err="1"/>
              <a:t>Schulkleidung</a:t>
            </a:r>
            <a:r>
              <a:rPr lang="en-GB" dirty="0"/>
              <a:t> in der Schule (A6).</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a:t>
            </a:r>
            <a:r>
              <a:rPr lang="en-GB" dirty="0" err="1"/>
              <a:t>Nachmittag</a:t>
            </a:r>
            <a:r>
              <a:rPr lang="en-GB" dirty="0"/>
              <a:t> </a:t>
            </a:r>
            <a:r>
              <a:rPr lang="en-GB" dirty="0" err="1"/>
              <a:t>sieht</a:t>
            </a:r>
            <a:r>
              <a:rPr lang="en-GB" dirty="0"/>
              <a:t> </a:t>
            </a:r>
            <a:r>
              <a:rPr lang="en-GB" dirty="0" err="1"/>
              <a:t>sie</a:t>
            </a:r>
            <a:r>
              <a:rPr lang="en-GB" dirty="0"/>
              <a:t> </a:t>
            </a:r>
            <a:r>
              <a:rPr lang="en-GB" dirty="0" err="1"/>
              <a:t>einen</a:t>
            </a:r>
            <a:r>
              <a:rPr lang="en-GB" dirty="0"/>
              <a:t> Film (D4).</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Dann </a:t>
            </a:r>
            <a:r>
              <a:rPr lang="en-GB" dirty="0" err="1"/>
              <a:t>läuft</a:t>
            </a:r>
            <a:r>
              <a:rPr lang="en-GB" dirty="0"/>
              <a:t> </a:t>
            </a:r>
            <a:r>
              <a:rPr lang="en-GB" dirty="0" err="1"/>
              <a:t>sie</a:t>
            </a:r>
            <a:r>
              <a:rPr lang="en-GB" dirty="0"/>
              <a:t> </a:t>
            </a:r>
            <a:r>
              <a:rPr lang="en-GB" dirty="0" err="1"/>
              <a:t>im</a:t>
            </a:r>
            <a:r>
              <a:rPr lang="en-GB" dirty="0"/>
              <a:t> Park (C1).</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Sie </a:t>
            </a:r>
            <a:r>
              <a:rPr lang="en-GB" dirty="0" err="1"/>
              <a:t>liest</a:t>
            </a:r>
            <a:r>
              <a:rPr lang="en-GB" dirty="0"/>
              <a:t> das Buch: Karneval in Köln (A3).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Dann </a:t>
            </a:r>
            <a:r>
              <a:rPr lang="en-GB" dirty="0" err="1"/>
              <a:t>trägt</a:t>
            </a:r>
            <a:r>
              <a:rPr lang="en-GB" dirty="0"/>
              <a:t> </a:t>
            </a:r>
            <a:r>
              <a:rPr lang="en-GB" dirty="0" err="1"/>
              <a:t>sie</a:t>
            </a:r>
            <a:r>
              <a:rPr lang="en-GB" dirty="0"/>
              <a:t> </a:t>
            </a:r>
            <a:r>
              <a:rPr lang="en-GB" dirty="0" err="1"/>
              <a:t>Partykleidung</a:t>
            </a:r>
            <a:r>
              <a:rPr lang="en-GB" dirty="0"/>
              <a:t> auf der </a:t>
            </a:r>
            <a:r>
              <a:rPr lang="en-GB" dirty="0" err="1"/>
              <a:t>Straße</a:t>
            </a:r>
            <a:r>
              <a:rPr lang="en-GB" dirty="0"/>
              <a:t> (C6).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89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 of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slide 2:</a:t>
            </a:r>
            <a:r>
              <a:rPr lang="en-GB" b="0" dirty="0"/>
              <a:t> to practise speaking in the treasure-hunt format, using the vocabulary from the previous slide’s listening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pick a square and make up a sentence relating to that square, using ideas and phrases from the previous slide’s listening.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they get it right, click on the relevant square to reveal what’s underneath. Is there a treasure underneath?!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until all the squares have been revealed.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Vocabulary: </a:t>
            </a:r>
          </a:p>
          <a:p>
            <a:pPr marL="0" marR="0" lvl="0" indent="0" algn="l" rtl="0">
              <a:lnSpc>
                <a:spcPct val="100000"/>
              </a:lnSpc>
              <a:spcBef>
                <a:spcPts val="0"/>
              </a:spcBef>
              <a:spcAft>
                <a:spcPts val="0"/>
              </a:spcAft>
              <a:buClr>
                <a:schemeClr val="dk1"/>
              </a:buClr>
              <a:buSzPts val="1200"/>
              <a:buFont typeface="Calibri"/>
              <a:buNone/>
            </a:pPr>
            <a:r>
              <a:rPr lang="en-GB" dirty="0"/>
              <a:t>Schatz [2649] </a:t>
            </a:r>
            <a:r>
              <a:rPr lang="en-GB" dirty="0" err="1"/>
              <a:t>Suche</a:t>
            </a:r>
            <a:r>
              <a:rPr lang="en-GB" dirty="0"/>
              <a:t> [1508]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3461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3.wav"/><Relationship Id="rId18" Type="http://schemas.openxmlformats.org/officeDocument/2006/relationships/audio" Target="../media/audio68.wav"/><Relationship Id="rId3" Type="http://schemas.openxmlformats.org/officeDocument/2006/relationships/audio" Target="../media/audio58.wav"/><Relationship Id="rId21" Type="http://schemas.openxmlformats.org/officeDocument/2006/relationships/audio" Target="../media/audio71.wav"/><Relationship Id="rId7" Type="http://schemas.openxmlformats.org/officeDocument/2006/relationships/audio" Target="../media/audio59.wav"/><Relationship Id="rId12" Type="http://schemas.openxmlformats.org/officeDocument/2006/relationships/audio" Target="../media/audio62.wav"/><Relationship Id="rId17" Type="http://schemas.openxmlformats.org/officeDocument/2006/relationships/audio" Target="../media/audio67.wav"/><Relationship Id="rId2" Type="http://schemas.openxmlformats.org/officeDocument/2006/relationships/notesSlide" Target="../notesSlides/notesSlide11.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audio" Target="../media/audio45.wav"/><Relationship Id="rId24" Type="http://schemas.openxmlformats.org/officeDocument/2006/relationships/audio" Target="../media/audio74.wav"/><Relationship Id="rId5" Type="http://schemas.openxmlformats.org/officeDocument/2006/relationships/image" Target="../media/image76.png"/><Relationship Id="rId15" Type="http://schemas.openxmlformats.org/officeDocument/2006/relationships/audio" Target="../media/audio65.wav"/><Relationship Id="rId23" Type="http://schemas.openxmlformats.org/officeDocument/2006/relationships/audio" Target="../media/audio73.wav"/><Relationship Id="rId10" Type="http://schemas.openxmlformats.org/officeDocument/2006/relationships/audio" Target="../media/audio43.wav"/><Relationship Id="rId19" Type="http://schemas.openxmlformats.org/officeDocument/2006/relationships/audio" Target="../media/audio69.wav"/><Relationship Id="rId4" Type="http://schemas.openxmlformats.org/officeDocument/2006/relationships/image" Target="../media/image75.png"/><Relationship Id="rId9" Type="http://schemas.openxmlformats.org/officeDocument/2006/relationships/audio" Target="../media/audio61.wav"/><Relationship Id="rId14" Type="http://schemas.openxmlformats.org/officeDocument/2006/relationships/audio" Target="../media/audio64.wav"/><Relationship Id="rId22" Type="http://schemas.openxmlformats.org/officeDocument/2006/relationships/audio" Target="../media/audio72.wav"/></Relationships>
</file>

<file path=ppt/slides/_rels/slide12.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image" Target="../media/image4.png"/><Relationship Id="rId4" Type="http://schemas.openxmlformats.org/officeDocument/2006/relationships/audio" Target="../media/audio5.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audio" Target="../media/audio10.wav"/><Relationship Id="rId12" Type="http://schemas.openxmlformats.org/officeDocument/2006/relationships/image" Target="../media/image15.png"/><Relationship Id="rId17" Type="http://schemas.openxmlformats.org/officeDocument/2006/relationships/audio" Target="../media/audio12.wav"/><Relationship Id="rId2" Type="http://schemas.openxmlformats.org/officeDocument/2006/relationships/notesSlide" Target="../notesSlides/notesSlide4.xml"/><Relationship Id="rId16" Type="http://schemas.openxmlformats.org/officeDocument/2006/relationships/audio" Target="../media/audio11.wav"/><Relationship Id="rId1" Type="http://schemas.openxmlformats.org/officeDocument/2006/relationships/slideLayout" Target="../slideLayouts/slideLayout16.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audio" Target="../media/audio14.wav"/><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2.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9.png"/><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1.png"/><Relationship Id="rId39" Type="http://schemas.openxmlformats.org/officeDocument/2006/relationships/audio" Target="../media/audio35.wav"/><Relationship Id="rId21" Type="http://schemas.openxmlformats.org/officeDocument/2006/relationships/image" Target="../media/image38.png"/><Relationship Id="rId34" Type="http://schemas.openxmlformats.org/officeDocument/2006/relationships/image" Target="../media/image46.png"/><Relationship Id="rId42" Type="http://schemas.openxmlformats.org/officeDocument/2006/relationships/image" Target="../media/image52.png"/><Relationship Id="rId7" Type="http://schemas.openxmlformats.org/officeDocument/2006/relationships/image" Target="../media/image25.svg"/><Relationship Id="rId2" Type="http://schemas.openxmlformats.org/officeDocument/2006/relationships/notesSlide" Target="../notesSlides/notesSlide6.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audio" Target="../media/audio32.wav"/><Relationship Id="rId41" Type="http://schemas.openxmlformats.org/officeDocument/2006/relationships/image" Target="../media/image51.jp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audio" Target="../media/audio28.wav"/><Relationship Id="rId24" Type="http://schemas.openxmlformats.org/officeDocument/2006/relationships/audio" Target="../media/audio30.wav"/><Relationship Id="rId32" Type="http://schemas.openxmlformats.org/officeDocument/2006/relationships/image" Target="../media/image45.png"/><Relationship Id="rId37" Type="http://schemas.openxmlformats.org/officeDocument/2006/relationships/image" Target="../media/image48.png"/><Relationship Id="rId40" Type="http://schemas.openxmlformats.org/officeDocument/2006/relationships/image" Target="../media/image50.jpg"/><Relationship Id="rId5" Type="http://schemas.openxmlformats.org/officeDocument/2006/relationships/audio" Target="../media/audio27.wav"/><Relationship Id="rId15" Type="http://schemas.openxmlformats.org/officeDocument/2006/relationships/image" Target="../media/image32.svg"/><Relationship Id="rId23" Type="http://schemas.openxmlformats.org/officeDocument/2006/relationships/image" Target="../media/image39.png"/><Relationship Id="rId28" Type="http://schemas.openxmlformats.org/officeDocument/2006/relationships/image" Target="../media/image42.png"/><Relationship Id="rId36" Type="http://schemas.openxmlformats.org/officeDocument/2006/relationships/image" Target="../media/image47.png"/><Relationship Id="rId10" Type="http://schemas.openxmlformats.org/officeDocument/2006/relationships/image" Target="../media/image28.svg"/><Relationship Id="rId19" Type="http://schemas.openxmlformats.org/officeDocument/2006/relationships/image" Target="../media/image36.svg"/><Relationship Id="rId31" Type="http://schemas.openxmlformats.org/officeDocument/2006/relationships/image" Target="../media/image44.png"/><Relationship Id="rId44"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audio" Target="../media/audio29.wav"/><Relationship Id="rId27" Type="http://schemas.openxmlformats.org/officeDocument/2006/relationships/audio" Target="../media/audio31.wav"/><Relationship Id="rId30" Type="http://schemas.openxmlformats.org/officeDocument/2006/relationships/image" Target="../media/image43.png"/><Relationship Id="rId35" Type="http://schemas.openxmlformats.org/officeDocument/2006/relationships/audio" Target="../media/audio34.wav"/><Relationship Id="rId43" Type="http://schemas.openxmlformats.org/officeDocument/2006/relationships/audio" Target="../media/audio36.wav"/><Relationship Id="rId8" Type="http://schemas.openxmlformats.org/officeDocument/2006/relationships/image" Target="../media/image26.png"/><Relationship Id="rId3" Type="http://schemas.openxmlformats.org/officeDocument/2006/relationships/audio" Target="../media/audio26.wav"/><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0.png"/><Relationship Id="rId33" Type="http://schemas.openxmlformats.org/officeDocument/2006/relationships/audio" Target="../media/audio33.wav"/><Relationship Id="rId38"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audio" Target="../media/audio39.wav"/><Relationship Id="rId4" Type="http://schemas.openxmlformats.org/officeDocument/2006/relationships/audio" Target="../media/audio38.wav"/></Relationships>
</file>

<file path=ppt/slides/_rels/slide8.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59.png"/><Relationship Id="rId18" Type="http://schemas.openxmlformats.org/officeDocument/2006/relationships/image" Target="../media/image64.svg"/><Relationship Id="rId26" Type="http://schemas.openxmlformats.org/officeDocument/2006/relationships/audio" Target="../media/audio49.wav"/><Relationship Id="rId3" Type="http://schemas.openxmlformats.org/officeDocument/2006/relationships/audio" Target="../media/audio40.wav"/><Relationship Id="rId21" Type="http://schemas.openxmlformats.org/officeDocument/2006/relationships/image" Target="../media/image67.png"/><Relationship Id="rId7" Type="http://schemas.openxmlformats.org/officeDocument/2006/relationships/audio" Target="../media/audio43.wav"/><Relationship Id="rId12" Type="http://schemas.openxmlformats.org/officeDocument/2006/relationships/audio" Target="../media/audio46.wav"/><Relationship Id="rId17" Type="http://schemas.openxmlformats.org/officeDocument/2006/relationships/image" Target="../media/image63.png"/><Relationship Id="rId25" Type="http://schemas.openxmlformats.org/officeDocument/2006/relationships/audio" Target="../media/audio48.wav"/><Relationship Id="rId2" Type="http://schemas.openxmlformats.org/officeDocument/2006/relationships/notesSlide" Target="../notesSlides/notesSlide8.xml"/><Relationship Id="rId16" Type="http://schemas.openxmlformats.org/officeDocument/2006/relationships/image" Target="../media/image62.svg"/><Relationship Id="rId20" Type="http://schemas.openxmlformats.org/officeDocument/2006/relationships/image" Target="../media/image66.sv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image" Target="../media/image58.svg"/><Relationship Id="rId24" Type="http://schemas.openxmlformats.org/officeDocument/2006/relationships/audio" Target="../media/audio47.wav"/><Relationship Id="rId32" Type="http://schemas.openxmlformats.org/officeDocument/2006/relationships/image" Target="../media/image4.png"/><Relationship Id="rId5" Type="http://schemas.openxmlformats.org/officeDocument/2006/relationships/audio" Target="../media/audio41.wav"/><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audio" Target="../media/audio51.wav"/><Relationship Id="rId10" Type="http://schemas.openxmlformats.org/officeDocument/2006/relationships/image" Target="../media/image57.png"/><Relationship Id="rId19" Type="http://schemas.openxmlformats.org/officeDocument/2006/relationships/image" Target="../media/image65.png"/><Relationship Id="rId31" Type="http://schemas.openxmlformats.org/officeDocument/2006/relationships/audio" Target="../media/audio54.wav"/><Relationship Id="rId4" Type="http://schemas.openxmlformats.org/officeDocument/2006/relationships/image" Target="../media/image56.png"/><Relationship Id="rId9" Type="http://schemas.openxmlformats.org/officeDocument/2006/relationships/audio" Target="../media/audio45.wav"/><Relationship Id="rId14" Type="http://schemas.openxmlformats.org/officeDocument/2006/relationships/image" Target="../media/image60.svg"/><Relationship Id="rId22" Type="http://schemas.openxmlformats.org/officeDocument/2006/relationships/image" Target="../media/image68.svg"/><Relationship Id="rId27" Type="http://schemas.openxmlformats.org/officeDocument/2006/relationships/audio" Target="../media/audio50.wav"/><Relationship Id="rId30" Type="http://schemas.openxmlformats.org/officeDocument/2006/relationships/audio" Target="../media/audio53.wav"/></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2.png"/><Relationship Id="rId3" Type="http://schemas.openxmlformats.org/officeDocument/2006/relationships/image" Target="../media/image69.png"/><Relationship Id="rId21" Type="http://schemas.openxmlformats.org/officeDocument/2006/relationships/image" Target="../media/image26.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68.svg"/><Relationship Id="rId25" Type="http://schemas.openxmlformats.org/officeDocument/2006/relationships/image" Target="../media/image74.png"/><Relationship Id="rId2" Type="http://schemas.openxmlformats.org/officeDocument/2006/relationships/notesSlide" Target="../notesSlides/notesSlide9.xml"/><Relationship Id="rId16" Type="http://schemas.openxmlformats.org/officeDocument/2006/relationships/image" Target="../media/image67.png"/><Relationship Id="rId20"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10.svg"/><Relationship Id="rId5" Type="http://schemas.openxmlformats.org/officeDocument/2006/relationships/image" Target="../media/image58.svg"/><Relationship Id="rId15" Type="http://schemas.openxmlformats.org/officeDocument/2006/relationships/image" Target="../media/image71.svg"/><Relationship Id="rId23" Type="http://schemas.openxmlformats.org/officeDocument/2006/relationships/image" Target="../media/image9.png"/><Relationship Id="rId10" Type="http://schemas.openxmlformats.org/officeDocument/2006/relationships/image" Target="../media/image63.png"/><Relationship Id="rId19" Type="http://schemas.openxmlformats.org/officeDocument/2006/relationships/image" Target="../media/image7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70.png"/><Relationship Id="rId22" Type="http://schemas.openxmlformats.org/officeDocument/2006/relationships/audio" Target="../media/audio5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49902" y="163664"/>
            <a:ext cx="404734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home and away</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pic>
        <p:nvPicPr>
          <p:cNvPr id="3" name="Picture 2">
            <a:extLst>
              <a:ext uri="{FF2B5EF4-FFF2-40B4-BE49-F238E27FC236}">
                <a16:creationId xmlns:a16="http://schemas.microsoft.com/office/drawing/2014/main" id="{44F2AA8E-D768-4781-702C-26058EC36D89}"/>
              </a:ext>
            </a:extLst>
          </p:cNvPr>
          <p:cNvPicPr>
            <a:picLocks noChangeAspect="1"/>
          </p:cNvPicPr>
          <p:nvPr/>
        </p:nvPicPr>
        <p:blipFill>
          <a:blip r:embed="rId4"/>
          <a:stretch>
            <a:fillRect/>
          </a:stretch>
        </p:blipFill>
        <p:spPr>
          <a:xfrm>
            <a:off x="380870" y="2795381"/>
            <a:ext cx="3489854" cy="2326569"/>
          </a:xfrm>
          <a:prstGeom prst="rect">
            <a:avLst/>
          </a:prstGeom>
        </p:spPr>
      </p:pic>
      <p:sp>
        <p:nvSpPr>
          <p:cNvPr id="4" name="CustomShape 3">
            <a:hlinkClick r:id="" action="ppaction://noaction">
              <a:snd r:embed="rId5" name="T3_W4_1.1.wav"/>
            </a:hlinkClick>
            <a:extLst>
              <a:ext uri="{FF2B5EF4-FFF2-40B4-BE49-F238E27FC236}">
                <a16:creationId xmlns:a16="http://schemas.microsoft.com/office/drawing/2014/main" id="{FAB5387E-AE1B-6946-68E3-9539DFE38460}"/>
              </a:ext>
            </a:extLst>
          </p:cNvPr>
          <p:cNvSpPr/>
          <p:nvPr/>
        </p:nvSpPr>
        <p:spPr>
          <a:xfrm>
            <a:off x="1139855" y="2761577"/>
            <a:ext cx="2116692" cy="4949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Karneval</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417330612"/>
              </p:ext>
            </p:extLst>
          </p:nvPr>
        </p:nvGraphicFramePr>
        <p:xfrm>
          <a:off x="586614" y="876879"/>
          <a:ext cx="10541763"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72396">
                  <a:extLst>
                    <a:ext uri="{9D8B030D-6E8A-4147-A177-3AD203B41FA5}">
                      <a16:colId xmlns:a16="http://schemas.microsoft.com/office/drawing/2014/main" val="1810222861"/>
                    </a:ext>
                  </a:extLst>
                </a:gridCol>
                <a:gridCol w="3101009">
                  <a:extLst>
                    <a:ext uri="{9D8B030D-6E8A-4147-A177-3AD203B41FA5}">
                      <a16:colId xmlns:a16="http://schemas.microsoft.com/office/drawing/2014/main" val="274413866"/>
                    </a:ext>
                  </a:extLst>
                </a:gridCol>
                <a:gridCol w="303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waschen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verkaufen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Auto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tragen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Stunde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Nacht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froh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Spaß</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die) Angst (</a:t>
                      </a:r>
                      <a:r>
                        <a:rPr lang="en-GB" sz="2400" b="1" dirty="0" err="1">
                          <a:solidFill>
                            <a:srgbClr val="92D050"/>
                          </a:solidFill>
                          <a:latin typeface="Century Gothic" panose="020B0502020202020204" pitchFamily="34" charset="0"/>
                        </a:rPr>
                        <a:t>vor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m</a:t>
                      </a:r>
                      <a:r>
                        <a:rPr lang="en-GB" sz="2400" b="1" dirty="0" err="1">
                          <a:solidFill>
                            <a:srgbClr val="92D050"/>
                          </a:solidFill>
                          <a:latin typeface="Century Gothic" panose="020B0502020202020204" pitchFamily="34" charset="0"/>
                        </a:rPr>
                        <a:t>üde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chlafen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lesen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laufen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ann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prechen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4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35869" y="44964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03819" y="5206411"/>
            <a:ext cx="642925"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A98920D7-9709-4C8D-C46E-07E3F011D248}"/>
              </a:ext>
            </a:extLst>
          </p:cNvPr>
          <p:cNvSpPr txBox="1"/>
          <p:nvPr/>
        </p:nvSpPr>
        <p:spPr>
          <a:xfrm>
            <a:off x="8104954" y="4705769"/>
            <a:ext cx="36737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a:t>
            </a:r>
          </a:p>
        </p:txBody>
      </p:sp>
      <p:sp>
        <p:nvSpPr>
          <p:cNvPr id="4" name="TextBox 3">
            <a:extLst>
              <a:ext uri="{FF2B5EF4-FFF2-40B4-BE49-F238E27FC236}">
                <a16:creationId xmlns:a16="http://schemas.microsoft.com/office/drawing/2014/main" id="{0272AAE4-DD4F-9800-0F0F-0CB95F622782}"/>
              </a:ext>
            </a:extLst>
          </p:cNvPr>
          <p:cNvSpPr txBox="1"/>
          <p:nvPr/>
        </p:nvSpPr>
        <p:spPr>
          <a:xfrm>
            <a:off x="5057642" y="4746596"/>
            <a:ext cx="273924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read, reading</a:t>
            </a:r>
          </a:p>
        </p:txBody>
      </p:sp>
      <p:sp>
        <p:nvSpPr>
          <p:cNvPr id="5" name="TextBox 4">
            <a:extLst>
              <a:ext uri="{FF2B5EF4-FFF2-40B4-BE49-F238E27FC236}">
                <a16:creationId xmlns:a16="http://schemas.microsoft.com/office/drawing/2014/main" id="{1747C292-D7CB-FB0C-54B4-D465397ABC3F}"/>
              </a:ext>
            </a:extLst>
          </p:cNvPr>
          <p:cNvSpPr txBox="1"/>
          <p:nvPr/>
        </p:nvSpPr>
        <p:spPr>
          <a:xfrm>
            <a:off x="2260572" y="4704549"/>
            <a:ext cx="30329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 </a:t>
            </a:r>
          </a:p>
        </p:txBody>
      </p:sp>
      <p:sp>
        <p:nvSpPr>
          <p:cNvPr id="6" name="TextBox 5">
            <a:extLst>
              <a:ext uri="{FF2B5EF4-FFF2-40B4-BE49-F238E27FC236}">
                <a16:creationId xmlns:a16="http://schemas.microsoft.com/office/drawing/2014/main" id="{F84787BA-FA0D-642D-3C8C-22F3371F407C}"/>
              </a:ext>
            </a:extLst>
          </p:cNvPr>
          <p:cNvSpPr txBox="1"/>
          <p:nvPr/>
        </p:nvSpPr>
        <p:spPr>
          <a:xfrm>
            <a:off x="8104954" y="5630616"/>
            <a:ext cx="329596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 </a:t>
            </a:r>
          </a:p>
        </p:txBody>
      </p:sp>
      <p:sp>
        <p:nvSpPr>
          <p:cNvPr id="7" name="TextBox 6">
            <a:extLst>
              <a:ext uri="{FF2B5EF4-FFF2-40B4-BE49-F238E27FC236}">
                <a16:creationId xmlns:a16="http://schemas.microsoft.com/office/drawing/2014/main" id="{FBF3BF63-F299-FE01-212E-4AFC594503AF}"/>
              </a:ext>
            </a:extLst>
          </p:cNvPr>
          <p:cNvSpPr txBox="1"/>
          <p:nvPr/>
        </p:nvSpPr>
        <p:spPr>
          <a:xfrm>
            <a:off x="4993509" y="5587835"/>
            <a:ext cx="3180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speak, speaking </a:t>
            </a:r>
          </a:p>
        </p:txBody>
      </p:sp>
      <p:sp>
        <p:nvSpPr>
          <p:cNvPr id="8" name="TextBox 7">
            <a:extLst>
              <a:ext uri="{FF2B5EF4-FFF2-40B4-BE49-F238E27FC236}">
                <a16:creationId xmlns:a16="http://schemas.microsoft.com/office/drawing/2014/main" id="{FBFF4A77-B836-5542-F57B-46C6F9DB3EA2}"/>
              </a:ext>
            </a:extLst>
          </p:cNvPr>
          <p:cNvSpPr txBox="1"/>
          <p:nvPr/>
        </p:nvSpPr>
        <p:spPr>
          <a:xfrm>
            <a:off x="2313281" y="56100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then</a:t>
            </a:r>
          </a:p>
        </p:txBody>
      </p:sp>
      <p:sp>
        <p:nvSpPr>
          <p:cNvPr id="9" name="TextBox 8">
            <a:extLst>
              <a:ext uri="{FF2B5EF4-FFF2-40B4-BE49-F238E27FC236}">
                <a16:creationId xmlns:a16="http://schemas.microsoft.com/office/drawing/2014/main" id="{0B9CFC93-92B4-B27D-067D-B83BD720D0EC}"/>
              </a:ext>
            </a:extLst>
          </p:cNvPr>
          <p:cNvSpPr txBox="1"/>
          <p:nvPr/>
        </p:nvSpPr>
        <p:spPr>
          <a:xfrm>
            <a:off x="8075128" y="3020634"/>
            <a:ext cx="27516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fear (of)</a:t>
            </a:r>
          </a:p>
        </p:txBody>
      </p:sp>
      <p:sp>
        <p:nvSpPr>
          <p:cNvPr id="10" name="TextBox 9">
            <a:extLst>
              <a:ext uri="{FF2B5EF4-FFF2-40B4-BE49-F238E27FC236}">
                <a16:creationId xmlns:a16="http://schemas.microsoft.com/office/drawing/2014/main" id="{00ED35F0-36D6-6B27-BB62-3FAD1EA3EC69}"/>
              </a:ext>
            </a:extLst>
          </p:cNvPr>
          <p:cNvSpPr txBox="1"/>
          <p:nvPr/>
        </p:nvSpPr>
        <p:spPr>
          <a:xfrm>
            <a:off x="8080228" y="38920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thirst</a:t>
            </a:r>
          </a:p>
        </p:txBody>
      </p:sp>
      <p:sp>
        <p:nvSpPr>
          <p:cNvPr id="11" name="TextBox 10">
            <a:extLst>
              <a:ext uri="{FF2B5EF4-FFF2-40B4-BE49-F238E27FC236}">
                <a16:creationId xmlns:a16="http://schemas.microsoft.com/office/drawing/2014/main" id="{AE00CAEB-3F13-6ACD-CF9D-FC9172963E82}"/>
              </a:ext>
            </a:extLst>
          </p:cNvPr>
          <p:cNvSpPr txBox="1"/>
          <p:nvPr/>
        </p:nvSpPr>
        <p:spPr>
          <a:xfrm>
            <a:off x="5007111" y="3863310"/>
            <a:ext cx="25787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hunger</a:t>
            </a:r>
          </a:p>
        </p:txBody>
      </p:sp>
      <p:sp>
        <p:nvSpPr>
          <p:cNvPr id="12" name="TextBox 11">
            <a:extLst>
              <a:ext uri="{FF2B5EF4-FFF2-40B4-BE49-F238E27FC236}">
                <a16:creationId xmlns:a16="http://schemas.microsoft.com/office/drawing/2014/main" id="{FD1595A8-2BB0-8537-669E-C8586A62B54B}"/>
              </a:ext>
            </a:extLst>
          </p:cNvPr>
          <p:cNvSpPr txBox="1"/>
          <p:nvPr/>
        </p:nvSpPr>
        <p:spPr>
          <a:xfrm>
            <a:off x="4967003" y="3027204"/>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fun</a:t>
            </a:r>
            <a:endParaRPr lang="en-GB" sz="2400" kern="0" dirty="0">
              <a:solidFill>
                <a:srgbClr val="002060"/>
              </a:solidFill>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2B965DDC-2E8E-EAED-932F-69043ABEDFC2}"/>
              </a:ext>
            </a:extLst>
          </p:cNvPr>
          <p:cNvSpPr txBox="1"/>
          <p:nvPr/>
        </p:nvSpPr>
        <p:spPr>
          <a:xfrm>
            <a:off x="2346744" y="30350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happy</a:t>
            </a:r>
          </a:p>
        </p:txBody>
      </p:sp>
      <p:sp>
        <p:nvSpPr>
          <p:cNvPr id="14" name="TextBox 13">
            <a:extLst>
              <a:ext uri="{FF2B5EF4-FFF2-40B4-BE49-F238E27FC236}">
                <a16:creationId xmlns:a16="http://schemas.microsoft.com/office/drawing/2014/main" id="{F87B1DCA-E38E-603F-5D79-DC91DBEAEF3B}"/>
              </a:ext>
            </a:extLst>
          </p:cNvPr>
          <p:cNvSpPr txBox="1"/>
          <p:nvPr/>
        </p:nvSpPr>
        <p:spPr>
          <a:xfrm>
            <a:off x="2292814" y="3860419"/>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tired</a:t>
            </a:r>
            <a:endParaRPr lang="en-GB" sz="2400" kern="0" dirty="0">
              <a:solidFill>
                <a:srgbClr val="002060"/>
              </a:solidFill>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FFB6BC56-EA44-4F03-751F-8AF83D27D7F0}"/>
              </a:ext>
            </a:extLst>
          </p:cNvPr>
          <p:cNvSpPr txBox="1"/>
          <p:nvPr/>
        </p:nvSpPr>
        <p:spPr>
          <a:xfrm>
            <a:off x="8075129" y="132275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car</a:t>
            </a:r>
          </a:p>
        </p:txBody>
      </p:sp>
      <p:sp>
        <p:nvSpPr>
          <p:cNvPr id="16" name="TextBox 15">
            <a:extLst>
              <a:ext uri="{FF2B5EF4-FFF2-40B4-BE49-F238E27FC236}">
                <a16:creationId xmlns:a16="http://schemas.microsoft.com/office/drawing/2014/main" id="{A39FEB03-F26E-8369-5704-14FC4B2520C3}"/>
              </a:ext>
            </a:extLst>
          </p:cNvPr>
          <p:cNvSpPr txBox="1"/>
          <p:nvPr/>
        </p:nvSpPr>
        <p:spPr>
          <a:xfrm>
            <a:off x="8075128" y="211943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night </a:t>
            </a:r>
          </a:p>
        </p:txBody>
      </p:sp>
      <p:sp>
        <p:nvSpPr>
          <p:cNvPr id="17" name="TextBox 16">
            <a:extLst>
              <a:ext uri="{FF2B5EF4-FFF2-40B4-BE49-F238E27FC236}">
                <a16:creationId xmlns:a16="http://schemas.microsoft.com/office/drawing/2014/main" id="{BA30FA97-1B4E-1E7D-4824-862A32F5DDF1}"/>
              </a:ext>
            </a:extLst>
          </p:cNvPr>
          <p:cNvSpPr txBox="1"/>
          <p:nvPr/>
        </p:nvSpPr>
        <p:spPr>
          <a:xfrm>
            <a:off x="2260572" y="2161297"/>
            <a:ext cx="27007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carry, to wear</a:t>
            </a:r>
          </a:p>
        </p:txBody>
      </p:sp>
      <p:sp>
        <p:nvSpPr>
          <p:cNvPr id="18" name="TextBox 17">
            <a:extLst>
              <a:ext uri="{FF2B5EF4-FFF2-40B4-BE49-F238E27FC236}">
                <a16:creationId xmlns:a16="http://schemas.microsoft.com/office/drawing/2014/main" id="{386269B5-590C-0A45-86B4-B1616B8A67C1}"/>
              </a:ext>
            </a:extLst>
          </p:cNvPr>
          <p:cNvSpPr txBox="1"/>
          <p:nvPr/>
        </p:nvSpPr>
        <p:spPr>
          <a:xfrm>
            <a:off x="4982746" y="1308617"/>
            <a:ext cx="27547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sell, selling </a:t>
            </a:r>
          </a:p>
        </p:txBody>
      </p:sp>
      <p:sp>
        <p:nvSpPr>
          <p:cNvPr id="19" name="TextBox 18">
            <a:extLst>
              <a:ext uri="{FF2B5EF4-FFF2-40B4-BE49-F238E27FC236}">
                <a16:creationId xmlns:a16="http://schemas.microsoft.com/office/drawing/2014/main" id="{E42627F4-4E20-4AE8-771A-CBEFB16AE937}"/>
              </a:ext>
            </a:extLst>
          </p:cNvPr>
          <p:cNvSpPr txBox="1"/>
          <p:nvPr/>
        </p:nvSpPr>
        <p:spPr>
          <a:xfrm>
            <a:off x="2326938" y="1328364"/>
            <a:ext cx="27547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wash, washing </a:t>
            </a:r>
          </a:p>
        </p:txBody>
      </p:sp>
      <p:sp>
        <p:nvSpPr>
          <p:cNvPr id="22" name="TextBox 21">
            <a:extLst>
              <a:ext uri="{FF2B5EF4-FFF2-40B4-BE49-F238E27FC236}">
                <a16:creationId xmlns:a16="http://schemas.microsoft.com/office/drawing/2014/main" id="{E18E0DE9-7925-310B-E66E-004A8D8FD22F}"/>
              </a:ext>
            </a:extLst>
          </p:cNvPr>
          <p:cNvSpPr txBox="1"/>
          <p:nvPr/>
        </p:nvSpPr>
        <p:spPr>
          <a:xfrm>
            <a:off x="4923404" y="2161297"/>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hour, lesson</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67181370"/>
              </p:ext>
            </p:extLst>
          </p:nvPr>
        </p:nvGraphicFramePr>
        <p:xfrm>
          <a:off x="174255" y="1130637"/>
          <a:ext cx="10557529" cy="5168388"/>
        </p:xfrm>
        <a:graphic>
          <a:graphicData uri="http://schemas.openxmlformats.org/drawingml/2006/table">
            <a:tbl>
              <a:tblPr firstRow="1" bandRow="1"/>
              <a:tblGrid>
                <a:gridCol w="1862160">
                  <a:extLst>
                    <a:ext uri="{9D8B030D-6E8A-4147-A177-3AD203B41FA5}">
                      <a16:colId xmlns:a16="http://schemas.microsoft.com/office/drawing/2014/main" val="1203737284"/>
                    </a:ext>
                  </a:extLst>
                </a:gridCol>
                <a:gridCol w="2581023">
                  <a:extLst>
                    <a:ext uri="{9D8B030D-6E8A-4147-A177-3AD203B41FA5}">
                      <a16:colId xmlns:a16="http://schemas.microsoft.com/office/drawing/2014/main" val="1810222861"/>
                    </a:ext>
                  </a:extLst>
                </a:gridCol>
                <a:gridCol w="3215889">
                  <a:extLst>
                    <a:ext uri="{9D8B030D-6E8A-4147-A177-3AD203B41FA5}">
                      <a16:colId xmlns:a16="http://schemas.microsoft.com/office/drawing/2014/main" val="274413866"/>
                    </a:ext>
                  </a:extLst>
                </a:gridCol>
                <a:gridCol w="289845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sell, selling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wash, washing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hour, lesson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night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carry, to wear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happy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f</a:t>
                      </a:r>
                      <a:r>
                        <a:rPr lang="en-GB" sz="2400" b="1" dirty="0">
                          <a:solidFill>
                            <a:srgbClr val="92D050"/>
                          </a:solidFill>
                          <a:latin typeface="Century Gothic" panose="020B0502020202020204" pitchFamily="34" charset="0"/>
                        </a:rPr>
                        <a:t>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see, seeing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speak, speaking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run, running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4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263349"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49"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353559" y="51096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320914" y="55907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334571" y="39050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320914" y="2197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4F_10.3.wav"/>
            </a:hlinkClick>
            <a:extLst>
              <a:ext uri="{FF2B5EF4-FFF2-40B4-BE49-F238E27FC236}">
                <a16:creationId xmlns:a16="http://schemas.microsoft.com/office/drawing/2014/main" id="{BDF82653-B951-4AAC-B1A2-20FD4CFE7478}"/>
              </a:ext>
            </a:extLst>
          </p:cNvPr>
          <p:cNvSpPr txBox="1"/>
          <p:nvPr/>
        </p:nvSpPr>
        <p:spPr>
          <a:xfrm>
            <a:off x="2053762"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4F_10.4.wav"/>
            </a:hlinkClick>
            <a:extLst>
              <a:ext uri="{FF2B5EF4-FFF2-40B4-BE49-F238E27FC236}">
                <a16:creationId xmlns:a16="http://schemas.microsoft.com/office/drawing/2014/main" id="{862CFA1C-E682-4099-8294-19B044354D55}"/>
              </a:ext>
            </a:extLst>
          </p:cNvPr>
          <p:cNvSpPr txBox="1"/>
          <p:nvPr/>
        </p:nvSpPr>
        <p:spPr>
          <a:xfrm>
            <a:off x="4640452"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lesen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_W4F_10.5.wav"/>
            </a:hlinkClick>
            <a:extLst>
              <a:ext uri="{FF2B5EF4-FFF2-40B4-BE49-F238E27FC236}">
                <a16:creationId xmlns:a16="http://schemas.microsoft.com/office/drawing/2014/main" id="{DF64A05B-A2E8-4E6A-AE16-0B9A2F39F702}"/>
              </a:ext>
            </a:extLst>
          </p:cNvPr>
          <p:cNvSpPr txBox="1"/>
          <p:nvPr/>
        </p:nvSpPr>
        <p:spPr>
          <a:xfrm>
            <a:off x="7914253"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4F_8.5.wav"/>
            </a:hlinkClick>
            <a:extLst>
              <a:ext uri="{FF2B5EF4-FFF2-40B4-BE49-F238E27FC236}">
                <a16:creationId xmlns:a16="http://schemas.microsoft.com/office/drawing/2014/main" id="{EF239C35-C144-491F-AEA8-CD145B46436E}"/>
              </a:ext>
            </a:extLst>
          </p:cNvPr>
          <p:cNvSpPr txBox="1"/>
          <p:nvPr/>
        </p:nvSpPr>
        <p:spPr>
          <a:xfrm>
            <a:off x="2053761" y="495426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_W4F_8.6.wav"/>
            </a:hlinkClick>
            <a:extLst>
              <a:ext uri="{FF2B5EF4-FFF2-40B4-BE49-F238E27FC236}">
                <a16:creationId xmlns:a16="http://schemas.microsoft.com/office/drawing/2014/main" id="{5EAB8AEE-2EFB-4FCD-B290-9EBB073016C9}"/>
              </a:ext>
            </a:extLst>
          </p:cNvPr>
          <p:cNvSpPr txBox="1"/>
          <p:nvPr/>
        </p:nvSpPr>
        <p:spPr>
          <a:xfrm>
            <a:off x="4625513" y="5055810"/>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sprechen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2" name="T3_W4F_10.6.wav"/>
            </a:hlinkClick>
            <a:extLst>
              <a:ext uri="{FF2B5EF4-FFF2-40B4-BE49-F238E27FC236}">
                <a16:creationId xmlns:a16="http://schemas.microsoft.com/office/drawing/2014/main" id="{24EF90E7-D847-4795-BDB5-8402724F776D}"/>
              </a:ext>
            </a:extLst>
          </p:cNvPr>
          <p:cNvSpPr txBox="1"/>
          <p:nvPr/>
        </p:nvSpPr>
        <p:spPr>
          <a:xfrm>
            <a:off x="1963189" y="4171527"/>
            <a:ext cx="27516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Angst (</a:t>
            </a:r>
            <a:r>
              <a:rPr lang="en-GB" sz="2400" kern="0" dirty="0" err="1">
                <a:solidFill>
                  <a:srgbClr val="002060"/>
                </a:solidFill>
                <a:latin typeface="Century Gothic" panose="020B0502020202020204" pitchFamily="34" charset="0"/>
                <a:cs typeface="Arial"/>
                <a:sym typeface="Arial"/>
              </a:rPr>
              <a:t>vor</a:t>
            </a:r>
            <a:r>
              <a:rPr lang="en-GB" sz="2400" kern="0" dirty="0">
                <a:solidFill>
                  <a:srgbClr val="002060"/>
                </a:solidFill>
                <a:latin typeface="Century Gothic" panose="020B0502020202020204" pitchFamily="34" charset="0"/>
                <a:cs typeface="Arial"/>
                <a:sym typeface="Arial"/>
              </a:rPr>
              <a:t>) </a:t>
            </a:r>
          </a:p>
        </p:txBody>
      </p:sp>
      <p:sp>
        <p:nvSpPr>
          <p:cNvPr id="65" name="TextBox 64">
            <a:hlinkClick r:id="" action="ppaction://noaction">
              <a:snd r:embed="rId13" name="T3_W4F_10.7.wav"/>
            </a:hlinkClick>
            <a:extLst>
              <a:ext uri="{FF2B5EF4-FFF2-40B4-BE49-F238E27FC236}">
                <a16:creationId xmlns:a16="http://schemas.microsoft.com/office/drawing/2014/main" id="{14BEB3B8-B887-4DEB-A486-6CD05DC01D9A}"/>
              </a:ext>
            </a:extLst>
          </p:cNvPr>
          <p:cNvSpPr txBox="1"/>
          <p:nvPr/>
        </p:nvSpPr>
        <p:spPr>
          <a:xfrm>
            <a:off x="4738732" y="41246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Durst</a:t>
            </a:r>
          </a:p>
        </p:txBody>
      </p:sp>
      <p:sp>
        <p:nvSpPr>
          <p:cNvPr id="66" name="TextBox 65">
            <a:hlinkClick r:id="" action="ppaction://noaction">
              <a:snd r:embed="rId14" name="T3_W4F_10.8.wav"/>
            </a:hlinkClick>
            <a:extLst>
              <a:ext uri="{FF2B5EF4-FFF2-40B4-BE49-F238E27FC236}">
                <a16:creationId xmlns:a16="http://schemas.microsoft.com/office/drawing/2014/main" id="{9A77445A-237C-48F8-B46C-8170B7D37559}"/>
              </a:ext>
            </a:extLst>
          </p:cNvPr>
          <p:cNvSpPr txBox="1"/>
          <p:nvPr/>
        </p:nvSpPr>
        <p:spPr>
          <a:xfrm>
            <a:off x="7771986" y="412356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Hunger</a:t>
            </a:r>
          </a:p>
        </p:txBody>
      </p:sp>
      <p:sp>
        <p:nvSpPr>
          <p:cNvPr id="67" name="TextBox 66">
            <a:hlinkClick r:id="" action="ppaction://noaction">
              <a:snd r:embed="rId15" name="T3_W4F_10.9.wav"/>
            </a:hlinkClick>
            <a:extLst>
              <a:ext uri="{FF2B5EF4-FFF2-40B4-BE49-F238E27FC236}">
                <a16:creationId xmlns:a16="http://schemas.microsoft.com/office/drawing/2014/main" id="{2A9D9F22-C351-4596-BB7D-87AE8D30A74E}"/>
              </a:ext>
            </a:extLst>
          </p:cNvPr>
          <p:cNvSpPr txBox="1"/>
          <p:nvPr/>
        </p:nvSpPr>
        <p:spPr>
          <a:xfrm>
            <a:off x="2031449" y="324066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Spaß</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6" name="T3_W4F_10.10.wav"/>
            </a:hlinkClick>
            <a:extLst>
              <a:ext uri="{FF2B5EF4-FFF2-40B4-BE49-F238E27FC236}">
                <a16:creationId xmlns:a16="http://schemas.microsoft.com/office/drawing/2014/main" id="{171C234B-E1D8-4BA7-9BB6-CEE92AB173E3}"/>
              </a:ext>
            </a:extLst>
          </p:cNvPr>
          <p:cNvSpPr txBox="1"/>
          <p:nvPr/>
        </p:nvSpPr>
        <p:spPr>
          <a:xfrm>
            <a:off x="4682291" y="325106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froh</a:t>
            </a:r>
            <a:r>
              <a:rPr lang="en-GB" sz="2400" kern="0" dirty="0">
                <a:solidFill>
                  <a:srgbClr val="002060"/>
                </a:solidFill>
                <a:latin typeface="Century Gothic" panose="020B0502020202020204" pitchFamily="34" charset="0"/>
                <a:cs typeface="Arial"/>
                <a:sym typeface="Arial"/>
              </a:rPr>
              <a:t> </a:t>
            </a:r>
          </a:p>
        </p:txBody>
      </p:sp>
      <p:sp>
        <p:nvSpPr>
          <p:cNvPr id="69" name="TextBox 68">
            <a:hlinkClick r:id="" action="ppaction://noaction">
              <a:snd r:embed="rId17" name="T3_W4F_10.11.wav"/>
            </a:hlinkClick>
            <a:extLst>
              <a:ext uri="{FF2B5EF4-FFF2-40B4-BE49-F238E27FC236}">
                <a16:creationId xmlns:a16="http://schemas.microsoft.com/office/drawing/2014/main" id="{5C29C5FA-AFAC-4818-90A1-7B59F3E335C7}"/>
              </a:ext>
            </a:extLst>
          </p:cNvPr>
          <p:cNvSpPr txBox="1"/>
          <p:nvPr/>
        </p:nvSpPr>
        <p:spPr>
          <a:xfrm>
            <a:off x="7857681" y="3251061"/>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müde</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8" name="T3_W4F_10.12.wav"/>
            </a:hlinkClick>
            <a:extLst>
              <a:ext uri="{FF2B5EF4-FFF2-40B4-BE49-F238E27FC236}">
                <a16:creationId xmlns:a16="http://schemas.microsoft.com/office/drawing/2014/main" id="{3BD33182-986E-45CA-86E6-40DC81B590C8}"/>
              </a:ext>
            </a:extLst>
          </p:cNvPr>
          <p:cNvSpPr txBox="1"/>
          <p:nvPr/>
        </p:nvSpPr>
        <p:spPr>
          <a:xfrm>
            <a:off x="1994581" y="237355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Auto</a:t>
            </a:r>
          </a:p>
        </p:txBody>
      </p:sp>
      <p:sp>
        <p:nvSpPr>
          <p:cNvPr id="71" name="TextBox 70">
            <a:hlinkClick r:id="" action="ppaction://noaction">
              <a:snd r:embed="rId19" name="T3_W4F_10.13.wav"/>
            </a:hlinkClick>
            <a:extLst>
              <a:ext uri="{FF2B5EF4-FFF2-40B4-BE49-F238E27FC236}">
                <a16:creationId xmlns:a16="http://schemas.microsoft.com/office/drawing/2014/main" id="{D4662F6F-BB7A-440E-99DB-3FEB806B34CB}"/>
              </a:ext>
            </a:extLst>
          </p:cNvPr>
          <p:cNvSpPr txBox="1"/>
          <p:nvPr/>
        </p:nvSpPr>
        <p:spPr>
          <a:xfrm>
            <a:off x="4596049" y="241770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Nacht</a:t>
            </a:r>
          </a:p>
        </p:txBody>
      </p:sp>
      <p:sp>
        <p:nvSpPr>
          <p:cNvPr id="72" name="TextBox 71">
            <a:hlinkClick r:id="" action="ppaction://noaction">
              <a:snd r:embed="rId20" name="T3_W4F_10.14.wav"/>
            </a:hlinkClick>
            <a:extLst>
              <a:ext uri="{FF2B5EF4-FFF2-40B4-BE49-F238E27FC236}">
                <a16:creationId xmlns:a16="http://schemas.microsoft.com/office/drawing/2014/main" id="{80DD82C3-D3C7-45A3-B5A4-90223E7359A7}"/>
              </a:ext>
            </a:extLst>
          </p:cNvPr>
          <p:cNvSpPr txBox="1"/>
          <p:nvPr/>
        </p:nvSpPr>
        <p:spPr>
          <a:xfrm>
            <a:off x="7849661" y="235031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1" name="T3_W4F_10.15.wav"/>
            </a:hlinkClick>
            <a:extLst>
              <a:ext uri="{FF2B5EF4-FFF2-40B4-BE49-F238E27FC236}">
                <a16:creationId xmlns:a16="http://schemas.microsoft.com/office/drawing/2014/main" id="{40541C7D-B0CC-4C45-9347-2F6A8921779D}"/>
              </a:ext>
            </a:extLst>
          </p:cNvPr>
          <p:cNvSpPr txBox="1"/>
          <p:nvPr/>
        </p:nvSpPr>
        <p:spPr>
          <a:xfrm>
            <a:off x="1994581" y="148045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verkaufen</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2" name="T3_W4F_10.16.wav"/>
            </a:hlinkClick>
            <a:extLst>
              <a:ext uri="{FF2B5EF4-FFF2-40B4-BE49-F238E27FC236}">
                <a16:creationId xmlns:a16="http://schemas.microsoft.com/office/drawing/2014/main" id="{85556096-252E-4BFA-8C9B-3147737202F6}"/>
              </a:ext>
            </a:extLst>
          </p:cNvPr>
          <p:cNvSpPr txBox="1"/>
          <p:nvPr/>
        </p:nvSpPr>
        <p:spPr>
          <a:xfrm>
            <a:off x="4596048" y="153802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waschen</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3" name="T3_W4F_10.17.wav"/>
            </a:hlinkClick>
            <a:extLst>
              <a:ext uri="{FF2B5EF4-FFF2-40B4-BE49-F238E27FC236}">
                <a16:creationId xmlns:a16="http://schemas.microsoft.com/office/drawing/2014/main" id="{B56FCEEC-BBC0-447D-8197-5467071F582A}"/>
              </a:ext>
            </a:extLst>
          </p:cNvPr>
          <p:cNvSpPr txBox="1"/>
          <p:nvPr/>
        </p:nvSpPr>
        <p:spPr>
          <a:xfrm>
            <a:off x="7819738" y="1575038"/>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Stunde</a:t>
            </a:r>
            <a:r>
              <a:rPr lang="en-US" sz="2400" kern="0" dirty="0">
                <a:solidFill>
                  <a:srgbClr val="002060"/>
                </a:solidFill>
                <a:latin typeface="Century Gothic" panose="020B0502020202020204" pitchFamily="34" charset="0"/>
                <a:cs typeface="Arial"/>
                <a:sym typeface="Arial"/>
              </a:rPr>
              <a:t> </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hlinkClick r:id="" action="ppaction://noaction">
              <a:snd r:embed="rId24" name="T3_W3F_13.3.wav"/>
            </a:hlinkClick>
            <a:extLst>
              <a:ext uri="{FF2B5EF4-FFF2-40B4-BE49-F238E27FC236}">
                <a16:creationId xmlns:a16="http://schemas.microsoft.com/office/drawing/2014/main" id="{9004246C-FB2F-4935-70FF-A76F7E020B6B}"/>
              </a:ext>
            </a:extLst>
          </p:cNvPr>
          <p:cNvSpPr txBox="1"/>
          <p:nvPr/>
        </p:nvSpPr>
        <p:spPr>
          <a:xfrm>
            <a:off x="7839618" y="49724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dann</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4" grpId="0"/>
      <p:bldP spid="65" grpId="0"/>
      <p:bldP spid="66" grpId="0"/>
      <p:bldP spid="67" grpId="0"/>
      <p:bldP spid="68" grpId="0"/>
      <p:bldP spid="69" grpId="0"/>
      <p:bldP spid="70" grpId="0"/>
      <p:bldP spid="71" grpId="0"/>
      <p:bldP spid="72" grpId="0"/>
      <p:bldP spid="73" grpId="0"/>
      <p:bldP spid="74" grpId="0"/>
      <p:bldP spid="7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F1A9E253-98AE-4DFA-BD56-F1D2CB4AF734}"/>
              </a:ext>
            </a:extLst>
          </p:cNvPr>
          <p:cNvGraphicFramePr>
            <a:graphicFrameLocks noGrp="1"/>
          </p:cNvGraphicFramePr>
          <p:nvPr>
            <p:extLst>
              <p:ext uri="{D42A27DB-BD31-4B8C-83A1-F6EECF244321}">
                <p14:modId xmlns:p14="http://schemas.microsoft.com/office/powerpoint/2010/main" val="1647918065"/>
              </p:ext>
            </p:extLst>
          </p:nvPr>
        </p:nvGraphicFramePr>
        <p:xfrm>
          <a:off x="586614" y="876879"/>
          <a:ext cx="10541763"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72396">
                  <a:extLst>
                    <a:ext uri="{9D8B030D-6E8A-4147-A177-3AD203B41FA5}">
                      <a16:colId xmlns:a16="http://schemas.microsoft.com/office/drawing/2014/main" val="1810222861"/>
                    </a:ext>
                  </a:extLst>
                </a:gridCol>
                <a:gridCol w="3101009">
                  <a:extLst>
                    <a:ext uri="{9D8B030D-6E8A-4147-A177-3AD203B41FA5}">
                      <a16:colId xmlns:a16="http://schemas.microsoft.com/office/drawing/2014/main" val="274413866"/>
                    </a:ext>
                  </a:extLst>
                </a:gridCol>
                <a:gridCol w="303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waschen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verkaufen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Auto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Stunde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Nacht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froh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Spaß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die) Angst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t>
                      </a:r>
                      <a:r>
                        <a:rPr lang="en-GB" sz="2400" b="1" dirty="0" err="1">
                          <a:solidFill>
                            <a:srgbClr val="002060"/>
                          </a:solidFill>
                          <a:latin typeface="Century Gothic" panose="020B0502020202020204" pitchFamily="34" charset="0"/>
                        </a:rPr>
                        <a:t>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prechen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23" name="Picture 22">
            <a:extLst>
              <a:ext uri="{FF2B5EF4-FFF2-40B4-BE49-F238E27FC236}">
                <a16:creationId xmlns:a16="http://schemas.microsoft.com/office/drawing/2014/main" id="{257576F2-5C17-475F-990D-AE9DE2E534EF}"/>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EAD214BB-3583-4BDF-B9B9-7B23B0685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5" name="Picture 24">
            <a:extLst>
              <a:ext uri="{FF2B5EF4-FFF2-40B4-BE49-F238E27FC236}">
                <a16:creationId xmlns:a16="http://schemas.microsoft.com/office/drawing/2014/main" id="{26454B0F-CBBC-44DD-8249-234A7A5FDD15}"/>
              </a:ext>
            </a:extLst>
          </p:cNvPr>
          <p:cNvPicPr>
            <a:picLocks noChangeAspect="1"/>
          </p:cNvPicPr>
          <p:nvPr/>
        </p:nvPicPr>
        <p:blipFill>
          <a:blip r:embed="rId5"/>
          <a:stretch>
            <a:fillRect/>
          </a:stretch>
        </p:blipFill>
        <p:spPr>
          <a:xfrm>
            <a:off x="635869" y="4496404"/>
            <a:ext cx="1162417" cy="1101237"/>
          </a:xfrm>
          <a:prstGeom prst="rect">
            <a:avLst/>
          </a:prstGeom>
        </p:spPr>
      </p:pic>
      <p:sp>
        <p:nvSpPr>
          <p:cNvPr id="26" name="TextBox 25">
            <a:extLst>
              <a:ext uri="{FF2B5EF4-FFF2-40B4-BE49-F238E27FC236}">
                <a16:creationId xmlns:a16="http://schemas.microsoft.com/office/drawing/2014/main" id="{C445AD6B-2CA1-4AD9-9397-FBE0752BAC51}"/>
              </a:ext>
            </a:extLst>
          </p:cNvPr>
          <p:cNvSpPr txBox="1"/>
          <p:nvPr/>
        </p:nvSpPr>
        <p:spPr>
          <a:xfrm>
            <a:off x="1703819" y="5206411"/>
            <a:ext cx="642925"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4B514FC0-96E2-4027-850D-FFBBA796DCE3}"/>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76773897-F7F1-414E-8F03-DEBAA42A77D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443623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53E849B8-1BF3-43EB-829C-B0AC58374B8B}"/>
              </a:ext>
            </a:extLst>
          </p:cNvPr>
          <p:cNvGraphicFramePr>
            <a:graphicFrameLocks noGrp="1"/>
          </p:cNvGraphicFramePr>
          <p:nvPr>
            <p:extLst>
              <p:ext uri="{D42A27DB-BD31-4B8C-83A1-F6EECF244321}">
                <p14:modId xmlns:p14="http://schemas.microsoft.com/office/powerpoint/2010/main" val="1965268625"/>
              </p:ext>
            </p:extLst>
          </p:nvPr>
        </p:nvGraphicFramePr>
        <p:xfrm>
          <a:off x="174255" y="1130637"/>
          <a:ext cx="10557529" cy="5168388"/>
        </p:xfrm>
        <a:graphic>
          <a:graphicData uri="http://schemas.openxmlformats.org/drawingml/2006/table">
            <a:tbl>
              <a:tblPr firstRow="1" bandRow="1"/>
              <a:tblGrid>
                <a:gridCol w="1862160">
                  <a:extLst>
                    <a:ext uri="{9D8B030D-6E8A-4147-A177-3AD203B41FA5}">
                      <a16:colId xmlns:a16="http://schemas.microsoft.com/office/drawing/2014/main" val="1203737284"/>
                    </a:ext>
                  </a:extLst>
                </a:gridCol>
                <a:gridCol w="2581023">
                  <a:extLst>
                    <a:ext uri="{9D8B030D-6E8A-4147-A177-3AD203B41FA5}">
                      <a16:colId xmlns:a16="http://schemas.microsoft.com/office/drawing/2014/main" val="1810222861"/>
                    </a:ext>
                  </a:extLst>
                </a:gridCol>
                <a:gridCol w="3215889">
                  <a:extLst>
                    <a:ext uri="{9D8B030D-6E8A-4147-A177-3AD203B41FA5}">
                      <a16:colId xmlns:a16="http://schemas.microsoft.com/office/drawing/2014/main" val="274413866"/>
                    </a:ext>
                  </a:extLst>
                </a:gridCol>
                <a:gridCol w="289845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sell, selling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wash, washing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hour, lesson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night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carry, to wear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happy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f</a:t>
                      </a:r>
                      <a:r>
                        <a:rPr lang="en-GB" sz="2400" b="1" dirty="0">
                          <a:solidFill>
                            <a:srgbClr val="002060"/>
                          </a:solidFill>
                          <a:latin typeface="Century Gothic" panose="020B0502020202020204" pitchFamily="34" charset="0"/>
                        </a:rPr>
                        <a:t>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speak, speaking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run, running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A5C94D55-F587-4EAF-A185-8BAECDA10784}"/>
              </a:ext>
            </a:extLst>
          </p:cNvPr>
          <p:cNvPicPr>
            <a:picLocks noChangeAspect="1"/>
          </p:cNvPicPr>
          <p:nvPr/>
        </p:nvPicPr>
        <p:blipFill>
          <a:blip r:embed="rId3"/>
          <a:stretch>
            <a:fillRect/>
          </a:stretch>
        </p:blipFill>
        <p:spPr>
          <a:xfrm>
            <a:off x="263349" y="3209831"/>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B0A6A443-0650-47F9-ADBA-D4875AA82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9" y="1503851"/>
            <a:ext cx="1186070" cy="1186070"/>
          </a:xfrm>
          <a:prstGeom prst="rect">
            <a:avLst/>
          </a:prstGeom>
        </p:spPr>
      </p:pic>
      <p:pic>
        <p:nvPicPr>
          <p:cNvPr id="25" name="Picture 24">
            <a:extLst>
              <a:ext uri="{FF2B5EF4-FFF2-40B4-BE49-F238E27FC236}">
                <a16:creationId xmlns:a16="http://schemas.microsoft.com/office/drawing/2014/main" id="{C29659AC-DBD4-4245-A524-F454110807E0}"/>
              </a:ext>
            </a:extLst>
          </p:cNvPr>
          <p:cNvPicPr>
            <a:picLocks noChangeAspect="1"/>
          </p:cNvPicPr>
          <p:nvPr/>
        </p:nvPicPr>
        <p:blipFill>
          <a:blip r:embed="rId5"/>
          <a:stretch>
            <a:fillRect/>
          </a:stretch>
        </p:blipFill>
        <p:spPr>
          <a:xfrm>
            <a:off x="353559" y="5109607"/>
            <a:ext cx="1162417" cy="1101237"/>
          </a:xfrm>
          <a:prstGeom prst="rect">
            <a:avLst/>
          </a:prstGeom>
        </p:spPr>
      </p:pic>
      <p:sp>
        <p:nvSpPr>
          <p:cNvPr id="26" name="TextBox 25">
            <a:extLst>
              <a:ext uri="{FF2B5EF4-FFF2-40B4-BE49-F238E27FC236}">
                <a16:creationId xmlns:a16="http://schemas.microsoft.com/office/drawing/2014/main" id="{5DDDDA64-90F6-418A-AE46-5BCC8FB6D95A}"/>
              </a:ext>
            </a:extLst>
          </p:cNvPr>
          <p:cNvSpPr txBox="1"/>
          <p:nvPr/>
        </p:nvSpPr>
        <p:spPr>
          <a:xfrm>
            <a:off x="1320914" y="55907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A3CBBF05-C1AE-498C-88A5-96776124F98A}"/>
              </a:ext>
            </a:extLst>
          </p:cNvPr>
          <p:cNvSpPr txBox="1"/>
          <p:nvPr/>
        </p:nvSpPr>
        <p:spPr>
          <a:xfrm>
            <a:off x="1334571" y="39050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486DB6AB-EBF5-41D1-B670-AB1F29470CA3}"/>
              </a:ext>
            </a:extLst>
          </p:cNvPr>
          <p:cNvSpPr txBox="1"/>
          <p:nvPr/>
        </p:nvSpPr>
        <p:spPr>
          <a:xfrm>
            <a:off x="1320914" y="2197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47321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1313542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3.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3.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3.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3.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1AF9DF18-9440-D4D0-1160-982C34E2B3A4}"/>
              </a:ext>
            </a:extLst>
          </p:cNvPr>
          <p:cNvGraphicFramePr/>
          <p:nvPr>
            <p:extLst>
              <p:ext uri="{D42A27DB-BD31-4B8C-83A1-F6EECF244321}">
                <p14:modId xmlns:p14="http://schemas.microsoft.com/office/powerpoint/2010/main" val="1071345042"/>
              </p:ext>
            </p:extLst>
          </p:nvPr>
        </p:nvGraphicFramePr>
        <p:xfrm>
          <a:off x="58039" y="1776441"/>
          <a:ext cx="11988345" cy="4746810"/>
        </p:xfrm>
        <a:graphic>
          <a:graphicData uri="http://schemas.openxmlformats.org/drawingml/2006/table">
            <a:tbl>
              <a:tblPr/>
              <a:tblGrid>
                <a:gridCol w="333847">
                  <a:extLst>
                    <a:ext uri="{9D8B030D-6E8A-4147-A177-3AD203B41FA5}">
                      <a16:colId xmlns:a16="http://schemas.microsoft.com/office/drawing/2014/main" val="20000"/>
                    </a:ext>
                  </a:extLst>
                </a:gridCol>
                <a:gridCol w="6531789">
                  <a:extLst>
                    <a:ext uri="{9D8B030D-6E8A-4147-A177-3AD203B41FA5}">
                      <a16:colId xmlns:a16="http://schemas.microsoft.com/office/drawing/2014/main" val="20001"/>
                    </a:ext>
                  </a:extLst>
                </a:gridCol>
                <a:gridCol w="1714500">
                  <a:extLst>
                    <a:ext uri="{9D8B030D-6E8A-4147-A177-3AD203B41FA5}">
                      <a16:colId xmlns:a16="http://schemas.microsoft.com/office/drawing/2014/main" val="618376567"/>
                    </a:ext>
                  </a:extLst>
                </a:gridCol>
                <a:gridCol w="1583872">
                  <a:extLst>
                    <a:ext uri="{9D8B030D-6E8A-4147-A177-3AD203B41FA5}">
                      <a16:colId xmlns:a16="http://schemas.microsoft.com/office/drawing/2014/main" val="1440607826"/>
                    </a:ext>
                  </a:extLst>
                </a:gridCol>
                <a:gridCol w="1824337">
                  <a:extLst>
                    <a:ext uri="{9D8B030D-6E8A-4147-A177-3AD203B41FA5}">
                      <a16:colId xmlns:a16="http://schemas.microsoft.com/office/drawing/2014/main" val="1945112071"/>
                    </a:ext>
                  </a:extLst>
                </a:gridCol>
              </a:tblGrid>
              <a:tr h="954459">
                <a:tc>
                  <a:txBody>
                    <a:bodyPr/>
                    <a:lstStyle/>
                    <a:p>
                      <a:endParaRPr lang="en-US" sz="2000" b="1">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p>
                      <a:pPr algn="ctr"/>
                      <a:r>
                        <a:rPr lang="en-US" sz="2000" b="1" dirty="0">
                          <a:solidFill>
                            <a:srgbClr val="002060"/>
                          </a:solidFill>
                          <a:hlinkClick r:id="" action="ppaction://noaction">
                            <a:snd r:embed="rId3" name="T3_W4F_4.2.wav"/>
                            <a:extLst>
                              <a:ext uri="{A12FA001-AC4F-418D-AE19-62706E023703}">
                                <ahyp:hlinkClr xmlns:ahyp="http://schemas.microsoft.com/office/drawing/2018/hyperlinkcolor" val="tx"/>
                              </a:ext>
                            </a:extLst>
                          </a:hlinkClick>
                        </a:rPr>
                        <a:t>Lies diese Sätze laut.</a:t>
                      </a:r>
                      <a:endParaRPr lang="en-US" sz="20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rPr>
                        <a:t>wie</a:t>
                      </a:r>
                      <a:r>
                        <a:rPr lang="en-US" sz="2000" b="1" dirty="0">
                          <a:solidFill>
                            <a:srgbClr val="002060"/>
                          </a:solidFill>
                        </a:rPr>
                        <a:t> </a:t>
                      </a:r>
                      <a:r>
                        <a:rPr lang="en-US" sz="2000" b="1" dirty="0" err="1">
                          <a:solidFill>
                            <a:srgbClr val="002060"/>
                          </a:solidFill>
                        </a:rPr>
                        <a:t>viele</a:t>
                      </a:r>
                      <a:r>
                        <a:rPr lang="en-US" sz="2000" b="1" dirty="0">
                          <a:solidFill>
                            <a:srgbClr val="002060"/>
                          </a:solidFill>
                        </a:rPr>
                        <a:t> </a:t>
                      </a:r>
                    </a:p>
                    <a:p>
                      <a:pPr algn="ctr"/>
                      <a:r>
                        <a:rPr lang="en-US" sz="2000" b="1" dirty="0">
                          <a:solidFill>
                            <a:srgbClr val="002060"/>
                          </a:solidFill>
                        </a:rPr>
                        <a:t>[-</a:t>
                      </a:r>
                      <a:r>
                        <a:rPr lang="en-US" sz="2000" b="1" dirty="0" err="1">
                          <a:solidFill>
                            <a:srgbClr val="002060"/>
                          </a:solidFill>
                        </a:rPr>
                        <a:t>ig</a:t>
                      </a:r>
                      <a:r>
                        <a:rPr lang="en-US" sz="20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000" b="1" dirty="0">
                          <a:solidFill>
                            <a:srgbClr val="002060"/>
                          </a:solidFill>
                        </a:rPr>
                        <a:t>Northern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000" b="1" dirty="0">
                          <a:solidFill>
                            <a:srgbClr val="002060"/>
                          </a:solidFill>
                        </a:rPr>
                        <a:t>Southern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Klasse</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fertig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ruhig</a:t>
                      </a:r>
                      <a:r>
                        <a:rPr lang="en-US" sz="2000" b="1" strike="noStrike" spc="-1" dirty="0">
                          <a:solidFill>
                            <a:srgbClr val="002060"/>
                          </a:solidFill>
                          <a:latin typeface="Century gothic"/>
                        </a:rPr>
                        <a:t>.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2</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strike="noStrike" spc="-1" dirty="0">
                          <a:solidFill>
                            <a:srgbClr val="C00000"/>
                          </a:solidFill>
                          <a:latin typeface="Century gothic"/>
                        </a:rPr>
                        <a:t>The class is finished but quiet. </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Das Essen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fettig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salzig</a:t>
                      </a:r>
                      <a:r>
                        <a:rPr lang="en-US" sz="2000" b="1" strike="noStrike" spc="-1" dirty="0">
                          <a:solidFill>
                            <a:srgbClr val="002060"/>
                          </a:solidFill>
                          <a:latin typeface="Century gothic"/>
                        </a:rPr>
                        <a:t> und milchig.</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3</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food is fatty, salty, and milky.</a:t>
                      </a:r>
                      <a:r>
                        <a:rPr lang="en-US" sz="2000" b="0" strike="noStrike" spc="-1" dirty="0">
                          <a:solidFill>
                            <a:srgbClr val="002060"/>
                          </a:solidFill>
                          <a:latin typeface="Century gothic"/>
                        </a:rPr>
                        <a:t> </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71711">
                <a:tc>
                  <a:txBody>
                    <a:bodyPr/>
                    <a:lstStyle/>
                    <a:p>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Heute bin ich </a:t>
                      </a:r>
                      <a:r>
                        <a:rPr lang="en-US" sz="2000" b="1" strike="noStrike" spc="-1" dirty="0" err="1">
                          <a:solidFill>
                            <a:srgbClr val="002060"/>
                          </a:solidFill>
                          <a:latin typeface="Century gothic"/>
                        </a:rPr>
                        <a:t>hungrig</a:t>
                      </a:r>
                      <a:r>
                        <a:rPr lang="en-US" sz="2000" b="1" strike="noStrike" spc="-1" dirty="0">
                          <a:solidFill>
                            <a:srgbClr val="002060"/>
                          </a:solidFill>
                          <a:latin typeface="Century gothic"/>
                        </a:rPr>
                        <a:t> und </a:t>
                      </a:r>
                      <a:r>
                        <a:rPr lang="en-US" sz="2000" b="1" strike="noStrike" spc="-1" dirty="0" err="1">
                          <a:solidFill>
                            <a:srgbClr val="002060"/>
                          </a:solidFill>
                          <a:latin typeface="Century gothic"/>
                        </a:rPr>
                        <a:t>schläfrig</a:t>
                      </a:r>
                      <a:r>
                        <a:rPr lang="en-US" sz="2000" b="1" strike="noStrike" spc="-1" dirty="0">
                          <a:solidFill>
                            <a:srgbClr val="002060"/>
                          </a:solidFill>
                          <a:latin typeface="Century gothic"/>
                        </a:rPr>
                        <a:t>.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2</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Today I am hungry and sleepy.</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Das Wetter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windig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sonnig</a:t>
                      </a:r>
                      <a:r>
                        <a:rPr lang="en-US" sz="2000" b="1" strike="noStrike" spc="-1" dirty="0">
                          <a:solidFill>
                            <a:srgbClr val="002060"/>
                          </a:solidFill>
                          <a:latin typeface="Century gothic"/>
                        </a:rPr>
                        <a:t> und </a:t>
                      </a:r>
                      <a:r>
                        <a:rPr lang="en-US" sz="2000" b="1" strike="noStrike" spc="-1" dirty="0" err="1">
                          <a:solidFill>
                            <a:srgbClr val="002060"/>
                          </a:solidFill>
                          <a:latin typeface="Century gothic"/>
                        </a:rPr>
                        <a:t>frostig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3</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weather is windy, sunny, and frosty! </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17315249"/>
                  </a:ext>
                </a:extLst>
              </a:tr>
            </a:tbl>
          </a:graphicData>
        </a:graphic>
      </p:graphicFrame>
      <p:sp>
        <p:nvSpPr>
          <p:cNvPr id="99" name="Title 1">
            <a:extLst>
              <a:ext uri="{FF2B5EF4-FFF2-40B4-BE49-F238E27FC236}">
                <a16:creationId xmlns:a16="http://schemas.microsoft.com/office/drawing/2014/main" id="{27919D1F-0C91-4560-A16D-1D9596818878}"/>
              </a:ext>
            </a:extLst>
          </p:cNvPr>
          <p:cNvSpPr txBox="1">
            <a:spLocks/>
          </p:cNvSpPr>
          <p:nvPr/>
        </p:nvSpPr>
        <p:spPr>
          <a:xfrm>
            <a:off x="738201" y="171920"/>
            <a:ext cx="7655172"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1</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pic>
        <p:nvPicPr>
          <p:cNvPr id="5" name="Picture 4">
            <a:extLst>
              <a:ext uri="{FF2B5EF4-FFF2-40B4-BE49-F238E27FC236}">
                <a16:creationId xmlns:a16="http://schemas.microsoft.com/office/drawing/2014/main" id="{9C8B39A8-B6BA-4772-9B2B-0251804E9412}"/>
              </a:ext>
            </a:extLst>
          </p:cNvPr>
          <p:cNvPicPr>
            <a:picLocks noChangeAspect="1"/>
          </p:cNvPicPr>
          <p:nvPr/>
        </p:nvPicPr>
        <p:blipFill>
          <a:blip r:embed="rId4"/>
          <a:stretch>
            <a:fillRect/>
          </a:stretch>
        </p:blipFill>
        <p:spPr>
          <a:xfrm>
            <a:off x="10177821" y="-107426"/>
            <a:ext cx="598084" cy="1081467"/>
          </a:xfrm>
          <a:prstGeom prst="rect">
            <a:avLst/>
          </a:prstGeom>
        </p:spPr>
      </p:pic>
      <p:sp>
        <p:nvSpPr>
          <p:cNvPr id="98" name="Speech Bubble: Oval 97">
            <a:extLst>
              <a:ext uri="{FF2B5EF4-FFF2-40B4-BE49-F238E27FC236}">
                <a16:creationId xmlns:a16="http://schemas.microsoft.com/office/drawing/2014/main" id="{3D580779-4EC5-4AFA-B8DA-BA94E927272C}"/>
              </a:ext>
            </a:extLst>
          </p:cNvPr>
          <p:cNvSpPr/>
          <p:nvPr/>
        </p:nvSpPr>
        <p:spPr>
          <a:xfrm>
            <a:off x="10315869" y="1361239"/>
            <a:ext cx="1062351" cy="371389"/>
          </a:xfrm>
          <a:prstGeom prst="wedgeEllipseCallout">
            <a:avLst>
              <a:gd name="adj1" fmla="val -26315"/>
              <a:gd name="adj2" fmla="val -298043"/>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ik</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6070" y="-9970"/>
            <a:ext cx="914400" cy="914400"/>
          </a:xfrm>
          <a:prstGeom prst="rect">
            <a:avLst/>
          </a:prstGeom>
        </p:spPr>
      </p:pic>
      <p:sp>
        <p:nvSpPr>
          <p:cNvPr id="37" name="Speech Bubble: Rectangle with Corners Rounded 36">
            <a:hlinkClick r:id="" action="ppaction://noaction">
              <a:snd r:embed="rId7" name="T3_W4F_4.1.wav"/>
            </a:hlinkClick>
            <a:extLst>
              <a:ext uri="{FF2B5EF4-FFF2-40B4-BE49-F238E27FC236}">
                <a16:creationId xmlns:a16="http://schemas.microsoft.com/office/drawing/2014/main" id="{FAF37C29-7EB6-4D12-858B-FAEC781D9641}"/>
              </a:ext>
            </a:extLst>
          </p:cNvPr>
          <p:cNvSpPr/>
          <p:nvPr/>
        </p:nvSpPr>
        <p:spPr>
          <a:xfrm>
            <a:off x="4066959" y="155042"/>
            <a:ext cx="3753750" cy="365672"/>
          </a:xfrm>
          <a:prstGeom prst="wedgeRoundRectCallout">
            <a:avLst>
              <a:gd name="adj1" fmla="val -6092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Partnerarbeit</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Sag</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die </a:t>
            </a:r>
            <a:r>
              <a:rPr lang="fr-FR" sz="2000" b="1" dirty="0" err="1">
                <a:solidFill>
                  <a:prstClr val="white"/>
                </a:solidFill>
                <a:latin typeface="Century Gothic"/>
                <a:sym typeface="Arial"/>
              </a:rPr>
              <a:t>Sätze</a:t>
            </a:r>
            <a:r>
              <a:rPr lang="fr-FR" sz="2000" b="1" dirty="0">
                <a:solidFill>
                  <a:prstClr val="white"/>
                </a:solidFill>
                <a:latin typeface="Century Gothic"/>
                <a:sym typeface="Arial"/>
              </a:rPr>
              <a:t>.</a:t>
            </a:r>
            <a:endParaRPr kumimoji="0" lang="en-GB" sz="1800" b="1" i="0" u="none" strike="noStrike" kern="1200" cap="none" spc="0" normalizeH="0" baseline="0" noProof="0" dirty="0">
              <a:ln>
                <a:noFill/>
              </a:ln>
              <a:solidFill>
                <a:prstClr val="white"/>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97E8E74B-EEE3-4E35-9998-296D023735A5}"/>
              </a:ext>
            </a:extLst>
          </p:cNvPr>
          <p:cNvPicPr>
            <a:picLocks noChangeAspect="1"/>
          </p:cNvPicPr>
          <p:nvPr/>
        </p:nvPicPr>
        <p:blipFill>
          <a:blip r:embed="rId8"/>
          <a:stretch>
            <a:fillRect/>
          </a:stretch>
        </p:blipFill>
        <p:spPr>
          <a:xfrm>
            <a:off x="10796081" y="27031"/>
            <a:ext cx="1591194" cy="1066892"/>
          </a:xfrm>
          <a:prstGeom prst="rect">
            <a:avLst/>
          </a:prstGeom>
        </p:spPr>
      </p:pic>
      <p:sp>
        <p:nvSpPr>
          <p:cNvPr id="28" name="CustomShape 3">
            <a:extLst>
              <a:ext uri="{FF2B5EF4-FFF2-40B4-BE49-F238E27FC236}">
                <a16:creationId xmlns:a16="http://schemas.microsoft.com/office/drawing/2014/main" id="{A3D092CE-32E4-4A05-A1C2-E5411B8066E7}"/>
              </a:ext>
            </a:extLst>
          </p:cNvPr>
          <p:cNvSpPr/>
          <p:nvPr/>
        </p:nvSpPr>
        <p:spPr>
          <a:xfrm>
            <a:off x="10315869" y="98755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aussprechen</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EAA53BB-6764-42DA-AA8F-4F97889A323D}"/>
              </a:ext>
            </a:extLst>
          </p:cNvPr>
          <p:cNvSpPr txBox="1"/>
          <p:nvPr/>
        </p:nvSpPr>
        <p:spPr>
          <a:xfrm>
            <a:off x="91641" y="765141"/>
            <a:ext cx="9646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 German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is the equivalent of the English [-y] at the end of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Can you pronounce these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words like Moritz, and then like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4" name="Picture 3">
            <a:extLst>
              <a:ext uri="{FF2B5EF4-FFF2-40B4-BE49-F238E27FC236}">
                <a16:creationId xmlns:a16="http://schemas.microsoft.com/office/drawing/2014/main" id="{242EB286-23AA-42FF-BE4B-6EFF3236A915}"/>
              </a:ext>
            </a:extLst>
          </p:cNvPr>
          <p:cNvPicPr>
            <a:picLocks noChangeAspect="1"/>
          </p:cNvPicPr>
          <p:nvPr/>
        </p:nvPicPr>
        <p:blipFill>
          <a:blip r:embed="rId9"/>
          <a:stretch>
            <a:fillRect/>
          </a:stretch>
        </p:blipFill>
        <p:spPr>
          <a:xfrm>
            <a:off x="9322781" y="346029"/>
            <a:ext cx="956083" cy="935522"/>
          </a:xfrm>
          <a:prstGeom prst="rect">
            <a:avLst/>
          </a:prstGeom>
        </p:spPr>
      </p:pic>
      <p:sp>
        <p:nvSpPr>
          <p:cNvPr id="97" name="TextBox 96">
            <a:extLst>
              <a:ext uri="{FF2B5EF4-FFF2-40B4-BE49-F238E27FC236}">
                <a16:creationId xmlns:a16="http://schemas.microsoft.com/office/drawing/2014/main" id="{BB9677DF-50ED-4FB2-AAFE-1EB5EF0F3E00}"/>
              </a:ext>
            </a:extLst>
          </p:cNvPr>
          <p:cNvSpPr txBox="1"/>
          <p:nvPr/>
        </p:nvSpPr>
        <p:spPr>
          <a:xfrm>
            <a:off x="142880" y="729473"/>
            <a:ext cx="9400416" cy="400110"/>
          </a:xfrm>
          <a:prstGeom prst="rect">
            <a:avLst/>
          </a:prstGeom>
          <a:solidFill>
            <a:srgbClr val="00206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How many –</a:t>
            </a:r>
            <a:r>
              <a:rPr kumimoji="0" lang="en-GB" sz="20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sounds are there? Where are the speakers likely to be from? </a:t>
            </a:r>
          </a:p>
        </p:txBody>
      </p:sp>
      <p:sp>
        <p:nvSpPr>
          <p:cNvPr id="8" name="Speech Bubble: Oval 7">
            <a:extLst>
              <a:ext uri="{FF2B5EF4-FFF2-40B4-BE49-F238E27FC236}">
                <a16:creationId xmlns:a16="http://schemas.microsoft.com/office/drawing/2014/main" id="{FA8E368E-6AD0-4A69-915B-EE7F3A246686}"/>
              </a:ext>
            </a:extLst>
          </p:cNvPr>
          <p:cNvSpPr/>
          <p:nvPr/>
        </p:nvSpPr>
        <p:spPr>
          <a:xfrm>
            <a:off x="9219993" y="1378018"/>
            <a:ext cx="1062351" cy="371389"/>
          </a:xfrm>
          <a:prstGeom prst="wedgeEllipseCallout">
            <a:avLst>
              <a:gd name="adj1" fmla="val -4500"/>
              <a:gd name="adj2" fmla="val -159865"/>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101" name="Google Shape;167;p2">
            <a:extLst>
              <a:ext uri="{FF2B5EF4-FFF2-40B4-BE49-F238E27FC236}">
                <a16:creationId xmlns:a16="http://schemas.microsoft.com/office/drawing/2014/main" id="{C5871E63-24CA-4E57-A1B0-1C4B3793046F}"/>
              </a:ext>
            </a:extLst>
          </p:cNvPr>
          <p:cNvSpPr/>
          <p:nvPr/>
        </p:nvSpPr>
        <p:spPr>
          <a:xfrm>
            <a:off x="59523" y="16100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Shape, background pattern, rectangle&#10;&#10;Description automatically generated">
            <a:extLst>
              <a:ext uri="{FF2B5EF4-FFF2-40B4-BE49-F238E27FC236}">
                <a16:creationId xmlns:a16="http://schemas.microsoft.com/office/drawing/2014/main" id="{E979EF74-7868-74F3-7113-4A6765D41534}"/>
              </a:ext>
            </a:extLst>
          </p:cNvPr>
          <p:cNvPicPr>
            <a:picLocks noChangeAspect="1"/>
          </p:cNvPicPr>
          <p:nvPr/>
        </p:nvPicPr>
        <p:blipFill>
          <a:blip r:embed="rId10"/>
          <a:stretch>
            <a:fillRect/>
          </a:stretch>
        </p:blipFill>
        <p:spPr>
          <a:xfrm flipH="1">
            <a:off x="9322781" y="2278592"/>
            <a:ext cx="692405" cy="415443"/>
          </a:xfrm>
          <a:prstGeom prst="rect">
            <a:avLst/>
          </a:prstGeom>
        </p:spPr>
      </p:pic>
      <p:pic>
        <p:nvPicPr>
          <p:cNvPr id="12" name="Picture 11">
            <a:extLst>
              <a:ext uri="{FF2B5EF4-FFF2-40B4-BE49-F238E27FC236}">
                <a16:creationId xmlns:a16="http://schemas.microsoft.com/office/drawing/2014/main" id="{64130BBA-2DAC-CFE4-BF07-396B955F0CD6}"/>
              </a:ext>
            </a:extLst>
          </p:cNvPr>
          <p:cNvPicPr>
            <a:picLocks noChangeAspect="1"/>
          </p:cNvPicPr>
          <p:nvPr/>
        </p:nvPicPr>
        <p:blipFill>
          <a:blip r:embed="rId11"/>
          <a:stretch>
            <a:fillRect/>
          </a:stretch>
        </p:blipFill>
        <p:spPr>
          <a:xfrm>
            <a:off x="11437331" y="1736600"/>
            <a:ext cx="695004" cy="414564"/>
          </a:xfrm>
          <a:prstGeom prst="rect">
            <a:avLst/>
          </a:prstGeom>
        </p:spPr>
      </p:pic>
      <p:pic>
        <p:nvPicPr>
          <p:cNvPr id="14" name="Picture 13">
            <a:extLst>
              <a:ext uri="{FF2B5EF4-FFF2-40B4-BE49-F238E27FC236}">
                <a16:creationId xmlns:a16="http://schemas.microsoft.com/office/drawing/2014/main" id="{FE1BF5A7-225A-E3CC-105B-F7DA05F4C82C}"/>
              </a:ext>
            </a:extLst>
          </p:cNvPr>
          <p:cNvPicPr>
            <a:picLocks noChangeAspect="1"/>
          </p:cNvPicPr>
          <p:nvPr/>
        </p:nvPicPr>
        <p:blipFill>
          <a:blip r:embed="rId12"/>
          <a:stretch>
            <a:fillRect/>
          </a:stretch>
        </p:blipFill>
        <p:spPr>
          <a:xfrm>
            <a:off x="10360041" y="2286182"/>
            <a:ext cx="642403" cy="371389"/>
          </a:xfrm>
          <a:prstGeom prst="rect">
            <a:avLst/>
          </a:prstGeom>
        </p:spPr>
      </p:pic>
      <p:pic>
        <p:nvPicPr>
          <p:cNvPr id="15" name="Picture 14">
            <a:extLst>
              <a:ext uri="{FF2B5EF4-FFF2-40B4-BE49-F238E27FC236}">
                <a16:creationId xmlns:a16="http://schemas.microsoft.com/office/drawing/2014/main" id="{89B6E93B-ADC1-BDB9-A4F4-4EEC65BA6E7F}"/>
              </a:ext>
            </a:extLst>
          </p:cNvPr>
          <p:cNvPicPr>
            <a:picLocks noChangeAspect="1"/>
          </p:cNvPicPr>
          <p:nvPr/>
        </p:nvPicPr>
        <p:blipFill>
          <a:blip r:embed="rId13"/>
          <a:stretch>
            <a:fillRect/>
          </a:stretch>
        </p:blipFill>
        <p:spPr>
          <a:xfrm flipH="1">
            <a:off x="11069247" y="2226191"/>
            <a:ext cx="469992" cy="469992"/>
          </a:xfrm>
          <a:prstGeom prst="rect">
            <a:avLst/>
          </a:prstGeom>
        </p:spPr>
      </p:pic>
      <p:pic>
        <p:nvPicPr>
          <p:cNvPr id="16" name="Picture 15" descr="Icon&#10;&#10;Description automatically generated">
            <a:extLst>
              <a:ext uri="{FF2B5EF4-FFF2-40B4-BE49-F238E27FC236}">
                <a16:creationId xmlns:a16="http://schemas.microsoft.com/office/drawing/2014/main" id="{425D50E1-931B-7452-C29B-3AC917F2F822}"/>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10837589" y="2777681"/>
            <a:ext cx="432780" cy="432779"/>
          </a:xfrm>
          <a:prstGeom prst="rect">
            <a:avLst/>
          </a:prstGeom>
        </p:spPr>
      </p:pic>
      <p:pic>
        <p:nvPicPr>
          <p:cNvPr id="17" name="Picture 16" descr="Icon&#10;&#10;Description automatically generated">
            <a:extLst>
              <a:ext uri="{FF2B5EF4-FFF2-40B4-BE49-F238E27FC236}">
                <a16:creationId xmlns:a16="http://schemas.microsoft.com/office/drawing/2014/main" id="{181B7637-A28E-2CA3-7B71-715DEF08AAF4}"/>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9322781" y="3709235"/>
            <a:ext cx="440612" cy="440611"/>
          </a:xfrm>
          <a:prstGeom prst="rect">
            <a:avLst/>
          </a:prstGeom>
        </p:spPr>
      </p:pic>
      <p:pic>
        <p:nvPicPr>
          <p:cNvPr id="18" name="Picture 17" descr="Icon&#10;&#10;Description automatically generated">
            <a:extLst>
              <a:ext uri="{FF2B5EF4-FFF2-40B4-BE49-F238E27FC236}">
                <a16:creationId xmlns:a16="http://schemas.microsoft.com/office/drawing/2014/main" id="{8E561141-A0DA-B007-9BBE-DAA1382B1DFA}"/>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10956406" y="4690609"/>
            <a:ext cx="432780" cy="432779"/>
          </a:xfrm>
          <a:prstGeom prst="rect">
            <a:avLst/>
          </a:prstGeom>
        </p:spPr>
      </p:pic>
      <p:pic>
        <p:nvPicPr>
          <p:cNvPr id="25" name="Picture 24">
            <a:extLst>
              <a:ext uri="{FF2B5EF4-FFF2-40B4-BE49-F238E27FC236}">
                <a16:creationId xmlns:a16="http://schemas.microsoft.com/office/drawing/2014/main" id="{DA5E1005-B964-8791-132B-88EEEF78945A}"/>
              </a:ext>
            </a:extLst>
          </p:cNvPr>
          <p:cNvPicPr>
            <a:picLocks noChangeAspect="1"/>
          </p:cNvPicPr>
          <p:nvPr/>
        </p:nvPicPr>
        <p:blipFill>
          <a:blip r:embed="rId15"/>
          <a:stretch>
            <a:fillRect/>
          </a:stretch>
        </p:blipFill>
        <p:spPr>
          <a:xfrm>
            <a:off x="9385494" y="5647462"/>
            <a:ext cx="353098" cy="353098"/>
          </a:xfrm>
          <a:prstGeom prst="rect">
            <a:avLst/>
          </a:prstGeom>
        </p:spPr>
      </p:pic>
      <p:sp>
        <p:nvSpPr>
          <p:cNvPr id="26" name="TextBox 25">
            <a:extLst>
              <a:ext uri="{FF2B5EF4-FFF2-40B4-BE49-F238E27FC236}">
                <a16:creationId xmlns:a16="http://schemas.microsoft.com/office/drawing/2014/main" id="{F16A1E92-C433-CEDC-CC33-5A4BA857F89A}"/>
              </a:ext>
            </a:extLst>
          </p:cNvPr>
          <p:cNvSpPr txBox="1"/>
          <p:nvPr/>
        </p:nvSpPr>
        <p:spPr>
          <a:xfrm>
            <a:off x="1610324" y="3336802"/>
            <a:ext cx="5209158" cy="274842"/>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28C8FBAC-A66D-1017-B48D-38F9836F2100}"/>
              </a:ext>
            </a:extLst>
          </p:cNvPr>
          <p:cNvSpPr txBox="1"/>
          <p:nvPr/>
        </p:nvSpPr>
        <p:spPr>
          <a:xfrm>
            <a:off x="777236" y="4294048"/>
            <a:ext cx="5372068" cy="274842"/>
          </a:xfrm>
          <a:prstGeom prst="rect">
            <a:avLst/>
          </a:prstGeom>
          <a:solidFill>
            <a:schemeClr val="bg1"/>
          </a:solidFill>
        </p:spPr>
        <p:txBody>
          <a:bodyPr wrap="square" rtlCol="0">
            <a:spAutoFit/>
          </a:bodyPr>
          <a:lstStyle/>
          <a:p>
            <a:endParaRPr lang="en-GB" dirty="0"/>
          </a:p>
        </p:txBody>
      </p:sp>
      <p:sp>
        <p:nvSpPr>
          <p:cNvPr id="29" name="TextBox 28">
            <a:extLst>
              <a:ext uri="{FF2B5EF4-FFF2-40B4-BE49-F238E27FC236}">
                <a16:creationId xmlns:a16="http://schemas.microsoft.com/office/drawing/2014/main" id="{9325AD7A-DFC4-0A44-2BEF-20E93B833067}"/>
              </a:ext>
            </a:extLst>
          </p:cNvPr>
          <p:cNvSpPr txBox="1"/>
          <p:nvPr/>
        </p:nvSpPr>
        <p:spPr>
          <a:xfrm>
            <a:off x="1243856" y="5231328"/>
            <a:ext cx="5209158" cy="312501"/>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2FAE2ED8-6396-D61F-3EC6-D46CC344C7CB}"/>
              </a:ext>
            </a:extLst>
          </p:cNvPr>
          <p:cNvSpPr txBox="1"/>
          <p:nvPr/>
        </p:nvSpPr>
        <p:spPr>
          <a:xfrm>
            <a:off x="990455" y="6198232"/>
            <a:ext cx="5209158" cy="274842"/>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8FCC31AA-F995-B36D-EEE7-269207FAA838}"/>
              </a:ext>
            </a:extLst>
          </p:cNvPr>
          <p:cNvSpPr txBox="1"/>
          <p:nvPr/>
        </p:nvSpPr>
        <p:spPr>
          <a:xfrm>
            <a:off x="7525069" y="2837487"/>
            <a:ext cx="529256" cy="386277"/>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D75931C7-944A-ABC0-A26A-939D3EBEA6F6}"/>
              </a:ext>
            </a:extLst>
          </p:cNvPr>
          <p:cNvSpPr txBox="1"/>
          <p:nvPr/>
        </p:nvSpPr>
        <p:spPr>
          <a:xfrm>
            <a:off x="1280880" y="2848310"/>
            <a:ext cx="5353228" cy="291520"/>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B3066123-BD8E-2489-EB26-2E5AFE0B9A2F}"/>
              </a:ext>
            </a:extLst>
          </p:cNvPr>
          <p:cNvSpPr txBox="1"/>
          <p:nvPr/>
        </p:nvSpPr>
        <p:spPr>
          <a:xfrm>
            <a:off x="1243856" y="3815014"/>
            <a:ext cx="5353228" cy="291520"/>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6D024A79-787D-776C-8648-3ED9C3F3A029}"/>
              </a:ext>
            </a:extLst>
          </p:cNvPr>
          <p:cNvSpPr txBox="1"/>
          <p:nvPr/>
        </p:nvSpPr>
        <p:spPr>
          <a:xfrm>
            <a:off x="7435212" y="3763569"/>
            <a:ext cx="529256" cy="386277"/>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1B71BD1E-6EE4-C7E0-7100-B601F36B28ED}"/>
              </a:ext>
            </a:extLst>
          </p:cNvPr>
          <p:cNvSpPr txBox="1"/>
          <p:nvPr/>
        </p:nvSpPr>
        <p:spPr>
          <a:xfrm>
            <a:off x="990455" y="4782019"/>
            <a:ext cx="5209158" cy="274842"/>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D5B8AF6B-3FE4-B202-751C-98D076C98F57}"/>
              </a:ext>
            </a:extLst>
          </p:cNvPr>
          <p:cNvSpPr txBox="1"/>
          <p:nvPr/>
        </p:nvSpPr>
        <p:spPr>
          <a:xfrm>
            <a:off x="7556081" y="4742507"/>
            <a:ext cx="529256" cy="386277"/>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9BECD38A-DB7A-7132-F9C5-DAD4F9771D9D}"/>
              </a:ext>
            </a:extLst>
          </p:cNvPr>
          <p:cNvSpPr txBox="1"/>
          <p:nvPr/>
        </p:nvSpPr>
        <p:spPr>
          <a:xfrm>
            <a:off x="7537134" y="5667896"/>
            <a:ext cx="529256" cy="386277"/>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EABF9F8F-4D1B-7FB6-1A43-99B8634D10ED}"/>
              </a:ext>
            </a:extLst>
          </p:cNvPr>
          <p:cNvSpPr txBox="1"/>
          <p:nvPr/>
        </p:nvSpPr>
        <p:spPr>
          <a:xfrm>
            <a:off x="1129502" y="5718317"/>
            <a:ext cx="5209158" cy="312501"/>
          </a:xfrm>
          <a:prstGeom prst="rect">
            <a:avLst/>
          </a:prstGeom>
          <a:solidFill>
            <a:schemeClr val="bg1"/>
          </a:solidFill>
        </p:spPr>
        <p:txBody>
          <a:bodyPr wrap="square" rtlCol="0">
            <a:spAutoFit/>
          </a:bodyPr>
          <a:lstStyle/>
          <a:p>
            <a:endParaRPr lang="en-GB" dirty="0"/>
          </a:p>
        </p:txBody>
      </p:sp>
      <p:sp>
        <p:nvSpPr>
          <p:cNvPr id="2" name="Action Button: Blank 1">
            <a:hlinkClick r:id="" action="ppaction://noaction" highlightClick="1">
              <a:snd r:embed="rId16" name="T3_W4F_4.3.wav"/>
            </a:hlinkClick>
            <a:extLst>
              <a:ext uri="{FF2B5EF4-FFF2-40B4-BE49-F238E27FC236}">
                <a16:creationId xmlns:a16="http://schemas.microsoft.com/office/drawing/2014/main" id="{F55D24D3-9960-47F8-886C-8F0E0D38A1C8}"/>
              </a:ext>
            </a:extLst>
          </p:cNvPr>
          <p:cNvSpPr/>
          <p:nvPr/>
        </p:nvSpPr>
        <p:spPr>
          <a:xfrm>
            <a:off x="91641" y="279769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A</a:t>
            </a:r>
          </a:p>
        </p:txBody>
      </p:sp>
      <p:sp>
        <p:nvSpPr>
          <p:cNvPr id="40" name="Action Button: Blank 39">
            <a:hlinkClick r:id="" action="ppaction://noaction" highlightClick="1">
              <a:snd r:embed="rId17" name="T3_W4F_4.4.wav"/>
            </a:hlinkClick>
            <a:extLst>
              <a:ext uri="{FF2B5EF4-FFF2-40B4-BE49-F238E27FC236}">
                <a16:creationId xmlns:a16="http://schemas.microsoft.com/office/drawing/2014/main" id="{AEA9BC47-2F1F-40D5-8E8C-94AA9363D25F}"/>
              </a:ext>
            </a:extLst>
          </p:cNvPr>
          <p:cNvSpPr/>
          <p:nvPr/>
        </p:nvSpPr>
        <p:spPr>
          <a:xfrm>
            <a:off x="105145" y="373316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A</a:t>
            </a:r>
          </a:p>
        </p:txBody>
      </p:sp>
      <p:sp>
        <p:nvSpPr>
          <p:cNvPr id="43" name="Action Button: Blank 42">
            <a:hlinkClick r:id="" action="ppaction://noaction" highlightClick="1">
              <a:snd r:embed="rId18" name="T3_W4F_4.5.wav"/>
            </a:hlinkClick>
            <a:extLst>
              <a:ext uri="{FF2B5EF4-FFF2-40B4-BE49-F238E27FC236}">
                <a16:creationId xmlns:a16="http://schemas.microsoft.com/office/drawing/2014/main" id="{C54C6955-7574-48C2-B67B-D4B98FF201EA}"/>
              </a:ext>
            </a:extLst>
          </p:cNvPr>
          <p:cNvSpPr/>
          <p:nvPr/>
        </p:nvSpPr>
        <p:spPr>
          <a:xfrm>
            <a:off x="91641" y="472306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B</a:t>
            </a:r>
          </a:p>
        </p:txBody>
      </p:sp>
      <p:sp>
        <p:nvSpPr>
          <p:cNvPr id="44" name="Action Button: Blank 43">
            <a:hlinkClick r:id="" action="ppaction://noaction" highlightClick="1">
              <a:snd r:embed="rId19" name="T3_W4F_4.6.wav"/>
            </a:hlinkClick>
            <a:extLst>
              <a:ext uri="{FF2B5EF4-FFF2-40B4-BE49-F238E27FC236}">
                <a16:creationId xmlns:a16="http://schemas.microsoft.com/office/drawing/2014/main" id="{625E25DB-A111-4D22-A2E4-288622C0B8B3}"/>
              </a:ext>
            </a:extLst>
          </p:cNvPr>
          <p:cNvSpPr/>
          <p:nvPr/>
        </p:nvSpPr>
        <p:spPr>
          <a:xfrm>
            <a:off x="105145" y="5638074"/>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B</a:t>
            </a:r>
          </a:p>
        </p:txBody>
      </p:sp>
    </p:spTree>
    <p:extLst>
      <p:ext uri="{BB962C8B-B14F-4D97-AF65-F5344CB8AC3E}">
        <p14:creationId xmlns:p14="http://schemas.microsoft.com/office/powerpoint/2010/main" val="14157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1" grpId="0" animBg="1"/>
      <p:bldP spid="32" grpId="0" animBg="1"/>
      <p:bldP spid="34" grpId="0" animBg="1"/>
      <p:bldP spid="36" grpId="0" animBg="1"/>
      <p:bldP spid="38" grpId="0" animBg="1"/>
      <p:bldP spid="39"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23171" y="82942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Remember that 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9320" y="2622725"/>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2904271" y="160658"/>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6466" y="140077"/>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1353478"/>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23706" y="1930557"/>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34447" y="2576631"/>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2569" y="3548842"/>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3994967" y="3500076"/>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68283" y="2454612"/>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2569" y="25525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45588" y="255255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23706" y="491507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or caring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34447" y="5395957"/>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hungry?</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387984" y="543134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tired?</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444525" y="542107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scared?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8719797" y="5412921"/>
            <a:ext cx="1392077"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Please!</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10184803" y="5412964"/>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2569" y="2534779"/>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0956" y="2447915"/>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58261" y="2557686"/>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41850" y="539595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Hast du Hunger?</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380429" y="542107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müde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459078" y="542107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Angst?</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8712163" y="5393949"/>
            <a:ext cx="1392077"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Bitte!</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10177400" y="541296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0" name="Speech Bubble: Rectangle with Corners Rounded 29">
            <a:extLst>
              <a:ext uri="{FF2B5EF4-FFF2-40B4-BE49-F238E27FC236}">
                <a16:creationId xmlns:a16="http://schemas.microsoft.com/office/drawing/2014/main" id="{73743F23-FC6E-41CA-B6E1-997D59B04711}"/>
              </a:ext>
            </a:extLst>
          </p:cNvPr>
          <p:cNvSpPr/>
          <p:nvPr/>
        </p:nvSpPr>
        <p:spPr>
          <a:xfrm>
            <a:off x="6477534" y="5431345"/>
            <a:ext cx="201793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 happy. And you?</a:t>
            </a:r>
          </a:p>
        </p:txBody>
      </p:sp>
      <p:sp>
        <p:nvSpPr>
          <p:cNvPr id="45" name="Speech Bubble: Rectangle with Corners Rounded 44">
            <a:extLst>
              <a:ext uri="{FF2B5EF4-FFF2-40B4-BE49-F238E27FC236}">
                <a16:creationId xmlns:a16="http://schemas.microsoft.com/office/drawing/2014/main" id="{1CB9E7BE-8283-4400-94D5-7937D0385064}"/>
              </a:ext>
            </a:extLst>
          </p:cNvPr>
          <p:cNvSpPr/>
          <p:nvPr/>
        </p:nvSpPr>
        <p:spPr>
          <a:xfrm>
            <a:off x="6469900" y="5436517"/>
            <a:ext cx="2017931"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froh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Und du?</a:t>
            </a:r>
          </a:p>
        </p:txBody>
      </p:sp>
      <p:sp>
        <p:nvSpPr>
          <p:cNvPr id="46" name="Title 1">
            <a:extLst>
              <a:ext uri="{FF2B5EF4-FFF2-40B4-BE49-F238E27FC236}">
                <a16:creationId xmlns:a16="http://schemas.microsoft.com/office/drawing/2014/main" id="{78D177ED-E1E3-4E16-9095-61DFC657B134}"/>
              </a:ext>
            </a:extLst>
          </p:cNvPr>
          <p:cNvSpPr txBox="1">
            <a:spLocks/>
          </p:cNvSpPr>
          <p:nvPr/>
        </p:nvSpPr>
        <p:spPr>
          <a:xfrm>
            <a:off x="644541" y="87041"/>
            <a:ext cx="2237996" cy="5820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800" b="1" dirty="0">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47" name="Google Shape;167;p2">
            <a:extLst>
              <a:ext uri="{FF2B5EF4-FFF2-40B4-BE49-F238E27FC236}">
                <a16:creationId xmlns:a16="http://schemas.microsoft.com/office/drawing/2014/main" id="{4EEF23AA-E5F3-4A2B-A9AB-45421B563D0B}"/>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Title 2">
            <a:extLst>
              <a:ext uri="{FF2B5EF4-FFF2-40B4-BE49-F238E27FC236}">
                <a16:creationId xmlns:a16="http://schemas.microsoft.com/office/drawing/2014/main" id="{D0C92287-1C56-487D-972F-FCD7FE8A70FA}"/>
              </a:ext>
            </a:extLst>
          </p:cNvPr>
          <p:cNvSpPr txBox="1">
            <a:spLocks/>
          </p:cNvSpPr>
          <p:nvPr/>
        </p:nvSpPr>
        <p:spPr>
          <a:xfrm>
            <a:off x="10794110" y="109558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Arial"/>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Arial"/>
              <a:ea typeface="+mj-ea"/>
              <a:cs typeface="+mj-cs"/>
            </a:endParaRPr>
          </a:p>
        </p:txBody>
      </p:sp>
      <p:grpSp>
        <p:nvGrpSpPr>
          <p:cNvPr id="49" name="Group 48">
            <a:extLst>
              <a:ext uri="{FF2B5EF4-FFF2-40B4-BE49-F238E27FC236}">
                <a16:creationId xmlns:a16="http://schemas.microsoft.com/office/drawing/2014/main" id="{E4EE8A25-FC8E-4A66-8683-5D07D9CB18E2}"/>
              </a:ext>
            </a:extLst>
          </p:cNvPr>
          <p:cNvGrpSpPr/>
          <p:nvPr/>
        </p:nvGrpSpPr>
        <p:grpSpPr>
          <a:xfrm>
            <a:off x="10794110" y="118027"/>
            <a:ext cx="1316286" cy="754334"/>
            <a:chOff x="10714104" y="160499"/>
            <a:chExt cx="1316286" cy="754334"/>
          </a:xfrm>
        </p:grpSpPr>
        <p:sp>
          <p:nvSpPr>
            <p:cNvPr id="50" name="Speech Bubble: Rectangle with Corners Rounded 49">
              <a:extLst>
                <a:ext uri="{FF2B5EF4-FFF2-40B4-BE49-F238E27FC236}">
                  <a16:creationId xmlns:a16="http://schemas.microsoft.com/office/drawing/2014/main" id="{A23D923C-904E-4CD0-93AB-EC74111F1D58}"/>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1" name="Speech Bubble: Rectangle with Corners Rounded 50">
              <a:extLst>
                <a:ext uri="{FF2B5EF4-FFF2-40B4-BE49-F238E27FC236}">
                  <a16:creationId xmlns:a16="http://schemas.microsoft.com/office/drawing/2014/main" id="{7FBC6B71-30F2-47B3-83E7-DF2A2CCF7041}"/>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pic>
          <p:nvPicPr>
            <p:cNvPr id="52" name="Picture 51" descr="A picture containing text, reptile&#10;&#10;Description automatically generated">
              <a:extLst>
                <a:ext uri="{FF2B5EF4-FFF2-40B4-BE49-F238E27FC236}">
                  <a16:creationId xmlns:a16="http://schemas.microsoft.com/office/drawing/2014/main" id="{FDCFFD9A-EC2D-4148-8C58-F05B3F9EAE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53" name="TextBox 52">
              <a:extLst>
                <a:ext uri="{FF2B5EF4-FFF2-40B4-BE49-F238E27FC236}">
                  <a16:creationId xmlns:a16="http://schemas.microsoft.com/office/drawing/2014/main" id="{2F719F1F-B3B9-43E7-9CA9-0DD00AA3C6EC}"/>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rPr>
                <a:t>…</a:t>
              </a:r>
            </a:p>
          </p:txBody>
        </p:sp>
      </p:grpSp>
      <p:sp>
        <p:nvSpPr>
          <p:cNvPr id="54" name="Speech Bubble: Rectangle with Corners Rounded 53">
            <a:extLst>
              <a:ext uri="{FF2B5EF4-FFF2-40B4-BE49-F238E27FC236}">
                <a16:creationId xmlns:a16="http://schemas.microsoft.com/office/drawing/2014/main" id="{FD3B8E52-2EFD-4B03-9948-4A31A196C1C0}"/>
              </a:ext>
            </a:extLst>
          </p:cNvPr>
          <p:cNvSpPr/>
          <p:nvPr/>
        </p:nvSpPr>
        <p:spPr>
          <a:xfrm>
            <a:off x="7813021" y="418761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Have fun!</a:t>
            </a:r>
          </a:p>
        </p:txBody>
      </p:sp>
      <p:sp>
        <p:nvSpPr>
          <p:cNvPr id="55" name="Speech Bubble: Rectangle with Corners Rounded 54">
            <a:extLst>
              <a:ext uri="{FF2B5EF4-FFF2-40B4-BE49-F238E27FC236}">
                <a16:creationId xmlns:a16="http://schemas.microsoft.com/office/drawing/2014/main" id="{E810C9F3-6ACE-4272-BF08-54807EDDCB6D}"/>
              </a:ext>
            </a:extLst>
          </p:cNvPr>
          <p:cNvSpPr/>
          <p:nvPr/>
        </p:nvSpPr>
        <p:spPr>
          <a:xfrm>
            <a:off x="7813021" y="418523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Viel</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Spaß</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6" name="Speech Bubble: Rectangle with Corners Rounded 55">
            <a:extLst>
              <a:ext uri="{FF2B5EF4-FFF2-40B4-BE49-F238E27FC236}">
                <a16:creationId xmlns:a16="http://schemas.microsoft.com/office/drawing/2014/main" id="{074FA174-2123-4A0D-930C-7DAE66D82320}"/>
              </a:ext>
            </a:extLst>
          </p:cNvPr>
          <p:cNvSpPr/>
          <p:nvPr/>
        </p:nvSpPr>
        <p:spPr>
          <a:xfrm>
            <a:off x="9846030" y="4197880"/>
            <a:ext cx="201793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Enjoy your meal!</a:t>
            </a:r>
          </a:p>
        </p:txBody>
      </p:sp>
      <p:sp>
        <p:nvSpPr>
          <p:cNvPr id="57" name="Speech Bubble: Rectangle with Corners Rounded 56">
            <a:extLst>
              <a:ext uri="{FF2B5EF4-FFF2-40B4-BE49-F238E27FC236}">
                <a16:creationId xmlns:a16="http://schemas.microsoft.com/office/drawing/2014/main" id="{0466BCE6-7E7A-4463-AA78-237211B00FC1}"/>
              </a:ext>
            </a:extLst>
          </p:cNvPr>
          <p:cNvSpPr/>
          <p:nvPr/>
        </p:nvSpPr>
        <p:spPr>
          <a:xfrm>
            <a:off x="9838396" y="4207366"/>
            <a:ext cx="2017931"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Appetit!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3_W4F_5.1.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3_W4F_5.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3_W4F_5.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4F_5.6.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3_W4F_5.7.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3_W4F_5.8.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T3E_W4_5.1.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0" name="T3_W4F_5.10.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1" name="T3_W4F_5.11.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12" name="T3_W4F_5.4.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3" name="guten appet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30" grpId="0" animBg="1"/>
      <p:bldP spid="45" grpId="0" animBg="1"/>
      <p:bldP spid="54" grpId="0" animBg="1"/>
      <p:bldP spid="55" grpId="0" animBg="1"/>
      <p:bldP spid="56"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87E05C2B-CAC8-44BE-A7C0-DCDAE0B319D4}"/>
              </a:ext>
            </a:extLst>
          </p:cNvPr>
          <p:cNvPicPr>
            <a:picLocks noChangeAspect="1"/>
          </p:cNvPicPr>
          <p:nvPr/>
        </p:nvPicPr>
        <p:blipFill>
          <a:blip r:embed="rId4"/>
          <a:stretch>
            <a:fillRect/>
          </a:stretch>
        </p:blipFill>
        <p:spPr>
          <a:xfrm>
            <a:off x="10553783" y="4473737"/>
            <a:ext cx="1373247" cy="954973"/>
          </a:xfrm>
          <a:prstGeom prst="rect">
            <a:avLst/>
          </a:prstGeom>
        </p:spPr>
      </p:pic>
      <p:sp>
        <p:nvSpPr>
          <p:cNvPr id="20" name="TextBox 19">
            <a:hlinkClick r:id="" action="ppaction://noaction">
              <a:snd r:embed="rId5" name="T3_W4F_6.1.wav"/>
            </a:hlinkClick>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9" y="992282"/>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your sentences. Your partner will try to draw the images. Swap roles.</a:t>
            </a:r>
          </a:p>
        </p:txBody>
      </p:sp>
      <p:sp>
        <p:nvSpPr>
          <p:cNvPr id="42" name="TextBox 41">
            <a:extLst>
              <a:ext uri="{FF2B5EF4-FFF2-40B4-BE49-F238E27FC236}">
                <a16:creationId xmlns:a16="http://schemas.microsoft.com/office/drawing/2014/main" id="{672E1E3F-813F-44D3-95D9-A7B0EB48B480}"/>
              </a:ext>
            </a:extLst>
          </p:cNvPr>
          <p:cNvSpPr txBox="1"/>
          <p:nvPr/>
        </p:nvSpPr>
        <p:spPr>
          <a:xfrm>
            <a:off x="9520519" y="3030572"/>
            <a:ext cx="26714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trägt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Partykleidung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Schule.</a:t>
            </a: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51352">
            <a:off x="10297167" y="4247092"/>
            <a:ext cx="702824" cy="702824"/>
          </a:xfrm>
          <a:prstGeom prst="rect">
            <a:avLst/>
          </a:prstGeom>
        </p:spPr>
      </p:pic>
      <p:pic>
        <p:nvPicPr>
          <p:cNvPr id="64" name="Picture 63">
            <a:hlinkClick r:id="" action="ppaction://noaction">
              <a:snd r:embed="rId11" name="T3_W4F_6.4.wav"/>
            </a:hlinkClick>
            <a:extLst>
              <a:ext uri="{FF2B5EF4-FFF2-40B4-BE49-F238E27FC236}">
                <a16:creationId xmlns:a16="http://schemas.microsoft.com/office/drawing/2014/main" id="{F8F1BFF6-D217-47E0-B25F-86621F33F588}"/>
              </a:ext>
            </a:extLst>
          </p:cNvPr>
          <p:cNvPicPr>
            <a:picLocks noChangeAspect="1"/>
          </p:cNvPicPr>
          <p:nvPr/>
        </p:nvPicPr>
        <p:blipFill>
          <a:blip r:embed="rId4"/>
          <a:stretch>
            <a:fillRect/>
          </a:stretch>
        </p:blipFill>
        <p:spPr>
          <a:xfrm>
            <a:off x="7315495" y="1932431"/>
            <a:ext cx="1448599" cy="1007374"/>
          </a:xfrm>
          <a:prstGeom prst="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grpSp>
        <p:nvGrpSpPr>
          <p:cNvPr id="128" name="Group 127">
            <a:extLst>
              <a:ext uri="{FF2B5EF4-FFF2-40B4-BE49-F238E27FC236}">
                <a16:creationId xmlns:a16="http://schemas.microsoft.com/office/drawing/2014/main" id="{6504AB59-E378-4175-9037-2B6B1BB53637}"/>
              </a:ext>
            </a:extLst>
          </p:cNvPr>
          <p:cNvGrpSpPr/>
          <p:nvPr/>
        </p:nvGrpSpPr>
        <p:grpSpPr>
          <a:xfrm>
            <a:off x="6443449" y="1656212"/>
            <a:ext cx="914400" cy="1312990"/>
            <a:chOff x="6677759" y="1657018"/>
            <a:chExt cx="914400" cy="1312990"/>
          </a:xfrm>
        </p:grpSpPr>
        <p:pic>
          <p:nvPicPr>
            <p:cNvPr id="127" name="Graphic 126" descr="Male profile outline">
              <a:extLst>
                <a:ext uri="{FF2B5EF4-FFF2-40B4-BE49-F238E27FC236}">
                  <a16:creationId xmlns:a16="http://schemas.microsoft.com/office/drawing/2014/main" id="{1D056200-52FD-4DE2-919F-C16E1B18F13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77759" y="2055608"/>
              <a:ext cx="914400" cy="914400"/>
            </a:xfrm>
            <a:prstGeom prst="rect">
              <a:avLst/>
            </a:prstGeom>
          </p:spPr>
        </p:pic>
        <p:pic>
          <p:nvPicPr>
            <p:cNvPr id="68" name="Graphic 67" descr="Party hat with solid fill">
              <a:extLst>
                <a:ext uri="{FF2B5EF4-FFF2-40B4-BE49-F238E27FC236}">
                  <a16:creationId xmlns:a16="http://schemas.microsoft.com/office/drawing/2014/main" id="{D5ABCD45-CBF0-4D3B-9A2A-A1A6E0BCF1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26890" y="1657018"/>
              <a:ext cx="593375" cy="630532"/>
            </a:xfrm>
            <a:prstGeom prst="rect">
              <a:avLst/>
            </a:prstGeom>
          </p:spPr>
        </p:pic>
        <p:pic>
          <p:nvPicPr>
            <p:cNvPr id="69" name="Graphic 68" descr="Party mask with solid fill">
              <a:extLst>
                <a:ext uri="{FF2B5EF4-FFF2-40B4-BE49-F238E27FC236}">
                  <a16:creationId xmlns:a16="http://schemas.microsoft.com/office/drawing/2014/main" id="{91E46110-86C0-4E0A-8409-A0F88B8521D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43929" y="2080610"/>
              <a:ext cx="593375" cy="630532"/>
            </a:xfrm>
            <a:prstGeom prst="rect">
              <a:avLst/>
            </a:prstGeom>
          </p:spPr>
        </p:pic>
      </p:grpSp>
      <p:grpSp>
        <p:nvGrpSpPr>
          <p:cNvPr id="129" name="Group 128">
            <a:extLst>
              <a:ext uri="{FF2B5EF4-FFF2-40B4-BE49-F238E27FC236}">
                <a16:creationId xmlns:a16="http://schemas.microsoft.com/office/drawing/2014/main" id="{E1BE6643-46FA-44B6-AE3D-3981EB594DFF}"/>
              </a:ext>
            </a:extLst>
          </p:cNvPr>
          <p:cNvGrpSpPr/>
          <p:nvPr/>
        </p:nvGrpSpPr>
        <p:grpSpPr>
          <a:xfrm>
            <a:off x="9751071" y="4374586"/>
            <a:ext cx="914400" cy="1312990"/>
            <a:chOff x="6677759" y="1657018"/>
            <a:chExt cx="914400" cy="1312990"/>
          </a:xfrm>
        </p:grpSpPr>
        <p:pic>
          <p:nvPicPr>
            <p:cNvPr id="130" name="Graphic 129" descr="Male profile outline">
              <a:extLst>
                <a:ext uri="{FF2B5EF4-FFF2-40B4-BE49-F238E27FC236}">
                  <a16:creationId xmlns:a16="http://schemas.microsoft.com/office/drawing/2014/main" id="{530BA6BF-41A6-425E-996E-439EFBEF07D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77759" y="2055608"/>
              <a:ext cx="914400" cy="914400"/>
            </a:xfrm>
            <a:prstGeom prst="rect">
              <a:avLst/>
            </a:prstGeom>
          </p:spPr>
        </p:pic>
        <p:pic>
          <p:nvPicPr>
            <p:cNvPr id="131" name="Graphic 130" descr="Party hat with solid fill">
              <a:extLst>
                <a:ext uri="{FF2B5EF4-FFF2-40B4-BE49-F238E27FC236}">
                  <a16:creationId xmlns:a16="http://schemas.microsoft.com/office/drawing/2014/main" id="{C02331FE-FC98-4052-B37E-0B45CAD71B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26890" y="1657018"/>
              <a:ext cx="593375" cy="630532"/>
            </a:xfrm>
            <a:prstGeom prst="rect">
              <a:avLst/>
            </a:prstGeom>
          </p:spPr>
        </p:pic>
        <p:pic>
          <p:nvPicPr>
            <p:cNvPr id="132" name="Graphic 131" descr="Party mask with solid fill">
              <a:extLst>
                <a:ext uri="{FF2B5EF4-FFF2-40B4-BE49-F238E27FC236}">
                  <a16:creationId xmlns:a16="http://schemas.microsoft.com/office/drawing/2014/main" id="{902C9D82-2DA6-4780-8DB3-967B2A7EC6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43929" y="2080610"/>
              <a:ext cx="593375" cy="630532"/>
            </a:xfrm>
            <a:prstGeom prst="rect">
              <a:avLst/>
            </a:prstGeom>
          </p:spPr>
        </p:pic>
      </p:grpSp>
      <p:pic>
        <p:nvPicPr>
          <p:cNvPr id="141" name="Picture 2" descr="Free vector graphics of Bed">
            <a:extLst>
              <a:ext uri="{FF2B5EF4-FFF2-40B4-BE49-F238E27FC236}">
                <a16:creationId xmlns:a16="http://schemas.microsoft.com/office/drawing/2014/main" id="{938915F6-9D2E-46A2-9946-A7DFD379CF6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2573" y="3732004"/>
            <a:ext cx="926490" cy="5973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5A119D-BADC-E819-69AB-D4FAEAE01D9B}"/>
              </a:ext>
            </a:extLst>
          </p:cNvPr>
          <p:cNvPicPr>
            <a:picLocks noChangeAspect="1"/>
          </p:cNvPicPr>
          <p:nvPr/>
        </p:nvPicPr>
        <p:blipFill>
          <a:blip r:embed="rId21"/>
          <a:stretch>
            <a:fillRect/>
          </a:stretch>
        </p:blipFill>
        <p:spPr>
          <a:xfrm>
            <a:off x="1760080" y="1976331"/>
            <a:ext cx="883997" cy="883997"/>
          </a:xfrm>
          <a:prstGeom prst="rect">
            <a:avLst/>
          </a:prstGeom>
        </p:spPr>
      </p:pic>
      <p:pic>
        <p:nvPicPr>
          <p:cNvPr id="4" name="Picture 3" descr="Logo, icon&#10;&#10;Description automatically generated">
            <a:hlinkClick r:id="" action="ppaction://noaction">
              <a:snd r:embed="rId22" name="T3_W4F_6.2.wav"/>
            </a:hlinkClick>
            <a:extLst>
              <a:ext uri="{FF2B5EF4-FFF2-40B4-BE49-F238E27FC236}">
                <a16:creationId xmlns:a16="http://schemas.microsoft.com/office/drawing/2014/main" id="{0041902C-94A8-464E-F88E-A28945C5FE4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0218" y="1971948"/>
            <a:ext cx="892409" cy="888380"/>
          </a:xfrm>
          <a:prstGeom prst="rect">
            <a:avLst/>
          </a:prstGeom>
        </p:spPr>
      </p:pic>
      <p:pic>
        <p:nvPicPr>
          <p:cNvPr id="5" name="Picture 4">
            <a:hlinkClick r:id="" action="ppaction://noaction">
              <a:snd r:embed="rId24" name="T3_W4F_6.3.wav"/>
            </a:hlinkClick>
            <a:extLst>
              <a:ext uri="{FF2B5EF4-FFF2-40B4-BE49-F238E27FC236}">
                <a16:creationId xmlns:a16="http://schemas.microsoft.com/office/drawing/2014/main" id="{1077C47B-727D-7568-C26F-F18039E463BF}"/>
              </a:ext>
            </a:extLst>
          </p:cNvPr>
          <p:cNvPicPr>
            <a:picLocks noChangeAspect="1"/>
          </p:cNvPicPr>
          <p:nvPr/>
        </p:nvPicPr>
        <p:blipFill>
          <a:blip r:embed="rId25"/>
          <a:stretch>
            <a:fillRect/>
          </a:stretch>
        </p:blipFill>
        <p:spPr>
          <a:xfrm>
            <a:off x="3641315" y="1949753"/>
            <a:ext cx="975445" cy="932769"/>
          </a:xfrm>
          <a:prstGeom prst="rect">
            <a:avLst/>
          </a:prstGeom>
        </p:spPr>
      </p:pic>
      <p:pic>
        <p:nvPicPr>
          <p:cNvPr id="6" name="Picture 5">
            <a:extLst>
              <a:ext uri="{FF2B5EF4-FFF2-40B4-BE49-F238E27FC236}">
                <a16:creationId xmlns:a16="http://schemas.microsoft.com/office/drawing/2014/main" id="{F7860EA1-A2A4-A099-5594-28AA41558E24}"/>
              </a:ext>
            </a:extLst>
          </p:cNvPr>
          <p:cNvPicPr>
            <a:picLocks noChangeAspect="1"/>
          </p:cNvPicPr>
          <p:nvPr/>
        </p:nvPicPr>
        <p:blipFill>
          <a:blip r:embed="rId26"/>
          <a:stretch>
            <a:fillRect/>
          </a:stretch>
        </p:blipFill>
        <p:spPr>
          <a:xfrm>
            <a:off x="1488935" y="3559661"/>
            <a:ext cx="990528" cy="881558"/>
          </a:xfrm>
          <a:prstGeom prst="rect">
            <a:avLst/>
          </a:prstGeom>
        </p:spPr>
      </p:pic>
      <p:pic>
        <p:nvPicPr>
          <p:cNvPr id="7" name="Picture 6" descr="Logo&#10;&#10;Description automatically generated">
            <a:hlinkClick r:id="" action="ppaction://noaction">
              <a:snd r:embed="rId27" name="T3_W4F_6.5.wav"/>
            </a:hlinkClick>
            <a:extLst>
              <a:ext uri="{FF2B5EF4-FFF2-40B4-BE49-F238E27FC236}">
                <a16:creationId xmlns:a16="http://schemas.microsoft.com/office/drawing/2014/main" id="{64F4CE88-884D-F172-2B9A-67DF2B5706E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2509" y="3596215"/>
            <a:ext cx="841546" cy="835847"/>
          </a:xfrm>
          <a:prstGeom prst="rect">
            <a:avLst/>
          </a:prstGeom>
        </p:spPr>
      </p:pic>
      <p:pic>
        <p:nvPicPr>
          <p:cNvPr id="9" name="Picture 8">
            <a:hlinkClick r:id="" action="ppaction://noaction">
              <a:snd r:embed="rId29" name="T3_W4F_6.6.wav"/>
            </a:hlinkClick>
            <a:extLst>
              <a:ext uri="{FF2B5EF4-FFF2-40B4-BE49-F238E27FC236}">
                <a16:creationId xmlns:a16="http://schemas.microsoft.com/office/drawing/2014/main" id="{E661066C-16B8-4FB1-D219-E12402D74DC7}"/>
              </a:ext>
            </a:extLst>
          </p:cNvPr>
          <p:cNvPicPr>
            <a:picLocks noChangeAspect="1"/>
          </p:cNvPicPr>
          <p:nvPr/>
        </p:nvPicPr>
        <p:blipFill>
          <a:blip r:embed="rId30"/>
          <a:stretch>
            <a:fillRect/>
          </a:stretch>
        </p:blipFill>
        <p:spPr>
          <a:xfrm>
            <a:off x="3387984" y="3717013"/>
            <a:ext cx="835398" cy="824619"/>
          </a:xfrm>
          <a:prstGeom prst="rect">
            <a:avLst/>
          </a:prstGeom>
        </p:spPr>
      </p:pic>
      <p:pic>
        <p:nvPicPr>
          <p:cNvPr id="10" name="Picture 9">
            <a:extLst>
              <a:ext uri="{FF2B5EF4-FFF2-40B4-BE49-F238E27FC236}">
                <a16:creationId xmlns:a16="http://schemas.microsoft.com/office/drawing/2014/main" id="{B8FA78A9-05A0-8934-6659-613B2E1C6712}"/>
              </a:ext>
            </a:extLst>
          </p:cNvPr>
          <p:cNvPicPr>
            <a:picLocks noChangeAspect="1"/>
          </p:cNvPicPr>
          <p:nvPr/>
        </p:nvPicPr>
        <p:blipFill>
          <a:blip r:embed="rId31"/>
          <a:stretch>
            <a:fillRect/>
          </a:stretch>
        </p:blipFill>
        <p:spPr>
          <a:xfrm>
            <a:off x="4581474" y="3609084"/>
            <a:ext cx="835398" cy="835398"/>
          </a:xfrm>
          <a:prstGeom prst="rect">
            <a:avLst/>
          </a:prstGeom>
        </p:spPr>
      </p:pic>
      <p:pic>
        <p:nvPicPr>
          <p:cNvPr id="11" name="Picture 10">
            <a:extLst>
              <a:ext uri="{FF2B5EF4-FFF2-40B4-BE49-F238E27FC236}">
                <a16:creationId xmlns:a16="http://schemas.microsoft.com/office/drawing/2014/main" id="{69B5DB0F-EC4B-350A-D5EA-BEA164BC43BA}"/>
              </a:ext>
            </a:extLst>
          </p:cNvPr>
          <p:cNvPicPr>
            <a:picLocks noChangeAspect="1"/>
          </p:cNvPicPr>
          <p:nvPr/>
        </p:nvPicPr>
        <p:blipFill>
          <a:blip r:embed="rId32"/>
          <a:stretch>
            <a:fillRect/>
          </a:stretch>
        </p:blipFill>
        <p:spPr>
          <a:xfrm>
            <a:off x="7017962" y="3463215"/>
            <a:ext cx="626069" cy="537579"/>
          </a:xfrm>
          <a:prstGeom prst="rect">
            <a:avLst/>
          </a:prstGeom>
        </p:spPr>
      </p:pic>
      <p:sp>
        <p:nvSpPr>
          <p:cNvPr id="15" name="Speech Bubble: Oval 14">
            <a:hlinkClick r:id="" action="ppaction://noaction">
              <a:snd r:embed="rId33" name="T3_W4F_6.9.wav"/>
            </a:hlinkClick>
            <a:extLst>
              <a:ext uri="{FF2B5EF4-FFF2-40B4-BE49-F238E27FC236}">
                <a16:creationId xmlns:a16="http://schemas.microsoft.com/office/drawing/2014/main" id="{777C6252-8090-9859-09C2-4865A011957B}"/>
              </a:ext>
            </a:extLst>
          </p:cNvPr>
          <p:cNvSpPr/>
          <p:nvPr/>
        </p:nvSpPr>
        <p:spPr>
          <a:xfrm>
            <a:off x="3531677" y="5221462"/>
            <a:ext cx="1467496" cy="779972"/>
          </a:xfrm>
          <a:prstGeom prst="wedgeEllipseCallout">
            <a:avLst>
              <a:gd name="adj1" fmla="val -28468"/>
              <a:gd name="adj2" fmla="val 82544"/>
            </a:avLst>
          </a:prstGeom>
          <a:solidFill>
            <a:srgbClr val="F2F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0A77777-F97D-6A73-5E22-0ED1BEC461EE}"/>
              </a:ext>
            </a:extLst>
          </p:cNvPr>
          <p:cNvSpPr txBox="1"/>
          <p:nvPr/>
        </p:nvSpPr>
        <p:spPr>
          <a:xfrm>
            <a:off x="3569838" y="5411393"/>
            <a:ext cx="1595505" cy="400110"/>
          </a:xfrm>
          <a:prstGeom prst="rect">
            <a:avLst/>
          </a:prstGeom>
          <a:noFill/>
        </p:spPr>
        <p:txBody>
          <a:bodyPr wrap="square" rtlCol="0">
            <a:spAutoFit/>
          </a:bodyPr>
          <a:lstStyle/>
          <a:p>
            <a:r>
              <a:rPr lang="en-US" sz="2000" b="1" dirty="0">
                <a:latin typeface="Century Gothic" panose="020B0502020202020204" pitchFamily="34" charset="0"/>
              </a:rPr>
              <a:t>Have fun!</a:t>
            </a:r>
            <a:endParaRPr lang="en-GB" sz="2000" b="1" dirty="0">
              <a:latin typeface="Century Gothic" panose="020B0502020202020204" pitchFamily="34" charset="0"/>
            </a:endParaRPr>
          </a:p>
        </p:txBody>
      </p:sp>
      <p:pic>
        <p:nvPicPr>
          <p:cNvPr id="19" name="Picture 18">
            <a:extLst>
              <a:ext uri="{FF2B5EF4-FFF2-40B4-BE49-F238E27FC236}">
                <a16:creationId xmlns:a16="http://schemas.microsoft.com/office/drawing/2014/main" id="{DE6E9AB4-535C-90A1-906A-ECD2B26FE81F}"/>
              </a:ext>
            </a:extLst>
          </p:cNvPr>
          <p:cNvPicPr>
            <a:picLocks noChangeAspect="1"/>
          </p:cNvPicPr>
          <p:nvPr/>
        </p:nvPicPr>
        <p:blipFill>
          <a:blip r:embed="rId34"/>
          <a:stretch>
            <a:fillRect/>
          </a:stretch>
        </p:blipFill>
        <p:spPr>
          <a:xfrm>
            <a:off x="4628067" y="4987766"/>
            <a:ext cx="908383" cy="1201016"/>
          </a:xfrm>
          <a:prstGeom prst="rect">
            <a:avLst/>
          </a:prstGeom>
        </p:spPr>
      </p:pic>
      <p:pic>
        <p:nvPicPr>
          <p:cNvPr id="22" name="Picture 21">
            <a:hlinkClick r:id="" action="ppaction://noaction">
              <a:snd r:embed="rId35" name="T3_W4F_6.10.wav"/>
            </a:hlinkClick>
            <a:extLst>
              <a:ext uri="{FF2B5EF4-FFF2-40B4-BE49-F238E27FC236}">
                <a16:creationId xmlns:a16="http://schemas.microsoft.com/office/drawing/2014/main" id="{B04A0407-6914-7659-74DC-FA153A63F026}"/>
              </a:ext>
            </a:extLst>
          </p:cNvPr>
          <p:cNvPicPr>
            <a:picLocks noChangeAspect="1"/>
          </p:cNvPicPr>
          <p:nvPr/>
        </p:nvPicPr>
        <p:blipFill>
          <a:blip r:embed="rId36"/>
          <a:stretch>
            <a:fillRect/>
          </a:stretch>
        </p:blipFill>
        <p:spPr>
          <a:xfrm>
            <a:off x="6872508" y="5175968"/>
            <a:ext cx="889787" cy="1329142"/>
          </a:xfrm>
          <a:prstGeom prst="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16015" y="5010386"/>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156197" y="3123892"/>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6490" y="3164470"/>
            <a:ext cx="2945432" cy="1767260"/>
          </a:xfrm>
          <a:prstGeom prst="round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63668" y="1325223"/>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223266" y="1325223"/>
            <a:ext cx="2945432" cy="1767260"/>
          </a:xfrm>
          <a:prstGeom prst="roundRect">
            <a:avLst/>
          </a:prstGeom>
        </p:spPr>
      </p:pic>
      <p:grpSp>
        <p:nvGrpSpPr>
          <p:cNvPr id="17" name="Group 16">
            <a:extLst>
              <a:ext uri="{FF2B5EF4-FFF2-40B4-BE49-F238E27FC236}">
                <a16:creationId xmlns:a16="http://schemas.microsoft.com/office/drawing/2014/main" id="{10FFBC2F-CE2C-40AE-85F3-C0B0D06AB696}"/>
              </a:ext>
            </a:extLst>
          </p:cNvPr>
          <p:cNvGrpSpPr/>
          <p:nvPr/>
        </p:nvGrpSpPr>
        <p:grpSpPr>
          <a:xfrm>
            <a:off x="780724" y="5053014"/>
            <a:ext cx="1815742" cy="1447415"/>
            <a:chOff x="780724" y="5053014"/>
            <a:chExt cx="1815742" cy="1447415"/>
          </a:xfrm>
        </p:grpSpPr>
        <p:pic>
          <p:nvPicPr>
            <p:cNvPr id="13" name="Picture 12">
              <a:extLst>
                <a:ext uri="{FF2B5EF4-FFF2-40B4-BE49-F238E27FC236}">
                  <a16:creationId xmlns:a16="http://schemas.microsoft.com/office/drawing/2014/main" id="{56FFFA86-470B-EFF0-BF77-D1B2306FD21D}"/>
                </a:ext>
              </a:extLst>
            </p:cNvPr>
            <p:cNvPicPr>
              <a:picLocks noChangeAspect="1"/>
            </p:cNvPicPr>
            <p:nvPr/>
          </p:nvPicPr>
          <p:blipFill>
            <a:blip r:embed="rId38"/>
            <a:stretch>
              <a:fillRect/>
            </a:stretch>
          </p:blipFill>
          <p:spPr>
            <a:xfrm>
              <a:off x="2006596" y="5415008"/>
              <a:ext cx="589870" cy="875683"/>
            </a:xfrm>
            <a:prstGeom prst="rect">
              <a:avLst/>
            </a:prstGeom>
          </p:spPr>
        </p:pic>
        <p:pic>
          <p:nvPicPr>
            <p:cNvPr id="53" name="Picture 52">
              <a:hlinkClick r:id="" action="ppaction://noaction">
                <a:snd r:embed="rId39" name="T3_W4F_6.8.wav"/>
              </a:hlinkClick>
              <a:extLst>
                <a:ext uri="{FF2B5EF4-FFF2-40B4-BE49-F238E27FC236}">
                  <a16:creationId xmlns:a16="http://schemas.microsoft.com/office/drawing/2014/main" id="{65D820DC-B848-447B-BCA6-42DDA47FC163}"/>
                </a:ext>
              </a:extLst>
            </p:cNvPr>
            <p:cNvPicPr>
              <a:picLocks noChangeAspect="1"/>
            </p:cNvPicPr>
            <p:nvPr/>
          </p:nvPicPr>
          <p:blipFill rotWithShape="1">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l="12173"/>
            <a:stretch/>
          </p:blipFill>
          <p:spPr>
            <a:xfrm flipH="1">
              <a:off x="780724" y="5053014"/>
              <a:ext cx="1444315" cy="1447415"/>
            </a:xfrm>
            <a:prstGeom prst="rect">
              <a:avLst/>
            </a:prstGeom>
          </p:spPr>
        </p:pic>
      </p:grpSp>
      <p:pic>
        <p:nvPicPr>
          <p:cNvPr id="54" name="Picture 53">
            <a:extLst>
              <a:ext uri="{FF2B5EF4-FFF2-40B4-BE49-F238E27FC236}">
                <a16:creationId xmlns:a16="http://schemas.microsoft.com/office/drawing/2014/main" id="{460A9865-41AA-4F9C-8B4B-1D6B2AC9565D}"/>
              </a:ext>
            </a:extLst>
          </p:cNvPr>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3647" y="5245908"/>
            <a:ext cx="1609101" cy="1239620"/>
          </a:xfrm>
          <a:prstGeom prst="rect">
            <a:avLst/>
          </a:prstGeom>
        </p:spPr>
      </p:pic>
      <p:pic>
        <p:nvPicPr>
          <p:cNvPr id="55" name="Picture 54">
            <a:extLst>
              <a:ext uri="{FF2B5EF4-FFF2-40B4-BE49-F238E27FC236}">
                <a16:creationId xmlns:a16="http://schemas.microsoft.com/office/drawing/2014/main" id="{4E709B71-DD79-45E3-9F75-2C8EDEF089B9}"/>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643861" y="1910766"/>
            <a:ext cx="927439" cy="932770"/>
          </a:xfrm>
          <a:prstGeom prst="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293199" y="4982088"/>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63668" y="5003699"/>
            <a:ext cx="2945432" cy="1767260"/>
          </a:xfrm>
          <a:prstGeom prst="round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28656" y="1325266"/>
            <a:ext cx="2945432" cy="1767260"/>
          </a:xfrm>
          <a:prstGeom prst="roundRect">
            <a:avLst/>
          </a:prstGeom>
        </p:spPr>
      </p:pic>
      <p:pic>
        <p:nvPicPr>
          <p:cNvPr id="18" name="Picture 17">
            <a:hlinkClick r:id="" action="ppaction://noaction">
              <a:snd r:embed="rId43" name="T3_W4F_6.7.wav"/>
            </a:hlinkClick>
            <a:extLst>
              <a:ext uri="{FF2B5EF4-FFF2-40B4-BE49-F238E27FC236}">
                <a16:creationId xmlns:a16="http://schemas.microsoft.com/office/drawing/2014/main" id="{0BABF805-CDDE-4AF3-894C-211459EBD682}"/>
              </a:ext>
            </a:extLst>
          </p:cNvPr>
          <p:cNvPicPr>
            <a:picLocks noChangeAspect="1"/>
          </p:cNvPicPr>
          <p:nvPr/>
        </p:nvPicPr>
        <p:blipFill>
          <a:blip r:embed="rId44"/>
          <a:stretch>
            <a:fillRect/>
          </a:stretch>
        </p:blipFill>
        <p:spPr>
          <a:xfrm>
            <a:off x="6681768" y="3951514"/>
            <a:ext cx="1392753" cy="497077"/>
          </a:xfrm>
          <a:prstGeom prst="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289579" y="3144888"/>
            <a:ext cx="2945432" cy="1767260"/>
          </a:xfrm>
          <a:prstGeom prst="roundRect">
            <a:avLst/>
          </a:prstGeom>
        </p:spPr>
      </p:pic>
    </p:spTree>
    <p:extLst>
      <p:ext uri="{BB962C8B-B14F-4D97-AF65-F5344CB8AC3E}">
        <p14:creationId xmlns:p14="http://schemas.microsoft.com/office/powerpoint/2010/main" val="11585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6.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par>
                                <p:cTn id="29" presetID="10" presetClass="entr" presetSubtype="0" fill="hold" nodeType="with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fade">
                                      <p:cBhvr>
                                        <p:cTn id="31" dur="500"/>
                                        <p:tgtEl>
                                          <p:spTgt spid="150"/>
                                        </p:tgtEl>
                                      </p:cBhvr>
                                    </p:animEffect>
                                  </p:childTnLst>
                                </p:cTn>
                              </p:par>
                              <p:par>
                                <p:cTn id="32" presetID="10" presetClass="entr" presetSubtype="0"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fade">
                                      <p:cBhvr>
                                        <p:cTn id="34" dur="500"/>
                                        <p:tgtEl>
                                          <p:spTgt spid="149"/>
                                        </p:tgtEl>
                                      </p:cBhvr>
                                    </p:animEffect>
                                  </p:childTnLst>
                                </p:cTn>
                              </p:par>
                              <p:par>
                                <p:cTn id="35" presetID="10" presetClass="entr" presetSubtype="0" fill="hold" nodeType="with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fade">
                                      <p:cBhvr>
                                        <p:cTn id="37" dur="500"/>
                                        <p:tgtEl>
                                          <p:spTgt spid="148"/>
                                        </p:tgtEl>
                                      </p:cBhvr>
                                    </p:animEffect>
                                  </p:childTnLst>
                                </p:cTn>
                              </p:par>
                              <p:par>
                                <p:cTn id="38" presetID="10" presetClass="entr" presetSubtype="0" fill="hold" nodeType="with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500"/>
                                        <p:tgtEl>
                                          <p:spTgt spid="153"/>
                                        </p:tgtEl>
                                      </p:cBhvr>
                                    </p:animEffect>
                                  </p:childTnLst>
                                </p:cTn>
                              </p:par>
                              <p:par>
                                <p:cTn id="41" presetID="10" presetClass="entr" presetSubtype="0" fill="hold" nodeType="withEffect">
                                  <p:stCondLst>
                                    <p:cond delay="0"/>
                                  </p:stCondLst>
                                  <p:childTnLst>
                                    <p:set>
                                      <p:cBhvr>
                                        <p:cTn id="42" dur="1" fill="hold">
                                          <p:stCondLst>
                                            <p:cond delay="0"/>
                                          </p:stCondLst>
                                        </p:cTn>
                                        <p:tgtEl>
                                          <p:spTgt spid="152"/>
                                        </p:tgtEl>
                                        <p:attrNameLst>
                                          <p:attrName>style.visibility</p:attrName>
                                        </p:attrNameLst>
                                      </p:cBhvr>
                                      <p:to>
                                        <p:strVal val="visible"/>
                                      </p:to>
                                    </p:set>
                                    <p:animEffect transition="in" filter="fade">
                                      <p:cBhvr>
                                        <p:cTn id="43" dur="500"/>
                                        <p:tgtEl>
                                          <p:spTgt spid="152"/>
                                        </p:tgtEl>
                                      </p:cBhvr>
                                    </p:animEffect>
                                  </p:childTnLst>
                                </p:cTn>
                              </p:par>
                              <p:par>
                                <p:cTn id="44" presetID="10" presetClass="entr" presetSubtype="0" fill="hold" nodeType="with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fade">
                                      <p:cBhvr>
                                        <p:cTn id="46" dur="500"/>
                                        <p:tgtEl>
                                          <p:spTgt spid="15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73"/>
                                        </p:tgtEl>
                                      </p:cBhvr>
                                    </p:animEffect>
                                    <p:set>
                                      <p:cBhvr>
                                        <p:cTn id="51" dur="1" fill="hold">
                                          <p:stCondLst>
                                            <p:cond delay="499"/>
                                          </p:stCondLst>
                                        </p:cTn>
                                        <p:tgtEl>
                                          <p:spTgt spid="7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1"/>
                                        </p:tgtEl>
                                      </p:cBhvr>
                                    </p:animEffect>
                                    <p:set>
                                      <p:cBhvr>
                                        <p:cTn id="54" dur="1" fill="hold">
                                          <p:stCondLst>
                                            <p:cond delay="499"/>
                                          </p:stCondLst>
                                        </p:cTn>
                                        <p:tgtEl>
                                          <p:spTgt spid="8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1"/>
                                        </p:tgtEl>
                                      </p:cBhvr>
                                    </p:animEffect>
                                    <p:set>
                                      <p:cBhvr>
                                        <p:cTn id="57" dur="1" fill="hold">
                                          <p:stCondLst>
                                            <p:cond delay="499"/>
                                          </p:stCondLst>
                                        </p:cTn>
                                        <p:tgtEl>
                                          <p:spTgt spid="9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50"/>
                                        </p:tgtEl>
                                      </p:cBhvr>
                                    </p:animEffect>
                                    <p:set>
                                      <p:cBhvr>
                                        <p:cTn id="60" dur="1" fill="hold">
                                          <p:stCondLst>
                                            <p:cond delay="499"/>
                                          </p:stCondLst>
                                        </p:cTn>
                                        <p:tgtEl>
                                          <p:spTgt spid="15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49"/>
                                        </p:tgtEl>
                                      </p:cBhvr>
                                    </p:animEffect>
                                    <p:set>
                                      <p:cBhvr>
                                        <p:cTn id="63" dur="1" fill="hold">
                                          <p:stCondLst>
                                            <p:cond delay="499"/>
                                          </p:stCondLst>
                                        </p:cTn>
                                        <p:tgtEl>
                                          <p:spTgt spid="14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8"/>
                                        </p:tgtEl>
                                      </p:cBhvr>
                                    </p:animEffect>
                                    <p:set>
                                      <p:cBhvr>
                                        <p:cTn id="66" dur="1" fill="hold">
                                          <p:stCondLst>
                                            <p:cond delay="499"/>
                                          </p:stCondLst>
                                        </p:cTn>
                                        <p:tgtEl>
                                          <p:spTgt spid="14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3"/>
                                        </p:tgtEl>
                                      </p:cBhvr>
                                    </p:animEffect>
                                    <p:set>
                                      <p:cBhvr>
                                        <p:cTn id="69" dur="1" fill="hold">
                                          <p:stCondLst>
                                            <p:cond delay="499"/>
                                          </p:stCondLst>
                                        </p:cTn>
                                        <p:tgtEl>
                                          <p:spTgt spid="15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52"/>
                                        </p:tgtEl>
                                      </p:cBhvr>
                                    </p:animEffect>
                                    <p:set>
                                      <p:cBhvr>
                                        <p:cTn id="72" dur="1" fill="hold">
                                          <p:stCondLst>
                                            <p:cond delay="499"/>
                                          </p:stCondLst>
                                        </p:cTn>
                                        <p:tgtEl>
                                          <p:spTgt spid="15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51"/>
                                        </p:tgtEl>
                                      </p:cBhvr>
                                    </p:animEffect>
                                    <p:set>
                                      <p:cBhvr>
                                        <p:cTn id="75"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714842" y="4341325"/>
            <a:ext cx="32804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On Rose</a:t>
            </a:r>
            <a:r>
              <a:rPr kumimoji="0" lang="en-US" sz="2800" b="1" i="0" u="none" strike="noStrike" kern="1200" cap="none" spc="-1" normalizeH="0" noProof="0" dirty="0">
                <a:ln>
                  <a:noFill/>
                </a:ln>
                <a:solidFill>
                  <a:srgbClr val="92D050"/>
                </a:solidFill>
                <a:effectLst/>
                <a:uLnTx/>
                <a:uFillTx/>
                <a:latin typeface="Century Gothic" panose="020B0502020202020204" pitchFamily="34" charset="0"/>
                <a:ea typeface="+mn-ea"/>
                <a:cs typeface="+mn-cs"/>
              </a:rPr>
              <a:t> </a:t>
            </a: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Monday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7">
            <a:clrChange>
              <a:clrFrom>
                <a:srgbClr val="FFFFFF"/>
              </a:clrFrom>
              <a:clrTo>
                <a:srgbClr val="FFFFFF">
                  <a:alpha val="0"/>
                </a:srgbClr>
              </a:clrTo>
            </a:clrChange>
          </a:blip>
          <a:stretch/>
        </p:blipFill>
        <p:spPr>
          <a:xfrm>
            <a:off x="166835" y="4302371"/>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654333" y="4371551"/>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she dances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4736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in the street.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284276" y="3340005"/>
            <a:ext cx="273497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auf der </a:t>
            </a:r>
            <a:r>
              <a:rPr lang="en-GB" sz="2800" b="1" spc="-1" dirty="0" err="1">
                <a:solidFill>
                  <a:srgbClr val="002060"/>
                </a:solidFill>
                <a:latin typeface="Century Gothic" panose="020B0502020202020204" pitchFamily="34" charset="0"/>
                <a:ea typeface="Century Gothic"/>
              </a:rPr>
              <a:t>Straße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BBD2FCA5-1812-4EB5-B6C2-90DF71D11931}"/>
              </a:ext>
            </a:extLst>
          </p:cNvPr>
          <p:cNvSpPr/>
          <p:nvPr/>
        </p:nvSpPr>
        <p:spPr>
          <a:xfrm>
            <a:off x="4156077" y="3346403"/>
            <a:ext cx="2668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tanzt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2202F347-8604-4BAD-B9FF-F8B1C3A3810E}"/>
              </a:ext>
            </a:extLst>
          </p:cNvPr>
          <p:cNvSpPr/>
          <p:nvPr/>
        </p:nvSpPr>
        <p:spPr>
          <a:xfrm>
            <a:off x="612498" y="3389177"/>
            <a:ext cx="32804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 Rosenmontag</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OBJECT</a:t>
            </a:r>
            <a:endPar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22997"/>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This works with</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time adverbs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too.</a:t>
            </a:r>
          </a:p>
        </p:txBody>
      </p:sp>
      <p:cxnSp>
        <p:nvCxnSpPr>
          <p:cNvPr id="7" name="Connector: Curved 6">
            <a:extLst>
              <a:ext uri="{FF2B5EF4-FFF2-40B4-BE49-F238E27FC236}">
                <a16:creationId xmlns:a16="http://schemas.microsoft.com/office/drawing/2014/main" id="{927774A3-D308-4992-B89C-D0254035A7EE}"/>
              </a:ext>
            </a:extLst>
          </p:cNvPr>
          <p:cNvCxnSpPr>
            <a:cxnSpLocks/>
          </p:cNvCxnSpPr>
          <p:nvPr/>
        </p:nvCxnSpPr>
        <p:spPr>
          <a:xfrm rot="5400000" flipH="1" flipV="1">
            <a:off x="4266019" y="1796532"/>
            <a:ext cx="14830" cy="3210433"/>
          </a:xfrm>
          <a:prstGeom prst="curvedConnector3">
            <a:avLst>
              <a:gd name="adj1" fmla="val 3249966"/>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3_W4F_7.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4F_7.2.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4F_7.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796823" y="159106"/>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hlinkClick r:id="" action="ppaction://noaction">
              <a:snd r:embed="rId3" name="T3_W4F_8.1.wav"/>
            </a:hlinkClick>
            <a:extLst>
              <a:ext uri="{FF2B5EF4-FFF2-40B4-BE49-F238E27FC236}">
                <a16:creationId xmlns:a16="http://schemas.microsoft.com/office/drawing/2014/main" id="{67F195E3-B4A8-4B57-84B5-E286C7573A0E}"/>
              </a:ext>
            </a:extLst>
          </p:cNvPr>
          <p:cNvSpPr/>
          <p:nvPr/>
        </p:nvSpPr>
        <p:spPr>
          <a:xfrm>
            <a:off x="2869591" y="48311"/>
            <a:ext cx="553551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Johanna?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Google Shape;167;p2">
            <a:extLst>
              <a:ext uri="{FF2B5EF4-FFF2-40B4-BE49-F238E27FC236}">
                <a16:creationId xmlns:a16="http://schemas.microsoft.com/office/drawing/2014/main" id="{000F4A84-16C4-42DD-BA53-C097BAEA4CC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itle 1">
            <a:extLst>
              <a:ext uri="{FF2B5EF4-FFF2-40B4-BE49-F238E27FC236}">
                <a16:creationId xmlns:a16="http://schemas.microsoft.com/office/drawing/2014/main" id="{EE3A8B29-ADFC-4D9D-D970-D9650D94C1B8}"/>
              </a:ext>
            </a:extLst>
          </p:cNvPr>
          <p:cNvSpPr txBox="1">
            <a:spLocks/>
          </p:cNvSpPr>
          <p:nvPr/>
        </p:nvSpPr>
        <p:spPr>
          <a:xfrm>
            <a:off x="10944640" y="1132242"/>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5" name="Picture 54" descr="A picture containing text, clipart&#10;&#10;Description automatically generated">
            <a:extLst>
              <a:ext uri="{FF2B5EF4-FFF2-40B4-BE49-F238E27FC236}">
                <a16:creationId xmlns:a16="http://schemas.microsoft.com/office/drawing/2014/main" id="{9F4B26C9-52D4-7931-254E-A5F4BAA481B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6922" y="-205298"/>
            <a:ext cx="1097375" cy="1402202"/>
          </a:xfrm>
          <a:prstGeom prst="rect">
            <a:avLst/>
          </a:prstGeom>
        </p:spPr>
      </p:pic>
      <p:graphicFrame>
        <p:nvGraphicFramePr>
          <p:cNvPr id="22" name="Table 10">
            <a:extLst>
              <a:ext uri="{FF2B5EF4-FFF2-40B4-BE49-F238E27FC236}">
                <a16:creationId xmlns:a16="http://schemas.microsoft.com/office/drawing/2014/main" id="{45FEC8F7-4CD3-42BF-A816-B08967E97B90}"/>
              </a:ext>
            </a:extLst>
          </p:cNvPr>
          <p:cNvGraphicFramePr>
            <a:graphicFrameLocks noGrp="1"/>
          </p:cNvGraphicFramePr>
          <p:nvPr>
            <p:extLst>
              <p:ext uri="{D42A27DB-BD31-4B8C-83A1-F6EECF244321}">
                <p14:modId xmlns:p14="http://schemas.microsoft.com/office/powerpoint/2010/main" val="2126689611"/>
              </p:ext>
            </p:extLst>
          </p:nvPr>
        </p:nvGraphicFramePr>
        <p:xfrm>
          <a:off x="156582" y="889331"/>
          <a:ext cx="10561264" cy="5880346"/>
        </p:xfrm>
        <a:graphic>
          <a:graphicData uri="http://schemas.openxmlformats.org/drawingml/2006/table">
            <a:tbl>
              <a:tblPr firstRow="1" bandRow="1">
                <a:tableStyleId>{5940675A-B579-460E-94D1-54222C63F5DA}</a:tableStyleId>
              </a:tblPr>
              <a:tblGrid>
                <a:gridCol w="1508752">
                  <a:extLst>
                    <a:ext uri="{9D8B030D-6E8A-4147-A177-3AD203B41FA5}">
                      <a16:colId xmlns:a16="http://schemas.microsoft.com/office/drawing/2014/main" val="2189664200"/>
                    </a:ext>
                  </a:extLst>
                </a:gridCol>
                <a:gridCol w="1508752">
                  <a:extLst>
                    <a:ext uri="{9D8B030D-6E8A-4147-A177-3AD203B41FA5}">
                      <a16:colId xmlns:a16="http://schemas.microsoft.com/office/drawing/2014/main" val="2669590637"/>
                    </a:ext>
                  </a:extLst>
                </a:gridCol>
                <a:gridCol w="1508752">
                  <a:extLst>
                    <a:ext uri="{9D8B030D-6E8A-4147-A177-3AD203B41FA5}">
                      <a16:colId xmlns:a16="http://schemas.microsoft.com/office/drawing/2014/main" val="3077556296"/>
                    </a:ext>
                  </a:extLst>
                </a:gridCol>
                <a:gridCol w="1508752">
                  <a:extLst>
                    <a:ext uri="{9D8B030D-6E8A-4147-A177-3AD203B41FA5}">
                      <a16:colId xmlns:a16="http://schemas.microsoft.com/office/drawing/2014/main" val="378922323"/>
                    </a:ext>
                  </a:extLst>
                </a:gridCol>
                <a:gridCol w="1508752">
                  <a:extLst>
                    <a:ext uri="{9D8B030D-6E8A-4147-A177-3AD203B41FA5}">
                      <a16:colId xmlns:a16="http://schemas.microsoft.com/office/drawing/2014/main" val="3555046412"/>
                    </a:ext>
                  </a:extLst>
                </a:gridCol>
                <a:gridCol w="1508752">
                  <a:extLst>
                    <a:ext uri="{9D8B030D-6E8A-4147-A177-3AD203B41FA5}">
                      <a16:colId xmlns:a16="http://schemas.microsoft.com/office/drawing/2014/main" val="356552209"/>
                    </a:ext>
                  </a:extLst>
                </a:gridCol>
                <a:gridCol w="1508752">
                  <a:extLst>
                    <a:ext uri="{9D8B030D-6E8A-4147-A177-3AD203B41FA5}">
                      <a16:colId xmlns:a16="http://schemas.microsoft.com/office/drawing/2014/main" val="496201695"/>
                    </a:ext>
                  </a:extLst>
                </a:gridCol>
              </a:tblGrid>
              <a:tr h="401443">
                <a:tc>
                  <a:txBody>
                    <a:bodyPr/>
                    <a:lstStyle/>
                    <a:p>
                      <a:endParaRPr lang="en-GB" sz="20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28133"/>
                  </a:ext>
                </a:extLst>
              </a:tr>
              <a:tr h="1031450">
                <a:tc>
                  <a:txBody>
                    <a:bodyPr/>
                    <a:lstStyle/>
                    <a:p>
                      <a:pPr algn="ctr"/>
                      <a:r>
                        <a:rPr lang="en-US" sz="2000" b="1" dirty="0">
                          <a:solidFill>
                            <a:srgbClr val="002060"/>
                          </a:solidFill>
                          <a:latin typeface="Century Gothic" panose="020B0502020202020204" pitchFamily="34" charset="0"/>
                        </a:rPr>
                        <a:t>A</a:t>
                      </a:r>
                    </a:p>
                    <a:p>
                      <a:pPr algn="ctr"/>
                      <a:r>
                        <a:rPr lang="en-US" sz="2000" b="1" dirty="0">
                          <a:solidFill>
                            <a:srgbClr val="002060"/>
                          </a:solidFill>
                          <a:latin typeface="Century Gothic" panose="020B0502020202020204" pitchFamily="34" charset="0"/>
                        </a:rPr>
                        <a:t>_____</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935959"/>
                  </a:ext>
                </a:extLst>
              </a:tr>
              <a:tr h="1088847">
                <a:tc>
                  <a:txBody>
                    <a:bodyPr/>
                    <a:lstStyle/>
                    <a:p>
                      <a:pPr algn="ctr"/>
                      <a:r>
                        <a:rPr lang="en-US" sz="2000" b="1" dirty="0">
                          <a:solidFill>
                            <a:srgbClr val="002060"/>
                          </a:solidFill>
                          <a:latin typeface="Century Gothic" panose="020B0502020202020204" pitchFamily="34" charset="0"/>
                        </a:rPr>
                        <a:t>B</a:t>
                      </a:r>
                    </a:p>
                    <a:p>
                      <a:pPr algn="ctr"/>
                      <a:r>
                        <a:rPr lang="en-US" sz="2000" b="1" dirty="0">
                          <a:solidFill>
                            <a:srgbClr val="002060"/>
                          </a:solidFill>
                          <a:latin typeface="Century Gothic" panose="020B0502020202020204" pitchFamily="34" charset="0"/>
                        </a:rPr>
                        <a:t>In the morning…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735576"/>
                  </a:ext>
                </a:extLst>
              </a:tr>
              <a:tr h="1145100">
                <a:tc>
                  <a:txBody>
                    <a:bodyPr/>
                    <a:lstStyle/>
                    <a:p>
                      <a:pPr algn="ctr"/>
                      <a:r>
                        <a:rPr lang="en-US" sz="2000" b="1" dirty="0">
                          <a:solidFill>
                            <a:srgbClr val="002060"/>
                          </a:solidFill>
                          <a:latin typeface="Century Gothic" panose="020B0502020202020204" pitchFamily="34" charset="0"/>
                        </a:rPr>
                        <a:t>C</a:t>
                      </a:r>
                    </a:p>
                    <a:p>
                      <a:pPr algn="ctr"/>
                      <a:r>
                        <a:rPr lang="en-US" sz="2000" b="1" dirty="0">
                          <a:solidFill>
                            <a:srgbClr val="002060"/>
                          </a:solidFill>
                          <a:latin typeface="Century Gothic" panose="020B0502020202020204" pitchFamily="34" charset="0"/>
                        </a:rPr>
                        <a:t>Then…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399437"/>
                  </a:ext>
                </a:extLst>
              </a:tr>
              <a:tr h="1124659">
                <a:tc>
                  <a:txBody>
                    <a:bodyPr/>
                    <a:lstStyle/>
                    <a:p>
                      <a:pPr algn="ctr"/>
                      <a:r>
                        <a:rPr lang="en-US" sz="2000" b="1" dirty="0">
                          <a:solidFill>
                            <a:srgbClr val="002060"/>
                          </a:solidFill>
                          <a:latin typeface="Century Gothic" panose="020B0502020202020204" pitchFamily="34" charset="0"/>
                        </a:rPr>
                        <a:t>D</a:t>
                      </a:r>
                    </a:p>
                    <a:p>
                      <a:pPr algn="ctr"/>
                      <a:r>
                        <a:rPr lang="en-US" sz="2000" b="1" dirty="0">
                          <a:solidFill>
                            <a:srgbClr val="002060"/>
                          </a:solidFill>
                          <a:latin typeface="Century Gothic" panose="020B0502020202020204" pitchFamily="34" charset="0"/>
                        </a:rPr>
                        <a:t>In the afternoon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18742"/>
                  </a:ext>
                </a:extLst>
              </a:tr>
              <a:tr h="1088847">
                <a:tc>
                  <a:txBody>
                    <a:bodyPr/>
                    <a:lstStyle/>
                    <a:p>
                      <a:pPr algn="ctr"/>
                      <a:r>
                        <a:rPr lang="en-US" sz="2000" b="1" dirty="0">
                          <a:solidFill>
                            <a:srgbClr val="002060"/>
                          </a:solidFill>
                          <a:latin typeface="Century Gothic" panose="020B0502020202020204" pitchFamily="34" charset="0"/>
                        </a:rPr>
                        <a:t>E</a:t>
                      </a:r>
                    </a:p>
                    <a:p>
                      <a:pPr algn="ctr"/>
                      <a:r>
                        <a:rPr lang="en-US" sz="2000" b="1" dirty="0">
                          <a:solidFill>
                            <a:srgbClr val="002060"/>
                          </a:solidFill>
                          <a:latin typeface="Century Gothic" panose="020B0502020202020204" pitchFamily="34" charset="0"/>
                        </a:rPr>
                        <a:t>In the evening…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42473"/>
                  </a:ext>
                </a:extLst>
              </a:tr>
            </a:tbl>
          </a:graphicData>
        </a:graphic>
      </p:graphicFrame>
      <p:sp>
        <p:nvSpPr>
          <p:cNvPr id="23" name="TextBox 22">
            <a:hlinkClick r:id="" action="ppaction://noaction">
              <a:snd r:embed="rId5" name="T3_W4F_8.2.wav"/>
            </a:hlinkClick>
            <a:extLst>
              <a:ext uri="{FF2B5EF4-FFF2-40B4-BE49-F238E27FC236}">
                <a16:creationId xmlns:a16="http://schemas.microsoft.com/office/drawing/2014/main" id="{F13C4F4D-0151-4F84-A9A1-EA66076ADACD}"/>
              </a:ext>
            </a:extLst>
          </p:cNvPr>
          <p:cNvSpPr txBox="1"/>
          <p:nvPr/>
        </p:nvSpPr>
        <p:spPr>
          <a:xfrm>
            <a:off x="1892526" y="533217"/>
            <a:ext cx="1089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laufen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6" name="T3_W4F_8.4.wav"/>
            </a:hlinkClick>
            <a:extLst>
              <a:ext uri="{FF2B5EF4-FFF2-40B4-BE49-F238E27FC236}">
                <a16:creationId xmlns:a16="http://schemas.microsoft.com/office/drawing/2014/main" id="{F8E9DA57-5D7D-4DC7-8712-AB8BDA64B40B}"/>
              </a:ext>
            </a:extLst>
          </p:cNvPr>
          <p:cNvSpPr txBox="1"/>
          <p:nvPr/>
        </p:nvSpPr>
        <p:spPr>
          <a:xfrm>
            <a:off x="5018146" y="538651"/>
            <a:ext cx="107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7" name="T3_W4F_8.5.wav"/>
            </a:hlinkClick>
            <a:extLst>
              <a:ext uri="{FF2B5EF4-FFF2-40B4-BE49-F238E27FC236}">
                <a16:creationId xmlns:a16="http://schemas.microsoft.com/office/drawing/2014/main" id="{217FC542-331B-4F71-A7F1-49A7E7201B9A}"/>
              </a:ext>
            </a:extLst>
          </p:cNvPr>
          <p:cNvSpPr txBox="1"/>
          <p:nvPr/>
        </p:nvSpPr>
        <p:spPr>
          <a:xfrm>
            <a:off x="6373872" y="546054"/>
            <a:ext cx="104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8" name="T3_W4F_8.7.wav"/>
            </a:hlinkClick>
            <a:extLst>
              <a:ext uri="{FF2B5EF4-FFF2-40B4-BE49-F238E27FC236}">
                <a16:creationId xmlns:a16="http://schemas.microsoft.com/office/drawing/2014/main" id="{138C6ED8-37AE-4D98-B008-2B112B88E446}"/>
              </a:ext>
            </a:extLst>
          </p:cNvPr>
          <p:cNvSpPr txBox="1"/>
          <p:nvPr/>
        </p:nvSpPr>
        <p:spPr>
          <a:xfrm>
            <a:off x="8783904" y="523395"/>
            <a:ext cx="21358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ragen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hlinkClick r:id="" action="ppaction://noaction">
              <a:snd r:embed="rId9" name="T3_W4F_8.6.wav"/>
            </a:hlinkClick>
            <a:extLst>
              <a:ext uri="{FF2B5EF4-FFF2-40B4-BE49-F238E27FC236}">
                <a16:creationId xmlns:a16="http://schemas.microsoft.com/office/drawing/2014/main" id="{BD98D37A-867C-444A-8C00-C97D94866277}"/>
              </a:ext>
            </a:extLst>
          </p:cNvPr>
          <p:cNvSpPr txBox="1"/>
          <p:nvPr/>
        </p:nvSpPr>
        <p:spPr>
          <a:xfrm>
            <a:off x="7640705" y="526137"/>
            <a:ext cx="1547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raphic 30" descr="Run with solid fill">
            <a:extLst>
              <a:ext uri="{FF2B5EF4-FFF2-40B4-BE49-F238E27FC236}">
                <a16:creationId xmlns:a16="http://schemas.microsoft.com/office/drawing/2014/main" id="{768E75A3-22EA-404A-A818-F3AE2CF1E8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2236" y="889967"/>
            <a:ext cx="457200" cy="457200"/>
          </a:xfrm>
          <a:prstGeom prst="rect">
            <a:avLst/>
          </a:prstGeom>
        </p:spPr>
      </p:pic>
      <p:sp>
        <p:nvSpPr>
          <p:cNvPr id="32" name="TextBox 31">
            <a:hlinkClick r:id="" action="ppaction://noaction">
              <a:snd r:embed="rId12" name="T3_W4F_8.3.wav"/>
            </a:hlinkClick>
            <a:extLst>
              <a:ext uri="{FF2B5EF4-FFF2-40B4-BE49-F238E27FC236}">
                <a16:creationId xmlns:a16="http://schemas.microsoft.com/office/drawing/2014/main" id="{428386F6-2798-4B6D-A168-0CE5A8F329C0}"/>
              </a:ext>
            </a:extLst>
          </p:cNvPr>
          <p:cNvSpPr txBox="1"/>
          <p:nvPr/>
        </p:nvSpPr>
        <p:spPr>
          <a:xfrm>
            <a:off x="3204037" y="530178"/>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raphic 32" descr="Sleep with solid fill">
            <a:extLst>
              <a:ext uri="{FF2B5EF4-FFF2-40B4-BE49-F238E27FC236}">
                <a16:creationId xmlns:a16="http://schemas.microsoft.com/office/drawing/2014/main" id="{92649534-D1FF-4B66-8E78-A51756D039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23312" y="784145"/>
            <a:ext cx="655710" cy="655710"/>
          </a:xfrm>
          <a:prstGeom prst="rect">
            <a:avLst/>
          </a:prstGeom>
        </p:spPr>
      </p:pic>
      <p:pic>
        <p:nvPicPr>
          <p:cNvPr id="35" name="Graphic 34" descr="Books with solid fill">
            <a:extLst>
              <a:ext uri="{FF2B5EF4-FFF2-40B4-BE49-F238E27FC236}">
                <a16:creationId xmlns:a16="http://schemas.microsoft.com/office/drawing/2014/main" id="{B7511C1C-DEAE-439A-B686-9F7282A05A0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36656" y="889967"/>
            <a:ext cx="457200" cy="457200"/>
          </a:xfrm>
          <a:prstGeom prst="rect">
            <a:avLst/>
          </a:prstGeom>
        </p:spPr>
      </p:pic>
      <p:pic>
        <p:nvPicPr>
          <p:cNvPr id="36" name="Graphic 35" descr="Eyes with solid fill">
            <a:extLst>
              <a:ext uri="{FF2B5EF4-FFF2-40B4-BE49-F238E27FC236}">
                <a16:creationId xmlns:a16="http://schemas.microsoft.com/office/drawing/2014/main" id="{28450A80-FB9A-4804-BECD-01DB9555A48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87385" y="784145"/>
            <a:ext cx="774259" cy="774259"/>
          </a:xfrm>
          <a:prstGeom prst="rect">
            <a:avLst/>
          </a:prstGeom>
        </p:spPr>
      </p:pic>
      <p:pic>
        <p:nvPicPr>
          <p:cNvPr id="37" name="Graphic 36" descr="Chat with solid fill">
            <a:extLst>
              <a:ext uri="{FF2B5EF4-FFF2-40B4-BE49-F238E27FC236}">
                <a16:creationId xmlns:a16="http://schemas.microsoft.com/office/drawing/2014/main" id="{961C0BF3-E157-44D4-9A4D-C5462FF557F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6415" y="792765"/>
            <a:ext cx="653716" cy="653716"/>
          </a:xfrm>
          <a:prstGeom prst="rect">
            <a:avLst/>
          </a:prstGeom>
        </p:spPr>
      </p:pic>
      <p:pic>
        <p:nvPicPr>
          <p:cNvPr id="39" name="Graphic 38" descr="Pants with solid fill">
            <a:extLst>
              <a:ext uri="{FF2B5EF4-FFF2-40B4-BE49-F238E27FC236}">
                <a16:creationId xmlns:a16="http://schemas.microsoft.com/office/drawing/2014/main" id="{6B88B01E-955F-42A5-BA42-E748ECBA85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404349">
            <a:off x="9592998" y="901906"/>
            <a:ext cx="417641" cy="417641"/>
          </a:xfrm>
          <a:prstGeom prst="rect">
            <a:avLst/>
          </a:prstGeom>
        </p:spPr>
      </p:pic>
      <p:pic>
        <p:nvPicPr>
          <p:cNvPr id="40" name="Picture 39">
            <a:extLst>
              <a:ext uri="{FF2B5EF4-FFF2-40B4-BE49-F238E27FC236}">
                <a16:creationId xmlns:a16="http://schemas.microsoft.com/office/drawing/2014/main" id="{1D6F14A7-A10B-4D1F-A454-CB84A5529864}"/>
              </a:ext>
            </a:extLst>
          </p:cNvPr>
          <p:cNvPicPr>
            <a:picLocks noChangeAspect="1"/>
          </p:cNvPicPr>
          <p:nvPr/>
        </p:nvPicPr>
        <p:blipFill>
          <a:blip r:embed="rId23"/>
          <a:stretch>
            <a:fillRect/>
          </a:stretch>
        </p:blipFill>
        <p:spPr>
          <a:xfrm>
            <a:off x="10771910" y="1653516"/>
            <a:ext cx="1169297" cy="906629"/>
          </a:xfrm>
          <a:prstGeom prst="ellipse">
            <a:avLst/>
          </a:prstGeom>
        </p:spPr>
      </p:pic>
      <p:sp>
        <p:nvSpPr>
          <p:cNvPr id="41" name="Action Button: Blank 40">
            <a:hlinkClick r:id="" action="ppaction://noaction" highlightClick="1">
              <a:snd r:embed="rId24" name="T3_W4F_8.8.wav"/>
            </a:hlinkClick>
            <a:extLst>
              <a:ext uri="{FF2B5EF4-FFF2-40B4-BE49-F238E27FC236}">
                <a16:creationId xmlns:a16="http://schemas.microsoft.com/office/drawing/2014/main" id="{355216A9-5D0B-4E7C-B74C-46EE29BDE2B5}"/>
              </a:ext>
            </a:extLst>
          </p:cNvPr>
          <p:cNvSpPr/>
          <p:nvPr/>
        </p:nvSpPr>
        <p:spPr>
          <a:xfrm>
            <a:off x="10919784" y="3036256"/>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3" name="Action Button: Blank 42">
            <a:hlinkClick r:id="" action="ppaction://noaction" highlightClick="1">
              <a:snd r:embed="rId25" name="T3_W4F_8.9.wav"/>
            </a:hlinkClick>
            <a:extLst>
              <a:ext uri="{FF2B5EF4-FFF2-40B4-BE49-F238E27FC236}">
                <a16:creationId xmlns:a16="http://schemas.microsoft.com/office/drawing/2014/main" id="{36BEAED1-1059-48CC-A32B-C1741B458AF9}"/>
              </a:ext>
            </a:extLst>
          </p:cNvPr>
          <p:cNvSpPr/>
          <p:nvPr/>
        </p:nvSpPr>
        <p:spPr>
          <a:xfrm>
            <a:off x="10919206" y="3594790"/>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47" name="Action Button: Blank 46">
            <a:hlinkClick r:id="" action="ppaction://noaction" highlightClick="1">
              <a:snd r:embed="rId26" name="T3_W4F_8.10.wav"/>
            </a:hlinkClick>
            <a:extLst>
              <a:ext uri="{FF2B5EF4-FFF2-40B4-BE49-F238E27FC236}">
                <a16:creationId xmlns:a16="http://schemas.microsoft.com/office/drawing/2014/main" id="{E664F0BE-9F2E-4234-9758-25B6F278CC59}"/>
              </a:ext>
            </a:extLst>
          </p:cNvPr>
          <p:cNvSpPr/>
          <p:nvPr/>
        </p:nvSpPr>
        <p:spPr>
          <a:xfrm>
            <a:off x="10919205" y="4153324"/>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3" name="Action Button: Blank 52">
            <a:hlinkClick r:id="" action="ppaction://noaction" highlightClick="1">
              <a:snd r:embed="rId27" name="T3_W4F_8.11.wav"/>
            </a:hlinkClick>
            <a:extLst>
              <a:ext uri="{FF2B5EF4-FFF2-40B4-BE49-F238E27FC236}">
                <a16:creationId xmlns:a16="http://schemas.microsoft.com/office/drawing/2014/main" id="{91BE5862-66A7-4DC2-89D9-9365C6BA5726}"/>
              </a:ext>
            </a:extLst>
          </p:cNvPr>
          <p:cNvSpPr/>
          <p:nvPr/>
        </p:nvSpPr>
        <p:spPr>
          <a:xfrm>
            <a:off x="10919204" y="4711858"/>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4" name="Action Button: Blank 53">
            <a:hlinkClick r:id="" action="ppaction://noaction" highlightClick="1">
              <a:snd r:embed="rId28" name="T3_W4F_8.12.wav"/>
            </a:hlinkClick>
            <a:extLst>
              <a:ext uri="{FF2B5EF4-FFF2-40B4-BE49-F238E27FC236}">
                <a16:creationId xmlns:a16="http://schemas.microsoft.com/office/drawing/2014/main" id="{3EE8435D-5A08-4F07-B7F4-87E608125400}"/>
              </a:ext>
            </a:extLst>
          </p:cNvPr>
          <p:cNvSpPr/>
          <p:nvPr/>
        </p:nvSpPr>
        <p:spPr>
          <a:xfrm>
            <a:off x="11511662" y="3036256"/>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56" name="Action Button: Blank 55">
            <a:hlinkClick r:id="" action="ppaction://noaction" highlightClick="1">
              <a:snd r:embed="rId29" name="T3_W4F_8.13.wav"/>
            </a:hlinkClick>
            <a:extLst>
              <a:ext uri="{FF2B5EF4-FFF2-40B4-BE49-F238E27FC236}">
                <a16:creationId xmlns:a16="http://schemas.microsoft.com/office/drawing/2014/main" id="{4AAB5A14-0045-482F-9DB8-AD633B848A71}"/>
              </a:ext>
            </a:extLst>
          </p:cNvPr>
          <p:cNvSpPr/>
          <p:nvPr/>
        </p:nvSpPr>
        <p:spPr>
          <a:xfrm>
            <a:off x="11511084" y="3594790"/>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57" name="Action Button: Blank 56">
            <a:hlinkClick r:id="" action="ppaction://noaction" highlightClick="1">
              <a:snd r:embed="rId30" name="T3_W4F_8.14.wav"/>
            </a:hlinkClick>
            <a:extLst>
              <a:ext uri="{FF2B5EF4-FFF2-40B4-BE49-F238E27FC236}">
                <a16:creationId xmlns:a16="http://schemas.microsoft.com/office/drawing/2014/main" id="{986F18DF-8FDE-494F-81E3-D50D203D4EEB}"/>
              </a:ext>
            </a:extLst>
          </p:cNvPr>
          <p:cNvSpPr/>
          <p:nvPr/>
        </p:nvSpPr>
        <p:spPr>
          <a:xfrm>
            <a:off x="11511083" y="4153324"/>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58" name="Action Button: Blank 57">
            <a:hlinkClick r:id="" action="ppaction://noaction" highlightClick="1">
              <a:snd r:embed="rId31" name="T3_W4F_8.15.wav"/>
            </a:hlinkClick>
            <a:extLst>
              <a:ext uri="{FF2B5EF4-FFF2-40B4-BE49-F238E27FC236}">
                <a16:creationId xmlns:a16="http://schemas.microsoft.com/office/drawing/2014/main" id="{985168A2-1846-4195-BFB5-8763550608B8}"/>
              </a:ext>
            </a:extLst>
          </p:cNvPr>
          <p:cNvSpPr/>
          <p:nvPr/>
        </p:nvSpPr>
        <p:spPr>
          <a:xfrm>
            <a:off x="11511082" y="4711858"/>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8</a:t>
            </a:r>
          </a:p>
        </p:txBody>
      </p:sp>
      <p:pic>
        <p:nvPicPr>
          <p:cNvPr id="3" name="Picture 2" descr="Icon&#10;&#10;Description automatically generated">
            <a:extLst>
              <a:ext uri="{FF2B5EF4-FFF2-40B4-BE49-F238E27FC236}">
                <a16:creationId xmlns:a16="http://schemas.microsoft.com/office/drawing/2014/main" id="{7E62B7B1-0DAD-B142-B6C7-3FEF30F2191B}"/>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3501288" y="2416697"/>
            <a:ext cx="896406" cy="896404"/>
          </a:xfrm>
          <a:prstGeom prst="rect">
            <a:avLst/>
          </a:prstGeom>
        </p:spPr>
      </p:pic>
      <p:pic>
        <p:nvPicPr>
          <p:cNvPr id="4" name="Picture 3" descr="Icon&#10;&#10;Description automatically generated">
            <a:extLst>
              <a:ext uri="{FF2B5EF4-FFF2-40B4-BE49-F238E27FC236}">
                <a16:creationId xmlns:a16="http://schemas.microsoft.com/office/drawing/2014/main" id="{49F084DE-C03D-D15F-50BE-92300FE06BBD}"/>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5024042" y="1318306"/>
            <a:ext cx="896406" cy="896404"/>
          </a:xfrm>
          <a:prstGeom prst="rect">
            <a:avLst/>
          </a:prstGeom>
        </p:spPr>
      </p:pic>
      <p:pic>
        <p:nvPicPr>
          <p:cNvPr id="5" name="Picture 4" descr="Icon&#10;&#10;Description automatically generated">
            <a:extLst>
              <a:ext uri="{FF2B5EF4-FFF2-40B4-BE49-F238E27FC236}">
                <a16:creationId xmlns:a16="http://schemas.microsoft.com/office/drawing/2014/main" id="{60142253-50C9-1E92-F0A8-4DA24CC796D9}"/>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8005070" y="5802490"/>
            <a:ext cx="896406" cy="896404"/>
          </a:xfrm>
          <a:prstGeom prst="rect">
            <a:avLst/>
          </a:prstGeom>
        </p:spPr>
      </p:pic>
      <p:pic>
        <p:nvPicPr>
          <p:cNvPr id="7" name="Picture 6" descr="Icon&#10;&#10;Description automatically generated">
            <a:extLst>
              <a:ext uri="{FF2B5EF4-FFF2-40B4-BE49-F238E27FC236}">
                <a16:creationId xmlns:a16="http://schemas.microsoft.com/office/drawing/2014/main" id="{0B9E2EC8-1A59-F269-2183-A816BE060C74}"/>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9536327" y="1309059"/>
            <a:ext cx="896406" cy="896404"/>
          </a:xfrm>
          <a:prstGeom prst="rect">
            <a:avLst/>
          </a:prstGeom>
        </p:spPr>
      </p:pic>
      <p:pic>
        <p:nvPicPr>
          <p:cNvPr id="8" name="Picture 7" descr="Icon&#10;&#10;Description automatically generated">
            <a:extLst>
              <a:ext uri="{FF2B5EF4-FFF2-40B4-BE49-F238E27FC236}">
                <a16:creationId xmlns:a16="http://schemas.microsoft.com/office/drawing/2014/main" id="{A0A94871-C003-51E2-5171-949BD37836A7}"/>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6519053" y="4656400"/>
            <a:ext cx="896406" cy="896404"/>
          </a:xfrm>
          <a:prstGeom prst="rect">
            <a:avLst/>
          </a:prstGeom>
        </p:spPr>
      </p:pic>
      <p:pic>
        <p:nvPicPr>
          <p:cNvPr id="9" name="Picture 8" descr="Icon&#10;&#10;Description automatically generated">
            <a:extLst>
              <a:ext uri="{FF2B5EF4-FFF2-40B4-BE49-F238E27FC236}">
                <a16:creationId xmlns:a16="http://schemas.microsoft.com/office/drawing/2014/main" id="{3B0CE5DF-90DF-DDBE-B25E-1C9C70E6C10C}"/>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2032633" y="3594790"/>
            <a:ext cx="896406" cy="896404"/>
          </a:xfrm>
          <a:prstGeom prst="rect">
            <a:avLst/>
          </a:prstGeom>
        </p:spPr>
      </p:pic>
      <p:pic>
        <p:nvPicPr>
          <p:cNvPr id="10" name="Picture 9" descr="Icon&#10;&#10;Description automatically generated">
            <a:extLst>
              <a:ext uri="{FF2B5EF4-FFF2-40B4-BE49-F238E27FC236}">
                <a16:creationId xmlns:a16="http://schemas.microsoft.com/office/drawing/2014/main" id="{305C8E5A-0025-1E33-5E72-2BA048CAEE5E}"/>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5254752" y="1332737"/>
            <a:ext cx="896406" cy="896404"/>
          </a:xfrm>
          <a:prstGeom prst="rect">
            <a:avLst/>
          </a:prstGeom>
        </p:spPr>
      </p:pic>
      <p:pic>
        <p:nvPicPr>
          <p:cNvPr id="11" name="Picture 10" descr="Icon&#10;&#10;Description automatically generated">
            <a:extLst>
              <a:ext uri="{FF2B5EF4-FFF2-40B4-BE49-F238E27FC236}">
                <a16:creationId xmlns:a16="http://schemas.microsoft.com/office/drawing/2014/main" id="{D7F3C776-AE28-E352-F1DB-4BDF16D54911}"/>
              </a:ext>
            </a:extLst>
          </p:cNvPr>
          <p:cNvPicPr>
            <a:picLocks noChangeAspect="1"/>
          </p:cNvPicPr>
          <p:nvPr/>
        </p:nvPicPr>
        <p:blipFill rotWithShape="1">
          <a:blip r:embed="rId32">
            <a:extLst>
              <a:ext uri="{28A0092B-C50C-407E-A947-70E740481C1C}">
                <a14:useLocalDpi xmlns:a14="http://schemas.microsoft.com/office/drawing/2010/main" val="0"/>
              </a:ext>
            </a:extLst>
          </a:blip>
          <a:srcRect r="50000"/>
          <a:stretch/>
        </p:blipFill>
        <p:spPr>
          <a:xfrm>
            <a:off x="9537303" y="3539332"/>
            <a:ext cx="896406" cy="896404"/>
          </a:xfrm>
          <a:prstGeom prst="rect">
            <a:avLst/>
          </a:prstGeom>
        </p:spPr>
      </p:pic>
    </p:spTree>
    <p:extLst>
      <p:ext uri="{BB962C8B-B14F-4D97-AF65-F5344CB8AC3E}">
        <p14:creationId xmlns:p14="http://schemas.microsoft.com/office/powerpoint/2010/main" val="611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DA2901DD-6077-4D9D-A12C-129A8C4E5999}"/>
              </a:ext>
            </a:extLst>
          </p:cNvPr>
          <p:cNvGraphicFramePr>
            <a:graphicFrameLocks noGrp="1"/>
          </p:cNvGraphicFramePr>
          <p:nvPr>
            <p:extLst>
              <p:ext uri="{D42A27DB-BD31-4B8C-83A1-F6EECF244321}">
                <p14:modId xmlns:p14="http://schemas.microsoft.com/office/powerpoint/2010/main" val="3415884594"/>
              </p:ext>
            </p:extLst>
          </p:nvPr>
        </p:nvGraphicFramePr>
        <p:xfrm>
          <a:off x="156582" y="889331"/>
          <a:ext cx="10561264" cy="5880346"/>
        </p:xfrm>
        <a:graphic>
          <a:graphicData uri="http://schemas.openxmlformats.org/drawingml/2006/table">
            <a:tbl>
              <a:tblPr firstRow="1" bandRow="1">
                <a:tableStyleId>{5940675A-B579-460E-94D1-54222C63F5DA}</a:tableStyleId>
              </a:tblPr>
              <a:tblGrid>
                <a:gridCol w="1508752">
                  <a:extLst>
                    <a:ext uri="{9D8B030D-6E8A-4147-A177-3AD203B41FA5}">
                      <a16:colId xmlns:a16="http://schemas.microsoft.com/office/drawing/2014/main" val="2189664200"/>
                    </a:ext>
                  </a:extLst>
                </a:gridCol>
                <a:gridCol w="1508752">
                  <a:extLst>
                    <a:ext uri="{9D8B030D-6E8A-4147-A177-3AD203B41FA5}">
                      <a16:colId xmlns:a16="http://schemas.microsoft.com/office/drawing/2014/main" val="2669590637"/>
                    </a:ext>
                  </a:extLst>
                </a:gridCol>
                <a:gridCol w="1508752">
                  <a:extLst>
                    <a:ext uri="{9D8B030D-6E8A-4147-A177-3AD203B41FA5}">
                      <a16:colId xmlns:a16="http://schemas.microsoft.com/office/drawing/2014/main" val="3077556296"/>
                    </a:ext>
                  </a:extLst>
                </a:gridCol>
                <a:gridCol w="1508752">
                  <a:extLst>
                    <a:ext uri="{9D8B030D-6E8A-4147-A177-3AD203B41FA5}">
                      <a16:colId xmlns:a16="http://schemas.microsoft.com/office/drawing/2014/main" val="378922323"/>
                    </a:ext>
                  </a:extLst>
                </a:gridCol>
                <a:gridCol w="1508752">
                  <a:extLst>
                    <a:ext uri="{9D8B030D-6E8A-4147-A177-3AD203B41FA5}">
                      <a16:colId xmlns:a16="http://schemas.microsoft.com/office/drawing/2014/main" val="3555046412"/>
                    </a:ext>
                  </a:extLst>
                </a:gridCol>
                <a:gridCol w="1508752">
                  <a:extLst>
                    <a:ext uri="{9D8B030D-6E8A-4147-A177-3AD203B41FA5}">
                      <a16:colId xmlns:a16="http://schemas.microsoft.com/office/drawing/2014/main" val="356552209"/>
                    </a:ext>
                  </a:extLst>
                </a:gridCol>
                <a:gridCol w="1508752">
                  <a:extLst>
                    <a:ext uri="{9D8B030D-6E8A-4147-A177-3AD203B41FA5}">
                      <a16:colId xmlns:a16="http://schemas.microsoft.com/office/drawing/2014/main" val="496201695"/>
                    </a:ext>
                  </a:extLst>
                </a:gridCol>
              </a:tblGrid>
              <a:tr h="401443">
                <a:tc>
                  <a:txBody>
                    <a:bodyPr/>
                    <a:lstStyle/>
                    <a:p>
                      <a:endParaRPr lang="en-GB" sz="20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28133"/>
                  </a:ext>
                </a:extLst>
              </a:tr>
              <a:tr h="1031450">
                <a:tc>
                  <a:txBody>
                    <a:bodyPr/>
                    <a:lstStyle/>
                    <a:p>
                      <a:pPr algn="ctr"/>
                      <a:r>
                        <a:rPr lang="en-US" sz="2000" b="1" dirty="0">
                          <a:solidFill>
                            <a:srgbClr val="002060"/>
                          </a:solidFill>
                          <a:latin typeface="Century Gothic" panose="020B0502020202020204" pitchFamily="34" charset="0"/>
                        </a:rPr>
                        <a:t>A</a:t>
                      </a:r>
                    </a:p>
                    <a:p>
                      <a:pPr algn="ctr"/>
                      <a:r>
                        <a:rPr lang="en-US" sz="2000" b="1" dirty="0">
                          <a:solidFill>
                            <a:srgbClr val="002060"/>
                          </a:solidFill>
                          <a:latin typeface="Century Gothic" panose="020B0502020202020204" pitchFamily="34" charset="0"/>
                        </a:rPr>
                        <a:t>_____</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935959"/>
                  </a:ext>
                </a:extLst>
              </a:tr>
              <a:tr h="1088847">
                <a:tc>
                  <a:txBody>
                    <a:bodyPr/>
                    <a:lstStyle/>
                    <a:p>
                      <a:pPr algn="ctr"/>
                      <a:r>
                        <a:rPr lang="en-US" sz="2000" b="1" dirty="0">
                          <a:solidFill>
                            <a:srgbClr val="002060"/>
                          </a:solidFill>
                          <a:latin typeface="Century Gothic" panose="020B0502020202020204" pitchFamily="34" charset="0"/>
                        </a:rPr>
                        <a:t>B</a:t>
                      </a:r>
                    </a:p>
                    <a:p>
                      <a:pPr algn="ctr"/>
                      <a:r>
                        <a:rPr lang="en-US" sz="2000" b="1" dirty="0">
                          <a:solidFill>
                            <a:srgbClr val="002060"/>
                          </a:solidFill>
                          <a:latin typeface="Century Gothic" panose="020B0502020202020204" pitchFamily="34" charset="0"/>
                        </a:rPr>
                        <a:t>In the morning…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735576"/>
                  </a:ext>
                </a:extLst>
              </a:tr>
              <a:tr h="1145100">
                <a:tc>
                  <a:txBody>
                    <a:bodyPr/>
                    <a:lstStyle/>
                    <a:p>
                      <a:pPr algn="ctr"/>
                      <a:r>
                        <a:rPr lang="en-US" sz="2000" b="1" dirty="0">
                          <a:solidFill>
                            <a:srgbClr val="002060"/>
                          </a:solidFill>
                          <a:latin typeface="Century Gothic" panose="020B0502020202020204" pitchFamily="34" charset="0"/>
                        </a:rPr>
                        <a:t>C</a:t>
                      </a:r>
                    </a:p>
                    <a:p>
                      <a:pPr algn="ctr"/>
                      <a:r>
                        <a:rPr lang="en-US" sz="2000" b="1" dirty="0">
                          <a:solidFill>
                            <a:srgbClr val="002060"/>
                          </a:solidFill>
                          <a:latin typeface="Century Gothic" panose="020B0502020202020204" pitchFamily="34" charset="0"/>
                        </a:rPr>
                        <a:t>Then…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399437"/>
                  </a:ext>
                </a:extLst>
              </a:tr>
              <a:tr h="1124659">
                <a:tc>
                  <a:txBody>
                    <a:bodyPr/>
                    <a:lstStyle/>
                    <a:p>
                      <a:pPr algn="ctr"/>
                      <a:r>
                        <a:rPr lang="en-US" sz="2000" b="1" dirty="0">
                          <a:solidFill>
                            <a:srgbClr val="002060"/>
                          </a:solidFill>
                          <a:latin typeface="Century Gothic" panose="020B0502020202020204" pitchFamily="34" charset="0"/>
                        </a:rPr>
                        <a:t>D</a:t>
                      </a:r>
                    </a:p>
                    <a:p>
                      <a:pPr algn="ctr"/>
                      <a:r>
                        <a:rPr lang="en-US" sz="2000" b="1" dirty="0">
                          <a:solidFill>
                            <a:srgbClr val="002060"/>
                          </a:solidFill>
                          <a:latin typeface="Century Gothic" panose="020B0502020202020204" pitchFamily="34" charset="0"/>
                        </a:rPr>
                        <a:t>In the afternoon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18742"/>
                  </a:ext>
                </a:extLst>
              </a:tr>
              <a:tr h="1088847">
                <a:tc>
                  <a:txBody>
                    <a:bodyPr/>
                    <a:lstStyle/>
                    <a:p>
                      <a:pPr algn="ctr"/>
                      <a:r>
                        <a:rPr lang="en-US" sz="2000" b="1" dirty="0">
                          <a:solidFill>
                            <a:srgbClr val="002060"/>
                          </a:solidFill>
                          <a:latin typeface="Century Gothic" panose="020B0502020202020204" pitchFamily="34" charset="0"/>
                        </a:rPr>
                        <a:t>E</a:t>
                      </a:r>
                    </a:p>
                    <a:p>
                      <a:pPr algn="ctr"/>
                      <a:r>
                        <a:rPr lang="en-US" sz="2000" b="1" dirty="0">
                          <a:solidFill>
                            <a:srgbClr val="002060"/>
                          </a:solidFill>
                          <a:latin typeface="Century Gothic" panose="020B0502020202020204" pitchFamily="34" charset="0"/>
                        </a:rPr>
                        <a:t>In the evening…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42473"/>
                  </a:ext>
                </a:extLst>
              </a:tr>
            </a:tbl>
          </a:graphicData>
        </a:graphic>
      </p:graphicFrame>
      <p:pic>
        <p:nvPicPr>
          <p:cNvPr id="45" name="Picture 44">
            <a:extLst>
              <a:ext uri="{FF2B5EF4-FFF2-40B4-BE49-F238E27FC236}">
                <a16:creationId xmlns:a16="http://schemas.microsoft.com/office/drawing/2014/main" id="{20A52A18-2AAC-A77B-26B6-A141DA6056A0}"/>
              </a:ext>
            </a:extLst>
          </p:cNvPr>
          <p:cNvPicPr>
            <a:picLocks noChangeAspect="1"/>
          </p:cNvPicPr>
          <p:nvPr/>
        </p:nvPicPr>
        <p:blipFill>
          <a:blip r:embed="rId3"/>
          <a:stretch>
            <a:fillRect/>
          </a:stretch>
        </p:blipFill>
        <p:spPr>
          <a:xfrm>
            <a:off x="10771910" y="1653516"/>
            <a:ext cx="1169297" cy="906629"/>
          </a:xfrm>
          <a:prstGeom prst="ellipse">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86482" y="143122"/>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8" name="Google Shape;167;p2">
            <a:extLst>
              <a:ext uri="{FF2B5EF4-FFF2-40B4-BE49-F238E27FC236}">
                <a16:creationId xmlns:a16="http://schemas.microsoft.com/office/drawing/2014/main" id="{000F4A84-16C4-42DD-BA53-C097BAEA4CC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TextBox 45">
            <a:extLst>
              <a:ext uri="{FF2B5EF4-FFF2-40B4-BE49-F238E27FC236}">
                <a16:creationId xmlns:a16="http://schemas.microsoft.com/office/drawing/2014/main" id="{738833F7-AC9B-4680-BC9A-A1C276444C05}"/>
              </a:ext>
            </a:extLst>
          </p:cNvPr>
          <p:cNvSpPr txBox="1"/>
          <p:nvPr/>
        </p:nvSpPr>
        <p:spPr>
          <a:xfrm>
            <a:off x="1892526" y="533217"/>
            <a:ext cx="1089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laufen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E4EFD69-E353-45F4-AC5D-EE51CC2AD6D0}"/>
              </a:ext>
            </a:extLst>
          </p:cNvPr>
          <p:cNvSpPr txBox="1"/>
          <p:nvPr/>
        </p:nvSpPr>
        <p:spPr>
          <a:xfrm>
            <a:off x="5018146" y="538651"/>
            <a:ext cx="107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200657C-D165-4763-9BE8-65A18743B7EB}"/>
              </a:ext>
            </a:extLst>
          </p:cNvPr>
          <p:cNvSpPr txBox="1"/>
          <p:nvPr/>
        </p:nvSpPr>
        <p:spPr>
          <a:xfrm>
            <a:off x="6373872" y="546054"/>
            <a:ext cx="104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9B74F11-B15E-4FB9-93F3-2973B32A857B}"/>
              </a:ext>
            </a:extLst>
          </p:cNvPr>
          <p:cNvSpPr txBox="1"/>
          <p:nvPr/>
        </p:nvSpPr>
        <p:spPr>
          <a:xfrm>
            <a:off x="8783904" y="523395"/>
            <a:ext cx="21358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ragen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BE2D1D61-56F5-4480-BACF-F0729970FEC5}"/>
              </a:ext>
            </a:extLst>
          </p:cNvPr>
          <p:cNvSpPr txBox="1"/>
          <p:nvPr/>
        </p:nvSpPr>
        <p:spPr>
          <a:xfrm>
            <a:off x="7640705" y="526137"/>
            <a:ext cx="1547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Graphic 19" descr="Run with solid fill">
            <a:extLst>
              <a:ext uri="{FF2B5EF4-FFF2-40B4-BE49-F238E27FC236}">
                <a16:creationId xmlns:a16="http://schemas.microsoft.com/office/drawing/2014/main" id="{6B23E464-8D08-9C5F-A5C1-DB985216C6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52236" y="889967"/>
            <a:ext cx="457200" cy="457200"/>
          </a:xfrm>
          <a:prstGeom prst="rect">
            <a:avLst/>
          </a:prstGeom>
        </p:spPr>
      </p:pic>
      <p:sp>
        <p:nvSpPr>
          <p:cNvPr id="21" name="TextBox 20">
            <a:extLst>
              <a:ext uri="{FF2B5EF4-FFF2-40B4-BE49-F238E27FC236}">
                <a16:creationId xmlns:a16="http://schemas.microsoft.com/office/drawing/2014/main" id="{C2A053B9-0756-17BB-5877-B717B78A52F8}"/>
              </a:ext>
            </a:extLst>
          </p:cNvPr>
          <p:cNvSpPr txBox="1"/>
          <p:nvPr/>
        </p:nvSpPr>
        <p:spPr>
          <a:xfrm>
            <a:off x="3204037" y="530178"/>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raphic 24" descr="Sleep with solid fill">
            <a:extLst>
              <a:ext uri="{FF2B5EF4-FFF2-40B4-BE49-F238E27FC236}">
                <a16:creationId xmlns:a16="http://schemas.microsoft.com/office/drawing/2014/main" id="{882DF635-C1B8-BEA4-EF86-773850381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23312" y="784145"/>
            <a:ext cx="655710" cy="655710"/>
          </a:xfrm>
          <a:prstGeom prst="rect">
            <a:avLst/>
          </a:prstGeom>
        </p:spPr>
      </p:pic>
      <p:pic>
        <p:nvPicPr>
          <p:cNvPr id="28" name="Graphic 27" descr="Books with solid fill">
            <a:extLst>
              <a:ext uri="{FF2B5EF4-FFF2-40B4-BE49-F238E27FC236}">
                <a16:creationId xmlns:a16="http://schemas.microsoft.com/office/drawing/2014/main" id="{D012CA40-5B33-2F01-30CC-9FE4402870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6656" y="889967"/>
            <a:ext cx="457200" cy="457200"/>
          </a:xfrm>
          <a:prstGeom prst="rect">
            <a:avLst/>
          </a:prstGeom>
        </p:spPr>
      </p:pic>
      <p:pic>
        <p:nvPicPr>
          <p:cNvPr id="30" name="Graphic 29" descr="Eyes with solid fill">
            <a:extLst>
              <a:ext uri="{FF2B5EF4-FFF2-40B4-BE49-F238E27FC236}">
                <a16:creationId xmlns:a16="http://schemas.microsoft.com/office/drawing/2014/main" id="{090195DD-206F-B462-2964-DE14AB7565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87385" y="784145"/>
            <a:ext cx="774259" cy="774259"/>
          </a:xfrm>
          <a:prstGeom prst="rect">
            <a:avLst/>
          </a:prstGeom>
        </p:spPr>
      </p:pic>
      <p:pic>
        <p:nvPicPr>
          <p:cNvPr id="34" name="Graphic 33" descr="Chat with solid fill">
            <a:extLst>
              <a:ext uri="{FF2B5EF4-FFF2-40B4-BE49-F238E27FC236}">
                <a16:creationId xmlns:a16="http://schemas.microsoft.com/office/drawing/2014/main" id="{65F009FB-184F-F478-6414-2D39097796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26415" y="792765"/>
            <a:ext cx="653716" cy="653716"/>
          </a:xfrm>
          <a:prstGeom prst="rect">
            <a:avLst/>
          </a:prstGeom>
        </p:spPr>
      </p:pic>
      <p:pic>
        <p:nvPicPr>
          <p:cNvPr id="42" name="Graphic 41" descr="Shirt with solid fill">
            <a:extLst>
              <a:ext uri="{FF2B5EF4-FFF2-40B4-BE49-F238E27FC236}">
                <a16:creationId xmlns:a16="http://schemas.microsoft.com/office/drawing/2014/main" id="{CF68F30E-3955-725A-46A9-7291DD6760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828568">
            <a:off x="9989059" y="906797"/>
            <a:ext cx="389381" cy="389381"/>
          </a:xfrm>
          <a:prstGeom prst="rect">
            <a:avLst/>
          </a:prstGeom>
        </p:spPr>
      </p:pic>
      <p:pic>
        <p:nvPicPr>
          <p:cNvPr id="44" name="Graphic 43" descr="Pants with solid fill">
            <a:extLst>
              <a:ext uri="{FF2B5EF4-FFF2-40B4-BE49-F238E27FC236}">
                <a16:creationId xmlns:a16="http://schemas.microsoft.com/office/drawing/2014/main" id="{9D9C11FB-05DE-19CC-F07D-B9D602D464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404349">
            <a:off x="9592998" y="901906"/>
            <a:ext cx="417641" cy="417641"/>
          </a:xfrm>
          <a:prstGeom prst="rect">
            <a:avLst/>
          </a:prstGeom>
        </p:spPr>
      </p:pic>
      <p:pic>
        <p:nvPicPr>
          <p:cNvPr id="4" name="Picture 3">
            <a:extLst>
              <a:ext uri="{FF2B5EF4-FFF2-40B4-BE49-F238E27FC236}">
                <a16:creationId xmlns:a16="http://schemas.microsoft.com/office/drawing/2014/main" id="{BA43D3FE-DE6E-E721-ABF9-F1F054DADB18}"/>
              </a:ext>
            </a:extLst>
          </p:cNvPr>
          <p:cNvPicPr>
            <a:picLocks noChangeAspect="1"/>
          </p:cNvPicPr>
          <p:nvPr/>
        </p:nvPicPr>
        <p:blipFill>
          <a:blip r:embed="rId18"/>
          <a:stretch>
            <a:fillRect/>
          </a:stretch>
        </p:blipFill>
        <p:spPr>
          <a:xfrm>
            <a:off x="3626693" y="2546456"/>
            <a:ext cx="652329" cy="646232"/>
          </a:xfrm>
          <a:prstGeom prst="rect">
            <a:avLst/>
          </a:prstGeom>
        </p:spPr>
      </p:pic>
      <p:pic>
        <p:nvPicPr>
          <p:cNvPr id="5" name="Google Shape;218;p1" descr="C:\Users\Winnie\AppData\Local\Microsoft\Windows\Temporary Internet Files\Content.IE5\9M0I6R03\MC900441717[1].png">
            <a:extLst>
              <a:ext uri="{FF2B5EF4-FFF2-40B4-BE49-F238E27FC236}">
                <a16:creationId xmlns:a16="http://schemas.microsoft.com/office/drawing/2014/main" id="{4DD9037E-AAC6-2778-173C-C1F21C458C5D}"/>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6480648" y="4849948"/>
            <a:ext cx="647700" cy="647700"/>
          </a:xfrm>
          <a:prstGeom prst="rect">
            <a:avLst/>
          </a:prstGeom>
          <a:noFill/>
          <a:ln>
            <a:noFill/>
          </a:ln>
        </p:spPr>
      </p:pic>
      <p:pic>
        <p:nvPicPr>
          <p:cNvPr id="7" name="Google Shape;218;p1" descr="C:\Users\Winnie\AppData\Local\Microsoft\Windows\Temporary Internet Files\Content.IE5\9M0I6R03\MC900441717[1].png">
            <a:extLst>
              <a:ext uri="{FF2B5EF4-FFF2-40B4-BE49-F238E27FC236}">
                <a16:creationId xmlns:a16="http://schemas.microsoft.com/office/drawing/2014/main" id="{A4FBA1C5-2BC5-E33F-5F9E-A876A8E8169F}"/>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519940" y="5886103"/>
            <a:ext cx="647700" cy="647700"/>
          </a:xfrm>
          <a:prstGeom prst="rect">
            <a:avLst/>
          </a:prstGeom>
          <a:noFill/>
          <a:ln>
            <a:noFill/>
          </a:ln>
        </p:spPr>
      </p:pic>
      <p:pic>
        <p:nvPicPr>
          <p:cNvPr id="8" name="Google Shape;218;p1" descr="C:\Users\Winnie\AppData\Local\Microsoft\Windows\Temporary Internet Files\Content.IE5\9M0I6R03\MC900441717[1].png">
            <a:extLst>
              <a:ext uri="{FF2B5EF4-FFF2-40B4-BE49-F238E27FC236}">
                <a16:creationId xmlns:a16="http://schemas.microsoft.com/office/drawing/2014/main" id="{D3E75288-488A-F97A-D6ED-3B918F715807}"/>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9508690" y="1534844"/>
            <a:ext cx="647700" cy="647700"/>
          </a:xfrm>
          <a:prstGeom prst="rect">
            <a:avLst/>
          </a:prstGeom>
          <a:noFill/>
          <a:ln>
            <a:noFill/>
          </a:ln>
        </p:spPr>
      </p:pic>
      <p:pic>
        <p:nvPicPr>
          <p:cNvPr id="9" name="Google Shape;218;p1" descr="C:\Users\Winnie\AppData\Local\Microsoft\Windows\Temporary Internet Files\Content.IE5\9M0I6R03\MC900441717[1].png">
            <a:extLst>
              <a:ext uri="{FF2B5EF4-FFF2-40B4-BE49-F238E27FC236}">
                <a16:creationId xmlns:a16="http://schemas.microsoft.com/office/drawing/2014/main" id="{1990AF72-BEA1-0C64-395C-C5ADAB01C554}"/>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6480648" y="3702919"/>
            <a:ext cx="647700" cy="647700"/>
          </a:xfrm>
          <a:prstGeom prst="rect">
            <a:avLst/>
          </a:prstGeom>
          <a:noFill/>
          <a:ln>
            <a:noFill/>
          </a:ln>
        </p:spPr>
      </p:pic>
      <p:pic>
        <p:nvPicPr>
          <p:cNvPr id="10" name="Google Shape;218;p1" descr="C:\Users\Winnie\AppData\Local\Microsoft\Windows\Temporary Internet Files\Content.IE5\9M0I6R03\MC900441717[1].png">
            <a:extLst>
              <a:ext uri="{FF2B5EF4-FFF2-40B4-BE49-F238E27FC236}">
                <a16:creationId xmlns:a16="http://schemas.microsoft.com/office/drawing/2014/main" id="{0AA767E2-5108-70D4-6C1E-C4808FCDA023}"/>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549152" y="1479917"/>
            <a:ext cx="647700" cy="647700"/>
          </a:xfrm>
          <a:prstGeom prst="rect">
            <a:avLst/>
          </a:prstGeom>
          <a:noFill/>
          <a:ln>
            <a:noFill/>
          </a:ln>
        </p:spPr>
      </p:pic>
      <p:sp>
        <p:nvSpPr>
          <p:cNvPr id="91" name="Rectangle 90">
            <a:hlinkClick r:id="" action="ppaction://noaction">
              <a:snd r:embed="rId20" name="T3_W4F_9.1.wav"/>
            </a:hlinkClick>
            <a:extLst>
              <a:ext uri="{FF2B5EF4-FFF2-40B4-BE49-F238E27FC236}">
                <a16:creationId xmlns:a16="http://schemas.microsoft.com/office/drawing/2014/main" id="{C3E8DC7C-B7B4-F909-45E6-5A6C844FAF64}"/>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TextBox 91">
            <a:extLst>
              <a:ext uri="{FF2B5EF4-FFF2-40B4-BE49-F238E27FC236}">
                <a16:creationId xmlns:a16="http://schemas.microsoft.com/office/drawing/2014/main" id="{07B3D07D-C010-3AFE-AE13-B35E17C31198}"/>
              </a:ext>
            </a:extLst>
          </p:cNvPr>
          <p:cNvSpPr txBox="1"/>
          <p:nvPr/>
        </p:nvSpPr>
        <p:spPr>
          <a:xfrm>
            <a:off x="6601180" y="105488"/>
            <a:ext cx="405157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Schatzsuche</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treasure hunt</a:t>
            </a:r>
          </a:p>
        </p:txBody>
      </p:sp>
      <p:sp>
        <p:nvSpPr>
          <p:cNvPr id="93" name="Title 2">
            <a:extLst>
              <a:ext uri="{FF2B5EF4-FFF2-40B4-BE49-F238E27FC236}">
                <a16:creationId xmlns:a16="http://schemas.microsoft.com/office/drawing/2014/main" id="{59910671-FC00-8892-9592-2131106DA8DC}"/>
              </a:ext>
            </a:extLst>
          </p:cNvPr>
          <p:cNvSpPr txBox="1">
            <a:spLocks/>
          </p:cNvSpPr>
          <p:nvPr/>
        </p:nvSpPr>
        <p:spPr>
          <a:xfrm>
            <a:off x="10741919" y="1010079"/>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94" name="Picture 93" descr="Icon&#10;&#10;Description automatically generated">
            <a:extLst>
              <a:ext uri="{FF2B5EF4-FFF2-40B4-BE49-F238E27FC236}">
                <a16:creationId xmlns:a16="http://schemas.microsoft.com/office/drawing/2014/main" id="{FC4E265F-D419-F320-B242-3EAEB8BF1B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41919" y="50803"/>
            <a:ext cx="1585097" cy="1066892"/>
          </a:xfrm>
          <a:prstGeom prst="rect">
            <a:avLst/>
          </a:prstGeom>
        </p:spPr>
      </p:pic>
      <p:sp>
        <p:nvSpPr>
          <p:cNvPr id="97" name="Speech Bubble: Rectangle with Corners Rounded 96">
            <a:hlinkClick r:id="" action="ppaction://noaction">
              <a:snd r:embed="rId22" name="T3_W4F_9.2.wav"/>
            </a:hlinkClick>
            <a:extLst>
              <a:ext uri="{FF2B5EF4-FFF2-40B4-BE49-F238E27FC236}">
                <a16:creationId xmlns:a16="http://schemas.microsoft.com/office/drawing/2014/main" id="{0793E68A-3276-3AAA-51E0-8C791D7FF279}"/>
              </a:ext>
            </a:extLst>
          </p:cNvPr>
          <p:cNvSpPr/>
          <p:nvPr/>
        </p:nvSpPr>
        <p:spPr>
          <a:xfrm>
            <a:off x="10808531" y="2796054"/>
            <a:ext cx="1258191" cy="773302"/>
          </a:xfrm>
          <a:prstGeom prst="wedgeRoundRectCallout">
            <a:avLst>
              <a:gd name="adj1" fmla="val 838"/>
              <a:gd name="adj2" fmla="val 1219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8" name="Google Shape;108;p3">
            <a:hlinkClick r:id="" action="ppaction://noaction">
              <a:snd r:embed="rId22" name="T3_W4F_9.2.wav"/>
            </a:hlinkClick>
            <a:extLst>
              <a:ext uri="{FF2B5EF4-FFF2-40B4-BE49-F238E27FC236}">
                <a16:creationId xmlns:a16="http://schemas.microsoft.com/office/drawing/2014/main" id="{FC947588-481C-09A7-0C6C-45E3A5588D5A}"/>
              </a:ext>
            </a:extLst>
          </p:cNvPr>
          <p:cNvSpPr txBox="1"/>
          <p:nvPr/>
        </p:nvSpPr>
        <p:spPr>
          <a:xfrm>
            <a:off x="10810930" y="2861510"/>
            <a:ext cx="136659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Such den Schatz!</a:t>
            </a:r>
            <a:endParaRPr kumimoji="0" sz="20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99" name="Graphic 98" descr="Teacher">
            <a:extLst>
              <a:ext uri="{FF2B5EF4-FFF2-40B4-BE49-F238E27FC236}">
                <a16:creationId xmlns:a16="http://schemas.microsoft.com/office/drawing/2014/main" id="{B89ECE60-B83A-708E-DAF6-327A156B9ED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867945" y="3753028"/>
            <a:ext cx="914400" cy="914400"/>
          </a:xfrm>
          <a:prstGeom prst="rect">
            <a:avLst/>
          </a:prstGeom>
        </p:spPr>
      </p:pic>
      <p:pic>
        <p:nvPicPr>
          <p:cNvPr id="100" name="Google Shape;218;p1" descr="C:\Users\Winnie\AppData\Local\Microsoft\Windows\Temporary Internet Files\Content.IE5\9M0I6R03\MC900441717[1].png">
            <a:extLst>
              <a:ext uri="{FF2B5EF4-FFF2-40B4-BE49-F238E27FC236}">
                <a16:creationId xmlns:a16="http://schemas.microsoft.com/office/drawing/2014/main" id="{491A0447-BBBB-EB18-3D6B-E6D32467394B}"/>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0687419" y="4643332"/>
            <a:ext cx="1249631" cy="1384518"/>
          </a:xfrm>
          <a:prstGeom prst="rect">
            <a:avLst/>
          </a:prstGeom>
          <a:noFill/>
          <a:ln>
            <a:noFill/>
          </a:ln>
        </p:spPr>
      </p:pic>
      <p:pic>
        <p:nvPicPr>
          <p:cNvPr id="95" name="Google Shape;218;p1" descr="C:\Users\Winnie\AppData\Local\Microsoft\Windows\Temporary Internet Files\Content.IE5\9M0I6R03\MC900441717[1].png">
            <a:extLst>
              <a:ext uri="{FF2B5EF4-FFF2-40B4-BE49-F238E27FC236}">
                <a16:creationId xmlns:a16="http://schemas.microsoft.com/office/drawing/2014/main" id="{19723B4A-531A-4250-BF10-042ED9CDDBDD}"/>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9677684" y="5930408"/>
            <a:ext cx="647700" cy="647700"/>
          </a:xfrm>
          <a:prstGeom prst="rect">
            <a:avLst/>
          </a:prstGeom>
          <a:noFill/>
          <a:ln>
            <a:noFill/>
          </a:ln>
        </p:spPr>
      </p:pic>
      <p:pic>
        <p:nvPicPr>
          <p:cNvPr id="96" name="Google Shape;218;p1" descr="C:\Users\Winnie\AppData\Local\Microsoft\Windows\Temporary Internet Files\Content.IE5\9M0I6R03\MC900441717[1].png">
            <a:extLst>
              <a:ext uri="{FF2B5EF4-FFF2-40B4-BE49-F238E27FC236}">
                <a16:creationId xmlns:a16="http://schemas.microsoft.com/office/drawing/2014/main" id="{B3E0AB2F-3D5E-436D-AB9D-24C20D022655}"/>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972651" y="5854282"/>
            <a:ext cx="647700" cy="647700"/>
          </a:xfrm>
          <a:prstGeom prst="rect">
            <a:avLst/>
          </a:prstGeom>
          <a:noFill/>
          <a:ln>
            <a:noFill/>
          </a:ln>
        </p:spPr>
      </p:pic>
      <p:pic>
        <p:nvPicPr>
          <p:cNvPr id="101" name="Google Shape;218;p1" descr="C:\Users\Winnie\AppData\Local\Microsoft\Windows\Temporary Internet Files\Content.IE5\9M0I6R03\MC900441717[1].png">
            <a:extLst>
              <a:ext uri="{FF2B5EF4-FFF2-40B4-BE49-F238E27FC236}">
                <a16:creationId xmlns:a16="http://schemas.microsoft.com/office/drawing/2014/main" id="{6C4F2402-8BD0-4A51-A4B3-C9FF4023793B}"/>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2020653" y="3642272"/>
            <a:ext cx="647700" cy="647700"/>
          </a:xfrm>
          <a:prstGeom prst="rect">
            <a:avLst/>
          </a:prstGeom>
          <a:noFill/>
          <a:ln>
            <a:noFill/>
          </a:ln>
        </p:spPr>
      </p:pic>
      <p:pic>
        <p:nvPicPr>
          <p:cNvPr id="102" name="Google Shape;218;p1" descr="C:\Users\Winnie\AppData\Local\Microsoft\Windows\Temporary Internet Files\Content.IE5\9M0I6R03\MC900441717[1].png">
            <a:extLst>
              <a:ext uri="{FF2B5EF4-FFF2-40B4-BE49-F238E27FC236}">
                <a16:creationId xmlns:a16="http://schemas.microsoft.com/office/drawing/2014/main" id="{ADBBFCE0-50A6-49CD-9B0C-1687AFB18836}"/>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5021046" y="4848345"/>
            <a:ext cx="647700" cy="647700"/>
          </a:xfrm>
          <a:prstGeom prst="rect">
            <a:avLst/>
          </a:prstGeom>
          <a:noFill/>
          <a:ln>
            <a:noFill/>
          </a:ln>
        </p:spPr>
      </p:pic>
      <p:pic>
        <p:nvPicPr>
          <p:cNvPr id="103" name="Google Shape;218;p1" descr="C:\Users\Winnie\AppData\Local\Microsoft\Windows\Temporary Internet Files\Content.IE5\9M0I6R03\MC900441717[1].png">
            <a:extLst>
              <a:ext uri="{FF2B5EF4-FFF2-40B4-BE49-F238E27FC236}">
                <a16:creationId xmlns:a16="http://schemas.microsoft.com/office/drawing/2014/main" id="{AEA58E1C-EF8C-42A4-8197-8928E998B4F8}"/>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5059592" y="2544988"/>
            <a:ext cx="647700" cy="647700"/>
          </a:xfrm>
          <a:prstGeom prst="rect">
            <a:avLst/>
          </a:prstGeom>
          <a:noFill/>
          <a:ln>
            <a:noFill/>
          </a:ln>
        </p:spPr>
      </p:pic>
      <p:pic>
        <p:nvPicPr>
          <p:cNvPr id="104" name="Google Shape;218;p1" descr="C:\Users\Winnie\AppData\Local\Microsoft\Windows\Temporary Internet Files\Content.IE5\9M0I6R03\MC900441717[1].png">
            <a:extLst>
              <a:ext uri="{FF2B5EF4-FFF2-40B4-BE49-F238E27FC236}">
                <a16:creationId xmlns:a16="http://schemas.microsoft.com/office/drawing/2014/main" id="{B91380DC-7A94-45A0-862B-BF085ACBA3AD}"/>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8093099" y="1551667"/>
            <a:ext cx="647700" cy="647700"/>
          </a:xfrm>
          <a:prstGeom prst="rect">
            <a:avLst/>
          </a:prstGeom>
          <a:noFill/>
          <a:ln>
            <a:noFill/>
          </a:ln>
        </p:spPr>
      </p:pic>
      <p:pic>
        <p:nvPicPr>
          <p:cNvPr id="105" name="Google Shape;218;p1" descr="C:\Users\Winnie\AppData\Local\Microsoft\Windows\Temporary Internet Files\Content.IE5\9M0I6R03\MC900441717[1].png">
            <a:extLst>
              <a:ext uri="{FF2B5EF4-FFF2-40B4-BE49-F238E27FC236}">
                <a16:creationId xmlns:a16="http://schemas.microsoft.com/office/drawing/2014/main" id="{46822236-FC5E-4E69-85D6-3A0135B47F02}"/>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8005330" y="5968669"/>
            <a:ext cx="647700" cy="647700"/>
          </a:xfrm>
          <a:prstGeom prst="rect">
            <a:avLst/>
          </a:prstGeom>
          <a:noFill/>
          <a:ln>
            <a:noFill/>
          </a:ln>
        </p:spPr>
      </p:pic>
      <p:pic>
        <p:nvPicPr>
          <p:cNvPr id="106" name="Picture 105">
            <a:extLst>
              <a:ext uri="{FF2B5EF4-FFF2-40B4-BE49-F238E27FC236}">
                <a16:creationId xmlns:a16="http://schemas.microsoft.com/office/drawing/2014/main" id="{1C0C92F5-18D5-4841-B046-6E6FA34AB1F6}"/>
              </a:ext>
            </a:extLst>
          </p:cNvPr>
          <p:cNvPicPr>
            <a:picLocks noChangeAspect="1"/>
          </p:cNvPicPr>
          <p:nvPr/>
        </p:nvPicPr>
        <p:blipFill>
          <a:blip r:embed="rId25"/>
          <a:stretch>
            <a:fillRect/>
          </a:stretch>
        </p:blipFill>
        <p:spPr>
          <a:xfrm>
            <a:off x="1812384" y="1407364"/>
            <a:ext cx="1249632" cy="821239"/>
          </a:xfrm>
          <a:prstGeom prst="rect">
            <a:avLst/>
          </a:prstGeom>
        </p:spPr>
      </p:pic>
      <p:pic>
        <p:nvPicPr>
          <p:cNvPr id="107" name="Picture 106">
            <a:extLst>
              <a:ext uri="{FF2B5EF4-FFF2-40B4-BE49-F238E27FC236}">
                <a16:creationId xmlns:a16="http://schemas.microsoft.com/office/drawing/2014/main" id="{BFE92C05-0E33-4774-BFAC-4C74A05E8BEF}"/>
              </a:ext>
            </a:extLst>
          </p:cNvPr>
          <p:cNvPicPr>
            <a:picLocks noChangeAspect="1"/>
          </p:cNvPicPr>
          <p:nvPr/>
        </p:nvPicPr>
        <p:blipFill>
          <a:blip r:embed="rId25"/>
          <a:stretch>
            <a:fillRect/>
          </a:stretch>
        </p:blipFill>
        <p:spPr>
          <a:xfrm>
            <a:off x="3277748" y="1407363"/>
            <a:ext cx="1249632" cy="821239"/>
          </a:xfrm>
          <a:prstGeom prst="rect">
            <a:avLst/>
          </a:prstGeom>
        </p:spPr>
      </p:pic>
      <p:pic>
        <p:nvPicPr>
          <p:cNvPr id="108" name="Picture 107">
            <a:extLst>
              <a:ext uri="{FF2B5EF4-FFF2-40B4-BE49-F238E27FC236}">
                <a16:creationId xmlns:a16="http://schemas.microsoft.com/office/drawing/2014/main" id="{08BCEBC5-1EE6-4E33-B037-3D1153E24562}"/>
              </a:ext>
            </a:extLst>
          </p:cNvPr>
          <p:cNvPicPr>
            <a:picLocks noChangeAspect="1"/>
          </p:cNvPicPr>
          <p:nvPr/>
        </p:nvPicPr>
        <p:blipFill>
          <a:blip r:embed="rId25"/>
          <a:stretch>
            <a:fillRect/>
          </a:stretch>
        </p:blipFill>
        <p:spPr>
          <a:xfrm>
            <a:off x="4768956" y="1400362"/>
            <a:ext cx="1249632" cy="821239"/>
          </a:xfrm>
          <a:prstGeom prst="rect">
            <a:avLst/>
          </a:prstGeom>
        </p:spPr>
      </p:pic>
      <p:pic>
        <p:nvPicPr>
          <p:cNvPr id="109" name="Picture 108">
            <a:extLst>
              <a:ext uri="{FF2B5EF4-FFF2-40B4-BE49-F238E27FC236}">
                <a16:creationId xmlns:a16="http://schemas.microsoft.com/office/drawing/2014/main" id="{32CBEDEA-809B-4C5A-B6E2-597BA7225784}"/>
              </a:ext>
            </a:extLst>
          </p:cNvPr>
          <p:cNvPicPr>
            <a:picLocks noChangeAspect="1"/>
          </p:cNvPicPr>
          <p:nvPr/>
        </p:nvPicPr>
        <p:blipFill>
          <a:blip r:embed="rId25"/>
          <a:stretch>
            <a:fillRect/>
          </a:stretch>
        </p:blipFill>
        <p:spPr>
          <a:xfrm>
            <a:off x="6287775" y="1400361"/>
            <a:ext cx="1249632" cy="821239"/>
          </a:xfrm>
          <a:prstGeom prst="rect">
            <a:avLst/>
          </a:prstGeom>
        </p:spPr>
      </p:pic>
      <p:pic>
        <p:nvPicPr>
          <p:cNvPr id="110" name="Picture 109">
            <a:extLst>
              <a:ext uri="{FF2B5EF4-FFF2-40B4-BE49-F238E27FC236}">
                <a16:creationId xmlns:a16="http://schemas.microsoft.com/office/drawing/2014/main" id="{41324429-C728-4646-9D01-82C3BA6E077F}"/>
              </a:ext>
            </a:extLst>
          </p:cNvPr>
          <p:cNvPicPr>
            <a:picLocks noChangeAspect="1"/>
          </p:cNvPicPr>
          <p:nvPr/>
        </p:nvPicPr>
        <p:blipFill>
          <a:blip r:embed="rId25"/>
          <a:stretch>
            <a:fillRect/>
          </a:stretch>
        </p:blipFill>
        <p:spPr>
          <a:xfrm>
            <a:off x="7806594" y="1380917"/>
            <a:ext cx="1249632" cy="821239"/>
          </a:xfrm>
          <a:prstGeom prst="rect">
            <a:avLst/>
          </a:prstGeom>
        </p:spPr>
      </p:pic>
      <p:pic>
        <p:nvPicPr>
          <p:cNvPr id="111" name="Picture 110">
            <a:extLst>
              <a:ext uri="{FF2B5EF4-FFF2-40B4-BE49-F238E27FC236}">
                <a16:creationId xmlns:a16="http://schemas.microsoft.com/office/drawing/2014/main" id="{9AB292F0-6CCA-44F2-B1C3-4B03DD2C3FFE}"/>
              </a:ext>
            </a:extLst>
          </p:cNvPr>
          <p:cNvPicPr>
            <a:picLocks noChangeAspect="1"/>
          </p:cNvPicPr>
          <p:nvPr/>
        </p:nvPicPr>
        <p:blipFill>
          <a:blip r:embed="rId25"/>
          <a:stretch>
            <a:fillRect/>
          </a:stretch>
        </p:blipFill>
        <p:spPr>
          <a:xfrm>
            <a:off x="9296491" y="1381126"/>
            <a:ext cx="1249632" cy="821239"/>
          </a:xfrm>
          <a:prstGeom prst="rect">
            <a:avLst/>
          </a:prstGeom>
        </p:spPr>
      </p:pic>
      <p:pic>
        <p:nvPicPr>
          <p:cNvPr id="112" name="Picture 111">
            <a:extLst>
              <a:ext uri="{FF2B5EF4-FFF2-40B4-BE49-F238E27FC236}">
                <a16:creationId xmlns:a16="http://schemas.microsoft.com/office/drawing/2014/main" id="{7A03F238-C95E-4D56-8755-F8E5412BCCBD}"/>
              </a:ext>
            </a:extLst>
          </p:cNvPr>
          <p:cNvPicPr>
            <a:picLocks noChangeAspect="1"/>
          </p:cNvPicPr>
          <p:nvPr/>
        </p:nvPicPr>
        <p:blipFill>
          <a:blip r:embed="rId25"/>
          <a:stretch>
            <a:fillRect/>
          </a:stretch>
        </p:blipFill>
        <p:spPr>
          <a:xfrm>
            <a:off x="1812384" y="2474989"/>
            <a:ext cx="1249632" cy="821239"/>
          </a:xfrm>
          <a:prstGeom prst="rect">
            <a:avLst/>
          </a:prstGeom>
        </p:spPr>
      </p:pic>
      <p:pic>
        <p:nvPicPr>
          <p:cNvPr id="113" name="Picture 112">
            <a:extLst>
              <a:ext uri="{FF2B5EF4-FFF2-40B4-BE49-F238E27FC236}">
                <a16:creationId xmlns:a16="http://schemas.microsoft.com/office/drawing/2014/main" id="{C6EDB4F1-C9A5-40A1-A595-0EADFA96F465}"/>
              </a:ext>
            </a:extLst>
          </p:cNvPr>
          <p:cNvPicPr>
            <a:picLocks noChangeAspect="1"/>
          </p:cNvPicPr>
          <p:nvPr/>
        </p:nvPicPr>
        <p:blipFill>
          <a:blip r:embed="rId25"/>
          <a:stretch>
            <a:fillRect/>
          </a:stretch>
        </p:blipFill>
        <p:spPr>
          <a:xfrm>
            <a:off x="3277748" y="2474988"/>
            <a:ext cx="1249632" cy="821239"/>
          </a:xfrm>
          <a:prstGeom prst="rect">
            <a:avLst/>
          </a:prstGeom>
        </p:spPr>
      </p:pic>
      <p:pic>
        <p:nvPicPr>
          <p:cNvPr id="114" name="Picture 113">
            <a:extLst>
              <a:ext uri="{FF2B5EF4-FFF2-40B4-BE49-F238E27FC236}">
                <a16:creationId xmlns:a16="http://schemas.microsoft.com/office/drawing/2014/main" id="{6B58E8F8-475E-499D-975D-FF7031D51ED9}"/>
              </a:ext>
            </a:extLst>
          </p:cNvPr>
          <p:cNvPicPr>
            <a:picLocks noChangeAspect="1"/>
          </p:cNvPicPr>
          <p:nvPr/>
        </p:nvPicPr>
        <p:blipFill>
          <a:blip r:embed="rId25"/>
          <a:stretch>
            <a:fillRect/>
          </a:stretch>
        </p:blipFill>
        <p:spPr>
          <a:xfrm>
            <a:off x="4768956" y="2467987"/>
            <a:ext cx="1249632" cy="821239"/>
          </a:xfrm>
          <a:prstGeom prst="rect">
            <a:avLst/>
          </a:prstGeom>
        </p:spPr>
      </p:pic>
      <p:pic>
        <p:nvPicPr>
          <p:cNvPr id="115" name="Picture 114">
            <a:extLst>
              <a:ext uri="{FF2B5EF4-FFF2-40B4-BE49-F238E27FC236}">
                <a16:creationId xmlns:a16="http://schemas.microsoft.com/office/drawing/2014/main" id="{1E7170A6-8ABC-4E83-A44F-04A69B280810}"/>
              </a:ext>
            </a:extLst>
          </p:cNvPr>
          <p:cNvPicPr>
            <a:picLocks noChangeAspect="1"/>
          </p:cNvPicPr>
          <p:nvPr/>
        </p:nvPicPr>
        <p:blipFill>
          <a:blip r:embed="rId25"/>
          <a:stretch>
            <a:fillRect/>
          </a:stretch>
        </p:blipFill>
        <p:spPr>
          <a:xfrm>
            <a:off x="6287775" y="2467986"/>
            <a:ext cx="1249632" cy="821239"/>
          </a:xfrm>
          <a:prstGeom prst="rect">
            <a:avLst/>
          </a:prstGeom>
        </p:spPr>
      </p:pic>
      <p:pic>
        <p:nvPicPr>
          <p:cNvPr id="116" name="Picture 115">
            <a:extLst>
              <a:ext uri="{FF2B5EF4-FFF2-40B4-BE49-F238E27FC236}">
                <a16:creationId xmlns:a16="http://schemas.microsoft.com/office/drawing/2014/main" id="{E8AF6A5A-29F8-469E-BC40-640B549F5FF7}"/>
              </a:ext>
            </a:extLst>
          </p:cNvPr>
          <p:cNvPicPr>
            <a:picLocks noChangeAspect="1"/>
          </p:cNvPicPr>
          <p:nvPr/>
        </p:nvPicPr>
        <p:blipFill>
          <a:blip r:embed="rId25"/>
          <a:stretch>
            <a:fillRect/>
          </a:stretch>
        </p:blipFill>
        <p:spPr>
          <a:xfrm>
            <a:off x="7806594" y="2448542"/>
            <a:ext cx="1249632" cy="821239"/>
          </a:xfrm>
          <a:prstGeom prst="rect">
            <a:avLst/>
          </a:prstGeom>
        </p:spPr>
      </p:pic>
      <p:pic>
        <p:nvPicPr>
          <p:cNvPr id="117" name="Picture 116">
            <a:extLst>
              <a:ext uri="{FF2B5EF4-FFF2-40B4-BE49-F238E27FC236}">
                <a16:creationId xmlns:a16="http://schemas.microsoft.com/office/drawing/2014/main" id="{F6C234DB-ADE1-4C87-AB58-BC7DDC9E0537}"/>
              </a:ext>
            </a:extLst>
          </p:cNvPr>
          <p:cNvPicPr>
            <a:picLocks noChangeAspect="1"/>
          </p:cNvPicPr>
          <p:nvPr/>
        </p:nvPicPr>
        <p:blipFill>
          <a:blip r:embed="rId25"/>
          <a:stretch>
            <a:fillRect/>
          </a:stretch>
        </p:blipFill>
        <p:spPr>
          <a:xfrm>
            <a:off x="9296491" y="2448751"/>
            <a:ext cx="1249632" cy="821239"/>
          </a:xfrm>
          <a:prstGeom prst="rect">
            <a:avLst/>
          </a:prstGeom>
        </p:spPr>
      </p:pic>
      <p:pic>
        <p:nvPicPr>
          <p:cNvPr id="118" name="Picture 117">
            <a:extLst>
              <a:ext uri="{FF2B5EF4-FFF2-40B4-BE49-F238E27FC236}">
                <a16:creationId xmlns:a16="http://schemas.microsoft.com/office/drawing/2014/main" id="{7BC01F66-BFC5-4D4C-B9A7-76723BFFC14E}"/>
              </a:ext>
            </a:extLst>
          </p:cNvPr>
          <p:cNvPicPr>
            <a:picLocks noChangeAspect="1"/>
          </p:cNvPicPr>
          <p:nvPr/>
        </p:nvPicPr>
        <p:blipFill>
          <a:blip r:embed="rId25"/>
          <a:stretch>
            <a:fillRect/>
          </a:stretch>
        </p:blipFill>
        <p:spPr>
          <a:xfrm>
            <a:off x="1812384" y="3526424"/>
            <a:ext cx="1249632" cy="821239"/>
          </a:xfrm>
          <a:prstGeom prst="rect">
            <a:avLst/>
          </a:prstGeom>
        </p:spPr>
      </p:pic>
      <p:pic>
        <p:nvPicPr>
          <p:cNvPr id="119" name="Picture 118">
            <a:extLst>
              <a:ext uri="{FF2B5EF4-FFF2-40B4-BE49-F238E27FC236}">
                <a16:creationId xmlns:a16="http://schemas.microsoft.com/office/drawing/2014/main" id="{A87A382A-7CCC-4449-935D-D6906DDBE3A9}"/>
              </a:ext>
            </a:extLst>
          </p:cNvPr>
          <p:cNvPicPr>
            <a:picLocks noChangeAspect="1"/>
          </p:cNvPicPr>
          <p:nvPr/>
        </p:nvPicPr>
        <p:blipFill>
          <a:blip r:embed="rId25"/>
          <a:stretch>
            <a:fillRect/>
          </a:stretch>
        </p:blipFill>
        <p:spPr>
          <a:xfrm>
            <a:off x="3277748" y="3526423"/>
            <a:ext cx="1249632" cy="821239"/>
          </a:xfrm>
          <a:prstGeom prst="rect">
            <a:avLst/>
          </a:prstGeom>
        </p:spPr>
      </p:pic>
      <p:pic>
        <p:nvPicPr>
          <p:cNvPr id="120" name="Picture 119">
            <a:extLst>
              <a:ext uri="{FF2B5EF4-FFF2-40B4-BE49-F238E27FC236}">
                <a16:creationId xmlns:a16="http://schemas.microsoft.com/office/drawing/2014/main" id="{F3E2246C-B6B2-4E4E-B6AF-93C24658C5B0}"/>
              </a:ext>
            </a:extLst>
          </p:cNvPr>
          <p:cNvPicPr>
            <a:picLocks noChangeAspect="1"/>
          </p:cNvPicPr>
          <p:nvPr/>
        </p:nvPicPr>
        <p:blipFill>
          <a:blip r:embed="rId25"/>
          <a:stretch>
            <a:fillRect/>
          </a:stretch>
        </p:blipFill>
        <p:spPr>
          <a:xfrm>
            <a:off x="4768956" y="3519422"/>
            <a:ext cx="1249632" cy="821239"/>
          </a:xfrm>
          <a:prstGeom prst="rect">
            <a:avLst/>
          </a:prstGeom>
        </p:spPr>
      </p:pic>
      <p:pic>
        <p:nvPicPr>
          <p:cNvPr id="121" name="Picture 120">
            <a:extLst>
              <a:ext uri="{FF2B5EF4-FFF2-40B4-BE49-F238E27FC236}">
                <a16:creationId xmlns:a16="http://schemas.microsoft.com/office/drawing/2014/main" id="{6A254B39-231F-4107-96A6-A774AA3C0B24}"/>
              </a:ext>
            </a:extLst>
          </p:cNvPr>
          <p:cNvPicPr>
            <a:picLocks noChangeAspect="1"/>
          </p:cNvPicPr>
          <p:nvPr/>
        </p:nvPicPr>
        <p:blipFill>
          <a:blip r:embed="rId25"/>
          <a:stretch>
            <a:fillRect/>
          </a:stretch>
        </p:blipFill>
        <p:spPr>
          <a:xfrm>
            <a:off x="6287775" y="3519421"/>
            <a:ext cx="1249632" cy="821239"/>
          </a:xfrm>
          <a:prstGeom prst="rect">
            <a:avLst/>
          </a:prstGeom>
        </p:spPr>
      </p:pic>
      <p:pic>
        <p:nvPicPr>
          <p:cNvPr id="122" name="Picture 121">
            <a:extLst>
              <a:ext uri="{FF2B5EF4-FFF2-40B4-BE49-F238E27FC236}">
                <a16:creationId xmlns:a16="http://schemas.microsoft.com/office/drawing/2014/main" id="{93744933-AAF1-41AB-A31F-082C541EB71E}"/>
              </a:ext>
            </a:extLst>
          </p:cNvPr>
          <p:cNvPicPr>
            <a:picLocks noChangeAspect="1"/>
          </p:cNvPicPr>
          <p:nvPr/>
        </p:nvPicPr>
        <p:blipFill>
          <a:blip r:embed="rId25"/>
          <a:stretch>
            <a:fillRect/>
          </a:stretch>
        </p:blipFill>
        <p:spPr>
          <a:xfrm>
            <a:off x="7806594" y="3499977"/>
            <a:ext cx="1249632" cy="821239"/>
          </a:xfrm>
          <a:prstGeom prst="rect">
            <a:avLst/>
          </a:prstGeom>
        </p:spPr>
      </p:pic>
      <p:pic>
        <p:nvPicPr>
          <p:cNvPr id="123" name="Picture 122">
            <a:extLst>
              <a:ext uri="{FF2B5EF4-FFF2-40B4-BE49-F238E27FC236}">
                <a16:creationId xmlns:a16="http://schemas.microsoft.com/office/drawing/2014/main" id="{CA2FEFBA-0AB9-4460-BDBA-2FAB41369F1D}"/>
              </a:ext>
            </a:extLst>
          </p:cNvPr>
          <p:cNvPicPr>
            <a:picLocks noChangeAspect="1"/>
          </p:cNvPicPr>
          <p:nvPr/>
        </p:nvPicPr>
        <p:blipFill>
          <a:blip r:embed="rId25"/>
          <a:stretch>
            <a:fillRect/>
          </a:stretch>
        </p:blipFill>
        <p:spPr>
          <a:xfrm>
            <a:off x="9296491" y="3500186"/>
            <a:ext cx="1249632" cy="821239"/>
          </a:xfrm>
          <a:prstGeom prst="rect">
            <a:avLst/>
          </a:prstGeom>
        </p:spPr>
      </p:pic>
      <p:pic>
        <p:nvPicPr>
          <p:cNvPr id="124" name="Picture 123">
            <a:extLst>
              <a:ext uri="{FF2B5EF4-FFF2-40B4-BE49-F238E27FC236}">
                <a16:creationId xmlns:a16="http://schemas.microsoft.com/office/drawing/2014/main" id="{01D7FBAF-22AB-4C46-A1CC-87CFDA61E31E}"/>
              </a:ext>
            </a:extLst>
          </p:cNvPr>
          <p:cNvPicPr>
            <a:picLocks noChangeAspect="1"/>
          </p:cNvPicPr>
          <p:nvPr/>
        </p:nvPicPr>
        <p:blipFill>
          <a:blip r:embed="rId25"/>
          <a:stretch>
            <a:fillRect/>
          </a:stretch>
        </p:blipFill>
        <p:spPr>
          <a:xfrm>
            <a:off x="1812384" y="4757175"/>
            <a:ext cx="1249632" cy="821239"/>
          </a:xfrm>
          <a:prstGeom prst="rect">
            <a:avLst/>
          </a:prstGeom>
        </p:spPr>
      </p:pic>
      <p:pic>
        <p:nvPicPr>
          <p:cNvPr id="125" name="Picture 124">
            <a:extLst>
              <a:ext uri="{FF2B5EF4-FFF2-40B4-BE49-F238E27FC236}">
                <a16:creationId xmlns:a16="http://schemas.microsoft.com/office/drawing/2014/main" id="{50985F29-C65F-481B-8DC5-6C884911FB82}"/>
              </a:ext>
            </a:extLst>
          </p:cNvPr>
          <p:cNvPicPr>
            <a:picLocks noChangeAspect="1"/>
          </p:cNvPicPr>
          <p:nvPr/>
        </p:nvPicPr>
        <p:blipFill>
          <a:blip r:embed="rId25"/>
          <a:stretch>
            <a:fillRect/>
          </a:stretch>
        </p:blipFill>
        <p:spPr>
          <a:xfrm>
            <a:off x="3277748" y="4757174"/>
            <a:ext cx="1249632" cy="821239"/>
          </a:xfrm>
          <a:prstGeom prst="rect">
            <a:avLst/>
          </a:prstGeom>
        </p:spPr>
      </p:pic>
      <p:pic>
        <p:nvPicPr>
          <p:cNvPr id="126" name="Picture 125">
            <a:extLst>
              <a:ext uri="{FF2B5EF4-FFF2-40B4-BE49-F238E27FC236}">
                <a16:creationId xmlns:a16="http://schemas.microsoft.com/office/drawing/2014/main" id="{8B634D1F-F51A-4324-9B5B-37B19E122660}"/>
              </a:ext>
            </a:extLst>
          </p:cNvPr>
          <p:cNvPicPr>
            <a:picLocks noChangeAspect="1"/>
          </p:cNvPicPr>
          <p:nvPr/>
        </p:nvPicPr>
        <p:blipFill>
          <a:blip r:embed="rId25"/>
          <a:stretch>
            <a:fillRect/>
          </a:stretch>
        </p:blipFill>
        <p:spPr>
          <a:xfrm>
            <a:off x="4768956" y="4750173"/>
            <a:ext cx="1249632" cy="821239"/>
          </a:xfrm>
          <a:prstGeom prst="rect">
            <a:avLst/>
          </a:prstGeom>
        </p:spPr>
      </p:pic>
      <p:pic>
        <p:nvPicPr>
          <p:cNvPr id="127" name="Picture 126">
            <a:extLst>
              <a:ext uri="{FF2B5EF4-FFF2-40B4-BE49-F238E27FC236}">
                <a16:creationId xmlns:a16="http://schemas.microsoft.com/office/drawing/2014/main" id="{F4D2DD83-5D73-4E7D-84E2-8B6880D039D2}"/>
              </a:ext>
            </a:extLst>
          </p:cNvPr>
          <p:cNvPicPr>
            <a:picLocks noChangeAspect="1"/>
          </p:cNvPicPr>
          <p:nvPr/>
        </p:nvPicPr>
        <p:blipFill>
          <a:blip r:embed="rId25"/>
          <a:stretch>
            <a:fillRect/>
          </a:stretch>
        </p:blipFill>
        <p:spPr>
          <a:xfrm>
            <a:off x="6287775" y="4750172"/>
            <a:ext cx="1249632" cy="821239"/>
          </a:xfrm>
          <a:prstGeom prst="rect">
            <a:avLst/>
          </a:prstGeom>
        </p:spPr>
      </p:pic>
      <p:pic>
        <p:nvPicPr>
          <p:cNvPr id="128" name="Picture 127">
            <a:extLst>
              <a:ext uri="{FF2B5EF4-FFF2-40B4-BE49-F238E27FC236}">
                <a16:creationId xmlns:a16="http://schemas.microsoft.com/office/drawing/2014/main" id="{B12BD831-2987-41DC-99EC-DE177F277BC3}"/>
              </a:ext>
            </a:extLst>
          </p:cNvPr>
          <p:cNvPicPr>
            <a:picLocks noChangeAspect="1"/>
          </p:cNvPicPr>
          <p:nvPr/>
        </p:nvPicPr>
        <p:blipFill>
          <a:blip r:embed="rId25"/>
          <a:stretch>
            <a:fillRect/>
          </a:stretch>
        </p:blipFill>
        <p:spPr>
          <a:xfrm>
            <a:off x="7806594" y="4730728"/>
            <a:ext cx="1249632" cy="821239"/>
          </a:xfrm>
          <a:prstGeom prst="rect">
            <a:avLst/>
          </a:prstGeom>
        </p:spPr>
      </p:pic>
      <p:pic>
        <p:nvPicPr>
          <p:cNvPr id="129" name="Picture 128">
            <a:extLst>
              <a:ext uri="{FF2B5EF4-FFF2-40B4-BE49-F238E27FC236}">
                <a16:creationId xmlns:a16="http://schemas.microsoft.com/office/drawing/2014/main" id="{F03AA7D8-A154-491A-984E-7F1904A2B7F9}"/>
              </a:ext>
            </a:extLst>
          </p:cNvPr>
          <p:cNvPicPr>
            <a:picLocks noChangeAspect="1"/>
          </p:cNvPicPr>
          <p:nvPr/>
        </p:nvPicPr>
        <p:blipFill>
          <a:blip r:embed="rId25"/>
          <a:stretch>
            <a:fillRect/>
          </a:stretch>
        </p:blipFill>
        <p:spPr>
          <a:xfrm>
            <a:off x="9296491" y="4730937"/>
            <a:ext cx="1249632" cy="821239"/>
          </a:xfrm>
          <a:prstGeom prst="rect">
            <a:avLst/>
          </a:prstGeom>
        </p:spPr>
      </p:pic>
      <p:pic>
        <p:nvPicPr>
          <p:cNvPr id="130" name="Picture 129">
            <a:extLst>
              <a:ext uri="{FF2B5EF4-FFF2-40B4-BE49-F238E27FC236}">
                <a16:creationId xmlns:a16="http://schemas.microsoft.com/office/drawing/2014/main" id="{6471E5A0-64FE-48D8-9E83-084C3F26405F}"/>
              </a:ext>
            </a:extLst>
          </p:cNvPr>
          <p:cNvPicPr>
            <a:picLocks noChangeAspect="1"/>
          </p:cNvPicPr>
          <p:nvPr/>
        </p:nvPicPr>
        <p:blipFill>
          <a:blip r:embed="rId25"/>
          <a:stretch>
            <a:fillRect/>
          </a:stretch>
        </p:blipFill>
        <p:spPr>
          <a:xfrm>
            <a:off x="1811028" y="5834327"/>
            <a:ext cx="1249632" cy="821239"/>
          </a:xfrm>
          <a:prstGeom prst="rect">
            <a:avLst/>
          </a:prstGeom>
        </p:spPr>
      </p:pic>
      <p:pic>
        <p:nvPicPr>
          <p:cNvPr id="131" name="Picture 130">
            <a:extLst>
              <a:ext uri="{FF2B5EF4-FFF2-40B4-BE49-F238E27FC236}">
                <a16:creationId xmlns:a16="http://schemas.microsoft.com/office/drawing/2014/main" id="{6E2EFE9A-D46E-4119-8927-845A82408D2B}"/>
              </a:ext>
            </a:extLst>
          </p:cNvPr>
          <p:cNvPicPr>
            <a:picLocks noChangeAspect="1"/>
          </p:cNvPicPr>
          <p:nvPr/>
        </p:nvPicPr>
        <p:blipFill>
          <a:blip r:embed="rId25"/>
          <a:stretch>
            <a:fillRect/>
          </a:stretch>
        </p:blipFill>
        <p:spPr>
          <a:xfrm>
            <a:off x="3276392" y="5834326"/>
            <a:ext cx="1249632" cy="821239"/>
          </a:xfrm>
          <a:prstGeom prst="rect">
            <a:avLst/>
          </a:prstGeom>
        </p:spPr>
      </p:pic>
      <p:pic>
        <p:nvPicPr>
          <p:cNvPr id="132" name="Picture 131">
            <a:extLst>
              <a:ext uri="{FF2B5EF4-FFF2-40B4-BE49-F238E27FC236}">
                <a16:creationId xmlns:a16="http://schemas.microsoft.com/office/drawing/2014/main" id="{F4A2BD21-630F-4AF6-879D-A151CC5B8131}"/>
              </a:ext>
            </a:extLst>
          </p:cNvPr>
          <p:cNvPicPr>
            <a:picLocks noChangeAspect="1"/>
          </p:cNvPicPr>
          <p:nvPr/>
        </p:nvPicPr>
        <p:blipFill>
          <a:blip r:embed="rId25"/>
          <a:stretch>
            <a:fillRect/>
          </a:stretch>
        </p:blipFill>
        <p:spPr>
          <a:xfrm>
            <a:off x="4767600" y="5827325"/>
            <a:ext cx="1249632" cy="821239"/>
          </a:xfrm>
          <a:prstGeom prst="rect">
            <a:avLst/>
          </a:prstGeom>
        </p:spPr>
      </p:pic>
      <p:pic>
        <p:nvPicPr>
          <p:cNvPr id="133" name="Picture 132">
            <a:extLst>
              <a:ext uri="{FF2B5EF4-FFF2-40B4-BE49-F238E27FC236}">
                <a16:creationId xmlns:a16="http://schemas.microsoft.com/office/drawing/2014/main" id="{5D988DFD-6190-4B38-BC36-C6C8E0BDB0BD}"/>
              </a:ext>
            </a:extLst>
          </p:cNvPr>
          <p:cNvPicPr>
            <a:picLocks noChangeAspect="1"/>
          </p:cNvPicPr>
          <p:nvPr/>
        </p:nvPicPr>
        <p:blipFill>
          <a:blip r:embed="rId25"/>
          <a:stretch>
            <a:fillRect/>
          </a:stretch>
        </p:blipFill>
        <p:spPr>
          <a:xfrm>
            <a:off x="6286419" y="5827324"/>
            <a:ext cx="1249632" cy="821239"/>
          </a:xfrm>
          <a:prstGeom prst="rect">
            <a:avLst/>
          </a:prstGeom>
        </p:spPr>
      </p:pic>
      <p:pic>
        <p:nvPicPr>
          <p:cNvPr id="134" name="Picture 133">
            <a:extLst>
              <a:ext uri="{FF2B5EF4-FFF2-40B4-BE49-F238E27FC236}">
                <a16:creationId xmlns:a16="http://schemas.microsoft.com/office/drawing/2014/main" id="{7B88DD65-571E-422F-8CDC-603073C32E29}"/>
              </a:ext>
            </a:extLst>
          </p:cNvPr>
          <p:cNvPicPr>
            <a:picLocks noChangeAspect="1"/>
          </p:cNvPicPr>
          <p:nvPr/>
        </p:nvPicPr>
        <p:blipFill>
          <a:blip r:embed="rId25"/>
          <a:stretch>
            <a:fillRect/>
          </a:stretch>
        </p:blipFill>
        <p:spPr>
          <a:xfrm>
            <a:off x="7805238" y="5807880"/>
            <a:ext cx="1249632" cy="821239"/>
          </a:xfrm>
          <a:prstGeom prst="rect">
            <a:avLst/>
          </a:prstGeom>
        </p:spPr>
      </p:pic>
      <p:pic>
        <p:nvPicPr>
          <p:cNvPr id="135" name="Picture 134">
            <a:extLst>
              <a:ext uri="{FF2B5EF4-FFF2-40B4-BE49-F238E27FC236}">
                <a16:creationId xmlns:a16="http://schemas.microsoft.com/office/drawing/2014/main" id="{D03438C0-1885-4F14-A2C7-F8083FD5127C}"/>
              </a:ext>
            </a:extLst>
          </p:cNvPr>
          <p:cNvPicPr>
            <a:picLocks noChangeAspect="1"/>
          </p:cNvPicPr>
          <p:nvPr/>
        </p:nvPicPr>
        <p:blipFill>
          <a:blip r:embed="rId25"/>
          <a:stretch>
            <a:fillRect/>
          </a:stretch>
        </p:blipFill>
        <p:spPr>
          <a:xfrm>
            <a:off x="9295135" y="5808089"/>
            <a:ext cx="1249632" cy="821239"/>
          </a:xfrm>
          <a:prstGeom prst="rect">
            <a:avLst/>
          </a:prstGeom>
        </p:spPr>
      </p:pic>
    </p:spTree>
    <p:extLst>
      <p:ext uri="{BB962C8B-B14F-4D97-AF65-F5344CB8AC3E}">
        <p14:creationId xmlns:p14="http://schemas.microsoft.com/office/powerpoint/2010/main" val="2126732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7" restart="whenNotActive" fill="hold" evtFilter="cancelBubble" nodeType="interactiveSeq">
                <p:stCondLst>
                  <p:cond evt="onClick" delay="0">
                    <p:tgtEl>
                      <p:spTgt spid="10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12" restart="whenNotActive" fill="hold" evtFilter="cancelBubble" nodeType="interactiveSeq">
                <p:stCondLst>
                  <p:cond evt="onClick" delay="0">
                    <p:tgtEl>
                      <p:spTgt spid="10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7" restart="whenNotActive" fill="hold" evtFilter="cancelBubble" nodeType="interactiveSeq">
                <p:stCondLst>
                  <p:cond evt="onClick" delay="0">
                    <p:tgtEl>
                      <p:spTgt spid="10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2" restart="whenNotActive" fill="hold" evtFilter="cancelBubble" nodeType="interactiveSeq">
                <p:stCondLst>
                  <p:cond evt="onClick" delay="0">
                    <p:tgtEl>
                      <p:spTgt spid="1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7" restart="whenNotActive" fill="hold" evtFilter="cancelBubble" nodeType="interactiveSeq">
                <p:stCondLst>
                  <p:cond evt="onClick" delay="0">
                    <p:tgtEl>
                      <p:spTgt spid="11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7" restart="whenNotActive" fill="hold" evtFilter="cancelBubble" nodeType="interactiveSeq">
                <p:stCondLst>
                  <p:cond evt="onClick" delay="0">
                    <p:tgtEl>
                      <p:spTgt spid="11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2" restart="whenNotActive" fill="hold" evtFilter="cancelBubble" nodeType="interactiveSeq">
                <p:stCondLst>
                  <p:cond evt="onClick" delay="0">
                    <p:tgtEl>
                      <p:spTgt spid="1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7" restart="whenNotActive" fill="hold" evtFilter="cancelBubble" nodeType="interactiveSeq">
                <p:stCondLst>
                  <p:cond evt="onClick" delay="0">
                    <p:tgtEl>
                      <p:spTgt spid="1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52" restart="whenNotActive" fill="hold" evtFilter="cancelBubble" nodeType="interactiveSeq">
                <p:stCondLst>
                  <p:cond evt="onClick" delay="0">
                    <p:tgtEl>
                      <p:spTgt spid="1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62" restart="whenNotActive" fill="hold" evtFilter="cancelBubble" nodeType="interactiveSeq">
                <p:stCondLst>
                  <p:cond evt="onClick" delay="0">
                    <p:tgtEl>
                      <p:spTgt spid="1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2" restart="whenNotActive" fill="hold" evtFilter="cancelBubble" nodeType="interactiveSeq">
                <p:stCondLst>
                  <p:cond evt="onClick" delay="0">
                    <p:tgtEl>
                      <p:spTgt spid="1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7" restart="whenNotActive" fill="hold" evtFilter="cancelBubble" nodeType="interactiveSeq">
                <p:stCondLst>
                  <p:cond evt="onClick" delay="0">
                    <p:tgtEl>
                      <p:spTgt spid="1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2" restart="whenNotActive" fill="hold" evtFilter="cancelBubble" nodeType="interactiveSeq">
                <p:stCondLst>
                  <p:cond evt="onClick" delay="0">
                    <p:tgtEl>
                      <p:spTgt spid="122"/>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2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7" restart="whenNotActive" fill="hold" evtFilter="cancelBubble" nodeType="interactiveSeq">
                <p:stCondLst>
                  <p:cond evt="onClick" delay="0">
                    <p:tgtEl>
                      <p:spTgt spid="125"/>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02" restart="whenNotActive" fill="hold" evtFilter="cancelBubble" nodeType="interactiveSeq">
                <p:stCondLst>
                  <p:cond evt="onClick" delay="0">
                    <p:tgtEl>
                      <p:spTgt spid="12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07" restart="whenNotActive" fill="hold" evtFilter="cancelBubble" nodeType="interactiveSeq">
                <p:stCondLst>
                  <p:cond evt="onClick" delay="0">
                    <p:tgtEl>
                      <p:spTgt spid="1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122" restart="whenNotActive" fill="hold" evtFilter="cancelBubble" nodeType="interactiveSeq">
                <p:stCondLst>
                  <p:cond evt="onClick" delay="0">
                    <p:tgtEl>
                      <p:spTgt spid="13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27" restart="whenNotActive" fill="hold" evtFilter="cancelBubble" nodeType="interactiveSeq">
                <p:stCondLst>
                  <p:cond evt="onClick" delay="0">
                    <p:tgtEl>
                      <p:spTgt spid="131"/>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132" restart="whenNotActive" fill="hold" evtFilter="cancelBubble" nodeType="interactiveSeq">
                <p:stCondLst>
                  <p:cond evt="onClick" delay="0">
                    <p:tgtEl>
                      <p:spTgt spid="13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137" restart="whenNotActive" fill="hold" evtFilter="cancelBubble" nodeType="interactiveSeq">
                <p:stCondLst>
                  <p:cond evt="onClick" delay="0">
                    <p:tgtEl>
                      <p:spTgt spid="133"/>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142" restart="whenNotActive" fill="hold" evtFilter="cancelBubble" nodeType="interactiveSeq">
                <p:stCondLst>
                  <p:cond evt="onClick" delay="0">
                    <p:tgtEl>
                      <p:spTgt spid="13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47" restart="whenNotActive" fill="hold" evtFilter="cancelBubble" nodeType="interactiveSeq">
                <p:stCondLst>
                  <p:cond evt="onClick" delay="0">
                    <p:tgtEl>
                      <p:spTgt spid="135"/>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3259</TotalTime>
  <Words>3081</Words>
  <Application>Microsoft Office PowerPoint</Application>
  <PresentationFormat>Widescreen</PresentationFormat>
  <Paragraphs>461</Paragraphs>
  <Slides>14</Slides>
  <Notes>14</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14</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2_Office Theme</vt:lpstr>
      <vt:lpstr>Experiences home and away</vt:lpstr>
      <vt:lpstr>aussprechen</vt:lpstr>
      <vt:lpstr>aussprechen</vt:lpstr>
      <vt:lpstr>Presentazione standard di PowerPoint</vt:lpstr>
      <vt:lpstr>Vokabeln</vt:lpstr>
      <vt:lpstr>Follow up 3: </vt:lpstr>
      <vt:lpstr>Order of words in a sentence</vt:lpstr>
      <vt:lpstr>Follow up 4:</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87</cp:revision>
  <dcterms:created xsi:type="dcterms:W3CDTF">2021-06-12T06:20:35Z</dcterms:created>
  <dcterms:modified xsi:type="dcterms:W3CDTF">2024-05-01T10:51:01Z</dcterms:modified>
</cp:coreProperties>
</file>