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3"/>
  </p:notesMasterIdLst>
  <p:sldIdLst>
    <p:sldId id="275" r:id="rId2"/>
    <p:sldId id="925" r:id="rId3"/>
    <p:sldId id="926" r:id="rId4"/>
    <p:sldId id="933" r:id="rId5"/>
    <p:sldId id="936" r:id="rId6"/>
    <p:sldId id="938" r:id="rId7"/>
    <p:sldId id="937" r:id="rId8"/>
    <p:sldId id="291" r:id="rId9"/>
    <p:sldId id="281" r:id="rId10"/>
    <p:sldId id="300" r:id="rId11"/>
    <p:sldId id="290"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3FF"/>
    <a:srgbClr val="FFD10D"/>
    <a:srgbClr val="FFFFFF"/>
    <a:srgbClr val="FFFFE5"/>
    <a:srgbClr val="FFFFCC"/>
    <a:srgbClr val="EFF9FB"/>
    <a:srgbClr val="0070C0"/>
    <a:srgbClr val="2E94AF"/>
    <a:srgbClr val="29C1FA"/>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A2EFD49-3C34-1A4F-A95A-F604DCAC1E4C}" v="2" dt="2023-10-26T14:41:00.23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311" autoAdjust="0"/>
    <p:restoredTop sz="78419" autoAdjust="0"/>
  </p:normalViewPr>
  <p:slideViewPr>
    <p:cSldViewPr snapToGrid="0">
      <p:cViewPr varScale="1">
        <p:scale>
          <a:sx n="90" d="100"/>
          <a:sy n="90" d="100"/>
        </p:scale>
        <p:origin x="1576" y="184"/>
      </p:cViewPr>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microsoft.com/office/2016/11/relationships/changesInfo" Target="changesInfos/changesInfo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19"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asmin Silver" userId="f1ad1a87-e10a-4dd0-87b2-6c2654730cf8" providerId="ADAL" clId="{9A2EFD49-3C34-1A4F-A95A-F604DCAC1E4C}"/>
    <pc:docChg chg="custSel modSld">
      <pc:chgData name="Jasmin Silver" userId="f1ad1a87-e10a-4dd0-87b2-6c2654730cf8" providerId="ADAL" clId="{9A2EFD49-3C34-1A4F-A95A-F604DCAC1E4C}" dt="2023-10-28T08:42:05.641" v="379" actId="20577"/>
      <pc:docMkLst>
        <pc:docMk/>
      </pc:docMkLst>
      <pc:sldChg chg="modNotesTx">
        <pc:chgData name="Jasmin Silver" userId="f1ad1a87-e10a-4dd0-87b2-6c2654730cf8" providerId="ADAL" clId="{9A2EFD49-3C34-1A4F-A95A-F604DCAC1E4C}" dt="2023-10-26T10:18:07.757" v="1"/>
        <pc:sldMkLst>
          <pc:docMk/>
          <pc:sldMk cId="0" sldId="275"/>
        </pc:sldMkLst>
      </pc:sldChg>
      <pc:sldChg chg="modSp mod modNotesTx">
        <pc:chgData name="Jasmin Silver" userId="f1ad1a87-e10a-4dd0-87b2-6c2654730cf8" providerId="ADAL" clId="{9A2EFD49-3C34-1A4F-A95A-F604DCAC1E4C}" dt="2023-10-28T08:42:05.641" v="379" actId="20577"/>
        <pc:sldMkLst>
          <pc:docMk/>
          <pc:sldMk cId="0" sldId="281"/>
        </pc:sldMkLst>
        <pc:spChg chg="mod">
          <ac:chgData name="Jasmin Silver" userId="f1ad1a87-e10a-4dd0-87b2-6c2654730cf8" providerId="ADAL" clId="{9A2EFD49-3C34-1A4F-A95A-F604DCAC1E4C}" dt="2023-10-28T08:42:05.641" v="379" actId="20577"/>
          <ac:spMkLst>
            <pc:docMk/>
            <pc:sldMk cId="0" sldId="281"/>
            <ac:spMk id="112" creationId="{00000000-0000-0000-0000-000000000000}"/>
          </ac:spMkLst>
        </pc:spChg>
      </pc:sldChg>
      <pc:sldChg chg="modSp mod modNotesTx">
        <pc:chgData name="Jasmin Silver" userId="f1ad1a87-e10a-4dd0-87b2-6c2654730cf8" providerId="ADAL" clId="{9A2EFD49-3C34-1A4F-A95A-F604DCAC1E4C}" dt="2023-10-26T10:42:53.810" v="368" actId="20577"/>
        <pc:sldMkLst>
          <pc:docMk/>
          <pc:sldMk cId="4138849421" sldId="291"/>
        </pc:sldMkLst>
        <pc:spChg chg="mod">
          <ac:chgData name="Jasmin Silver" userId="f1ad1a87-e10a-4dd0-87b2-6c2654730cf8" providerId="ADAL" clId="{9A2EFD49-3C34-1A4F-A95A-F604DCAC1E4C}" dt="2023-10-26T10:25:43.291" v="23" actId="1037"/>
          <ac:spMkLst>
            <pc:docMk/>
            <pc:sldMk cId="4138849421" sldId="291"/>
            <ac:spMk id="15" creationId="{4247252A-FC32-4F16-8616-A5FE2859FCB7}"/>
          </ac:spMkLst>
        </pc:spChg>
        <pc:spChg chg="mod">
          <ac:chgData name="Jasmin Silver" userId="f1ad1a87-e10a-4dd0-87b2-6c2654730cf8" providerId="ADAL" clId="{9A2EFD49-3C34-1A4F-A95A-F604DCAC1E4C}" dt="2023-10-26T10:25:43.291" v="23" actId="1037"/>
          <ac:spMkLst>
            <pc:docMk/>
            <pc:sldMk cId="4138849421" sldId="291"/>
            <ac:spMk id="16" creationId="{3AD5864B-E328-4811-82EC-A3D77BDC6BF2}"/>
          </ac:spMkLst>
        </pc:spChg>
        <pc:spChg chg="mod">
          <ac:chgData name="Jasmin Silver" userId="f1ad1a87-e10a-4dd0-87b2-6c2654730cf8" providerId="ADAL" clId="{9A2EFD49-3C34-1A4F-A95A-F604DCAC1E4C}" dt="2023-10-26T10:25:43.291" v="23" actId="1037"/>
          <ac:spMkLst>
            <pc:docMk/>
            <pc:sldMk cId="4138849421" sldId="291"/>
            <ac:spMk id="17" creationId="{F2DAD2AC-ADD2-4480-845B-008BBA9A5F70}"/>
          </ac:spMkLst>
        </pc:spChg>
        <pc:spChg chg="mod">
          <ac:chgData name="Jasmin Silver" userId="f1ad1a87-e10a-4dd0-87b2-6c2654730cf8" providerId="ADAL" clId="{9A2EFD49-3C34-1A4F-A95A-F604DCAC1E4C}" dt="2023-10-26T10:25:43.291" v="23" actId="1037"/>
          <ac:spMkLst>
            <pc:docMk/>
            <pc:sldMk cId="4138849421" sldId="291"/>
            <ac:spMk id="18" creationId="{E47FAB46-1A11-4EF4-B700-EF919D0338F8}"/>
          </ac:spMkLst>
        </pc:spChg>
        <pc:spChg chg="mod">
          <ac:chgData name="Jasmin Silver" userId="f1ad1a87-e10a-4dd0-87b2-6c2654730cf8" providerId="ADAL" clId="{9A2EFD49-3C34-1A4F-A95A-F604DCAC1E4C}" dt="2023-10-26T10:25:43.291" v="23" actId="1037"/>
          <ac:spMkLst>
            <pc:docMk/>
            <pc:sldMk cId="4138849421" sldId="291"/>
            <ac:spMk id="19" creationId="{1ECA2C39-8E1B-46F9-B4CE-5D69DA706F12}"/>
          </ac:spMkLst>
        </pc:spChg>
        <pc:spChg chg="mod">
          <ac:chgData name="Jasmin Silver" userId="f1ad1a87-e10a-4dd0-87b2-6c2654730cf8" providerId="ADAL" clId="{9A2EFD49-3C34-1A4F-A95A-F604DCAC1E4C}" dt="2023-10-26T10:25:43.291" v="23" actId="1037"/>
          <ac:spMkLst>
            <pc:docMk/>
            <pc:sldMk cId="4138849421" sldId="291"/>
            <ac:spMk id="21" creationId="{B06E6BFD-FB69-40F9-9653-301D379E5A17}"/>
          </ac:spMkLst>
        </pc:spChg>
        <pc:spChg chg="mod">
          <ac:chgData name="Jasmin Silver" userId="f1ad1a87-e10a-4dd0-87b2-6c2654730cf8" providerId="ADAL" clId="{9A2EFD49-3C34-1A4F-A95A-F604DCAC1E4C}" dt="2023-10-26T10:25:43.291" v="23" actId="1037"/>
          <ac:spMkLst>
            <pc:docMk/>
            <pc:sldMk cId="4138849421" sldId="291"/>
            <ac:spMk id="22" creationId="{34261C61-C209-49EF-A2E1-6B62F7BA1FCB}"/>
          </ac:spMkLst>
        </pc:spChg>
        <pc:spChg chg="mod">
          <ac:chgData name="Jasmin Silver" userId="f1ad1a87-e10a-4dd0-87b2-6c2654730cf8" providerId="ADAL" clId="{9A2EFD49-3C34-1A4F-A95A-F604DCAC1E4C}" dt="2023-10-26T10:42:50.065" v="366" actId="1036"/>
          <ac:spMkLst>
            <pc:docMk/>
            <pc:sldMk cId="4138849421" sldId="291"/>
            <ac:spMk id="26" creationId="{22F477A8-2FE3-347A-722A-85559374187D}"/>
          </ac:spMkLst>
        </pc:spChg>
        <pc:graphicFrameChg chg="modGraphic">
          <ac:chgData name="Jasmin Silver" userId="f1ad1a87-e10a-4dd0-87b2-6c2654730cf8" providerId="ADAL" clId="{9A2EFD49-3C34-1A4F-A95A-F604DCAC1E4C}" dt="2023-10-26T10:42:42.397" v="361" actId="20577"/>
          <ac:graphicFrameMkLst>
            <pc:docMk/>
            <pc:sldMk cId="4138849421" sldId="291"/>
            <ac:graphicFrameMk id="6" creationId="{54458669-5D9D-4D2D-8CD9-BF98FB203F05}"/>
          </ac:graphicFrameMkLst>
        </pc:graphicFrameChg>
      </pc:sldChg>
      <pc:sldChg chg="modNotesTx">
        <pc:chgData name="Jasmin Silver" userId="f1ad1a87-e10a-4dd0-87b2-6c2654730cf8" providerId="ADAL" clId="{9A2EFD49-3C34-1A4F-A95A-F604DCAC1E4C}" dt="2023-10-26T10:31:45.998" v="354" actId="20577"/>
        <pc:sldMkLst>
          <pc:docMk/>
          <pc:sldMk cId="4014773089" sldId="300"/>
        </pc:sldMkLst>
      </pc:sldChg>
      <pc:sldChg chg="modNotesTx">
        <pc:chgData name="Jasmin Silver" userId="f1ad1a87-e10a-4dd0-87b2-6c2654730cf8" providerId="ADAL" clId="{9A2EFD49-3C34-1A4F-A95A-F604DCAC1E4C}" dt="2023-10-26T10:21:45.939" v="2" actId="20577"/>
        <pc:sldMkLst>
          <pc:docMk/>
          <pc:sldMk cId="2327031212" sldId="936"/>
        </pc:sldMkLst>
      </pc:sldChg>
      <pc:sldChg chg="modSp">
        <pc:chgData name="Jasmin Silver" userId="f1ad1a87-e10a-4dd0-87b2-6c2654730cf8" providerId="ADAL" clId="{9A2EFD49-3C34-1A4F-A95A-F604DCAC1E4C}" dt="2023-10-26T14:41:00.237" v="377" actId="207"/>
        <pc:sldMkLst>
          <pc:docMk/>
          <pc:sldMk cId="550838558" sldId="937"/>
        </pc:sldMkLst>
        <pc:spChg chg="mod">
          <ac:chgData name="Jasmin Silver" userId="f1ad1a87-e10a-4dd0-87b2-6c2654730cf8" providerId="ADAL" clId="{9A2EFD49-3C34-1A4F-A95A-F604DCAC1E4C}" dt="2023-10-26T14:41:00.237" v="377" actId="207"/>
          <ac:spMkLst>
            <pc:docMk/>
            <pc:sldMk cId="550838558" sldId="937"/>
            <ac:spMk id="77" creationId="{91EC9446-D20B-FD9F-1ED3-1BE1FC875FDD}"/>
          </ac:spMkLst>
        </pc:spChg>
      </pc:sldChg>
      <pc:sldChg chg="modNotesTx">
        <pc:chgData name="Jasmin Silver" userId="f1ad1a87-e10a-4dd0-87b2-6c2654730cf8" providerId="ADAL" clId="{9A2EFD49-3C34-1A4F-A95A-F604DCAC1E4C}" dt="2023-10-26T10:22:58.963" v="4" actId="20577"/>
        <pc:sldMkLst>
          <pc:docMk/>
          <pc:sldMk cId="1944016587" sldId="938"/>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DA2C99A-C469-487C-B7F3-BEA3E06E0D84}" type="datetimeFigureOut">
              <a:rPr lang="en-GB" smtClean="0"/>
              <a:t>28/10/2023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F88A7DB-3951-47CF-8E53-B42241E86674}" type="slidenum">
              <a:rPr lang="en-GB" smtClean="0"/>
              <a:t>‹#›</a:t>
            </a:fld>
            <a:endParaRPr lang="en-GB"/>
          </a:p>
        </p:txBody>
      </p:sp>
    </p:spTree>
    <p:extLst>
      <p:ext uri="{BB962C8B-B14F-4D97-AF65-F5344CB8AC3E}">
        <p14:creationId xmlns:p14="http://schemas.microsoft.com/office/powerpoint/2010/main" val="17673592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 name="PlaceHolder 1"/>
          <p:cNvSpPr>
            <a:spLocks noGrp="1" noRot="1" noChangeAspect="1"/>
          </p:cNvSpPr>
          <p:nvPr>
            <p:ph type="sldImg"/>
          </p:nvPr>
        </p:nvSpPr>
        <p:spPr>
          <a:xfrm>
            <a:off x="685800" y="1143000"/>
            <a:ext cx="5486400" cy="3086100"/>
          </a:xfrm>
          <a:prstGeom prst="rect">
            <a:avLst/>
          </a:prstGeom>
        </p:spPr>
      </p:sp>
      <p:sp>
        <p:nvSpPr>
          <p:cNvPr id="285"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0" strike="noStrike" spc="-1" dirty="0">
                <a:solidFill>
                  <a:srgbClr val="000000"/>
                </a:solidFill>
                <a:latin typeface="Calibri"/>
                <a:ea typeface="Calibri"/>
              </a:rPr>
              <a:t>Artwork by Steve Clarke. Pronoun pictures from NCELP (www.ncelp.org). All additional pictures selected from </a:t>
            </a:r>
            <a:r>
              <a:rPr lang="en-GB" sz="1200" b="0" strike="noStrike" spc="-1" dirty="0" err="1">
                <a:solidFill>
                  <a:srgbClr val="000000"/>
                </a:solidFill>
                <a:latin typeface="Calibri"/>
                <a:ea typeface="Calibri"/>
              </a:rPr>
              <a:t>Pixabay</a:t>
            </a:r>
            <a:r>
              <a:rPr lang="en-GB" sz="1200" b="0" strike="noStrike" spc="-1" dirty="0">
                <a:solidFill>
                  <a:srgbClr val="000000"/>
                </a:solidFill>
                <a:latin typeface="Calibri"/>
                <a:ea typeface="Calibri"/>
              </a:rPr>
              <a:t> and are available under a Creative Commons license, no</a:t>
            </a:r>
          </a:p>
          <a:p>
            <a:pPr marL="216000" indent="-216000">
              <a:lnSpc>
                <a:spcPct val="100000"/>
              </a:lnSpc>
            </a:pPr>
            <a:r>
              <a:rPr lang="en-GB" sz="1200" b="0" strike="noStrike" spc="-1" dirty="0">
                <a:solidFill>
                  <a:srgbClr val="000000"/>
                </a:solidFill>
                <a:latin typeface="Calibri"/>
                <a:ea typeface="Calibri"/>
              </a:rPr>
              <a:t>attribution required.</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2060"/>
                </a:solidFill>
                <a:latin typeface="Century Gothic"/>
                <a:ea typeface="Century Gothic"/>
              </a:rPr>
              <a:t>Phonics:  </a:t>
            </a:r>
          </a:p>
          <a:p>
            <a:pPr marL="216000" indent="-216000">
              <a:lnSpc>
                <a:spcPct val="100000"/>
              </a:lnSpc>
            </a:pPr>
            <a:r>
              <a:rPr lang="de-DE" sz="1200" b="1" i="0" strike="noStrike" spc="-1" dirty="0">
                <a:solidFill>
                  <a:srgbClr val="002060"/>
                </a:solidFill>
                <a:latin typeface="Century Gothic"/>
                <a:ea typeface="Century Gothic"/>
              </a:rPr>
              <a:t>[-ig] </a:t>
            </a:r>
            <a:r>
              <a:rPr lang="de-DE" sz="1200" b="0" i="0" strike="noStrike" spc="-1" dirty="0">
                <a:solidFill>
                  <a:srgbClr val="002060"/>
                </a:solidFill>
                <a:latin typeface="Century Gothic"/>
                <a:ea typeface="Century Gothic"/>
              </a:rPr>
              <a:t>richtig [177] dreißig [2046] fertig [n/a] ruhig [911] wichtig [144]</a:t>
            </a:r>
          </a:p>
          <a:p>
            <a:pPr marL="216000" indent="-216000">
              <a:lnSpc>
                <a:spcPct val="100000"/>
              </a:lnSpc>
            </a:pPr>
            <a:endParaRPr lang="en-GB" sz="1200" b="1" i="0" strike="noStrike" spc="-1" dirty="0">
              <a:solidFill>
                <a:srgbClr val="002060"/>
              </a:solidFill>
              <a:latin typeface="Century Gothic"/>
              <a:ea typeface="Century Gothic"/>
            </a:endParaRPr>
          </a:p>
          <a:p>
            <a:pPr marL="216000" indent="-216000">
              <a:lnSpc>
                <a:spcPct val="100000"/>
              </a:lnSpc>
            </a:pPr>
            <a:r>
              <a:rPr lang="it-IT" sz="1200" b="1" strike="noStrike" spc="-1" dirty="0">
                <a:solidFill>
                  <a:srgbClr val="002060"/>
                </a:solidFill>
                <a:latin typeface="Century Gothic"/>
                <a:ea typeface="Century Gothic"/>
              </a:rPr>
              <a:t>Vocabulary</a:t>
            </a:r>
            <a:r>
              <a:rPr lang="it-IT" sz="1200" b="0" strike="noStrike" spc="-1" dirty="0">
                <a:solidFill>
                  <a:srgbClr val="002060"/>
                </a:solidFill>
                <a:latin typeface="Century Gothic"/>
                <a:ea typeface="Century Gothic"/>
              </a:rPr>
              <a:t>: </a:t>
            </a:r>
            <a:r>
              <a:rPr lang="de-DE" sz="1200" b="0" i="0" strike="noStrike" spc="-1" dirty="0">
                <a:solidFill>
                  <a:srgbClr val="002060"/>
                </a:solidFill>
                <a:latin typeface="Century Gothic"/>
                <a:ea typeface="Century Gothic"/>
              </a:rPr>
              <a:t>laufen [252] lesen [288] schlafen [679] sehen [79] sprechen [161] </a:t>
            </a:r>
          </a:p>
          <a:p>
            <a:pPr marL="216000" indent="-216000">
              <a:lnSpc>
                <a:spcPct val="100000"/>
              </a:lnSpc>
            </a:pPr>
            <a:r>
              <a:rPr lang="de-DE" sz="1200" b="1" i="0" strike="noStrike" spc="-1" dirty="0">
                <a:solidFill>
                  <a:srgbClr val="002060"/>
                </a:solidFill>
                <a:effectLst/>
                <a:latin typeface="Century Gothic"/>
                <a:ea typeface="+mn-ea"/>
                <a:cs typeface="+mn-cs"/>
              </a:rPr>
              <a:t>Revisit 1: Angst (vor) </a:t>
            </a:r>
            <a:r>
              <a:rPr lang="de-DE" sz="1200" b="0" i="0" strike="noStrike" spc="-1" dirty="0">
                <a:solidFill>
                  <a:srgbClr val="002060"/>
                </a:solidFill>
                <a:effectLst/>
                <a:latin typeface="Century Gothic"/>
                <a:ea typeface="+mn-ea"/>
                <a:cs typeface="+mn-cs"/>
              </a:rPr>
              <a:t>[392] </a:t>
            </a:r>
            <a:r>
              <a:rPr lang="de-DE" sz="1200" b="1" i="0" strike="noStrike" spc="-1" dirty="0">
                <a:solidFill>
                  <a:srgbClr val="002060"/>
                </a:solidFill>
                <a:effectLst/>
                <a:latin typeface="Century Gothic"/>
                <a:ea typeface="+mn-ea"/>
                <a:cs typeface="+mn-cs"/>
              </a:rPr>
              <a:t>Durst </a:t>
            </a:r>
            <a:r>
              <a:rPr lang="de-DE" sz="1200" b="0" i="0" strike="noStrike" spc="-1" dirty="0">
                <a:solidFill>
                  <a:srgbClr val="002060"/>
                </a:solidFill>
                <a:effectLst/>
                <a:latin typeface="Century Gothic"/>
                <a:ea typeface="+mn-ea"/>
                <a:cs typeface="+mn-cs"/>
              </a:rPr>
              <a:t>[n/a] </a:t>
            </a:r>
            <a:r>
              <a:rPr lang="de-DE" sz="1200" b="1" i="0" strike="noStrike" spc="-1" dirty="0">
                <a:solidFill>
                  <a:srgbClr val="002060"/>
                </a:solidFill>
                <a:effectLst/>
                <a:latin typeface="Century Gothic"/>
                <a:ea typeface="+mn-ea"/>
                <a:cs typeface="+mn-cs"/>
              </a:rPr>
              <a:t>Hunger </a:t>
            </a:r>
            <a:r>
              <a:rPr lang="de-DE" sz="1200" b="0" i="0" strike="noStrike" spc="-1" dirty="0">
                <a:solidFill>
                  <a:srgbClr val="002060"/>
                </a:solidFill>
                <a:effectLst/>
                <a:latin typeface="Century Gothic"/>
                <a:ea typeface="+mn-ea"/>
                <a:cs typeface="+mn-cs"/>
              </a:rPr>
              <a:t>[2097] </a:t>
            </a:r>
            <a:r>
              <a:rPr lang="de-DE" sz="1200" b="1" i="0" strike="noStrike" spc="-1" dirty="0">
                <a:solidFill>
                  <a:srgbClr val="002060"/>
                </a:solidFill>
                <a:effectLst/>
                <a:latin typeface="Century Gothic"/>
                <a:ea typeface="+mn-ea"/>
                <a:cs typeface="+mn-cs"/>
              </a:rPr>
              <a:t>Spaß </a:t>
            </a:r>
            <a:r>
              <a:rPr lang="de-DE" sz="1200" b="0" i="0" strike="noStrike" spc="-1" dirty="0">
                <a:solidFill>
                  <a:srgbClr val="002060"/>
                </a:solidFill>
                <a:effectLst/>
                <a:latin typeface="Century Gothic"/>
                <a:ea typeface="+mn-ea"/>
                <a:cs typeface="+mn-cs"/>
              </a:rPr>
              <a:t>[1045] </a:t>
            </a:r>
            <a:r>
              <a:rPr lang="de-DE" sz="1200" b="1" i="0" strike="noStrike" spc="-1" dirty="0">
                <a:solidFill>
                  <a:srgbClr val="002060"/>
                </a:solidFill>
                <a:effectLst/>
                <a:latin typeface="Century Gothic"/>
                <a:ea typeface="+mn-ea"/>
                <a:cs typeface="+mn-cs"/>
              </a:rPr>
              <a:t>froh </a:t>
            </a:r>
            <a:r>
              <a:rPr lang="de-DE" sz="1200" b="0" i="0" strike="noStrike" spc="-1" dirty="0">
                <a:solidFill>
                  <a:srgbClr val="002060"/>
                </a:solidFill>
                <a:effectLst/>
                <a:latin typeface="Century Gothic"/>
                <a:ea typeface="+mn-ea"/>
                <a:cs typeface="+mn-cs"/>
              </a:rPr>
              <a:t>[1424] müde [2000] bitte [471] danke [877]</a:t>
            </a:r>
          </a:p>
          <a:p>
            <a:pPr marL="216000" indent="-216000">
              <a:lnSpc>
                <a:spcPct val="100000"/>
              </a:lnSpc>
            </a:pPr>
            <a:r>
              <a:rPr lang="de-DE" sz="1200" b="1" i="0" strike="noStrike" spc="-1" dirty="0">
                <a:solidFill>
                  <a:srgbClr val="002060"/>
                </a:solidFill>
                <a:effectLst/>
                <a:latin typeface="Century Gothic"/>
                <a:ea typeface="+mn-ea"/>
                <a:cs typeface="+mn-cs"/>
              </a:rPr>
              <a:t>Revisit 2: </a:t>
            </a:r>
            <a:r>
              <a:rPr lang="de-DE" sz="1200" b="0" i="0" strike="noStrike" spc="-1" dirty="0">
                <a:solidFill>
                  <a:srgbClr val="002060"/>
                </a:solidFill>
                <a:effectLst/>
                <a:latin typeface="Century Gothic"/>
                <a:ea typeface="+mn-ea"/>
                <a:cs typeface="+mn-cs"/>
              </a:rPr>
              <a:t>bleiben [113] kaufen [506] </a:t>
            </a:r>
            <a:r>
              <a:rPr lang="de-DE" sz="1200" b="1" i="0" strike="noStrike" spc="-1" dirty="0">
                <a:solidFill>
                  <a:srgbClr val="002060"/>
                </a:solidFill>
                <a:effectLst/>
                <a:latin typeface="Century Gothic"/>
                <a:ea typeface="+mn-ea"/>
                <a:cs typeface="+mn-cs"/>
              </a:rPr>
              <a:t>laufen </a:t>
            </a:r>
            <a:r>
              <a:rPr lang="de-DE" sz="1200" b="0" i="0" strike="noStrike" spc="-1" dirty="0">
                <a:solidFill>
                  <a:srgbClr val="002060"/>
                </a:solidFill>
                <a:effectLst/>
                <a:latin typeface="Century Gothic"/>
                <a:ea typeface="+mn-ea"/>
                <a:cs typeface="+mn-cs"/>
              </a:rPr>
              <a:t>[252] machen [58] </a:t>
            </a:r>
            <a:r>
              <a:rPr lang="de-DE" sz="1200" b="1" i="0" strike="noStrike" spc="-1" dirty="0">
                <a:solidFill>
                  <a:srgbClr val="002060"/>
                </a:solidFill>
                <a:effectLst/>
                <a:latin typeface="Century Gothic"/>
                <a:ea typeface="+mn-ea"/>
                <a:cs typeface="+mn-cs"/>
              </a:rPr>
              <a:t>schlafen </a:t>
            </a:r>
            <a:r>
              <a:rPr lang="de-DE" sz="1200" b="0" i="0" strike="noStrike" spc="-1" dirty="0">
                <a:solidFill>
                  <a:srgbClr val="002060"/>
                </a:solidFill>
                <a:effectLst/>
                <a:latin typeface="Century Gothic"/>
                <a:ea typeface="+mn-ea"/>
                <a:cs typeface="+mn-cs"/>
              </a:rPr>
              <a:t>[679] </a:t>
            </a:r>
            <a:r>
              <a:rPr lang="de-DE" sz="1200" b="1" i="0" strike="noStrike" spc="-1" dirty="0">
                <a:solidFill>
                  <a:srgbClr val="002060"/>
                </a:solidFill>
                <a:effectLst/>
                <a:latin typeface="Century Gothic"/>
                <a:ea typeface="+mn-ea"/>
                <a:cs typeface="+mn-cs"/>
              </a:rPr>
              <a:t>tragen </a:t>
            </a:r>
            <a:r>
              <a:rPr lang="de-DE" sz="1200" b="0" i="0" strike="noStrike" spc="-1" dirty="0">
                <a:solidFill>
                  <a:srgbClr val="002060"/>
                </a:solidFill>
                <a:effectLst/>
                <a:latin typeface="Century Gothic"/>
                <a:ea typeface="+mn-ea"/>
                <a:cs typeface="+mn-cs"/>
              </a:rPr>
              <a:t>[271] </a:t>
            </a:r>
            <a:r>
              <a:rPr lang="de-DE" sz="1200" b="1" i="0" strike="noStrike" spc="-1" dirty="0">
                <a:solidFill>
                  <a:srgbClr val="002060"/>
                </a:solidFill>
                <a:effectLst/>
                <a:latin typeface="Century Gothic"/>
                <a:ea typeface="+mn-ea"/>
                <a:cs typeface="+mn-cs"/>
              </a:rPr>
              <a:t>verkaufen </a:t>
            </a:r>
            <a:r>
              <a:rPr lang="de-DE" sz="1200" b="0" i="0" strike="noStrike" spc="-1" dirty="0">
                <a:solidFill>
                  <a:srgbClr val="002060"/>
                </a:solidFill>
                <a:effectLst/>
                <a:latin typeface="Century Gothic"/>
                <a:ea typeface="+mn-ea"/>
                <a:cs typeface="+mn-cs"/>
              </a:rPr>
              <a:t>[721] </a:t>
            </a:r>
            <a:r>
              <a:rPr lang="de-DE" sz="1200" b="1" i="0" strike="noStrike" spc="-1" dirty="0">
                <a:solidFill>
                  <a:srgbClr val="002060"/>
                </a:solidFill>
                <a:effectLst/>
                <a:latin typeface="Century Gothic"/>
                <a:ea typeface="+mn-ea"/>
                <a:cs typeface="+mn-cs"/>
              </a:rPr>
              <a:t>waschen </a:t>
            </a:r>
            <a:r>
              <a:rPr lang="de-DE" sz="1200" b="0" i="0" strike="noStrike" spc="-1" dirty="0">
                <a:solidFill>
                  <a:srgbClr val="002060"/>
                </a:solidFill>
                <a:effectLst/>
                <a:latin typeface="Century Gothic"/>
                <a:ea typeface="+mn-ea"/>
                <a:cs typeface="+mn-cs"/>
              </a:rPr>
              <a:t>[2315] </a:t>
            </a:r>
            <a:r>
              <a:rPr lang="de-DE" sz="1200" b="1" i="0" strike="noStrike" spc="-1" dirty="0">
                <a:solidFill>
                  <a:srgbClr val="002060"/>
                </a:solidFill>
                <a:effectLst/>
                <a:latin typeface="Century Gothic"/>
                <a:ea typeface="+mn-ea"/>
                <a:cs typeface="+mn-cs"/>
              </a:rPr>
              <a:t>Auto </a:t>
            </a:r>
            <a:r>
              <a:rPr lang="de-DE" sz="1200" b="0" i="0" strike="noStrike" spc="-1" dirty="0">
                <a:solidFill>
                  <a:srgbClr val="002060"/>
                </a:solidFill>
                <a:effectLst/>
                <a:latin typeface="Century Gothic"/>
                <a:ea typeface="+mn-ea"/>
                <a:cs typeface="+mn-cs"/>
              </a:rPr>
              <a:t>[361] (Party)Kleidung [2820] Stunde [276] </a:t>
            </a:r>
            <a:r>
              <a:rPr lang="de-DE" sz="1200" b="1" i="0" strike="noStrike" spc="-1" dirty="0">
                <a:solidFill>
                  <a:srgbClr val="002060"/>
                </a:solidFill>
                <a:effectLst/>
                <a:latin typeface="Century Gothic"/>
                <a:ea typeface="+mn-ea"/>
                <a:cs typeface="+mn-cs"/>
              </a:rPr>
              <a:t>Nacht [325] </a:t>
            </a:r>
            <a:r>
              <a:rPr lang="de-DE" sz="1200" b="0" i="0" strike="noStrike" spc="-1" dirty="0">
                <a:solidFill>
                  <a:srgbClr val="002060"/>
                </a:solidFill>
                <a:effectLst/>
                <a:latin typeface="Century Gothic"/>
                <a:ea typeface="+mn-ea"/>
                <a:cs typeface="+mn-cs"/>
              </a:rPr>
              <a:t>ruhig [991]</a:t>
            </a:r>
          </a:p>
          <a:p>
            <a:pPr marL="216000" indent="-216000">
              <a:lnSpc>
                <a:spcPct val="100000"/>
              </a:lnSpc>
            </a:pPr>
            <a:r>
              <a:rPr lang="en-GB" sz="1100" dirty="0">
                <a:solidFill>
                  <a:sysClr val="windowText" lastClr="000000"/>
                </a:solidFill>
                <a:effectLst/>
                <a:latin typeface="+mn-lt"/>
                <a:ea typeface="+mn-ea"/>
                <a:cs typeface="+mn-cs"/>
              </a:rPr>
              <a:t>Jones, R.L &amp; </a:t>
            </a:r>
            <a:r>
              <a:rPr lang="en-GB" sz="1100" dirty="0" err="1">
                <a:solidFill>
                  <a:sysClr val="windowText" lastClr="000000"/>
                </a:solidFill>
                <a:effectLst/>
                <a:latin typeface="+mn-lt"/>
                <a:ea typeface="+mn-ea"/>
                <a:cs typeface="+mn-cs"/>
              </a:rPr>
              <a:t>Tschirner</a:t>
            </a:r>
            <a:r>
              <a:rPr lang="en-GB" sz="1100" dirty="0">
                <a:solidFill>
                  <a:sysClr val="windowText" lastClr="000000"/>
                </a:solidFill>
                <a:effectLst/>
                <a:latin typeface="+mn-lt"/>
                <a:ea typeface="+mn-ea"/>
                <a:cs typeface="+mn-cs"/>
              </a:rPr>
              <a:t>, E. (2019). A frequency dictionary of German: Core vocabulary for learners. London: Routledge.</a:t>
            </a:r>
            <a:endParaRPr lang="en-GB" sz="1100" baseline="0" dirty="0">
              <a:solidFill>
                <a:sysClr val="windowText" lastClr="000000"/>
              </a:solidFill>
            </a:endParaRPr>
          </a:p>
          <a:p>
            <a:pPr marL="216000" indent="-216000">
              <a:lnSpc>
                <a:spcPct val="100000"/>
              </a:lnSpc>
            </a:pPr>
            <a:endParaRPr lang="en-GB" sz="1100" b="0" strike="noStrike" spc="-1" dirty="0">
              <a:latin typeface="Arial"/>
            </a:endParaRPr>
          </a:p>
          <a:p>
            <a:pPr marL="216000" indent="-216000">
              <a:lnSpc>
                <a:spcPct val="100000"/>
              </a:lnSpc>
            </a:pPr>
            <a:r>
              <a:rPr lang="en-GB" sz="1100" b="0" strike="noStrike" spc="-1" dirty="0">
                <a:solidFill>
                  <a:srgbClr val="000000"/>
                </a:solidFill>
                <a:latin typeface="Calibri"/>
                <a:ea typeface="Calibri"/>
              </a:rPr>
              <a:t>The frequency rankings for words that occur in this PowerPoint which have been</a:t>
            </a:r>
            <a:r>
              <a:rPr lang="en-GB" sz="1100" b="0" i="1" strike="noStrike" spc="-1" dirty="0">
                <a:solidFill>
                  <a:srgbClr val="000000"/>
                </a:solidFill>
                <a:latin typeface="Calibri"/>
                <a:ea typeface="Calibri"/>
              </a:rPr>
              <a:t> previously</a:t>
            </a:r>
            <a:r>
              <a:rPr lang="en-GB" sz="1100" b="0" strike="noStrike" spc="-1" dirty="0">
                <a:solidFill>
                  <a:srgbClr val="000000"/>
                </a:solidFill>
                <a:latin typeface="Calibri"/>
                <a:ea typeface="Calibri"/>
              </a:rPr>
              <a:t> introduced in these resources are given in the SOW and in the resources that first</a:t>
            </a:r>
          </a:p>
          <a:p>
            <a:pPr marL="216000" indent="-216000">
              <a:lnSpc>
                <a:spcPct val="100000"/>
              </a:lnSpc>
            </a:pPr>
            <a:r>
              <a:rPr lang="en-GB" sz="1100" b="0" strike="noStrike" spc="-1" dirty="0">
                <a:solidFill>
                  <a:srgbClr val="000000"/>
                </a:solidFill>
                <a:latin typeface="Calibri"/>
                <a:ea typeface="Calibri"/>
              </a:rPr>
              <a:t>introduced and formally re-visited those words. </a:t>
            </a:r>
            <a:endParaRPr lang="en-GB" sz="1100" b="0" strike="noStrike" spc="-1" dirty="0">
              <a:latin typeface="Arial"/>
            </a:endParaRPr>
          </a:p>
          <a:p>
            <a:pPr marL="216000" indent="-216000">
              <a:lnSpc>
                <a:spcPct val="100000"/>
              </a:lnSpc>
            </a:pPr>
            <a:r>
              <a:rPr lang="en-GB" sz="1200" b="0" strike="noStrike" spc="-1" dirty="0">
                <a:solidFill>
                  <a:srgbClr val="000000"/>
                </a:solidFill>
                <a:latin typeface="Calibri"/>
                <a:ea typeface="Calibri"/>
              </a:rPr>
              <a:t>For any </a:t>
            </a:r>
            <a:r>
              <a:rPr lang="en-GB" sz="1200" b="0" i="1" strike="noStrike" spc="-1" dirty="0">
                <a:solidFill>
                  <a:srgbClr val="000000"/>
                </a:solidFill>
                <a:latin typeface="Calibri"/>
                <a:ea typeface="Calibri"/>
              </a:rPr>
              <a:t>other </a:t>
            </a:r>
            <a:r>
              <a:rPr lang="en-GB" sz="1200" b="0" strike="noStrike" spc="-1" dirty="0">
                <a:solidFill>
                  <a:srgbClr val="000000"/>
                </a:solidFill>
                <a:latin typeface="Calibri"/>
                <a:ea typeface="Calibri"/>
              </a:rPr>
              <a:t>words that occur incidentally in this PowerPoint, frequency rankings will be provided in the notes field wherever possible.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0" dirty="0">
                <a:solidFill>
                  <a:srgbClr val="000000"/>
                </a:solidFill>
                <a:effectLst/>
                <a:highlight>
                  <a:srgbClr val="FFFF00"/>
                </a:highlight>
                <a:latin typeface="Calibri" panose="020F0502020204030204" pitchFamily="34" charset="0"/>
                <a:ea typeface="Times New Roman" panose="02020603050405020304" pitchFamily="18" charset="0"/>
              </a:rPr>
              <a:t>Remember that at the start of the course (first three lessons of Rot/Gelb) pupils learnt language (for</a:t>
            </a:r>
            <a:r>
              <a:rPr lang="en-GB" sz="1200" b="0" dirty="0">
                <a:solidFill>
                  <a:srgbClr val="000000"/>
                </a:solidFill>
                <a:effectLst/>
                <a:highlight>
                  <a:srgbClr val="FFFF00"/>
                </a:highlight>
                <a:latin typeface="Calibri" panose="020F0502020204030204" pitchFamily="34" charset="0"/>
                <a:ea typeface="Calibri" panose="020F0502020204030204" pitchFamily="34" charset="0"/>
              </a:rPr>
              <a:t> </a:t>
            </a:r>
            <a:r>
              <a:rPr lang="en-GB" sz="1200" b="0" dirty="0">
                <a:solidFill>
                  <a:srgbClr val="000000"/>
                </a:solidFill>
                <a:effectLst/>
                <a:highlight>
                  <a:srgbClr val="FFFF00"/>
                </a:highlight>
                <a:latin typeface="Calibri" panose="020F0502020204030204" pitchFamily="34" charset="0"/>
                <a:ea typeface="Times New Roman" panose="02020603050405020304" pitchFamily="18" charset="0"/>
              </a:rPr>
              <a:t>greetings and register taking) that can still be part of the lesson routines in upper KS2 (</a:t>
            </a:r>
            <a:r>
              <a:rPr lang="en-GB" sz="1200" b="0" dirty="0" err="1">
                <a:solidFill>
                  <a:srgbClr val="000000"/>
                </a:solidFill>
                <a:effectLst/>
                <a:highlight>
                  <a:srgbClr val="FFFF00"/>
                </a:highlight>
                <a:latin typeface="Calibri" panose="020F0502020204030204" pitchFamily="34" charset="0"/>
                <a:ea typeface="Times New Roman" panose="02020603050405020304" pitchFamily="18" charset="0"/>
              </a:rPr>
              <a:t>Blau</a:t>
            </a:r>
            <a:r>
              <a:rPr lang="en-GB" sz="1200" b="0" dirty="0">
                <a:solidFill>
                  <a:srgbClr val="000000"/>
                </a:solidFill>
                <a:effectLst/>
                <a:highlight>
                  <a:srgbClr val="FFFF00"/>
                </a:highlight>
                <a:latin typeface="Calibri" panose="020F0502020204030204" pitchFamily="34" charset="0"/>
                <a:ea typeface="Times New Roman" panose="02020603050405020304" pitchFamily="18" charset="0"/>
              </a:rPr>
              <a:t>/</a:t>
            </a:r>
            <a:r>
              <a:rPr lang="en-GB" sz="1200" b="0" dirty="0" err="1">
                <a:solidFill>
                  <a:srgbClr val="000000"/>
                </a:solidFill>
                <a:effectLst/>
                <a:highlight>
                  <a:srgbClr val="FFFF00"/>
                </a:highlight>
                <a:latin typeface="Calibri" panose="020F0502020204030204" pitchFamily="34" charset="0"/>
                <a:ea typeface="Times New Roman" panose="02020603050405020304" pitchFamily="18" charset="0"/>
              </a:rPr>
              <a:t>Grün</a:t>
            </a:r>
            <a:r>
              <a:rPr lang="en-GB" sz="1200" b="0" dirty="0">
                <a:solidFill>
                  <a:srgbClr val="000000"/>
                </a:solidFill>
                <a:effectLst/>
                <a:highlight>
                  <a:srgbClr val="FFFF00"/>
                </a:highlight>
                <a:latin typeface="Calibri" panose="020F0502020204030204" pitchFamily="34" charset="0"/>
                <a:ea typeface="Times New Roman" panose="02020603050405020304" pitchFamily="18" charset="0"/>
              </a:rPr>
              <a:t>).  </a:t>
            </a:r>
            <a:r>
              <a:rPr lang="en-GB" sz="1200" b="0">
                <a:solidFill>
                  <a:srgbClr val="000000"/>
                </a:solidFill>
                <a:effectLst/>
                <a:highlight>
                  <a:srgbClr val="FFFF00"/>
                </a:highlight>
                <a:latin typeface="Calibri" panose="020F0502020204030204" pitchFamily="34" charset="0"/>
                <a:ea typeface="Times New Roman" panose="02020603050405020304" pitchFamily="18" charset="0"/>
              </a:rPr>
              <a:t>They</a:t>
            </a:r>
            <a:r>
              <a:rPr lang="en-GB" sz="1200" b="0">
                <a:solidFill>
                  <a:srgbClr val="000000"/>
                </a:solidFill>
                <a:effectLst/>
                <a:highlight>
                  <a:srgbClr val="FFFF00"/>
                </a:highlight>
                <a:latin typeface="Calibri" panose="020F0502020204030204" pitchFamily="34" charset="0"/>
                <a:ea typeface="Calibri" panose="020F0502020204030204" pitchFamily="34" charset="0"/>
              </a:rPr>
              <a:t> </a:t>
            </a:r>
            <a:r>
              <a:rPr lang="en-GB" sz="1200" b="0">
                <a:solidFill>
                  <a:srgbClr val="000000"/>
                </a:solidFill>
                <a:effectLst/>
                <a:highlight>
                  <a:srgbClr val="FFFF00"/>
                </a:highlight>
                <a:latin typeface="Calibri" panose="020F0502020204030204" pitchFamily="34" charset="0"/>
                <a:ea typeface="Times New Roman" panose="02020603050405020304" pitchFamily="18" charset="0"/>
              </a:rPr>
              <a:t>are not re-taught, as we anticipate that teachers have built these in from early in lower KS2.</a:t>
            </a:r>
            <a:r>
              <a:rPr lang="en-GB" b="0">
                <a:effectLst/>
              </a:rPr>
              <a:t> </a:t>
            </a:r>
            <a:endParaRPr lang="en-GB" sz="1000" b="0" strike="noStrike" spc="-1">
              <a:latin typeface="Arial"/>
            </a:endParaRPr>
          </a:p>
          <a:p>
            <a:pPr marL="216000" indent="-216000">
              <a:lnSpc>
                <a:spcPct val="100000"/>
              </a:lnSpc>
            </a:pPr>
            <a:endParaRPr lang="en-GB" sz="1200" b="0" strike="noStrike" spc="-1" dirty="0">
              <a:latin typeface="Arial"/>
            </a:endParaRPr>
          </a:p>
          <a:p>
            <a:pPr marL="216000" indent="-216000">
              <a:lnSpc>
                <a:spcPct val="100000"/>
              </a:lnSpc>
            </a:pPr>
            <a:endParaRPr lang="en-GB" sz="1200" b="0" strike="noStrike" spc="-1" dirty="0">
              <a:latin typeface="Arial"/>
            </a:endParaRPr>
          </a:p>
        </p:txBody>
      </p:sp>
      <p:sp>
        <p:nvSpPr>
          <p:cNvPr id="286"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CD74213-264C-415B-8B29-4DFEF3354BDA}"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1" normalizeH="0" baseline="0" noProof="0">
              <a:ln>
                <a:noFill/>
              </a:ln>
              <a:solidFill>
                <a:prstClr val="black"/>
              </a:solidFill>
              <a:effectLst/>
              <a:uLnTx/>
              <a:uFillTx/>
              <a:latin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Timing: 5 minutes</a:t>
            </a:r>
          </a:p>
          <a:p>
            <a:pPr marL="216000" indent="-215280">
              <a:lnSpc>
                <a:spcPct val="100000"/>
              </a:lnSpc>
            </a:pP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Link to </a:t>
            </a:r>
            <a:r>
              <a:rPr lang="en-GB" sz="1200" b="1" strike="noStrike" spc="-1" dirty="0" err="1">
                <a:solidFill>
                  <a:srgbClr val="000000"/>
                </a:solidFill>
                <a:latin typeface="Calibri"/>
                <a:ea typeface="Calibri"/>
              </a:rPr>
              <a:t>Youtube</a:t>
            </a:r>
            <a:r>
              <a:rPr lang="en-GB" sz="1200" b="1" strike="noStrike" spc="-1" dirty="0">
                <a:solidFill>
                  <a:srgbClr val="000000"/>
                </a:solidFill>
                <a:latin typeface="Calibri"/>
                <a:ea typeface="Calibri"/>
              </a:rPr>
              <a:t> video: </a:t>
            </a:r>
            <a:r>
              <a:rPr lang="en-GB" sz="1200" b="0" strike="noStrike" spc="-1" dirty="0">
                <a:solidFill>
                  <a:srgbClr val="000000"/>
                </a:solidFill>
                <a:latin typeface="Calibri"/>
                <a:ea typeface="Calibri"/>
              </a:rPr>
              <a:t>https://www.youtube.com/watch?v=hz6igR1E4qQ</a:t>
            </a:r>
          </a:p>
          <a:p>
            <a:pPr marL="216000" indent="-215280">
              <a:lnSpc>
                <a:spcPct val="100000"/>
              </a:lnSpc>
            </a:pP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present some cultural information Karneval and have fun by joining in with a song.</a:t>
            </a:r>
          </a:p>
          <a:p>
            <a:pPr marL="216000" indent="-215280">
              <a:lnSpc>
                <a:spcPct val="100000"/>
              </a:lnSpc>
            </a:pPr>
            <a:endParaRPr lang="en-GB" sz="1200" b="0"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Procedure:</a:t>
            </a:r>
          </a:p>
          <a:p>
            <a:pPr marL="229320" indent="-228600">
              <a:lnSpc>
                <a:spcPct val="100000"/>
              </a:lnSpc>
              <a:buAutoNum type="arabicPeriod"/>
            </a:pPr>
            <a:r>
              <a:rPr lang="en-GB" sz="1200" b="0" strike="noStrike" spc="-1" dirty="0">
                <a:solidFill>
                  <a:srgbClr val="000000"/>
                </a:solidFill>
                <a:latin typeface="Calibri"/>
                <a:ea typeface="Calibri"/>
              </a:rPr>
              <a:t>Explain that there is special greeting in Köln, only used for Karneval. </a:t>
            </a:r>
          </a:p>
          <a:p>
            <a:pPr marL="229320" indent="-228600">
              <a:lnSpc>
                <a:spcPct val="100000"/>
              </a:lnSpc>
              <a:buAutoNum type="arabicPeriod"/>
            </a:pPr>
            <a:r>
              <a:rPr lang="en-GB" sz="1200" b="0" strike="noStrike" spc="-1" dirty="0">
                <a:solidFill>
                  <a:srgbClr val="000000"/>
                </a:solidFill>
                <a:latin typeface="Calibri"/>
                <a:ea typeface="Calibri"/>
              </a:rPr>
              <a:t>Model the sound or click on the purple </a:t>
            </a:r>
            <a:r>
              <a:rPr lang="en-GB" sz="1200" b="0" strike="noStrike" spc="-1" dirty="0" err="1">
                <a:solidFill>
                  <a:srgbClr val="000000"/>
                </a:solidFill>
                <a:latin typeface="Calibri"/>
                <a:ea typeface="Calibri"/>
              </a:rPr>
              <a:t>Alaaf</a:t>
            </a:r>
            <a:r>
              <a:rPr lang="en-GB" sz="1200" b="0" strike="noStrike" spc="-1" dirty="0">
                <a:solidFill>
                  <a:srgbClr val="000000"/>
                </a:solidFill>
                <a:latin typeface="Calibri"/>
                <a:ea typeface="Calibri"/>
              </a:rPr>
              <a:t> and the speech bubbles to play the sound.</a:t>
            </a:r>
          </a:p>
          <a:p>
            <a:pPr marL="229320" indent="-228600">
              <a:lnSpc>
                <a:spcPct val="100000"/>
              </a:lnSpc>
              <a:buAutoNum type="arabicPeriod"/>
            </a:pPr>
            <a:r>
              <a:rPr lang="en-GB" sz="1200" b="0" strike="noStrike" spc="-1" dirty="0">
                <a:solidFill>
                  <a:srgbClr val="000000"/>
                </a:solidFill>
                <a:latin typeface="Calibri"/>
                <a:ea typeface="Calibri"/>
              </a:rPr>
              <a:t>Pupils go round the classes (shaking hands or not) greeting each other with ‘</a:t>
            </a:r>
            <a:r>
              <a:rPr lang="en-GB" sz="1200" b="0" strike="noStrike" spc="-1" dirty="0" err="1">
                <a:solidFill>
                  <a:srgbClr val="000000"/>
                </a:solidFill>
                <a:latin typeface="Calibri"/>
                <a:ea typeface="Calibri"/>
              </a:rPr>
              <a:t>Alaaf</a:t>
            </a:r>
            <a:r>
              <a:rPr lang="en-GB" sz="1200" b="0" strike="noStrike" spc="-1" dirty="0">
                <a:solidFill>
                  <a:srgbClr val="000000"/>
                </a:solidFill>
                <a:latin typeface="Calibri"/>
                <a:ea typeface="Calibri"/>
              </a:rPr>
              <a:t> Ali’, </a:t>
            </a:r>
            <a:r>
              <a:rPr lang="en-GB" sz="1200" b="0" strike="noStrike" spc="-1" dirty="0" err="1">
                <a:solidFill>
                  <a:srgbClr val="000000"/>
                </a:solidFill>
                <a:latin typeface="Calibri"/>
                <a:ea typeface="Calibri"/>
              </a:rPr>
              <a:t>Alaaf</a:t>
            </a:r>
            <a:r>
              <a:rPr lang="en-GB" sz="1200" b="0" strike="noStrike" spc="-1" dirty="0">
                <a:solidFill>
                  <a:srgbClr val="000000"/>
                </a:solidFill>
                <a:latin typeface="Calibri"/>
                <a:ea typeface="Calibri"/>
              </a:rPr>
              <a:t> Olivia’, etc. </a:t>
            </a:r>
          </a:p>
          <a:p>
            <a:pPr marL="229320" indent="-228600">
              <a:lnSpc>
                <a:spcPct val="100000"/>
              </a:lnSpc>
              <a:buAutoNum type="arabicPeriod"/>
            </a:pPr>
            <a:r>
              <a:rPr lang="en-GB" sz="1200" b="0" strike="noStrike" spc="-1" dirty="0">
                <a:solidFill>
                  <a:srgbClr val="000000"/>
                </a:solidFill>
                <a:latin typeface="Calibri"/>
                <a:ea typeface="Calibri"/>
              </a:rPr>
              <a:t>If desired, go over the first stanza of the song on the slide, reading it out or playing the recording.</a:t>
            </a:r>
          </a:p>
          <a:p>
            <a:pPr marL="229320" indent="-228600">
              <a:lnSpc>
                <a:spcPct val="100000"/>
              </a:lnSpc>
              <a:buAutoNum type="arabicPeriod"/>
            </a:pPr>
            <a:r>
              <a:rPr lang="en-GB" sz="1200" b="0" strike="noStrike" spc="-1" dirty="0">
                <a:solidFill>
                  <a:srgbClr val="000000"/>
                </a:solidFill>
                <a:latin typeface="Calibri"/>
                <a:ea typeface="Calibri"/>
              </a:rPr>
              <a:t>Play the </a:t>
            </a:r>
            <a:r>
              <a:rPr lang="en-GB" sz="1200" b="0" strike="noStrike" spc="-1" dirty="0" err="1">
                <a:solidFill>
                  <a:srgbClr val="000000"/>
                </a:solidFill>
                <a:latin typeface="Calibri"/>
                <a:ea typeface="Calibri"/>
              </a:rPr>
              <a:t>Youtube</a:t>
            </a:r>
            <a:r>
              <a:rPr lang="en-GB" sz="1200" b="0" strike="noStrike" spc="-1" dirty="0">
                <a:solidFill>
                  <a:srgbClr val="000000"/>
                </a:solidFill>
                <a:latin typeface="Calibri"/>
                <a:ea typeface="Calibri"/>
              </a:rPr>
              <a:t> video via the link in </a:t>
            </a:r>
            <a:r>
              <a:rPr lang="en-GB" sz="1200" b="0" strike="noStrike" spc="-1">
                <a:solidFill>
                  <a:srgbClr val="000000"/>
                </a:solidFill>
                <a:latin typeface="Calibri"/>
                <a:ea typeface="Calibri"/>
              </a:rPr>
              <a:t>these notes</a:t>
            </a:r>
            <a:r>
              <a:rPr lang="en-GB" sz="1200" b="0" strike="noStrike" spc="-1" dirty="0">
                <a:solidFill>
                  <a:srgbClr val="000000"/>
                </a:solidFill>
                <a:latin typeface="Calibri"/>
                <a:ea typeface="Calibri"/>
              </a:rPr>
              <a:t>, pupils join in with the words and actions.</a:t>
            </a:r>
          </a:p>
          <a:p>
            <a:pPr marL="229320" indent="-228600">
              <a:lnSpc>
                <a:spcPct val="100000"/>
              </a:lnSpc>
              <a:buAutoNum type="arabicPeriod"/>
            </a:pPr>
            <a:r>
              <a:rPr lang="en-GB" sz="1200" b="0" strike="noStrike" spc="-1" dirty="0">
                <a:solidFill>
                  <a:srgbClr val="000000"/>
                </a:solidFill>
                <a:latin typeface="Calibri"/>
                <a:ea typeface="Calibri"/>
              </a:rPr>
              <a:t>Note: The full lyrics are in the </a:t>
            </a:r>
            <a:r>
              <a:rPr lang="en-GB" sz="1200" b="0" strike="noStrike" spc="-1" dirty="0" err="1">
                <a:solidFill>
                  <a:srgbClr val="000000"/>
                </a:solidFill>
                <a:latin typeface="Calibri"/>
                <a:ea typeface="Calibri"/>
              </a:rPr>
              <a:t>Youtube</a:t>
            </a:r>
            <a:r>
              <a:rPr lang="en-GB" sz="1200" b="0" strike="noStrike" spc="-1" dirty="0">
                <a:solidFill>
                  <a:srgbClr val="000000"/>
                </a:solidFill>
                <a:latin typeface="Calibri"/>
                <a:ea typeface="Calibri"/>
              </a:rPr>
              <a:t> notes if you click ‘Show more’. </a:t>
            </a:r>
          </a:p>
          <a:p>
            <a:pPr marL="229320" indent="-228600">
              <a:lnSpc>
                <a:spcPct val="100000"/>
              </a:lnSpc>
              <a:buAutoNum type="arabicPeriod"/>
            </a:pPr>
            <a:endParaRPr lang="en-GB" sz="1200" b="0" strike="noStrike" spc="-1" dirty="0">
              <a:solidFill>
                <a:srgbClr val="000000"/>
              </a:solidFill>
              <a:latin typeface="Calibri"/>
              <a:ea typeface="Calibri"/>
            </a:endParaRPr>
          </a:p>
          <a:p>
            <a:pPr marL="720" indent="0">
              <a:lnSpc>
                <a:spcPct val="100000"/>
              </a:lnSpc>
              <a:buNone/>
            </a:pPr>
            <a:r>
              <a:rPr lang="en-GB" sz="1200" b="1" strike="noStrike" spc="-1" dirty="0">
                <a:solidFill>
                  <a:srgbClr val="000000"/>
                </a:solidFill>
                <a:latin typeface="Calibri"/>
                <a:ea typeface="Calibri"/>
              </a:rPr>
              <a:t>Approximate/creative translation of first stanza:</a:t>
            </a:r>
          </a:p>
          <a:p>
            <a:r>
              <a:rPr lang="de-DE" sz="1200" b="0" i="0" dirty="0">
                <a:solidFill>
                  <a:srgbClr val="002060"/>
                </a:solidFill>
                <a:effectLst/>
              </a:rPr>
              <a:t>We‘re celebrating Karneval today,</a:t>
            </a:r>
          </a:p>
          <a:p>
            <a:r>
              <a:rPr lang="de-DE" sz="1200" b="0" i="0" dirty="0">
                <a:solidFill>
                  <a:srgbClr val="002060"/>
                </a:solidFill>
                <a:effectLst/>
              </a:rPr>
              <a:t>the best time in the year</a:t>
            </a:r>
          </a:p>
          <a:p>
            <a:r>
              <a:rPr lang="de-DE" sz="1200" b="0" i="0" dirty="0">
                <a:solidFill>
                  <a:srgbClr val="002060"/>
                </a:solidFill>
                <a:effectLst/>
              </a:rPr>
              <a:t>We‘re celebrating Karneval today</a:t>
            </a:r>
          </a:p>
          <a:p>
            <a:r>
              <a:rPr lang="de-DE" sz="1200" b="0" i="0" dirty="0">
                <a:solidFill>
                  <a:srgbClr val="002060"/>
                </a:solidFill>
                <a:effectLst/>
              </a:rPr>
              <a:t>and everyone is already there</a:t>
            </a:r>
          </a:p>
          <a:p>
            <a:r>
              <a:rPr lang="de-DE" sz="1200" b="0" i="0" dirty="0">
                <a:solidFill>
                  <a:srgbClr val="002060"/>
                </a:solidFill>
                <a:effectLst/>
              </a:rPr>
              <a:t>Pirates, </a:t>
            </a:r>
            <a:r>
              <a:rPr lang="de-DE" sz="1200" dirty="0">
                <a:solidFill>
                  <a:srgbClr val="002060"/>
                </a:solidFill>
              </a:rPr>
              <a:t>c</a:t>
            </a:r>
            <a:r>
              <a:rPr lang="de-DE" sz="1200" b="0" i="0" dirty="0">
                <a:solidFill>
                  <a:srgbClr val="002060"/>
                </a:solidFill>
                <a:effectLst/>
              </a:rPr>
              <a:t>lowns und magicians,</a:t>
            </a:r>
          </a:p>
          <a:p>
            <a:r>
              <a:rPr lang="de-DE" sz="1200" b="0" i="0" dirty="0">
                <a:solidFill>
                  <a:srgbClr val="002060"/>
                </a:solidFill>
                <a:effectLst/>
              </a:rPr>
              <a:t>the princes and the fairies</a:t>
            </a:r>
          </a:p>
          <a:p>
            <a:r>
              <a:rPr lang="de-DE" sz="1200" b="0" i="0" dirty="0">
                <a:solidFill>
                  <a:srgbClr val="002060"/>
                </a:solidFill>
                <a:effectLst/>
              </a:rPr>
              <a:t>How lovely that you‘ve come</a:t>
            </a:r>
          </a:p>
          <a:p>
            <a:r>
              <a:rPr lang="de-DE" sz="1200" b="0" i="0" dirty="0">
                <a:solidFill>
                  <a:srgbClr val="002060"/>
                </a:solidFill>
                <a:effectLst/>
              </a:rPr>
              <a:t>how lovely to see you here.</a:t>
            </a:r>
          </a:p>
          <a:p>
            <a:endParaRPr lang="de-DE" sz="1200" b="0" i="0" dirty="0">
              <a:solidFill>
                <a:srgbClr val="002060"/>
              </a:solidFill>
              <a:effectLst/>
            </a:endParaRPr>
          </a:p>
          <a:p>
            <a:r>
              <a:rPr lang="de-DE" sz="1200" dirty="0">
                <a:solidFill>
                  <a:srgbClr val="002060"/>
                </a:solidFill>
              </a:rPr>
              <a:t>You are all feeling super, oh...</a:t>
            </a:r>
          </a:p>
          <a:p>
            <a:r>
              <a:rPr lang="de-DE" sz="1200" dirty="0">
                <a:solidFill>
                  <a:srgbClr val="002060"/>
                </a:solidFill>
              </a:rPr>
              <a:t>now line up in a row.</a:t>
            </a:r>
          </a:p>
          <a:p>
            <a:pPr marL="720" indent="0">
              <a:lnSpc>
                <a:spcPct val="100000"/>
              </a:lnSpc>
              <a:buNone/>
            </a:pPr>
            <a:endParaRPr lang="en-GB" sz="1200" b="0" strike="noStrike" spc="-1" dirty="0">
              <a:solidFill>
                <a:srgbClr val="000000"/>
              </a:solidFill>
              <a:latin typeface="Calibri"/>
              <a:ea typeface="Calibri"/>
            </a:endParaRPr>
          </a:p>
          <a:p>
            <a:pPr marL="720" indent="0">
              <a:lnSpc>
                <a:spcPct val="100000"/>
              </a:lnSpc>
              <a:buNone/>
            </a:pPr>
            <a:endParaRPr lang="en-GB" sz="1200" b="0" strike="noStrike" spc="-1" dirty="0">
              <a:latin typeface="Arial"/>
            </a:endParaRP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endParaRPr lang="en-GB" sz="1200" b="0" strike="noStrike" spc="-1" dirty="0">
              <a:latin typeface="Aria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40721307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 name="PlaceHolder 1"/>
          <p:cNvSpPr>
            <a:spLocks noGrp="1" noRot="1" noChangeAspect="1"/>
          </p:cNvSpPr>
          <p:nvPr>
            <p:ph type="sldImg"/>
          </p:nvPr>
        </p:nvSpPr>
        <p:spPr>
          <a:xfrm>
            <a:off x="685800" y="1143000"/>
            <a:ext cx="5486400" cy="3086100"/>
          </a:xfrm>
          <a:prstGeom prst="rect">
            <a:avLst/>
          </a:prstGeom>
        </p:spPr>
      </p:sp>
      <p:sp>
        <p:nvSpPr>
          <p:cNvPr id="321"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endParaRPr lang="en-GB" sz="1200" b="0" strike="noStrike" spc="-1" dirty="0">
              <a:latin typeface="Arial"/>
            </a:endParaRPr>
          </a:p>
        </p:txBody>
      </p:sp>
      <p:sp>
        <p:nvSpPr>
          <p:cNvPr id="322"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8A66831-990D-4F2F-9C07-338AF4E9D4C0}"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34300235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a:t>
            </a:r>
            <a:r>
              <a:rPr lang="en-GB" b="1" baseline="0" dirty="0" err="1"/>
              <a:t>ig</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a:t>
            </a:r>
            <a:r>
              <a:rPr lang="en-GB" b="1" dirty="0" err="1"/>
              <a:t>ig</a:t>
            </a:r>
            <a:r>
              <a:rPr lang="en-GB" b="1" dirty="0"/>
              <a:t>] </a:t>
            </a:r>
            <a:r>
              <a:rPr lang="en-GB" b="0" dirty="0"/>
              <a:t>sound first, on its own. Students repeat it with you.</a:t>
            </a:r>
            <a:br>
              <a:rPr lang="en-GB" b="0" dirty="0"/>
            </a:br>
            <a:r>
              <a:rPr lang="en-GB" b="0" dirty="0"/>
              <a:t>2. Bring up the word </a:t>
            </a:r>
            <a:r>
              <a:rPr lang="en-GB" b="0" baseline="0" dirty="0"/>
              <a:t>”</a:t>
            </a:r>
            <a:r>
              <a:rPr lang="en-GB" sz="1200" b="1" baseline="0" dirty="0" err="1">
                <a:solidFill>
                  <a:srgbClr val="002060"/>
                </a:solidFill>
                <a:latin typeface="Century Gothic" panose="020B0502020202020204" pitchFamily="34" charset="0"/>
              </a:rPr>
              <a:t>richtig</a:t>
            </a:r>
            <a:r>
              <a:rPr lang="en-GB" sz="1200" dirty="0">
                <a:solidFill>
                  <a:schemeClr val="tx1"/>
                </a:solidFill>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to mime ‘correct’ by tracing a tick in the air with the index finger on your right hand.</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4. Roll back the animations and work through 1-3 again, but this time, dropping your voice completely to listen carefully to the students saying the </a:t>
            </a:r>
            <a:r>
              <a:rPr lang="en-GB" b="1" dirty="0"/>
              <a:t>[-</a:t>
            </a:r>
            <a:r>
              <a:rPr lang="en-GB" b="1" dirty="0" err="1"/>
              <a:t>ig</a:t>
            </a:r>
            <a:r>
              <a:rPr lang="en-GB" b="1" dirty="0"/>
              <a:t>] </a:t>
            </a:r>
            <a:r>
              <a:rPr lang="en-GB" baseline="0" dirty="0"/>
              <a:t>sound, pronouncing </a:t>
            </a:r>
            <a:r>
              <a:rPr lang="en-GB" b="0" baseline="0" dirty="0"/>
              <a:t>”</a:t>
            </a:r>
            <a:r>
              <a:rPr lang="en-GB" b="1" baseline="0" dirty="0" err="1"/>
              <a:t>richtig</a:t>
            </a:r>
            <a:r>
              <a:rPr lang="en-GB" sz="1200" dirty="0">
                <a:solidFill>
                  <a:schemeClr val="tx1"/>
                </a:solidFill>
              </a:rPr>
              <a:t>”</a:t>
            </a:r>
            <a:r>
              <a:rPr lang="en-GB" sz="1200" baseline="0" dirty="0">
                <a:solidFill>
                  <a:schemeClr val="tx1"/>
                </a:solidFill>
              </a:rPr>
              <a:t> </a:t>
            </a:r>
            <a:r>
              <a:rPr lang="en-GB" baseline="0" dirty="0"/>
              <a:t>and, if using, doing the gesture.</a:t>
            </a:r>
            <a:br>
              <a:rPr lang="en-GB" baseline="0" dirty="0"/>
            </a:br>
            <a:br>
              <a:rPr lang="en-GB" baseline="0" dirty="0"/>
            </a:br>
            <a:r>
              <a:rPr lang="en-GB" b="1" baseline="0" dirty="0"/>
              <a:t>Word frequency (1 is the most frequent word in German): </a:t>
            </a:r>
            <a:br>
              <a:rPr lang="en-GB" baseline="0" dirty="0"/>
            </a:br>
            <a:r>
              <a:rPr lang="en-GB" sz="1200" b="1" baseline="0" dirty="0" err="1"/>
              <a:t>richtig</a:t>
            </a:r>
            <a:r>
              <a:rPr lang="en-GB" sz="1200" b="0" baseline="0" dirty="0"/>
              <a:t> [177]</a:t>
            </a:r>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Jones, R.L. &amp; </a:t>
            </a:r>
            <a:r>
              <a:rPr lang="en-GB" i="1" dirty="0" err="1"/>
              <a:t>Tschirner</a:t>
            </a:r>
            <a:r>
              <a:rPr lang="en-GB" i="1" dirty="0"/>
              <a:t>, E. (2019). A frequency dictionary of German: core vocabulary for learners. Routledge</a:t>
            </a:r>
          </a:p>
          <a:p>
            <a:pPr marL="285750" indent="-285750">
              <a:lnSpc>
                <a:spcPct val="100000"/>
              </a:lnSpc>
              <a:buAutoNum type="romanLcParenR"/>
            </a:pPr>
            <a:endParaRPr lang="en-GB" sz="1200" b="0" strike="noStrike" spc="-1" dirty="0">
              <a:latin typeface="Arial"/>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a:t>
            </a:r>
            <a:r>
              <a:rPr lang="en-GB" b="1" baseline="0" dirty="0" err="1"/>
              <a:t>ig</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Introduce</a:t>
            </a:r>
            <a:r>
              <a:rPr lang="en-GB" baseline="0" dirty="0"/>
              <a:t> and elicit the pronunciation of the </a:t>
            </a:r>
            <a:r>
              <a:rPr lang="en-GB" b="1" baseline="0" dirty="0"/>
              <a:t>individual SSC [-</a:t>
            </a:r>
            <a:r>
              <a:rPr lang="en-GB" b="1" baseline="0" dirty="0" err="1"/>
              <a:t>ig</a:t>
            </a:r>
            <a:r>
              <a:rPr lang="en-GB" b="1" baseline="0" dirty="0"/>
              <a:t>] </a:t>
            </a:r>
            <a:r>
              <a:rPr lang="en-GB" baseline="0" dirty="0"/>
              <a:t>and then the </a:t>
            </a:r>
            <a:r>
              <a:rPr lang="en-GB" b="1" baseline="0" dirty="0"/>
              <a:t>source</a:t>
            </a:r>
            <a:r>
              <a:rPr lang="en-GB" baseline="0" dirty="0"/>
              <a:t> word again ‘</a:t>
            </a:r>
            <a:r>
              <a:rPr lang="en-GB" b="1" baseline="0" dirty="0" err="1"/>
              <a:t>richtig</a:t>
            </a:r>
            <a:r>
              <a:rPr lang="en-GB" baseline="0" dirty="0"/>
              <a:t>’ (with gesture, if using).</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Then present and elicit the pronunciation of the five </a:t>
            </a:r>
            <a:r>
              <a:rPr lang="en-GB" b="1" baseline="0" dirty="0"/>
              <a:t>cluster</a:t>
            </a:r>
            <a:r>
              <a:rPr lang="en-GB" baseline="0" dirty="0"/>
              <a:t> words.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German): </a:t>
            </a:r>
            <a:br>
              <a:rPr lang="en-GB" baseline="0" dirty="0"/>
            </a:br>
            <a:r>
              <a:rPr lang="en-GB" sz="1200" b="1" baseline="0" dirty="0" err="1"/>
              <a:t>richtig</a:t>
            </a:r>
            <a:r>
              <a:rPr lang="en-GB" sz="1200" b="0" baseline="0" dirty="0"/>
              <a:t> [177</a:t>
            </a:r>
            <a:r>
              <a:rPr lang="en-GB" sz="1200" baseline="0" dirty="0"/>
              <a:t>] </a:t>
            </a:r>
            <a:r>
              <a:rPr lang="de-DE" sz="1200" b="1" baseline="0" dirty="0"/>
              <a:t>dreißig </a:t>
            </a:r>
            <a:r>
              <a:rPr lang="de-DE" sz="1200" b="0" baseline="0" dirty="0"/>
              <a:t>[2046] </a:t>
            </a:r>
            <a:r>
              <a:rPr lang="de-DE" sz="1200" b="1" baseline="0" dirty="0"/>
              <a:t>fertig</a:t>
            </a:r>
            <a:r>
              <a:rPr lang="de-DE" sz="1200" b="0" baseline="0" dirty="0"/>
              <a:t> [n/a] </a:t>
            </a:r>
            <a:r>
              <a:rPr lang="de-DE" sz="1200" b="1" baseline="0" dirty="0"/>
              <a:t>ruhig </a:t>
            </a:r>
            <a:r>
              <a:rPr lang="de-DE" sz="1200" b="0" baseline="0" dirty="0"/>
              <a:t>[911] </a:t>
            </a:r>
            <a:r>
              <a:rPr lang="de-DE" sz="1200" b="1" baseline="0" dirty="0"/>
              <a:t>wichtig </a:t>
            </a:r>
            <a:r>
              <a:rPr lang="de-DE" sz="1200" b="0" baseline="0" dirty="0"/>
              <a:t>[144]</a:t>
            </a:r>
            <a:br>
              <a:rPr lang="en-GB" baseline="0" dirty="0"/>
            </a:br>
            <a:r>
              <a:rPr lang="en-GB" i="1" dirty="0"/>
              <a:t>Source:  Jones, R.L. &amp; </a:t>
            </a:r>
            <a:r>
              <a:rPr lang="en-GB" i="1" dirty="0" err="1"/>
              <a:t>Tschirner</a:t>
            </a:r>
            <a:r>
              <a:rPr lang="en-GB" i="1" dirty="0"/>
              <a:t>, E. (2019). A frequency dictionary of German: core vocabulary for learners. Routledge</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88A7DB-3951-47CF-8E53-B42241E8667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20106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6000">
              <a:lnSpc>
                <a:spcPct val="100000"/>
              </a:lnSpc>
            </a:pPr>
            <a:r>
              <a:rPr lang="en-GB" sz="1200" b="1" strike="noStrike" spc="-1" dirty="0">
                <a:solidFill>
                  <a:srgbClr val="000000"/>
                </a:solidFill>
                <a:latin typeface="+mn-lt"/>
                <a:ea typeface="Calibri"/>
              </a:rPr>
              <a:t>Timing: 5 minutes</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mn-lt"/>
                <a:ea typeface="Calibri"/>
              </a:rPr>
              <a:t>Aim: </a:t>
            </a:r>
            <a:r>
              <a:rPr lang="en-GB" sz="1200" b="0" strike="noStrike" spc="-1" dirty="0">
                <a:solidFill>
                  <a:srgbClr val="000000"/>
                </a:solidFill>
                <a:latin typeface="+mn-lt"/>
                <a:ea typeface="Calibri"/>
              </a:rPr>
              <a:t>to consolidate the SSC [</a:t>
            </a:r>
            <a:r>
              <a:rPr lang="en-GB" sz="1200" b="0" strike="noStrike" spc="-1" dirty="0" err="1">
                <a:solidFill>
                  <a:srgbClr val="000000"/>
                </a:solidFill>
                <a:latin typeface="+mn-lt"/>
                <a:ea typeface="Calibri"/>
              </a:rPr>
              <a:t>ig</a:t>
            </a:r>
            <a:r>
              <a:rPr lang="en-GB" sz="1200" b="0" strike="noStrike" spc="-1" dirty="0">
                <a:solidFill>
                  <a:srgbClr val="000000"/>
                </a:solidFill>
                <a:latin typeface="+mn-lt"/>
                <a:ea typeface="Calibri"/>
              </a:rPr>
              <a:t>] and to introduce pupils to the idea of regional variation in pronunciation. </a:t>
            </a:r>
          </a:p>
          <a:p>
            <a:pPr marL="216000" indent="-216000">
              <a:lnSpc>
                <a:spcPct val="100000"/>
              </a:lnSpc>
            </a:pPr>
            <a:endParaRPr lang="en-GB" sz="1200" b="1" strike="noStrike" spc="-1" dirty="0">
              <a:solidFill>
                <a:srgbClr val="000000"/>
              </a:solidFill>
              <a:latin typeface="+mn-lt"/>
              <a:ea typeface="Calibri"/>
            </a:endParaRPr>
          </a:p>
          <a:p>
            <a:pPr marL="216000" indent="-216000">
              <a:lnSpc>
                <a:spcPct val="100000"/>
              </a:lnSpc>
            </a:pPr>
            <a:r>
              <a:rPr lang="en-GB" sz="1200" b="1" strike="noStrike" spc="-1" dirty="0">
                <a:solidFill>
                  <a:srgbClr val="000000"/>
                </a:solidFill>
                <a:latin typeface="+mn-lt"/>
                <a:ea typeface="Calibri"/>
              </a:rPr>
              <a:t>Procedure:</a:t>
            </a:r>
            <a:endParaRPr lang="en-GB" sz="1200" b="0" strike="noStrike" spc="-1" dirty="0">
              <a:latin typeface="Arial"/>
            </a:endParaRPr>
          </a:p>
          <a:p>
            <a:pPr marL="228600" indent="-228600">
              <a:buAutoNum type="arabicPeriod"/>
            </a:pPr>
            <a:r>
              <a:rPr lang="en-GB" dirty="0"/>
              <a:t>Click to bring up Moritz and speech bubble, then </a:t>
            </a:r>
            <a:r>
              <a:rPr lang="en-GB" dirty="0" err="1"/>
              <a:t>Lias</a:t>
            </a:r>
            <a:r>
              <a:rPr lang="en-GB" dirty="0"/>
              <a:t> and speech bubble, to introduce the idea of regional variation. </a:t>
            </a:r>
          </a:p>
          <a:p>
            <a:pPr marL="228600" indent="-228600">
              <a:buAutoNum type="arabicPeriod"/>
            </a:pPr>
            <a:r>
              <a:rPr lang="en-GB" dirty="0"/>
              <a:t>Click to bring up the two sets of the identical 6 words. </a:t>
            </a:r>
          </a:p>
          <a:p>
            <a:pPr marL="228600" indent="-228600">
              <a:buAutoNum type="arabicPeriod"/>
            </a:pPr>
            <a:r>
              <a:rPr lang="en-GB" dirty="0"/>
              <a:t>Click each number to hear the two versions of each word. Pupils listen and repeat. Which do they prefer?</a:t>
            </a:r>
          </a:p>
          <a:p>
            <a:pPr marL="228600" indent="-228600">
              <a:buAutoNum type="arabicPeriod" startAt="4"/>
            </a:pPr>
            <a:r>
              <a:rPr lang="en-GB" dirty="0"/>
              <a:t>Click to bring up the call-out to point out that we don’t use our vocal chords for either pronunciation of [</a:t>
            </a:r>
            <a:r>
              <a:rPr lang="en-GB" dirty="0" err="1"/>
              <a:t>ig</a:t>
            </a:r>
            <a:r>
              <a:rPr lang="en-GB" dirty="0"/>
              <a:t>].  This means that both are ‘unvoiced’ sounds, that pupils feel at the back of their throats but not in vibrations in the neck.</a:t>
            </a:r>
          </a:p>
          <a:p>
            <a:pPr marL="228600" indent="-228600">
              <a:buAutoNum type="arabicPeriod" startAt="4"/>
            </a:pPr>
            <a:r>
              <a:rPr lang="en-GB" dirty="0"/>
              <a:t>Extension activity: pupils turn away from the board or close their eyes. Click on a number – pupils listen and identify whether it was Moritz [-ich] or </a:t>
            </a:r>
            <a:r>
              <a:rPr lang="en-GB" dirty="0" err="1"/>
              <a:t>Lias</a:t>
            </a:r>
            <a:r>
              <a:rPr lang="en-GB" dirty="0"/>
              <a:t> [-</a:t>
            </a:r>
            <a:r>
              <a:rPr lang="en-GB" dirty="0" err="1"/>
              <a:t>ik</a:t>
            </a:r>
            <a:r>
              <a:rPr lang="en-GB" dirty="0"/>
              <a:t>]. Repeat as many times as appropriate. </a:t>
            </a:r>
          </a:p>
          <a:p>
            <a:pPr marL="228600" indent="-228600">
              <a:buAutoNum type="arabicPeriod" startAt="4"/>
            </a:pPr>
            <a:endParaRPr lang="en-GB" dirty="0"/>
          </a:p>
          <a:p>
            <a:r>
              <a:rPr lang="en-GB" b="1" dirty="0"/>
              <a:t>Transcript:</a:t>
            </a:r>
          </a:p>
          <a:p>
            <a:pPr marL="228600" indent="-228600">
              <a:buAutoNum type="arabicPeriod"/>
            </a:pPr>
            <a:r>
              <a:rPr lang="en-GB" dirty="0" err="1"/>
              <a:t>hungrig</a:t>
            </a:r>
            <a:endParaRPr lang="en-GB" dirty="0"/>
          </a:p>
          <a:p>
            <a:pPr marL="228600" indent="-228600">
              <a:buAutoNum type="arabicPeriod"/>
            </a:pPr>
            <a:r>
              <a:rPr lang="en-GB" dirty="0" err="1"/>
              <a:t>einzig</a:t>
            </a:r>
            <a:endParaRPr lang="en-GB" dirty="0"/>
          </a:p>
          <a:p>
            <a:pPr marL="228600" indent="-228600">
              <a:buAutoNum type="arabicPeriod"/>
            </a:pPr>
            <a:r>
              <a:rPr lang="en-GB" dirty="0" err="1"/>
              <a:t>niedrig</a:t>
            </a:r>
            <a:endParaRPr lang="en-GB" dirty="0"/>
          </a:p>
          <a:p>
            <a:pPr marL="228600" indent="-228600">
              <a:buAutoNum type="arabicPeriod"/>
            </a:pPr>
            <a:r>
              <a:rPr lang="en-GB" dirty="0" err="1"/>
              <a:t>übrig</a:t>
            </a:r>
            <a:endParaRPr lang="en-GB" dirty="0"/>
          </a:p>
          <a:p>
            <a:pPr marL="228600" indent="-228600">
              <a:buAutoNum type="arabicPeriod"/>
            </a:pPr>
            <a:r>
              <a:rPr lang="en-GB" dirty="0" err="1"/>
              <a:t>nötig</a:t>
            </a:r>
            <a:endParaRPr lang="en-GB" dirty="0"/>
          </a:p>
          <a:p>
            <a:pPr marL="228600" indent="-228600">
              <a:buAutoNum type="arabicPeriod"/>
            </a:pPr>
            <a:r>
              <a:rPr lang="en-GB" dirty="0" err="1"/>
              <a:t>heutig</a:t>
            </a:r>
            <a:endParaRPr lang="en-GB" dirty="0"/>
          </a:p>
          <a:p>
            <a:pPr marL="0" indent="0">
              <a:buNone/>
            </a:pPr>
            <a:endParaRPr lang="en-GB" dirty="0"/>
          </a:p>
          <a:p>
            <a:pPr marL="0" indent="0">
              <a:buNone/>
            </a:pPr>
            <a:endParaRPr lang="en-GB" dirty="0"/>
          </a:p>
          <a:p>
            <a:pPr marL="0" indent="0">
              <a:buNone/>
            </a:pPr>
            <a:r>
              <a:rPr lang="en-GB" b="1" dirty="0"/>
              <a:t>Word frequency:</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1" baseline="0" dirty="0"/>
              <a:t>einzig </a:t>
            </a:r>
            <a:r>
              <a:rPr lang="de-DE" sz="1200" b="0" baseline="0" dirty="0"/>
              <a:t>[343]  </a:t>
            </a:r>
            <a:r>
              <a:rPr lang="de-DE" sz="1200" b="1" baseline="0" dirty="0"/>
              <a:t>heutig </a:t>
            </a:r>
            <a:r>
              <a:rPr lang="de-DE" sz="1200" b="0" baseline="0" dirty="0"/>
              <a:t>[1077] </a:t>
            </a:r>
            <a:r>
              <a:rPr lang="de-DE" sz="1200" b="1" baseline="0" dirty="0"/>
              <a:t>hungrig </a:t>
            </a:r>
            <a:r>
              <a:rPr lang="de-DE" sz="1200" b="0" baseline="0" dirty="0"/>
              <a:t>[N/A] </a:t>
            </a:r>
            <a:r>
              <a:rPr lang="de-DE" sz="1200" b="1" baseline="0" dirty="0"/>
              <a:t>niedrig </a:t>
            </a:r>
            <a:r>
              <a:rPr lang="de-DE" sz="1200" b="0" baseline="0" dirty="0"/>
              <a:t>[778] </a:t>
            </a:r>
            <a:r>
              <a:rPr lang="de-DE" sz="1200" b="1" baseline="0" dirty="0"/>
              <a:t>nötig </a:t>
            </a:r>
            <a:r>
              <a:rPr lang="de-DE" sz="1200" b="0" baseline="0" dirty="0"/>
              <a:t>[1039] </a:t>
            </a:r>
            <a:r>
              <a:rPr lang="de-DE" sz="1200" b="1" baseline="0" dirty="0"/>
              <a:t>übrig </a:t>
            </a:r>
            <a:r>
              <a:rPr lang="de-DE" sz="1200" b="0" baseline="0" dirty="0"/>
              <a:t>[922] </a:t>
            </a:r>
            <a:br>
              <a:rPr lang="en-GB" baseline="0" dirty="0"/>
            </a:br>
            <a:r>
              <a:rPr lang="en-GB" i="1" dirty="0"/>
              <a:t>Source:  Jones, R.L. &amp; </a:t>
            </a:r>
            <a:r>
              <a:rPr lang="en-GB" i="1" dirty="0" err="1"/>
              <a:t>Tschirner</a:t>
            </a:r>
            <a:r>
              <a:rPr lang="en-GB" i="1" dirty="0"/>
              <a:t>, E. (2019). A frequency dictionary of German: core vocabulary for learners. Routledge</a:t>
            </a:r>
          </a:p>
          <a:p>
            <a:pPr marL="0" indent="0">
              <a:buNone/>
            </a:pPr>
            <a:endParaRPr lang="en-GB"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88A7DB-3951-47CF-8E53-B42241E8667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454999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Timing: 5 minutes</a:t>
            </a:r>
          </a:p>
          <a:p>
            <a:pPr marL="216000" indent="-215280">
              <a:lnSpc>
                <a:spcPct val="100000"/>
              </a:lnSpc>
            </a:pP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revisit and practise written recognition and pronunciation of 14 previously taught infinitive verbs. </a:t>
            </a:r>
          </a:p>
          <a:p>
            <a:pPr marL="216000" indent="-215280">
              <a:lnSpc>
                <a:spcPct val="100000"/>
              </a:lnSpc>
            </a:pPr>
            <a:endParaRPr lang="en-GB" sz="1200" b="0"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Procedure:</a:t>
            </a:r>
          </a:p>
          <a:p>
            <a:pPr marL="229320" indent="-228600">
              <a:lnSpc>
                <a:spcPct val="100000"/>
              </a:lnSpc>
              <a:buAutoNum type="arabicPeriod"/>
            </a:pPr>
            <a:r>
              <a:rPr lang="en-GB" sz="1200" b="0" strike="noStrike" spc="-1" dirty="0">
                <a:solidFill>
                  <a:srgbClr val="000000"/>
                </a:solidFill>
                <a:latin typeface="Calibri"/>
                <a:ea typeface="Calibri"/>
              </a:rPr>
              <a:t>Click to bring up a symbol. </a:t>
            </a:r>
          </a:p>
          <a:p>
            <a:pPr marL="229320" indent="-228600">
              <a:lnSpc>
                <a:spcPct val="100000"/>
              </a:lnSpc>
              <a:buAutoNum type="arabicPeriod"/>
            </a:pPr>
            <a:r>
              <a:rPr lang="en-GB" sz="1200" b="0" strike="noStrike" spc="-1" dirty="0">
                <a:solidFill>
                  <a:srgbClr val="000000"/>
                </a:solidFill>
                <a:latin typeface="Calibri"/>
                <a:ea typeface="Calibri"/>
              </a:rPr>
              <a:t>Pupils choose one of the German verbs – elicit which one. </a:t>
            </a:r>
          </a:p>
          <a:p>
            <a:pPr marL="229320" indent="-228600">
              <a:lnSpc>
                <a:spcPct val="100000"/>
              </a:lnSpc>
              <a:buAutoNum type="arabicPeriod"/>
            </a:pPr>
            <a:r>
              <a:rPr lang="en-GB" sz="1200" b="0" strike="noStrike" spc="-1" dirty="0">
                <a:solidFill>
                  <a:srgbClr val="000000"/>
                </a:solidFill>
                <a:latin typeface="Calibri"/>
                <a:ea typeface="Calibri"/>
              </a:rPr>
              <a:t>Click for the answer (correct verb turns green).</a:t>
            </a:r>
          </a:p>
          <a:p>
            <a:pPr marL="229320" indent="-228600">
              <a:lnSpc>
                <a:spcPct val="100000"/>
              </a:lnSpc>
              <a:buAutoNum type="arabicPeriod"/>
            </a:pPr>
            <a:r>
              <a:rPr lang="en-GB" sz="1200" b="0" strike="noStrike" spc="-1" dirty="0">
                <a:solidFill>
                  <a:srgbClr val="000000"/>
                </a:solidFill>
                <a:latin typeface="Calibri"/>
                <a:ea typeface="Calibri"/>
              </a:rPr>
              <a:t>Click for next symbol and carry on until all the verbs have been identified.</a:t>
            </a:r>
          </a:p>
          <a:p>
            <a:pPr marL="229320" indent="-228600">
              <a:lnSpc>
                <a:spcPct val="100000"/>
              </a:lnSpc>
              <a:buAutoNum type="arabicPeriod"/>
            </a:pPr>
            <a:endParaRPr lang="en-GB" sz="1200" b="0" strike="noStrike" spc="-1" dirty="0">
              <a:solidFill>
                <a:srgbClr val="000000"/>
              </a:solidFill>
              <a:latin typeface="Calibri"/>
              <a:ea typeface="Calibri"/>
            </a:endParaRPr>
          </a:p>
          <a:p>
            <a:pPr marL="720" indent="0">
              <a:lnSpc>
                <a:spcPct val="100000"/>
              </a:lnSpc>
              <a:buNone/>
            </a:pPr>
            <a:r>
              <a:rPr lang="en-GB" sz="1200" b="0" strike="noStrike" spc="-1" dirty="0">
                <a:solidFill>
                  <a:srgbClr val="000000"/>
                </a:solidFill>
                <a:latin typeface="Calibri"/>
                <a:ea typeface="Calibri"/>
              </a:rPr>
              <a:t>Note: the task will gradually get easier as the correctly identified verbs stay green and can therefore be ruled out as a choice. </a:t>
            </a:r>
          </a:p>
          <a:p>
            <a:pPr marL="216000" indent="-215280">
              <a:lnSpc>
                <a:spcPct val="100000"/>
              </a:lnSpc>
            </a:pPr>
            <a:endParaRPr lang="en-GB" sz="1200" b="0" strike="noStrike" spc="-1" dirty="0">
              <a:latin typeface="Aria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3086479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Timing: 5 minutes</a:t>
            </a:r>
          </a:p>
          <a:p>
            <a:pPr marL="216000" indent="-215280">
              <a:lnSpc>
                <a:spcPct val="100000"/>
              </a:lnSpc>
            </a:pP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practise sorting taught verbs into weak and strong categories. </a:t>
            </a:r>
          </a:p>
          <a:p>
            <a:pPr marL="216000" indent="-215280">
              <a:lnSpc>
                <a:spcPct val="100000"/>
              </a:lnSpc>
            </a:pP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dirty="0">
                <a:latin typeface="Arial"/>
              </a:rPr>
              <a:t>Each item is triggered, allowing the teacher to elicit answers in any order from pupils.</a:t>
            </a: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dirty="0">
                <a:latin typeface="Arial"/>
              </a:rPr>
              <a:t>When pupils say a verb with its correct category, e.g. weak, the teacher clicks on the word and the animation sees it slot into the correctly labelled box.</a:t>
            </a:r>
          </a:p>
          <a:p>
            <a:pPr marL="1440" marR="0" lvl="0" indent="0" algn="l" defTabSz="914400" rtl="0" eaLnBrk="1" fontAlgn="auto" latinLnBrk="0" hangingPunct="1">
              <a:lnSpc>
                <a:spcPct val="100000"/>
              </a:lnSpc>
              <a:spcBef>
                <a:spcPts val="0"/>
              </a:spcBef>
              <a:spcAft>
                <a:spcPts val="0"/>
              </a:spcAft>
              <a:buClr>
                <a:srgbClr val="002060"/>
              </a:buClr>
              <a:buSzTx/>
              <a:buFont typeface="Century Gothic"/>
              <a:buNone/>
              <a:tabLst/>
              <a:defRPr/>
            </a:pPr>
            <a:r>
              <a:rPr lang="en-GB" sz="1200" b="0" strike="noStrike" spc="-1" dirty="0">
                <a:latin typeface="Arial"/>
              </a:rPr>
              <a:t>3.  Repeat for all 14 verbs. </a:t>
            </a: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1349945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 name="PlaceHolder 1"/>
          <p:cNvSpPr>
            <a:spLocks noGrp="1" noRot="1" noChangeAspect="1"/>
          </p:cNvSpPr>
          <p:nvPr>
            <p:ph type="sldImg"/>
          </p:nvPr>
        </p:nvSpPr>
        <p:spPr>
          <a:xfrm>
            <a:off x="685800" y="1143000"/>
            <a:ext cx="5486400" cy="3086100"/>
          </a:xfrm>
          <a:prstGeom prst="rect">
            <a:avLst/>
          </a:prstGeom>
        </p:spPr>
      </p:sp>
      <p:sp>
        <p:nvSpPr>
          <p:cNvPr id="303"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2 minutes </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Click through the animations to remind pupils of the vowel change in the stem for strong verbs. </a:t>
            </a: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Elicit English translation for the German</a:t>
            </a:r>
            <a:r>
              <a:rPr lang="en-GB" sz="1200" b="0" strike="noStrike" spc="-1" baseline="0" dirty="0">
                <a:solidFill>
                  <a:srgbClr val="000000"/>
                </a:solidFill>
                <a:latin typeface="Calibri"/>
                <a:ea typeface="Calibri"/>
              </a:rPr>
              <a:t> </a:t>
            </a:r>
            <a:r>
              <a:rPr lang="en-GB" sz="1200" b="0" strike="noStrike" spc="-1" dirty="0">
                <a:solidFill>
                  <a:srgbClr val="000000"/>
                </a:solidFill>
                <a:latin typeface="Calibri"/>
                <a:ea typeface="Calibri"/>
              </a:rPr>
              <a:t>examples provided.  </a:t>
            </a:r>
          </a:p>
        </p:txBody>
      </p:sp>
      <p:sp>
        <p:nvSpPr>
          <p:cNvPr id="304"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666BF5E4-B3AA-482D-8DF1-4A8A1D53B555}"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7109003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5 minutes</a:t>
            </a: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practise aural distinction between verb endings 1</a:t>
            </a:r>
            <a:r>
              <a:rPr lang="en-GB" sz="1200" b="0" strike="noStrike" spc="-1" baseline="30000" dirty="0">
                <a:solidFill>
                  <a:srgbClr val="000000"/>
                </a:solidFill>
                <a:latin typeface="Calibri"/>
                <a:ea typeface="Calibri"/>
              </a:rPr>
              <a:t>st</a:t>
            </a:r>
            <a:r>
              <a:rPr lang="en-GB" sz="1200" b="0" strike="noStrike" spc="-1" dirty="0">
                <a:solidFill>
                  <a:srgbClr val="000000"/>
                </a:solidFill>
                <a:latin typeface="Calibri"/>
                <a:ea typeface="Calibri"/>
              </a:rPr>
              <a:t> and 3</a:t>
            </a:r>
            <a:r>
              <a:rPr lang="en-GB" sz="1200" b="0" strike="noStrike" spc="-1" baseline="30000" dirty="0">
                <a:solidFill>
                  <a:srgbClr val="000000"/>
                </a:solidFill>
                <a:latin typeface="Calibri"/>
                <a:ea typeface="Calibri"/>
              </a:rPr>
              <a:t>rd</a:t>
            </a:r>
            <a:r>
              <a:rPr lang="en-GB" sz="1200" b="0" strike="noStrike" spc="-1" dirty="0">
                <a:solidFill>
                  <a:srgbClr val="000000"/>
                </a:solidFill>
                <a:latin typeface="Calibri"/>
                <a:ea typeface="Calibri"/>
              </a:rPr>
              <a:t> person singular. </a:t>
            </a:r>
            <a:br>
              <a:rPr dirty="0"/>
            </a:b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Procedure:</a:t>
            </a:r>
          </a:p>
          <a:p>
            <a:pPr marL="216000" indent="-216000">
              <a:lnSpc>
                <a:spcPct val="100000"/>
              </a:lnSpc>
            </a:pPr>
            <a:r>
              <a:rPr lang="en-GB" sz="1200" b="0" strike="noStrike" spc="-1" dirty="0">
                <a:solidFill>
                  <a:srgbClr val="000000"/>
                </a:solidFill>
                <a:latin typeface="Calibri"/>
              </a:rPr>
              <a:t>1. Explain the scenario. Based on the verb endings, pupils listen out for whether Johanna is talking about herself (ich) or her mum </a:t>
            </a:r>
            <a:r>
              <a:rPr lang="en-GB" sz="1200" b="0" strike="noStrike" spc="-1" dirty="0" err="1">
                <a:solidFill>
                  <a:srgbClr val="000000"/>
                </a:solidFill>
                <a:latin typeface="Calibri"/>
              </a:rPr>
              <a:t>Maike</a:t>
            </a:r>
            <a:r>
              <a:rPr lang="en-GB" sz="1200" b="0" strike="noStrike" spc="-1" dirty="0">
                <a:solidFill>
                  <a:srgbClr val="000000"/>
                </a:solidFill>
                <a:latin typeface="Calibri"/>
              </a:rPr>
              <a:t> (</a:t>
            </a:r>
            <a:r>
              <a:rPr lang="en-GB" sz="1200" b="0" strike="noStrike" spc="-1" dirty="0" err="1">
                <a:solidFill>
                  <a:srgbClr val="000000"/>
                </a:solidFill>
                <a:latin typeface="Calibri"/>
              </a:rPr>
              <a:t>sie</a:t>
            </a:r>
            <a:r>
              <a:rPr lang="en-GB" sz="1200" b="0" strike="noStrike" spc="-1" dirty="0">
                <a:solidFill>
                  <a:srgbClr val="000000"/>
                </a:solidFill>
                <a:latin typeface="Calibri"/>
              </a:rPr>
              <a:t>). </a:t>
            </a:r>
          </a:p>
          <a:p>
            <a:pPr marL="216000" marR="0" lvl="0" indent="-216000" algn="l" defTabSz="914400" rtl="0" eaLnBrk="1" fontAlgn="auto" latinLnBrk="0" hangingPunct="1">
              <a:lnSpc>
                <a:spcPct val="100000"/>
              </a:lnSpc>
              <a:spcBef>
                <a:spcPts val="0"/>
              </a:spcBef>
              <a:spcAft>
                <a:spcPts val="0"/>
              </a:spcAft>
              <a:buClrTx/>
              <a:buSzTx/>
              <a:buFontTx/>
              <a:buNone/>
              <a:tabLst/>
              <a:defRPr/>
            </a:pPr>
            <a:r>
              <a:rPr lang="en-GB" sz="1200" b="0" strike="noStrike" spc="-1" dirty="0">
                <a:solidFill>
                  <a:srgbClr val="000000"/>
                </a:solidFill>
                <a:latin typeface="Calibri"/>
              </a:rPr>
              <a:t>2. Click on the sound button for the example. Elicit the answer. Note that </a:t>
            </a:r>
            <a:r>
              <a:rPr lang="en-GB" sz="1200" b="0" strike="noStrike" spc="-1" dirty="0" err="1">
                <a:solidFill>
                  <a:srgbClr val="000000"/>
                </a:solidFill>
                <a:latin typeface="Calibri"/>
              </a:rPr>
              <a:t>laufen</a:t>
            </a:r>
            <a:r>
              <a:rPr lang="en-GB" sz="1200" b="0" strike="noStrike" spc="-1" dirty="0">
                <a:solidFill>
                  <a:srgbClr val="000000"/>
                </a:solidFill>
                <a:latin typeface="Calibri"/>
              </a:rPr>
              <a:t> can be used to mean both running and walking so either translation of the example is correct.</a:t>
            </a:r>
          </a:p>
          <a:p>
            <a:pPr marL="216000" indent="-216000">
              <a:lnSpc>
                <a:spcPct val="100000"/>
              </a:lnSpc>
            </a:pPr>
            <a:r>
              <a:rPr lang="en-GB" sz="1200" b="0" strike="noStrike" spc="-1" dirty="0">
                <a:solidFill>
                  <a:srgbClr val="000000"/>
                </a:solidFill>
                <a:latin typeface="Calibri"/>
              </a:rPr>
              <a:t>3. Click to reveal the answer tick. Click on sound button again – pupils listen out for the meaning. Elicit the meaning in English.</a:t>
            </a:r>
          </a:p>
          <a:p>
            <a:pPr marL="216000" indent="-216000">
              <a:lnSpc>
                <a:spcPct val="100000"/>
              </a:lnSpc>
            </a:pPr>
            <a:r>
              <a:rPr lang="en-GB" sz="1200" b="0" strike="noStrike" spc="-1" dirty="0">
                <a:solidFill>
                  <a:srgbClr val="000000"/>
                </a:solidFill>
                <a:latin typeface="Calibri"/>
              </a:rPr>
              <a:t>4. Click to reveal the English meaning. Note that the German present tense translates two ways into English – both answers can be correct, depending on context (e.g., I’m not sleeping / I don’t sleep).  Ensure pupils know that the two translations are possible here.</a:t>
            </a:r>
          </a:p>
          <a:p>
            <a:pPr marL="216000" indent="-216000">
              <a:lnSpc>
                <a:spcPct val="100000"/>
              </a:lnSpc>
            </a:pPr>
            <a:r>
              <a:rPr lang="en-GB" sz="1200" b="0" strike="noStrike" spc="-1" dirty="0">
                <a:solidFill>
                  <a:srgbClr val="000000"/>
                </a:solidFill>
                <a:latin typeface="Calibri"/>
              </a:rPr>
              <a:t>5.  Continue for 1-6. </a:t>
            </a:r>
          </a:p>
          <a:p>
            <a:pPr marL="216000" indent="-216000">
              <a:lnSpc>
                <a:spcPct val="100000"/>
              </a:lnSpc>
            </a:pPr>
            <a:endParaRPr lang="en-GB" sz="1200" b="1" strike="noStrike" spc="-1" dirty="0">
              <a:solidFill>
                <a:srgbClr val="000000"/>
              </a:solidFill>
              <a:latin typeface="Calibri"/>
            </a:endParaRPr>
          </a:p>
          <a:p>
            <a:pPr marL="216000" indent="-216000">
              <a:lnSpc>
                <a:spcPct val="100000"/>
              </a:lnSpc>
            </a:pPr>
            <a:r>
              <a:rPr lang="en-GB" sz="1200" b="1" strike="noStrike" spc="-1" dirty="0">
                <a:solidFill>
                  <a:srgbClr val="000000"/>
                </a:solidFill>
                <a:latin typeface="Calibri"/>
              </a:rPr>
              <a:t>Transcript:</a:t>
            </a:r>
          </a:p>
          <a:p>
            <a:pPr marL="216000" indent="-216000">
              <a:lnSpc>
                <a:spcPct val="100000"/>
              </a:lnSpc>
            </a:pPr>
            <a:r>
              <a:rPr lang="en-GB" sz="1200" b="0" strike="noStrike" spc="-1" dirty="0" err="1">
                <a:solidFill>
                  <a:srgbClr val="000000"/>
                </a:solidFill>
                <a:latin typeface="Calibri"/>
              </a:rPr>
              <a:t>Beispiel</a:t>
            </a:r>
            <a:r>
              <a:rPr lang="en-GB" sz="1200" b="0" strike="noStrike" spc="-1" dirty="0">
                <a:solidFill>
                  <a:srgbClr val="000000"/>
                </a:solidFill>
                <a:latin typeface="Calibri"/>
              </a:rPr>
              <a:t>: [Ich] </a:t>
            </a:r>
            <a:r>
              <a:rPr lang="en-GB" sz="1200" b="0" strike="noStrike" spc="-1" dirty="0" err="1">
                <a:solidFill>
                  <a:srgbClr val="000000"/>
                </a:solidFill>
                <a:latin typeface="Calibri"/>
              </a:rPr>
              <a:t>laufe</a:t>
            </a:r>
            <a:r>
              <a:rPr lang="en-GB" sz="1200" b="0" strike="noStrike" spc="-1" dirty="0">
                <a:solidFill>
                  <a:srgbClr val="000000"/>
                </a:solidFill>
                <a:latin typeface="Calibri"/>
              </a:rPr>
              <a:t> in die Stadt. </a:t>
            </a:r>
          </a:p>
          <a:p>
            <a:pPr marL="228600" indent="-228600">
              <a:lnSpc>
                <a:spcPct val="100000"/>
              </a:lnSpc>
              <a:buAutoNum type="arabicPeriod"/>
            </a:pPr>
            <a:r>
              <a:rPr lang="en-GB" sz="1200" b="0" strike="noStrike" spc="-1" dirty="0">
                <a:solidFill>
                  <a:srgbClr val="000000"/>
                </a:solidFill>
                <a:latin typeface="Calibri"/>
              </a:rPr>
              <a:t>[Sie] </a:t>
            </a:r>
            <a:r>
              <a:rPr lang="en-GB" sz="1200" b="0" strike="noStrike" spc="-1" dirty="0" err="1">
                <a:solidFill>
                  <a:srgbClr val="000000"/>
                </a:solidFill>
                <a:latin typeface="Calibri"/>
              </a:rPr>
              <a:t>wird</a:t>
            </a:r>
            <a:r>
              <a:rPr lang="en-GB" sz="1200" b="0" strike="noStrike" spc="-1" dirty="0">
                <a:solidFill>
                  <a:srgbClr val="000000"/>
                </a:solidFill>
                <a:latin typeface="Calibri"/>
              </a:rPr>
              <a:t> </a:t>
            </a:r>
            <a:r>
              <a:rPr lang="en-GB" sz="1200" b="0" strike="noStrike" spc="-1" dirty="0" err="1">
                <a:solidFill>
                  <a:srgbClr val="000000"/>
                </a:solidFill>
                <a:latin typeface="Calibri"/>
              </a:rPr>
              <a:t>müde</a:t>
            </a:r>
            <a:r>
              <a:rPr lang="en-GB" sz="1200" b="0" strike="noStrike" spc="-1" dirty="0">
                <a:solidFill>
                  <a:srgbClr val="000000"/>
                </a:solidFill>
                <a:latin typeface="Calibri"/>
              </a:rPr>
              <a:t>.</a:t>
            </a:r>
          </a:p>
          <a:p>
            <a:pPr marL="228600" indent="-228600">
              <a:lnSpc>
                <a:spcPct val="100000"/>
              </a:lnSpc>
              <a:buAutoNum type="arabicPeriod"/>
            </a:pPr>
            <a:r>
              <a:rPr lang="en-GB" sz="1200" b="0" strike="noStrike" spc="-1" dirty="0">
                <a:latin typeface="Arial"/>
              </a:rPr>
              <a:t>[Ich] </a:t>
            </a:r>
            <a:r>
              <a:rPr lang="en-GB" sz="1200" b="0" strike="noStrike" spc="-1" dirty="0" err="1">
                <a:latin typeface="Arial"/>
              </a:rPr>
              <a:t>schlafe</a:t>
            </a:r>
            <a:r>
              <a:rPr lang="en-GB" sz="1200" b="0" strike="noStrike" spc="-1" dirty="0">
                <a:latin typeface="Arial"/>
              </a:rPr>
              <a:t> </a:t>
            </a:r>
            <a:r>
              <a:rPr lang="en-GB" sz="1200" b="0" strike="noStrike" spc="-1" dirty="0" err="1">
                <a:latin typeface="Arial"/>
              </a:rPr>
              <a:t>nicht</a:t>
            </a:r>
            <a:r>
              <a:rPr lang="en-GB" sz="1200" b="0" strike="noStrike" spc="-1" dirty="0">
                <a:latin typeface="Arial"/>
              </a:rPr>
              <a:t> – ich </a:t>
            </a:r>
            <a:r>
              <a:rPr lang="en-GB" sz="1200" b="0" strike="noStrike" spc="-1" dirty="0" err="1">
                <a:latin typeface="Arial"/>
              </a:rPr>
              <a:t>habe</a:t>
            </a:r>
            <a:r>
              <a:rPr lang="en-GB" sz="1200" b="0" strike="noStrike" spc="-1" dirty="0">
                <a:latin typeface="Arial"/>
              </a:rPr>
              <a:t> </a:t>
            </a:r>
            <a:r>
              <a:rPr lang="en-GB" sz="1200" b="0" strike="noStrike" spc="-1" dirty="0" err="1">
                <a:latin typeface="Arial"/>
              </a:rPr>
              <a:t>viel</a:t>
            </a:r>
            <a:r>
              <a:rPr lang="en-GB" sz="1200" b="0" strike="noStrike" spc="-1" dirty="0">
                <a:latin typeface="Arial"/>
              </a:rPr>
              <a:t> </a:t>
            </a:r>
            <a:r>
              <a:rPr lang="en-GB" sz="1200" b="0" strike="noStrike" spc="-1" dirty="0" err="1">
                <a:latin typeface="Arial"/>
              </a:rPr>
              <a:t>Spaß</a:t>
            </a:r>
            <a:r>
              <a:rPr lang="en-GB" sz="1200" b="0" strike="noStrike" spc="-1" dirty="0">
                <a:latin typeface="Arial"/>
              </a:rPr>
              <a:t>!</a:t>
            </a:r>
          </a:p>
          <a:p>
            <a:pPr marL="228600" indent="-228600">
              <a:lnSpc>
                <a:spcPct val="100000"/>
              </a:lnSpc>
              <a:buAutoNum type="arabicPeriod"/>
            </a:pPr>
            <a:r>
              <a:rPr lang="en-GB" sz="1200" b="0" strike="noStrike" spc="-1" dirty="0">
                <a:latin typeface="Arial"/>
              </a:rPr>
              <a:t>[Ich] </a:t>
            </a:r>
            <a:r>
              <a:rPr lang="en-GB" sz="1200" b="0" strike="noStrike" spc="-1" dirty="0" err="1">
                <a:latin typeface="Arial"/>
              </a:rPr>
              <a:t>spreche</a:t>
            </a:r>
            <a:r>
              <a:rPr lang="en-GB" sz="1200" b="0" strike="noStrike" spc="-1" dirty="0">
                <a:latin typeface="Arial"/>
              </a:rPr>
              <a:t> am </a:t>
            </a:r>
            <a:r>
              <a:rPr lang="en-GB" sz="1200" b="0" strike="noStrike" spc="-1" dirty="0" err="1">
                <a:latin typeface="Arial"/>
              </a:rPr>
              <a:t>Telefon</a:t>
            </a:r>
            <a:r>
              <a:rPr lang="en-GB" sz="1200" b="0" strike="noStrike" spc="-1" dirty="0">
                <a:latin typeface="Arial"/>
              </a:rPr>
              <a:t>.  </a:t>
            </a:r>
          </a:p>
          <a:p>
            <a:pPr marL="228600" indent="-228600">
              <a:lnSpc>
                <a:spcPct val="100000"/>
              </a:lnSpc>
              <a:buAutoNum type="arabicPeriod"/>
            </a:pPr>
            <a:r>
              <a:rPr lang="en-GB" sz="1200" b="0" strike="noStrike" spc="-1" dirty="0">
                <a:latin typeface="Arial"/>
              </a:rPr>
              <a:t>[Sie] </a:t>
            </a:r>
            <a:r>
              <a:rPr lang="en-GB" sz="1200" b="0" strike="noStrike" spc="-1" dirty="0" err="1">
                <a:latin typeface="Arial"/>
              </a:rPr>
              <a:t>sieht</a:t>
            </a:r>
            <a:r>
              <a:rPr lang="en-GB" sz="1200" b="0" strike="noStrike" spc="-1" dirty="0">
                <a:latin typeface="Arial"/>
              </a:rPr>
              <a:t> </a:t>
            </a:r>
            <a:r>
              <a:rPr lang="en-GB" sz="1200" b="0" strike="noStrike" spc="-1" dirty="0" err="1">
                <a:latin typeface="Arial"/>
              </a:rPr>
              <a:t>viele</a:t>
            </a:r>
            <a:r>
              <a:rPr lang="en-GB" sz="1200" b="0" strike="noStrike" spc="-1" dirty="0">
                <a:latin typeface="Arial"/>
              </a:rPr>
              <a:t> Menschen. </a:t>
            </a:r>
          </a:p>
          <a:p>
            <a:pPr marL="228600" indent="-228600">
              <a:lnSpc>
                <a:spcPct val="100000"/>
              </a:lnSpc>
              <a:buAutoNum type="arabicPeriod"/>
            </a:pPr>
            <a:r>
              <a:rPr lang="en-GB" sz="1200" b="0" strike="noStrike" spc="-1" dirty="0">
                <a:latin typeface="Arial"/>
              </a:rPr>
              <a:t>[Ich] lese </a:t>
            </a:r>
            <a:r>
              <a:rPr lang="en-GB" sz="1200" b="0" strike="noStrike" spc="-1" dirty="0" err="1">
                <a:latin typeface="Arial"/>
              </a:rPr>
              <a:t>ein</a:t>
            </a:r>
            <a:r>
              <a:rPr lang="en-GB" sz="1200" b="0" strike="noStrike" spc="-1" dirty="0">
                <a:latin typeface="Arial"/>
              </a:rPr>
              <a:t> Buch. Es </a:t>
            </a:r>
            <a:r>
              <a:rPr lang="en-GB" sz="1200" b="0" strike="noStrike" spc="-1" dirty="0" err="1">
                <a:latin typeface="Arial"/>
              </a:rPr>
              <a:t>heißt</a:t>
            </a:r>
            <a:r>
              <a:rPr lang="en-GB" sz="1200" b="0" strike="noStrike" spc="-1" dirty="0">
                <a:latin typeface="Arial"/>
              </a:rPr>
              <a:t>: Karneval in Köln! </a:t>
            </a:r>
          </a:p>
          <a:p>
            <a:pPr marL="228600" indent="-228600">
              <a:lnSpc>
                <a:spcPct val="100000"/>
              </a:lnSpc>
              <a:buAutoNum type="arabicPeriod"/>
            </a:pPr>
            <a:r>
              <a:rPr lang="en-GB" sz="1200" b="0" strike="noStrike" spc="-1" dirty="0">
                <a:latin typeface="Arial"/>
              </a:rPr>
              <a:t>[Sie] </a:t>
            </a:r>
            <a:r>
              <a:rPr lang="en-GB" sz="1200" b="0" strike="noStrike" spc="-1" dirty="0" err="1">
                <a:latin typeface="Arial"/>
              </a:rPr>
              <a:t>trägt</a:t>
            </a:r>
            <a:r>
              <a:rPr lang="en-GB" sz="1200" b="0" strike="noStrike" spc="-1" dirty="0">
                <a:latin typeface="Arial"/>
              </a:rPr>
              <a:t> </a:t>
            </a:r>
            <a:r>
              <a:rPr lang="en-GB" sz="1200" b="0" strike="noStrike" spc="-1" dirty="0" err="1">
                <a:latin typeface="Arial"/>
              </a:rPr>
              <a:t>Partykleidung</a:t>
            </a:r>
            <a:r>
              <a:rPr lang="en-GB" sz="1200" b="0" strike="noStrike" spc="-1" dirty="0">
                <a:latin typeface="Arial"/>
              </a:rPr>
              <a:t>. </a:t>
            </a:r>
          </a:p>
          <a:p>
            <a:pPr marL="228600" indent="-228600">
              <a:lnSpc>
                <a:spcPct val="100000"/>
              </a:lnSpc>
              <a:buAutoNum type="arabicPeriod"/>
            </a:pPr>
            <a:endParaRPr lang="en-GB" sz="1200" b="0" strike="noStrike" spc="-1" dirty="0">
              <a:latin typeface="Arial"/>
            </a:endParaRP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24405450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Timing: 6 minutes</a:t>
            </a:r>
          </a:p>
          <a:p>
            <a:pPr marL="216000" indent="-215280">
              <a:lnSpc>
                <a:spcPct val="100000"/>
              </a:lnSpc>
            </a:pP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practise written comprehension of the first versus the third person singular verb endings.</a:t>
            </a:r>
          </a:p>
          <a:p>
            <a:pPr marL="216000" indent="-215280">
              <a:lnSpc>
                <a:spcPct val="100000"/>
              </a:lnSpc>
            </a:pPr>
            <a:endParaRPr lang="en-GB" sz="1200" b="0"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Procedure:</a:t>
            </a:r>
          </a:p>
          <a:p>
            <a:pPr marL="216000" indent="-215280">
              <a:lnSpc>
                <a:spcPct val="100000"/>
              </a:lnSpc>
            </a:pPr>
            <a:r>
              <a:rPr lang="en-GB" sz="1200" b="0" strike="noStrike" spc="-1" dirty="0">
                <a:solidFill>
                  <a:srgbClr val="000000"/>
                </a:solidFill>
                <a:latin typeface="Calibri"/>
                <a:ea typeface="Calibri"/>
              </a:rPr>
              <a:t>Explain the scenario. </a:t>
            </a:r>
          </a:p>
          <a:p>
            <a:pPr marL="229320" indent="-228600">
              <a:lnSpc>
                <a:spcPct val="100000"/>
              </a:lnSpc>
              <a:buAutoNum type="arabicPeriod"/>
            </a:pPr>
            <a:r>
              <a:rPr lang="en-GB" sz="1200" b="0" strike="noStrike" spc="-1" dirty="0">
                <a:solidFill>
                  <a:srgbClr val="000000"/>
                </a:solidFill>
                <a:latin typeface="Calibri"/>
                <a:ea typeface="Calibri"/>
              </a:rPr>
              <a:t>Pupils read the items 1-6 and decide, based on the verb endings, whether Moritz is talking about himself (ich) or about Johanna (</a:t>
            </a:r>
            <a:r>
              <a:rPr lang="en-GB" sz="1200" b="0" strike="noStrike" spc="-1" dirty="0" err="1">
                <a:solidFill>
                  <a:srgbClr val="000000"/>
                </a:solidFill>
                <a:latin typeface="Calibri"/>
                <a:ea typeface="Calibri"/>
              </a:rPr>
              <a:t>sie</a:t>
            </a:r>
            <a:r>
              <a:rPr lang="en-GB" sz="1200" b="0" strike="noStrike" spc="-1" dirty="0">
                <a:solidFill>
                  <a:srgbClr val="000000"/>
                </a:solidFill>
                <a:latin typeface="Calibri"/>
                <a:ea typeface="Calibri"/>
              </a:rPr>
              <a:t>).</a:t>
            </a:r>
          </a:p>
          <a:p>
            <a:pPr marL="229320" indent="-228600">
              <a:lnSpc>
                <a:spcPct val="100000"/>
              </a:lnSpc>
              <a:buAutoNum type="arabicPeriod"/>
            </a:pPr>
            <a:r>
              <a:rPr lang="en-GB" sz="1200" b="0" strike="noStrike" spc="-1" dirty="0">
                <a:solidFill>
                  <a:srgbClr val="000000"/>
                </a:solidFill>
                <a:latin typeface="Calibri"/>
                <a:ea typeface="Calibri"/>
              </a:rPr>
              <a:t>Click to reveal the answers in turn. </a:t>
            </a:r>
          </a:p>
          <a:p>
            <a:pPr marL="229320" indent="-228600">
              <a:lnSpc>
                <a:spcPct val="100000"/>
              </a:lnSpc>
              <a:buAutoNum type="arabicPeriod"/>
            </a:pPr>
            <a:r>
              <a:rPr lang="en-GB" sz="1200" b="0" strike="noStrike" spc="-1" dirty="0">
                <a:solidFill>
                  <a:srgbClr val="000000"/>
                </a:solidFill>
                <a:latin typeface="Calibri"/>
                <a:ea typeface="Calibri"/>
              </a:rPr>
              <a:t>Elicit English sentence meanings, orally.</a:t>
            </a:r>
          </a:p>
          <a:p>
            <a:pPr marL="229320" indent="-228600">
              <a:lnSpc>
                <a:spcPct val="100000"/>
              </a:lnSpc>
              <a:buAutoNum type="arabicPeriod"/>
            </a:pPr>
            <a:endParaRPr lang="en-GB" sz="1200" b="0" strike="noStrike" spc="-1" dirty="0">
              <a:solidFill>
                <a:srgbClr val="000000"/>
              </a:solidFill>
              <a:latin typeface="Calibri"/>
              <a:ea typeface="Calibri"/>
            </a:endParaRPr>
          </a:p>
          <a:p>
            <a:pPr marL="720" indent="0">
              <a:lnSpc>
                <a:spcPct val="100000"/>
              </a:lnSpc>
              <a:buNone/>
            </a:pPr>
            <a:r>
              <a:rPr lang="en-GB" sz="1200" b="1" strike="noStrike" spc="-1" dirty="0">
                <a:solidFill>
                  <a:srgbClr val="000000"/>
                </a:solidFill>
                <a:latin typeface="Calibri"/>
                <a:ea typeface="Calibri"/>
              </a:rPr>
              <a:t>Translations</a:t>
            </a:r>
          </a:p>
          <a:p>
            <a:pPr marL="229320" indent="-228600">
              <a:lnSpc>
                <a:spcPct val="100000"/>
              </a:lnSpc>
              <a:buAutoNum type="arabicPeriod"/>
            </a:pPr>
            <a:r>
              <a:rPr lang="en-GB" sz="1200" b="0" strike="noStrike" spc="-1" dirty="0">
                <a:solidFill>
                  <a:srgbClr val="000000"/>
                </a:solidFill>
                <a:latin typeface="Calibri"/>
                <a:ea typeface="Calibri"/>
              </a:rPr>
              <a:t>I see lots of people in Köln/Cologne.</a:t>
            </a:r>
          </a:p>
          <a:p>
            <a:pPr marL="229320" indent="-228600">
              <a:lnSpc>
                <a:spcPct val="100000"/>
              </a:lnSpc>
              <a:buAutoNum type="arabicPeriod"/>
            </a:pPr>
            <a:r>
              <a:rPr lang="en-GB" sz="1200" b="0" strike="noStrike" spc="-1" dirty="0">
                <a:solidFill>
                  <a:srgbClr val="000000"/>
                </a:solidFill>
                <a:latin typeface="Calibri"/>
                <a:ea typeface="Calibri"/>
              </a:rPr>
              <a:t>I am talking with Mum.</a:t>
            </a:r>
          </a:p>
          <a:p>
            <a:pPr marL="229320" indent="-228600">
              <a:lnSpc>
                <a:spcPct val="100000"/>
              </a:lnSpc>
              <a:buAutoNum type="arabicPeriod"/>
            </a:pPr>
            <a:r>
              <a:rPr lang="en-GB" sz="1200" b="0" strike="noStrike" spc="-1" dirty="0">
                <a:solidFill>
                  <a:srgbClr val="000000"/>
                </a:solidFill>
                <a:latin typeface="Calibri"/>
                <a:ea typeface="Calibri"/>
              </a:rPr>
              <a:t>She </a:t>
            </a:r>
            <a:r>
              <a:rPr lang="en-GB" sz="1200" b="0" strike="noStrike" spc="-1">
                <a:solidFill>
                  <a:srgbClr val="000000"/>
                </a:solidFill>
                <a:latin typeface="Calibri"/>
                <a:ea typeface="Calibri"/>
              </a:rPr>
              <a:t>is walking/running </a:t>
            </a:r>
            <a:r>
              <a:rPr lang="en-GB" sz="1200" b="0" strike="noStrike" spc="-1" dirty="0">
                <a:solidFill>
                  <a:srgbClr val="000000"/>
                </a:solidFill>
                <a:latin typeface="Calibri"/>
                <a:ea typeface="Calibri"/>
              </a:rPr>
              <a:t>into town.</a:t>
            </a:r>
          </a:p>
          <a:p>
            <a:pPr marL="229320" indent="-228600">
              <a:lnSpc>
                <a:spcPct val="100000"/>
              </a:lnSpc>
              <a:buAutoNum type="arabicPeriod"/>
            </a:pPr>
            <a:r>
              <a:rPr lang="en-GB" sz="1200" b="0" strike="noStrike" spc="-1" dirty="0">
                <a:solidFill>
                  <a:srgbClr val="000000"/>
                </a:solidFill>
                <a:latin typeface="Calibri"/>
                <a:ea typeface="Calibri"/>
              </a:rPr>
              <a:t>She is tired and happy – she is sleeping!</a:t>
            </a:r>
          </a:p>
          <a:p>
            <a:pPr marL="229320" indent="-228600">
              <a:lnSpc>
                <a:spcPct val="100000"/>
              </a:lnSpc>
              <a:buAutoNum type="arabicPeriod"/>
            </a:pPr>
            <a:r>
              <a:rPr lang="en-GB" sz="1200" b="0" strike="noStrike" spc="-1" dirty="0">
                <a:solidFill>
                  <a:srgbClr val="000000"/>
                </a:solidFill>
                <a:latin typeface="Calibri"/>
                <a:ea typeface="Calibri"/>
              </a:rPr>
              <a:t>I am reading the book ‘Carnival in Cologne’.</a:t>
            </a:r>
          </a:p>
          <a:p>
            <a:pPr marL="229320" indent="-228600">
              <a:lnSpc>
                <a:spcPct val="100000"/>
              </a:lnSpc>
              <a:buAutoNum type="arabicPeriod"/>
            </a:pPr>
            <a:r>
              <a:rPr lang="en-GB" sz="1200" b="0" strike="noStrike" spc="-1" dirty="0">
                <a:solidFill>
                  <a:srgbClr val="000000"/>
                </a:solidFill>
                <a:latin typeface="Calibri"/>
                <a:ea typeface="Calibri"/>
              </a:rPr>
              <a:t>She is wearing party clothes on the street.</a:t>
            </a:r>
          </a:p>
          <a:p>
            <a:pPr marL="216000" indent="-215280">
              <a:lnSpc>
                <a:spcPct val="100000"/>
              </a:lnSpc>
            </a:pPr>
            <a:endParaRPr lang="en-GB" sz="1200" b="0" strike="noStrike" spc="-1" dirty="0">
              <a:latin typeface="Arial"/>
            </a:endParaRP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endParaRPr lang="en-GB" sz="1200" b="0" strike="noStrike" spc="-1" dirty="0">
              <a:latin typeface="Aria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1" normalizeH="0" baseline="0" noProof="0">
              <a:ln>
                <a:noFill/>
              </a:ln>
              <a:solidFill>
                <a:prstClr val="black"/>
              </a:solidFill>
              <a:effectLst/>
              <a:uLnTx/>
              <a:uFillTx/>
              <a:latin typeface="Aria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46224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4"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GB" sz="3200" b="0" strike="noStrike" spc="-1">
              <a:latin typeface="Arial"/>
            </a:endParaRPr>
          </a:p>
        </p:txBody>
      </p:sp>
      <p:sp>
        <p:nvSpPr>
          <p:cNvPr id="25"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810836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9"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
        <p:nvSpPr>
          <p:cNvPr id="30"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9172560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2"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GB" sz="3200" b="0" strike="noStrike" spc="-1">
              <a:latin typeface="Arial"/>
            </a:endParaRPr>
          </a:p>
        </p:txBody>
      </p:sp>
      <p:sp>
        <p:nvSpPr>
          <p:cNvPr id="33"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GB" sz="3200" b="0" strike="noStrike" spc="-1">
              <a:latin typeface="Arial"/>
            </a:endParaRPr>
          </a:p>
        </p:txBody>
      </p:sp>
      <p:sp>
        <p:nvSpPr>
          <p:cNvPr id="34"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GB" sz="3200" b="0" strike="noStrike" spc="-1">
              <a:latin typeface="Arial"/>
            </a:endParaRPr>
          </a:p>
        </p:txBody>
      </p:sp>
      <p:sp>
        <p:nvSpPr>
          <p:cNvPr id="35"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GB" sz="3200" b="0" strike="noStrike" spc="-1">
              <a:latin typeface="Arial"/>
            </a:endParaRPr>
          </a:p>
        </p:txBody>
      </p:sp>
      <p:sp>
        <p:nvSpPr>
          <p:cNvPr id="36"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GB" sz="3200" b="0" strike="noStrike" spc="-1">
              <a:latin typeface="Arial"/>
            </a:endParaRPr>
          </a:p>
        </p:txBody>
      </p:sp>
      <p:sp>
        <p:nvSpPr>
          <p:cNvPr id="37"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7595966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30808189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5"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0478887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8"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1397400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Tree>
    <p:extLst>
      <p:ext uri="{BB962C8B-B14F-4D97-AF65-F5344CB8AC3E}">
        <p14:creationId xmlns:p14="http://schemas.microsoft.com/office/powerpoint/2010/main" val="37953832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9480" y="273600"/>
            <a:ext cx="10972440" cy="530784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1475718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13"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
        <p:nvSpPr>
          <p:cNvPr id="14"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3906417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6"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1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18"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3216433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2"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2785809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GB" sz="4400" b="0" strike="noStrike" spc="-1" dirty="0">
                <a:latin typeface="Arial"/>
              </a:rPr>
              <a:t>Click to edit the title text format</a:t>
            </a:r>
          </a:p>
        </p:txBody>
      </p:sp>
      <p:sp>
        <p:nvSpPr>
          <p:cNvPr id="3"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GB"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GB" sz="2800" b="0" strike="noStrike" spc="-1">
                <a:latin typeface="Arial"/>
              </a:rPr>
              <a:t>Second Outline Level</a:t>
            </a:r>
          </a:p>
          <a:p>
            <a:pPr marL="1296000" lvl="2" indent="-288000">
              <a:spcBef>
                <a:spcPts val="850"/>
              </a:spcBef>
              <a:buClr>
                <a:srgbClr val="000000"/>
              </a:buClr>
              <a:buSzPct val="45000"/>
              <a:buFont typeface="Wingdings" charset="2"/>
              <a:buChar char=""/>
            </a:pPr>
            <a:r>
              <a:rPr lang="en-GB" sz="2400" b="0" strike="noStrike" spc="-1">
                <a:latin typeface="Arial"/>
              </a:rPr>
              <a:t>Third Outline Level</a:t>
            </a:r>
          </a:p>
          <a:p>
            <a:pPr marL="1728000" lvl="3" indent="-216000">
              <a:spcBef>
                <a:spcPts val="567"/>
              </a:spcBef>
              <a:buClr>
                <a:srgbClr val="000000"/>
              </a:buClr>
              <a:buSzPct val="75000"/>
              <a:buFont typeface="Symbol" charset="2"/>
              <a:buChar char=""/>
            </a:pPr>
            <a:r>
              <a:rPr lang="en-GB" sz="2000" b="0" strike="noStrike" spc="-1">
                <a:latin typeface="Arial"/>
              </a:rPr>
              <a:t>Fourth Outline Level</a:t>
            </a:r>
          </a:p>
          <a:p>
            <a:pPr marL="2160000" lvl="4" indent="-216000">
              <a:spcBef>
                <a:spcPts val="283"/>
              </a:spcBef>
              <a:buClr>
                <a:srgbClr val="000000"/>
              </a:buClr>
              <a:buSzPct val="45000"/>
              <a:buFont typeface="Wingdings" charset="2"/>
              <a:buChar char=""/>
            </a:pPr>
            <a:r>
              <a:rPr lang="en-GB" sz="2000" b="0" strike="noStrike" spc="-1">
                <a:latin typeface="Arial"/>
              </a:rPr>
              <a:t>Fifth Outline Level</a:t>
            </a:r>
          </a:p>
          <a:p>
            <a:pPr marL="2592000" lvl="5" indent="-216000">
              <a:spcBef>
                <a:spcPts val="283"/>
              </a:spcBef>
              <a:buClr>
                <a:srgbClr val="000000"/>
              </a:buClr>
              <a:buSzPct val="45000"/>
              <a:buFont typeface="Wingdings" charset="2"/>
              <a:buChar char=""/>
            </a:pPr>
            <a:r>
              <a:rPr lang="en-GB" sz="2000" b="0" strike="noStrike" spc="-1">
                <a:latin typeface="Arial"/>
              </a:rPr>
              <a:t>Sixth Outline Level</a:t>
            </a:r>
          </a:p>
          <a:p>
            <a:pPr marL="3024000" lvl="6" indent="-216000">
              <a:spcBef>
                <a:spcPts val="283"/>
              </a:spcBef>
              <a:buClr>
                <a:srgbClr val="000000"/>
              </a:buClr>
              <a:buSzPct val="45000"/>
              <a:buFont typeface="Wingdings" charset="2"/>
              <a:buChar char=""/>
            </a:pPr>
            <a:r>
              <a:rPr lang="en-GB" sz="2000" b="0" strike="noStrike" spc="-1">
                <a:latin typeface="Arial"/>
              </a:rPr>
              <a:t>Seventh Outline Level</a:t>
            </a:r>
          </a:p>
        </p:txBody>
      </p:sp>
    </p:spTree>
    <p:extLst>
      <p:ext uri="{BB962C8B-B14F-4D97-AF65-F5344CB8AC3E}">
        <p14:creationId xmlns:p14="http://schemas.microsoft.com/office/powerpoint/2010/main" val="274283383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206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206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206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audio" Target="../media/audio1.wav"/><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68.png"/><Relationship Id="rId13" Type="http://schemas.openxmlformats.org/officeDocument/2006/relationships/audio" Target="../media/audio77.wav"/><Relationship Id="rId3" Type="http://schemas.openxmlformats.org/officeDocument/2006/relationships/audio" Target="../media/audio73.wav"/><Relationship Id="rId7" Type="http://schemas.openxmlformats.org/officeDocument/2006/relationships/audio" Target="../media/audio75.wav"/><Relationship Id="rId12" Type="http://schemas.openxmlformats.org/officeDocument/2006/relationships/image" Target="../media/image71.png"/><Relationship Id="rId17" Type="http://schemas.openxmlformats.org/officeDocument/2006/relationships/image" Target="../media/image74.png"/><Relationship Id="rId2" Type="http://schemas.openxmlformats.org/officeDocument/2006/relationships/notesSlide" Target="../notesSlides/notesSlide10.xml"/><Relationship Id="rId16" Type="http://schemas.openxmlformats.org/officeDocument/2006/relationships/image" Target="../media/image73.png"/><Relationship Id="rId1" Type="http://schemas.openxmlformats.org/officeDocument/2006/relationships/slideLayout" Target="../slideLayouts/slideLayout5.xml"/><Relationship Id="rId6" Type="http://schemas.openxmlformats.org/officeDocument/2006/relationships/image" Target="../media/image67.png"/><Relationship Id="rId11" Type="http://schemas.openxmlformats.org/officeDocument/2006/relationships/image" Target="../media/image70.png"/><Relationship Id="rId5" Type="http://schemas.openxmlformats.org/officeDocument/2006/relationships/image" Target="../media/image66.png"/><Relationship Id="rId15" Type="http://schemas.openxmlformats.org/officeDocument/2006/relationships/image" Target="../media/image72.png"/><Relationship Id="rId10" Type="http://schemas.openxmlformats.org/officeDocument/2006/relationships/audio" Target="../media/audio76.wav"/><Relationship Id="rId4" Type="http://schemas.openxmlformats.org/officeDocument/2006/relationships/audio" Target="../media/audio74.wav"/><Relationship Id="rId9" Type="http://schemas.openxmlformats.org/officeDocument/2006/relationships/image" Target="../media/image69.png"/><Relationship Id="rId14" Type="http://schemas.openxmlformats.org/officeDocument/2006/relationships/audio" Target="../media/audio78.wav"/></Relationships>
</file>

<file path=ppt/slides/_rels/slide11.xml.rels><?xml version="1.0" encoding="UTF-8" standalone="yes"?>
<Relationships xmlns="http://schemas.openxmlformats.org/package/2006/relationships"><Relationship Id="rId3" Type="http://schemas.openxmlformats.org/officeDocument/2006/relationships/audio" Target="../media/audio79.wav"/><Relationship Id="rId2" Type="http://schemas.openxmlformats.org/officeDocument/2006/relationships/notesSlide" Target="../notesSlides/notesSlide11.xml"/><Relationship Id="rId1" Type="http://schemas.openxmlformats.org/officeDocument/2006/relationships/slideLayout" Target="../slideLayouts/slideLayout5.xml"/><Relationship Id="rId4" Type="http://schemas.openxmlformats.org/officeDocument/2006/relationships/image" Target="../media/image1.gif"/></Relationships>
</file>

<file path=ppt/slides/_rels/slide2.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audio" Target="../media/audio3.wav"/></Relationships>
</file>

<file path=ppt/slides/_rels/slide3.xml.rels><?xml version="1.0" encoding="UTF-8" standalone="yes"?>
<Relationships xmlns="http://schemas.openxmlformats.org/package/2006/relationships"><Relationship Id="rId8" Type="http://schemas.openxmlformats.org/officeDocument/2006/relationships/audio" Target="../media/audio3.wav"/><Relationship Id="rId13" Type="http://schemas.openxmlformats.org/officeDocument/2006/relationships/image" Target="../media/image7.png"/><Relationship Id="rId3" Type="http://schemas.openxmlformats.org/officeDocument/2006/relationships/audio" Target="../media/audio4.wav"/><Relationship Id="rId7" Type="http://schemas.openxmlformats.org/officeDocument/2006/relationships/audio" Target="../media/audio8.wav"/><Relationship Id="rId12"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audio" Target="../media/audio7.wav"/><Relationship Id="rId11" Type="http://schemas.openxmlformats.org/officeDocument/2006/relationships/image" Target="../media/image5.png"/><Relationship Id="rId5" Type="http://schemas.openxmlformats.org/officeDocument/2006/relationships/audio" Target="../media/audio6.wav"/><Relationship Id="rId10" Type="http://schemas.openxmlformats.org/officeDocument/2006/relationships/image" Target="../media/image4.png"/><Relationship Id="rId4" Type="http://schemas.openxmlformats.org/officeDocument/2006/relationships/audio" Target="../media/audio5.wav"/><Relationship Id="rId9" Type="http://schemas.openxmlformats.org/officeDocument/2006/relationships/image" Target="../media/image3.png"/></Relationships>
</file>

<file path=ppt/slides/_rels/slide4.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audio" Target="../media/audio14.wav"/><Relationship Id="rId18" Type="http://schemas.openxmlformats.org/officeDocument/2006/relationships/audio" Target="../media/audio19.wav"/><Relationship Id="rId3" Type="http://schemas.openxmlformats.org/officeDocument/2006/relationships/audio" Target="../media/audio9.wav"/><Relationship Id="rId21" Type="http://schemas.openxmlformats.org/officeDocument/2006/relationships/image" Target="../media/image12.png"/><Relationship Id="rId7" Type="http://schemas.openxmlformats.org/officeDocument/2006/relationships/image" Target="../media/image11.png"/><Relationship Id="rId12" Type="http://schemas.openxmlformats.org/officeDocument/2006/relationships/audio" Target="../media/audio13.wav"/><Relationship Id="rId17" Type="http://schemas.openxmlformats.org/officeDocument/2006/relationships/audio" Target="../media/audio18.wav"/><Relationship Id="rId2" Type="http://schemas.openxmlformats.org/officeDocument/2006/relationships/notesSlide" Target="../notesSlides/notesSlide4.xml"/><Relationship Id="rId16" Type="http://schemas.openxmlformats.org/officeDocument/2006/relationships/audio" Target="../media/audio17.wav"/><Relationship Id="rId20" Type="http://schemas.openxmlformats.org/officeDocument/2006/relationships/audio" Target="../media/audio21.wav"/><Relationship Id="rId1" Type="http://schemas.openxmlformats.org/officeDocument/2006/relationships/slideLayout" Target="../slideLayouts/slideLayout5.xml"/><Relationship Id="rId6" Type="http://schemas.openxmlformats.org/officeDocument/2006/relationships/image" Target="../media/image10.png"/><Relationship Id="rId11" Type="http://schemas.openxmlformats.org/officeDocument/2006/relationships/audio" Target="../media/audio12.wav"/><Relationship Id="rId24" Type="http://schemas.openxmlformats.org/officeDocument/2006/relationships/image" Target="../media/image15.png"/><Relationship Id="rId5" Type="http://schemas.openxmlformats.org/officeDocument/2006/relationships/image" Target="../media/image9.svg"/><Relationship Id="rId15" Type="http://schemas.openxmlformats.org/officeDocument/2006/relationships/audio" Target="../media/audio16.wav"/><Relationship Id="rId23" Type="http://schemas.openxmlformats.org/officeDocument/2006/relationships/image" Target="../media/image14.png"/><Relationship Id="rId10" Type="http://schemas.openxmlformats.org/officeDocument/2006/relationships/audio" Target="../media/audio11.wav"/><Relationship Id="rId19" Type="http://schemas.openxmlformats.org/officeDocument/2006/relationships/audio" Target="../media/audio20.wav"/><Relationship Id="rId4" Type="http://schemas.openxmlformats.org/officeDocument/2006/relationships/image" Target="../media/image8.png"/><Relationship Id="rId9" Type="http://schemas.openxmlformats.org/officeDocument/2006/relationships/audio" Target="../media/audio10.wav"/><Relationship Id="rId14" Type="http://schemas.openxmlformats.org/officeDocument/2006/relationships/audio" Target="../media/audio15.wav"/><Relationship Id="rId22" Type="http://schemas.openxmlformats.org/officeDocument/2006/relationships/image" Target="../media/image13.png"/></Relationships>
</file>

<file path=ppt/slides/_rels/slide5.xml.rels><?xml version="1.0" encoding="UTF-8" standalone="yes"?>
<Relationships xmlns="http://schemas.openxmlformats.org/package/2006/relationships"><Relationship Id="rId13" Type="http://schemas.openxmlformats.org/officeDocument/2006/relationships/audio" Target="../media/audio32.wav"/><Relationship Id="rId18" Type="http://schemas.openxmlformats.org/officeDocument/2006/relationships/audio" Target="../media/audio37.wav"/><Relationship Id="rId26" Type="http://schemas.openxmlformats.org/officeDocument/2006/relationships/image" Target="../media/image21.png"/><Relationship Id="rId3" Type="http://schemas.openxmlformats.org/officeDocument/2006/relationships/audio" Target="../media/audio22.wav"/><Relationship Id="rId21" Type="http://schemas.openxmlformats.org/officeDocument/2006/relationships/image" Target="../media/image16.png"/><Relationship Id="rId34" Type="http://schemas.openxmlformats.org/officeDocument/2006/relationships/image" Target="../media/image29.png"/><Relationship Id="rId7" Type="http://schemas.openxmlformats.org/officeDocument/2006/relationships/audio" Target="../media/audio26.wav"/><Relationship Id="rId12" Type="http://schemas.openxmlformats.org/officeDocument/2006/relationships/audio" Target="../media/audio31.wav"/><Relationship Id="rId17" Type="http://schemas.openxmlformats.org/officeDocument/2006/relationships/audio" Target="../media/audio36.wav"/><Relationship Id="rId25" Type="http://schemas.openxmlformats.org/officeDocument/2006/relationships/image" Target="../media/image20.png"/><Relationship Id="rId33" Type="http://schemas.openxmlformats.org/officeDocument/2006/relationships/image" Target="../media/image28.png"/><Relationship Id="rId2" Type="http://schemas.openxmlformats.org/officeDocument/2006/relationships/notesSlide" Target="../notesSlides/notesSlide5.xml"/><Relationship Id="rId16" Type="http://schemas.openxmlformats.org/officeDocument/2006/relationships/audio" Target="../media/audio35.wav"/><Relationship Id="rId20" Type="http://schemas.openxmlformats.org/officeDocument/2006/relationships/image" Target="../media/image9.svg"/><Relationship Id="rId29" Type="http://schemas.openxmlformats.org/officeDocument/2006/relationships/image" Target="../media/image24.png"/><Relationship Id="rId1" Type="http://schemas.openxmlformats.org/officeDocument/2006/relationships/slideLayout" Target="../slideLayouts/slideLayout5.xml"/><Relationship Id="rId6" Type="http://schemas.openxmlformats.org/officeDocument/2006/relationships/audio" Target="../media/audio25.wav"/><Relationship Id="rId11" Type="http://schemas.openxmlformats.org/officeDocument/2006/relationships/audio" Target="../media/audio30.wav"/><Relationship Id="rId24" Type="http://schemas.openxmlformats.org/officeDocument/2006/relationships/image" Target="../media/image19.svg"/><Relationship Id="rId32" Type="http://schemas.openxmlformats.org/officeDocument/2006/relationships/image" Target="../media/image27.png"/><Relationship Id="rId5" Type="http://schemas.openxmlformats.org/officeDocument/2006/relationships/audio" Target="../media/audio24.wav"/><Relationship Id="rId15" Type="http://schemas.openxmlformats.org/officeDocument/2006/relationships/audio" Target="../media/audio34.wav"/><Relationship Id="rId23" Type="http://schemas.openxmlformats.org/officeDocument/2006/relationships/image" Target="../media/image18.png"/><Relationship Id="rId28" Type="http://schemas.openxmlformats.org/officeDocument/2006/relationships/image" Target="../media/image23.png"/><Relationship Id="rId10" Type="http://schemas.openxmlformats.org/officeDocument/2006/relationships/audio" Target="../media/audio29.wav"/><Relationship Id="rId19" Type="http://schemas.openxmlformats.org/officeDocument/2006/relationships/image" Target="../media/image8.png"/><Relationship Id="rId31" Type="http://schemas.openxmlformats.org/officeDocument/2006/relationships/image" Target="../media/image26.png"/><Relationship Id="rId4" Type="http://schemas.openxmlformats.org/officeDocument/2006/relationships/audio" Target="../media/audio23.wav"/><Relationship Id="rId9" Type="http://schemas.openxmlformats.org/officeDocument/2006/relationships/audio" Target="../media/audio28.wav"/><Relationship Id="rId14" Type="http://schemas.openxmlformats.org/officeDocument/2006/relationships/audio" Target="../media/audio33.wav"/><Relationship Id="rId22" Type="http://schemas.openxmlformats.org/officeDocument/2006/relationships/image" Target="../media/image17.png"/><Relationship Id="rId27" Type="http://schemas.openxmlformats.org/officeDocument/2006/relationships/image" Target="../media/image22.png"/><Relationship Id="rId30" Type="http://schemas.openxmlformats.org/officeDocument/2006/relationships/image" Target="../media/image25.png"/><Relationship Id="rId35" Type="http://schemas.openxmlformats.org/officeDocument/2006/relationships/image" Target="../media/image30.png"/><Relationship Id="rId8" Type="http://schemas.openxmlformats.org/officeDocument/2006/relationships/audio" Target="../media/audio27.wav"/></Relationships>
</file>

<file path=ppt/slides/_rels/slide6.xml.rels><?xml version="1.0" encoding="UTF-8" standalone="yes"?>
<Relationships xmlns="http://schemas.openxmlformats.org/package/2006/relationships"><Relationship Id="rId8" Type="http://schemas.openxmlformats.org/officeDocument/2006/relationships/audio" Target="../media/audio28.wav"/><Relationship Id="rId13" Type="http://schemas.openxmlformats.org/officeDocument/2006/relationships/audio" Target="../media/audio33.wav"/><Relationship Id="rId18" Type="http://schemas.openxmlformats.org/officeDocument/2006/relationships/image" Target="../media/image8.png"/><Relationship Id="rId3" Type="http://schemas.openxmlformats.org/officeDocument/2006/relationships/audio" Target="../media/audio22.wav"/><Relationship Id="rId7" Type="http://schemas.openxmlformats.org/officeDocument/2006/relationships/audio" Target="../media/audio31.wav"/><Relationship Id="rId12" Type="http://schemas.openxmlformats.org/officeDocument/2006/relationships/audio" Target="../media/audio24.wav"/><Relationship Id="rId17" Type="http://schemas.openxmlformats.org/officeDocument/2006/relationships/image" Target="../media/image31.png"/><Relationship Id="rId2" Type="http://schemas.openxmlformats.org/officeDocument/2006/relationships/notesSlide" Target="../notesSlides/notesSlide6.xml"/><Relationship Id="rId16" Type="http://schemas.openxmlformats.org/officeDocument/2006/relationships/audio" Target="../media/audio27.wav"/><Relationship Id="rId20" Type="http://schemas.openxmlformats.org/officeDocument/2006/relationships/audio" Target="../media/audio38.wav"/><Relationship Id="rId1" Type="http://schemas.openxmlformats.org/officeDocument/2006/relationships/slideLayout" Target="../slideLayouts/slideLayout5.xml"/><Relationship Id="rId6" Type="http://schemas.openxmlformats.org/officeDocument/2006/relationships/audio" Target="../media/audio25.wav"/><Relationship Id="rId11" Type="http://schemas.openxmlformats.org/officeDocument/2006/relationships/audio" Target="../media/audio26.wav"/><Relationship Id="rId5" Type="http://schemas.openxmlformats.org/officeDocument/2006/relationships/audio" Target="../media/audio32.wav"/><Relationship Id="rId15" Type="http://schemas.openxmlformats.org/officeDocument/2006/relationships/audio" Target="../media/audio34.wav"/><Relationship Id="rId10" Type="http://schemas.openxmlformats.org/officeDocument/2006/relationships/audio" Target="../media/audio35.wav"/><Relationship Id="rId19" Type="http://schemas.openxmlformats.org/officeDocument/2006/relationships/image" Target="../media/image9.svg"/><Relationship Id="rId4" Type="http://schemas.openxmlformats.org/officeDocument/2006/relationships/audio" Target="../media/audio30.wav"/><Relationship Id="rId9" Type="http://schemas.openxmlformats.org/officeDocument/2006/relationships/audio" Target="../media/audio29.wav"/><Relationship Id="rId14" Type="http://schemas.openxmlformats.org/officeDocument/2006/relationships/audio" Target="../media/audio23.wav"/></Relationships>
</file>

<file path=ppt/slides/_rels/slide7.xml.rels><?xml version="1.0" encoding="UTF-8" standalone="yes"?>
<Relationships xmlns="http://schemas.openxmlformats.org/package/2006/relationships"><Relationship Id="rId8" Type="http://schemas.openxmlformats.org/officeDocument/2006/relationships/audio" Target="../media/audio44.wav"/><Relationship Id="rId13" Type="http://schemas.openxmlformats.org/officeDocument/2006/relationships/image" Target="../media/image33.png"/><Relationship Id="rId18" Type="http://schemas.openxmlformats.org/officeDocument/2006/relationships/image" Target="../media/image38.png"/><Relationship Id="rId26" Type="http://schemas.openxmlformats.org/officeDocument/2006/relationships/image" Target="../media/image45.png"/><Relationship Id="rId3" Type="http://schemas.openxmlformats.org/officeDocument/2006/relationships/audio" Target="../media/audio39.wav"/><Relationship Id="rId21" Type="http://schemas.openxmlformats.org/officeDocument/2006/relationships/audio" Target="../media/audio48.wav"/><Relationship Id="rId7" Type="http://schemas.openxmlformats.org/officeDocument/2006/relationships/audio" Target="../media/audio43.wav"/><Relationship Id="rId12" Type="http://schemas.openxmlformats.org/officeDocument/2006/relationships/image" Target="../media/image32.png"/><Relationship Id="rId17" Type="http://schemas.openxmlformats.org/officeDocument/2006/relationships/image" Target="../media/image37.png"/><Relationship Id="rId25" Type="http://schemas.openxmlformats.org/officeDocument/2006/relationships/image" Target="../media/image44.png"/><Relationship Id="rId2" Type="http://schemas.openxmlformats.org/officeDocument/2006/relationships/notesSlide" Target="../notesSlides/notesSlide7.xml"/><Relationship Id="rId16" Type="http://schemas.openxmlformats.org/officeDocument/2006/relationships/image" Target="../media/image36.png"/><Relationship Id="rId20" Type="http://schemas.openxmlformats.org/officeDocument/2006/relationships/image" Target="../media/image40.png"/><Relationship Id="rId1" Type="http://schemas.openxmlformats.org/officeDocument/2006/relationships/slideLayout" Target="../slideLayouts/slideLayout5.xml"/><Relationship Id="rId6" Type="http://schemas.openxmlformats.org/officeDocument/2006/relationships/audio" Target="../media/audio42.wav"/><Relationship Id="rId11" Type="http://schemas.openxmlformats.org/officeDocument/2006/relationships/audio" Target="../media/audio47.wav"/><Relationship Id="rId24" Type="http://schemas.openxmlformats.org/officeDocument/2006/relationships/image" Target="../media/image43.png"/><Relationship Id="rId5" Type="http://schemas.openxmlformats.org/officeDocument/2006/relationships/audio" Target="../media/audio41.wav"/><Relationship Id="rId15" Type="http://schemas.openxmlformats.org/officeDocument/2006/relationships/image" Target="../media/image35.png"/><Relationship Id="rId23" Type="http://schemas.openxmlformats.org/officeDocument/2006/relationships/image" Target="../media/image42.png"/><Relationship Id="rId10" Type="http://schemas.openxmlformats.org/officeDocument/2006/relationships/audio" Target="../media/audio46.wav"/><Relationship Id="rId19" Type="http://schemas.openxmlformats.org/officeDocument/2006/relationships/image" Target="../media/image39.png"/><Relationship Id="rId4" Type="http://schemas.openxmlformats.org/officeDocument/2006/relationships/audio" Target="../media/audio40.wav"/><Relationship Id="rId9" Type="http://schemas.openxmlformats.org/officeDocument/2006/relationships/audio" Target="../media/audio45.wav"/><Relationship Id="rId14" Type="http://schemas.openxmlformats.org/officeDocument/2006/relationships/image" Target="../media/image34.png"/><Relationship Id="rId22" Type="http://schemas.openxmlformats.org/officeDocument/2006/relationships/image" Target="../media/image41.png"/><Relationship Id="rId27" Type="http://schemas.openxmlformats.org/officeDocument/2006/relationships/image" Target="../media/image46.png"/></Relationships>
</file>

<file path=ppt/slides/_rels/slide8.xml.rels><?xml version="1.0" encoding="UTF-8" standalone="yes"?>
<Relationships xmlns="http://schemas.openxmlformats.org/package/2006/relationships"><Relationship Id="rId8" Type="http://schemas.openxmlformats.org/officeDocument/2006/relationships/audio" Target="../media/audio54.wav"/><Relationship Id="rId13" Type="http://schemas.openxmlformats.org/officeDocument/2006/relationships/audio" Target="../media/audio59.wav"/><Relationship Id="rId18" Type="http://schemas.openxmlformats.org/officeDocument/2006/relationships/image" Target="../media/image47.png"/><Relationship Id="rId26" Type="http://schemas.openxmlformats.org/officeDocument/2006/relationships/image" Target="../media/image9.svg"/><Relationship Id="rId3" Type="http://schemas.openxmlformats.org/officeDocument/2006/relationships/audio" Target="../media/audio49.wav"/><Relationship Id="rId21" Type="http://schemas.openxmlformats.org/officeDocument/2006/relationships/image" Target="../media/image49.png"/><Relationship Id="rId7" Type="http://schemas.openxmlformats.org/officeDocument/2006/relationships/audio" Target="../media/audio53.wav"/><Relationship Id="rId12" Type="http://schemas.openxmlformats.org/officeDocument/2006/relationships/audio" Target="../media/audio58.wav"/><Relationship Id="rId17" Type="http://schemas.openxmlformats.org/officeDocument/2006/relationships/audio" Target="../media/audio63.wav"/><Relationship Id="rId25" Type="http://schemas.openxmlformats.org/officeDocument/2006/relationships/image" Target="../media/image8.png"/><Relationship Id="rId2" Type="http://schemas.openxmlformats.org/officeDocument/2006/relationships/notesSlide" Target="../notesSlides/notesSlide8.xml"/><Relationship Id="rId16" Type="http://schemas.openxmlformats.org/officeDocument/2006/relationships/audio" Target="../media/audio62.wav"/><Relationship Id="rId20" Type="http://schemas.openxmlformats.org/officeDocument/2006/relationships/image" Target="../media/image48.png"/><Relationship Id="rId1" Type="http://schemas.openxmlformats.org/officeDocument/2006/relationships/slideLayout" Target="../slideLayouts/slideLayout5.xml"/><Relationship Id="rId6" Type="http://schemas.openxmlformats.org/officeDocument/2006/relationships/audio" Target="../media/audio52.wav"/><Relationship Id="rId11" Type="http://schemas.openxmlformats.org/officeDocument/2006/relationships/audio" Target="../media/audio57.wav"/><Relationship Id="rId24" Type="http://schemas.openxmlformats.org/officeDocument/2006/relationships/image" Target="../media/image52.png"/><Relationship Id="rId5" Type="http://schemas.openxmlformats.org/officeDocument/2006/relationships/audio" Target="../media/audio51.wav"/><Relationship Id="rId15" Type="http://schemas.openxmlformats.org/officeDocument/2006/relationships/audio" Target="../media/audio61.wav"/><Relationship Id="rId23" Type="http://schemas.openxmlformats.org/officeDocument/2006/relationships/image" Target="../media/image51.png"/><Relationship Id="rId10" Type="http://schemas.openxmlformats.org/officeDocument/2006/relationships/audio" Target="../media/audio56.wav"/><Relationship Id="rId19" Type="http://schemas.openxmlformats.org/officeDocument/2006/relationships/image" Target="../media/image4.png"/><Relationship Id="rId4" Type="http://schemas.openxmlformats.org/officeDocument/2006/relationships/audio" Target="../media/audio50.wav"/><Relationship Id="rId9" Type="http://schemas.openxmlformats.org/officeDocument/2006/relationships/audio" Target="../media/audio55.wav"/><Relationship Id="rId14" Type="http://schemas.openxmlformats.org/officeDocument/2006/relationships/audio" Target="../media/audio60.wav"/><Relationship Id="rId22" Type="http://schemas.openxmlformats.org/officeDocument/2006/relationships/image" Target="../media/image50.png"/><Relationship Id="rId27" Type="http://schemas.openxmlformats.org/officeDocument/2006/relationships/audio" Target="../media/audio64.wav"/></Relationships>
</file>

<file path=ppt/slides/_rels/slide9.xml.rels><?xml version="1.0" encoding="UTF-8" standalone="yes"?>
<Relationships xmlns="http://schemas.openxmlformats.org/package/2006/relationships"><Relationship Id="rId8" Type="http://schemas.openxmlformats.org/officeDocument/2006/relationships/audio" Target="../media/audio66.wav"/><Relationship Id="rId13" Type="http://schemas.openxmlformats.org/officeDocument/2006/relationships/audio" Target="../media/audio71.wav"/><Relationship Id="rId18" Type="http://schemas.openxmlformats.org/officeDocument/2006/relationships/image" Target="../media/image58.png"/><Relationship Id="rId26" Type="http://schemas.openxmlformats.org/officeDocument/2006/relationships/image" Target="../media/image65.png"/><Relationship Id="rId3" Type="http://schemas.openxmlformats.org/officeDocument/2006/relationships/image" Target="../media/image53.png"/><Relationship Id="rId21" Type="http://schemas.openxmlformats.org/officeDocument/2006/relationships/image" Target="../media/image60.png"/><Relationship Id="rId7" Type="http://schemas.openxmlformats.org/officeDocument/2006/relationships/image" Target="../media/image56.png"/><Relationship Id="rId12" Type="http://schemas.openxmlformats.org/officeDocument/2006/relationships/audio" Target="../media/audio70.wav"/><Relationship Id="rId17" Type="http://schemas.openxmlformats.org/officeDocument/2006/relationships/image" Target="../media/image57.png"/><Relationship Id="rId25" Type="http://schemas.openxmlformats.org/officeDocument/2006/relationships/image" Target="../media/image64.png"/><Relationship Id="rId2" Type="http://schemas.openxmlformats.org/officeDocument/2006/relationships/notesSlide" Target="../notesSlides/notesSlide9.xml"/><Relationship Id="rId16" Type="http://schemas.openxmlformats.org/officeDocument/2006/relationships/audio" Target="../media/audio72.wav"/><Relationship Id="rId20" Type="http://schemas.openxmlformats.org/officeDocument/2006/relationships/image" Target="../media/image4.png"/><Relationship Id="rId1" Type="http://schemas.openxmlformats.org/officeDocument/2006/relationships/slideLayout" Target="../slideLayouts/slideLayout5.xml"/><Relationship Id="rId6" Type="http://schemas.openxmlformats.org/officeDocument/2006/relationships/audio" Target="../media/audio65.wav"/><Relationship Id="rId11" Type="http://schemas.openxmlformats.org/officeDocument/2006/relationships/audio" Target="../media/audio69.wav"/><Relationship Id="rId24" Type="http://schemas.openxmlformats.org/officeDocument/2006/relationships/image" Target="../media/image63.png"/><Relationship Id="rId5" Type="http://schemas.openxmlformats.org/officeDocument/2006/relationships/image" Target="../media/image55.png"/><Relationship Id="rId15" Type="http://schemas.openxmlformats.org/officeDocument/2006/relationships/image" Target="../media/image9.svg"/><Relationship Id="rId23" Type="http://schemas.openxmlformats.org/officeDocument/2006/relationships/image" Target="../media/image62.png"/><Relationship Id="rId10" Type="http://schemas.openxmlformats.org/officeDocument/2006/relationships/audio" Target="../media/audio68.wav"/><Relationship Id="rId19" Type="http://schemas.openxmlformats.org/officeDocument/2006/relationships/image" Target="../media/image59.png"/><Relationship Id="rId4" Type="http://schemas.openxmlformats.org/officeDocument/2006/relationships/image" Target="../media/image54.png"/><Relationship Id="rId9" Type="http://schemas.openxmlformats.org/officeDocument/2006/relationships/audio" Target="../media/audio67.wav"/><Relationship Id="rId14" Type="http://schemas.openxmlformats.org/officeDocument/2006/relationships/image" Target="../media/image8.png"/><Relationship Id="rId22" Type="http://schemas.openxmlformats.org/officeDocument/2006/relationships/image" Target="../media/image6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Google Shape;98;p2" descr="background rectangle">
            <a:extLst>
              <a:ext uri="{FF2B5EF4-FFF2-40B4-BE49-F238E27FC236}">
                <a16:creationId xmlns:a16="http://schemas.microsoft.com/office/drawing/2014/main" id="{100DF08E-F49B-4B01-82DC-A9BE96DF7F26}"/>
              </a:ext>
            </a:extLst>
          </p:cNvPr>
          <p:cNvSpPr/>
          <p:nvPr/>
        </p:nvSpPr>
        <p:spPr>
          <a:xfrm>
            <a:off x="0" y="0"/>
            <a:ext cx="4350984" cy="6858000"/>
          </a:xfrm>
          <a:prstGeom prst="rect">
            <a:avLst/>
          </a:prstGeom>
          <a:solidFill>
            <a:srgbClr val="0070C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entury Gothic" panose="020B0502020202020204" pitchFamily="34" charset="0"/>
              <a:ea typeface="Century Gothic"/>
              <a:cs typeface="Century Gothic"/>
              <a:sym typeface="Century Gothic"/>
            </a:endParaRPr>
          </a:p>
        </p:txBody>
      </p:sp>
      <p:sp>
        <p:nvSpPr>
          <p:cNvPr id="46" name="CustomShape 2"/>
          <p:cNvSpPr/>
          <p:nvPr/>
        </p:nvSpPr>
        <p:spPr>
          <a:xfrm>
            <a:off x="5959980" y="4734448"/>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lgn="ctr">
              <a:buClr>
                <a:srgbClr val="FF3333"/>
              </a:buClr>
              <a:buSzPts val="9600"/>
              <a:defRPr/>
            </a:pPr>
            <a:r>
              <a:rPr lang="en-GB" sz="9600" b="1" kern="0" dirty="0" err="1">
                <a:solidFill>
                  <a:srgbClr val="0070C0"/>
                </a:solidFill>
                <a:latin typeface="Modern Love" panose="04090805081005020601" pitchFamily="82" charset="0"/>
                <a:cs typeface="Arial"/>
                <a:sym typeface="Arial"/>
              </a:rPr>
              <a:t>blau</a:t>
            </a:r>
            <a:endParaRPr lang="en-GB" sz="1400" kern="0" dirty="0">
              <a:solidFill>
                <a:srgbClr val="0070C0"/>
              </a:solidFill>
              <a:latin typeface="Modern Love" panose="04090805081005020601" pitchFamily="82" charset="0"/>
              <a:cs typeface="Arial"/>
              <a:sym typeface="Arial"/>
            </a:endParaRPr>
          </a:p>
        </p:txBody>
      </p:sp>
      <p:sp>
        <p:nvSpPr>
          <p:cNvPr id="47" name="CustomShape 3"/>
          <p:cNvSpPr/>
          <p:nvPr/>
        </p:nvSpPr>
        <p:spPr>
          <a:xfrm>
            <a:off x="43047" y="5329800"/>
            <a:ext cx="4571280" cy="13712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457920" marR="0" lvl="0" indent="-4572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
              <a:tabLst/>
              <a:defRPr/>
            </a:pPr>
            <a:r>
              <a:rPr kumimoji="0" lang="fr-FR"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rPr>
              <a:t>Present tense – weak and strong</a:t>
            </a:r>
          </a:p>
          <a:p>
            <a:pPr marL="457920" marR="0" lvl="0" indent="-4572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
              <a:tabLst/>
              <a:defRPr/>
            </a:pPr>
            <a:r>
              <a:rPr kumimoji="0" lang="fr-FR"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rPr>
              <a:t>SSC [-ig]</a:t>
            </a:r>
          </a:p>
        </p:txBody>
      </p:sp>
      <p:sp>
        <p:nvSpPr>
          <p:cNvPr id="2" name="Title 1">
            <a:extLst>
              <a:ext uri="{FF2B5EF4-FFF2-40B4-BE49-F238E27FC236}">
                <a16:creationId xmlns:a16="http://schemas.microsoft.com/office/drawing/2014/main" id="{F55CF993-3D71-4C59-9D34-78FA39EC2FDE}"/>
              </a:ext>
            </a:extLst>
          </p:cNvPr>
          <p:cNvSpPr>
            <a:spLocks noGrp="1"/>
          </p:cNvSpPr>
          <p:nvPr>
            <p:ph type="title"/>
          </p:nvPr>
        </p:nvSpPr>
        <p:spPr>
          <a:xfrm>
            <a:off x="-88473" y="184975"/>
            <a:ext cx="4350240" cy="1144800"/>
          </a:xfrm>
        </p:spPr>
        <p:txBody>
          <a:bodyPr/>
          <a:lstStyle/>
          <a:p>
            <a:pPr algn="ctr"/>
            <a:r>
              <a:rPr lang="en-GB" sz="4000" b="1" spc="-1" dirty="0">
                <a:solidFill>
                  <a:schemeClr val="bg1"/>
                </a:solidFill>
                <a:latin typeface="Century Gothic" panose="020B0502020202020204" pitchFamily="34" charset="0"/>
                <a:ea typeface="Century Gothic"/>
              </a:rPr>
              <a:t>Experiences at home and away</a:t>
            </a:r>
            <a:endParaRPr lang="en-GB" sz="4000" dirty="0"/>
          </a:p>
        </p:txBody>
      </p:sp>
      <p:pic>
        <p:nvPicPr>
          <p:cNvPr id="8" name="Picture 7" descr="Map&#10;&#10;Description automatically generated">
            <a:extLst>
              <a:ext uri="{FF2B5EF4-FFF2-40B4-BE49-F238E27FC236}">
                <a16:creationId xmlns:a16="http://schemas.microsoft.com/office/drawing/2014/main" id="{D221C529-BF74-4965-96AD-9519D65DB1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0866" y="240668"/>
            <a:ext cx="3811412" cy="4881282"/>
          </a:xfrm>
          <a:prstGeom prst="rect">
            <a:avLst/>
          </a:prstGeom>
        </p:spPr>
      </p:pic>
      <p:sp>
        <p:nvSpPr>
          <p:cNvPr id="9" name="TextBox 8">
            <a:extLst>
              <a:ext uri="{FF2B5EF4-FFF2-40B4-BE49-F238E27FC236}">
                <a16:creationId xmlns:a16="http://schemas.microsoft.com/office/drawing/2014/main" id="{3FB254EC-1FC5-4D22-BD0A-34EB0D0AE9D2}"/>
              </a:ext>
            </a:extLst>
          </p:cNvPr>
          <p:cNvSpPr txBox="1"/>
          <p:nvPr/>
        </p:nvSpPr>
        <p:spPr>
          <a:xfrm>
            <a:off x="8161501" y="6457890"/>
            <a:ext cx="3987452" cy="400110"/>
          </a:xfrm>
          <a:prstGeom prst="rect">
            <a:avLst/>
          </a:prstGeom>
          <a:noFill/>
        </p:spPr>
        <p:txBody>
          <a:bodyPr wrap="square" rtlCol="0">
            <a:spAutoFit/>
          </a:bodyPr>
          <a:lstStyle/>
          <a:p>
            <a:pPr algn="r"/>
            <a:r>
              <a:rPr lang="en-GB" sz="2000" dirty="0">
                <a:solidFill>
                  <a:srgbClr val="002060"/>
                </a:solidFill>
                <a:latin typeface="Century Gothic" panose="020B0502020202020204" pitchFamily="34" charset="0"/>
              </a:rPr>
              <a:t>Term 3 Week 4</a:t>
            </a:r>
          </a:p>
        </p:txBody>
      </p:sp>
      <p:pic>
        <p:nvPicPr>
          <p:cNvPr id="11" name="Picture 10">
            <a:extLst>
              <a:ext uri="{FF2B5EF4-FFF2-40B4-BE49-F238E27FC236}">
                <a16:creationId xmlns:a16="http://schemas.microsoft.com/office/drawing/2014/main" id="{E1C52EC1-319B-4807-9F70-2A186FF023BA}"/>
              </a:ext>
            </a:extLst>
          </p:cNvPr>
          <p:cNvPicPr>
            <a:picLocks noChangeAspect="1"/>
          </p:cNvPicPr>
          <p:nvPr/>
        </p:nvPicPr>
        <p:blipFill>
          <a:blip r:embed="rId4"/>
          <a:stretch>
            <a:fillRect/>
          </a:stretch>
        </p:blipFill>
        <p:spPr>
          <a:xfrm>
            <a:off x="393226" y="2149601"/>
            <a:ext cx="3489854" cy="2326569"/>
          </a:xfrm>
          <a:prstGeom prst="rect">
            <a:avLst/>
          </a:prstGeom>
        </p:spPr>
      </p:pic>
      <p:sp>
        <p:nvSpPr>
          <p:cNvPr id="12" name="CustomShape 3">
            <a:hlinkClick r:id="" action="ppaction://noaction">
              <a:snd r:embed="rId5" name="T3_W4_1.1.wav"/>
            </a:hlinkClick>
            <a:extLst>
              <a:ext uri="{FF2B5EF4-FFF2-40B4-BE49-F238E27FC236}">
                <a16:creationId xmlns:a16="http://schemas.microsoft.com/office/drawing/2014/main" id="{A6C55E01-983B-4EB1-A743-BDE1F0FF28FC}"/>
              </a:ext>
            </a:extLst>
          </p:cNvPr>
          <p:cNvSpPr/>
          <p:nvPr/>
        </p:nvSpPr>
        <p:spPr>
          <a:xfrm>
            <a:off x="1152211" y="2115797"/>
            <a:ext cx="2116692" cy="49497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720" marR="0" lvl="0" algn="l" defTabSz="914400" rtl="0" eaLnBrk="1" fontAlgn="auto" latinLnBrk="0" hangingPunct="1">
              <a:lnSpc>
                <a:spcPct val="100000"/>
              </a:lnSpc>
              <a:spcBef>
                <a:spcPts val="0"/>
              </a:spcBef>
              <a:spcAft>
                <a:spcPts val="0"/>
              </a:spcAft>
              <a:buClr>
                <a:prstClr val="white"/>
              </a:buClr>
              <a:buSzTx/>
              <a:tabLst/>
              <a:defRPr/>
            </a:pPr>
            <a:r>
              <a:rPr kumimoji="0" lang="fr-FR" sz="2800" b="1"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rPr>
              <a:t>Karneval</a:t>
            </a:r>
            <a:endParaRPr kumimoji="0" lang="fr-FR"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endParaRPr>
          </a:p>
        </p:txBody>
      </p:sp>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CustomShape 6">
            <a:hlinkClick r:id="" action="ppaction://noaction">
              <a:snd r:embed="rId3" name="T3_W4_10.1.wav"/>
            </a:hlinkClick>
          </p:cNvPr>
          <p:cNvSpPr/>
          <p:nvPr/>
        </p:nvSpPr>
        <p:spPr>
          <a:xfrm>
            <a:off x="131109" y="112163"/>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Hör</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zu</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und sing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mit</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113" name="CustomShape 7">
            <a:hlinkClick r:id="" action="ppaction://noaction">
              <a:snd r:embed="rId4" name="T3_W4_10.5.wav"/>
            </a:hlinkClick>
          </p:cNvPr>
          <p:cNvSpPr/>
          <p:nvPr/>
        </p:nvSpPr>
        <p:spPr>
          <a:xfrm>
            <a:off x="160864" y="958940"/>
            <a:ext cx="5486400" cy="45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Wir</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feiern</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heut</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den Karneval</a:t>
            </a:r>
            <a:endParaRPr kumimoji="0" lang="en-GB" sz="2800" b="1"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503440" y="329833"/>
            <a:ext cx="1557451" cy="374973"/>
          </a:xfrm>
          <a:solidFill>
            <a:schemeClr val="bg1"/>
          </a:solidFill>
        </p:spPr>
        <p:txBody>
          <a:bodyPr/>
          <a:lstStyle/>
          <a:p>
            <a:pPr algn="ctr"/>
            <a:r>
              <a:rPr lang="en-GB" sz="2000" b="1" dirty="0">
                <a:solidFill>
                  <a:schemeClr val="bg1"/>
                </a:solidFill>
                <a:latin typeface="Century Gothic" panose="020B0502020202020204" pitchFamily="34" charset="0"/>
              </a:rPr>
              <a:t>Kultur</a:t>
            </a:r>
          </a:p>
        </p:txBody>
      </p:sp>
      <p:pic>
        <p:nvPicPr>
          <p:cNvPr id="15" name="Picture 14" descr="Logo&#10;&#10;Description automatically generated">
            <a:extLst>
              <a:ext uri="{FF2B5EF4-FFF2-40B4-BE49-F238E27FC236}">
                <a16:creationId xmlns:a16="http://schemas.microsoft.com/office/drawing/2014/main" id="{89B9ADB6-F0BD-458B-888C-C78805A6200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44362" y="87550"/>
            <a:ext cx="1695683" cy="1050586"/>
          </a:xfrm>
          <a:prstGeom prst="rect">
            <a:avLst/>
          </a:prstGeom>
        </p:spPr>
      </p:pic>
      <p:pic>
        <p:nvPicPr>
          <p:cNvPr id="4" name="Picture 3">
            <a:extLst>
              <a:ext uri="{FF2B5EF4-FFF2-40B4-BE49-F238E27FC236}">
                <a16:creationId xmlns:a16="http://schemas.microsoft.com/office/drawing/2014/main" id="{9D78796B-0609-3471-06B9-00246A2C57BD}"/>
              </a:ext>
            </a:extLst>
          </p:cNvPr>
          <p:cNvPicPr>
            <a:picLocks noChangeAspect="1"/>
          </p:cNvPicPr>
          <p:nvPr/>
        </p:nvPicPr>
        <p:blipFill>
          <a:blip r:embed="rId6"/>
          <a:stretch>
            <a:fillRect/>
          </a:stretch>
        </p:blipFill>
        <p:spPr>
          <a:xfrm>
            <a:off x="3885597" y="124702"/>
            <a:ext cx="917243" cy="799534"/>
          </a:xfrm>
          <a:prstGeom prst="rect">
            <a:avLst/>
          </a:prstGeom>
        </p:spPr>
      </p:pic>
      <p:sp>
        <p:nvSpPr>
          <p:cNvPr id="5" name="TextBox 4">
            <a:hlinkClick r:id="" action="ppaction://noaction">
              <a:snd r:embed="rId7" name="T3_W4_10.6.wav"/>
            </a:hlinkClick>
            <a:extLst>
              <a:ext uri="{FF2B5EF4-FFF2-40B4-BE49-F238E27FC236}">
                <a16:creationId xmlns:a16="http://schemas.microsoft.com/office/drawing/2014/main" id="{F9B3658C-51F1-A21F-E503-E25DECAD1A81}"/>
              </a:ext>
            </a:extLst>
          </p:cNvPr>
          <p:cNvSpPr txBox="1"/>
          <p:nvPr/>
        </p:nvSpPr>
        <p:spPr>
          <a:xfrm>
            <a:off x="150096" y="1630715"/>
            <a:ext cx="5529109" cy="4154984"/>
          </a:xfrm>
          <a:prstGeom prst="rect">
            <a:avLst/>
          </a:prstGeom>
          <a:solidFill>
            <a:srgbClr val="FFF3FF"/>
          </a:solidFill>
        </p:spPr>
        <p:txBody>
          <a:bodyPr wrap="square" rtlCol="0">
            <a:spAutoFit/>
          </a:bodyPr>
          <a:lstStyle/>
          <a:p>
            <a:r>
              <a:rPr lang="de-DE" sz="2400" b="0" i="0" dirty="0">
                <a:solidFill>
                  <a:srgbClr val="002060"/>
                </a:solidFill>
                <a:effectLst/>
              </a:rPr>
              <a:t>Wir feiern heut den Karneval, </a:t>
            </a:r>
          </a:p>
          <a:p>
            <a:r>
              <a:rPr lang="de-DE" sz="2400" b="0" i="0" dirty="0">
                <a:solidFill>
                  <a:srgbClr val="002060"/>
                </a:solidFill>
                <a:effectLst/>
              </a:rPr>
              <a:t>die schönste Zeit im Jahr </a:t>
            </a:r>
          </a:p>
          <a:p>
            <a:r>
              <a:rPr lang="de-DE" sz="2400" b="0" i="0" dirty="0">
                <a:solidFill>
                  <a:srgbClr val="002060"/>
                </a:solidFill>
                <a:effectLst/>
              </a:rPr>
              <a:t>Wir feiern heut den Karneval </a:t>
            </a:r>
            <a:br>
              <a:rPr lang="de-DE" sz="2400" b="0" i="0" dirty="0">
                <a:solidFill>
                  <a:srgbClr val="002060"/>
                </a:solidFill>
                <a:effectLst/>
              </a:rPr>
            </a:br>
            <a:r>
              <a:rPr lang="de-DE" sz="2400" b="0" i="0" dirty="0">
                <a:solidFill>
                  <a:srgbClr val="002060"/>
                </a:solidFill>
                <a:effectLst/>
              </a:rPr>
              <a:t>und alle sind schon da </a:t>
            </a:r>
          </a:p>
          <a:p>
            <a:r>
              <a:rPr lang="de-DE" sz="2400" b="0" i="0" dirty="0">
                <a:solidFill>
                  <a:srgbClr val="002060"/>
                </a:solidFill>
                <a:effectLst/>
              </a:rPr>
              <a:t>Piraten, Clowns und Zauberer, </a:t>
            </a:r>
          </a:p>
          <a:p>
            <a:r>
              <a:rPr lang="de-DE" sz="2400" b="0" i="0" dirty="0">
                <a:solidFill>
                  <a:srgbClr val="002060"/>
                </a:solidFill>
                <a:effectLst/>
              </a:rPr>
              <a:t>die Prinzen und die Feen </a:t>
            </a:r>
          </a:p>
          <a:p>
            <a:r>
              <a:rPr lang="de-DE" sz="2400" b="0" i="0" dirty="0">
                <a:solidFill>
                  <a:srgbClr val="002060"/>
                </a:solidFill>
                <a:effectLst/>
              </a:rPr>
              <a:t>Wie schön, dass ihr gekommen seid, </a:t>
            </a:r>
          </a:p>
          <a:p>
            <a:r>
              <a:rPr lang="de-DE" sz="2400" b="0" i="0" dirty="0">
                <a:solidFill>
                  <a:srgbClr val="002060"/>
                </a:solidFill>
                <a:effectLst/>
              </a:rPr>
              <a:t>wie schön euch, hier zu sehn. </a:t>
            </a:r>
          </a:p>
          <a:p>
            <a:endParaRPr lang="de-DE" sz="2400" b="0" i="0" dirty="0">
              <a:solidFill>
                <a:srgbClr val="002060"/>
              </a:solidFill>
              <a:effectLst/>
            </a:endParaRPr>
          </a:p>
          <a:p>
            <a:r>
              <a:rPr lang="de-DE" sz="2400" dirty="0">
                <a:solidFill>
                  <a:srgbClr val="002060"/>
                </a:solidFill>
              </a:rPr>
              <a:t>Ihr seid alle super drauf</a:t>
            </a:r>
          </a:p>
          <a:p>
            <a:r>
              <a:rPr lang="de-DE" sz="2400" dirty="0">
                <a:solidFill>
                  <a:srgbClr val="002060"/>
                </a:solidFill>
              </a:rPr>
              <a:t>Jetzt stellt euch in der Reihe auf!</a:t>
            </a:r>
          </a:p>
        </p:txBody>
      </p:sp>
      <p:pic>
        <p:nvPicPr>
          <p:cNvPr id="20" name="Picture 19">
            <a:extLst>
              <a:ext uri="{FF2B5EF4-FFF2-40B4-BE49-F238E27FC236}">
                <a16:creationId xmlns:a16="http://schemas.microsoft.com/office/drawing/2014/main" id="{D378DFDF-5F46-2AEB-DD24-197E35F3A4C8}"/>
              </a:ext>
            </a:extLst>
          </p:cNvPr>
          <p:cNvPicPr>
            <a:picLocks noChangeAspect="1"/>
          </p:cNvPicPr>
          <p:nvPr/>
        </p:nvPicPr>
        <p:blipFill>
          <a:blip r:embed="rId8"/>
          <a:stretch>
            <a:fillRect/>
          </a:stretch>
        </p:blipFill>
        <p:spPr>
          <a:xfrm>
            <a:off x="4831398" y="5548392"/>
            <a:ext cx="2219812" cy="1193149"/>
          </a:xfrm>
          <a:prstGeom prst="rect">
            <a:avLst/>
          </a:prstGeom>
        </p:spPr>
      </p:pic>
      <p:pic>
        <p:nvPicPr>
          <p:cNvPr id="21" name="Picture 20">
            <a:extLst>
              <a:ext uri="{FF2B5EF4-FFF2-40B4-BE49-F238E27FC236}">
                <a16:creationId xmlns:a16="http://schemas.microsoft.com/office/drawing/2014/main" id="{F4FE2147-1014-7074-DC13-2BF0B45CB62B}"/>
              </a:ext>
            </a:extLst>
          </p:cNvPr>
          <p:cNvPicPr>
            <a:picLocks noChangeAspect="1"/>
          </p:cNvPicPr>
          <p:nvPr/>
        </p:nvPicPr>
        <p:blipFill>
          <a:blip r:embed="rId9"/>
          <a:stretch>
            <a:fillRect/>
          </a:stretch>
        </p:blipFill>
        <p:spPr>
          <a:xfrm rot="19097968">
            <a:off x="4876533" y="362121"/>
            <a:ext cx="1455576" cy="1193638"/>
          </a:xfrm>
          <a:prstGeom prst="rect">
            <a:avLst/>
          </a:prstGeom>
        </p:spPr>
      </p:pic>
      <p:sp>
        <p:nvSpPr>
          <p:cNvPr id="22" name="TextBox 21">
            <a:extLst>
              <a:ext uri="{FF2B5EF4-FFF2-40B4-BE49-F238E27FC236}">
                <a16:creationId xmlns:a16="http://schemas.microsoft.com/office/drawing/2014/main" id="{C2401677-E27E-4314-BDB2-0AF31D70CCE0}"/>
              </a:ext>
            </a:extLst>
          </p:cNvPr>
          <p:cNvSpPr txBox="1"/>
          <p:nvPr/>
        </p:nvSpPr>
        <p:spPr>
          <a:xfrm>
            <a:off x="5725260" y="1551112"/>
            <a:ext cx="5529109" cy="4154984"/>
          </a:xfrm>
          <a:prstGeom prst="rect">
            <a:avLst/>
          </a:prstGeom>
          <a:noFill/>
        </p:spPr>
        <p:txBody>
          <a:bodyPr wrap="square" rtlCol="0">
            <a:spAutoFit/>
          </a:bodyPr>
          <a:lstStyle/>
          <a:p>
            <a:r>
              <a:rPr lang="de-DE" sz="2400" b="0" i="0" dirty="0">
                <a:solidFill>
                  <a:srgbClr val="002060"/>
                </a:solidFill>
                <a:effectLst/>
              </a:rPr>
              <a:t>We‘re celebrating Karneval today,</a:t>
            </a:r>
          </a:p>
          <a:p>
            <a:r>
              <a:rPr lang="de-DE" sz="2400" b="0" i="0" dirty="0">
                <a:solidFill>
                  <a:srgbClr val="002060"/>
                </a:solidFill>
                <a:effectLst/>
              </a:rPr>
              <a:t>the best time in the year</a:t>
            </a:r>
          </a:p>
          <a:p>
            <a:r>
              <a:rPr lang="de-DE" sz="2400" b="0" i="0" dirty="0">
                <a:solidFill>
                  <a:srgbClr val="002060"/>
                </a:solidFill>
                <a:effectLst/>
              </a:rPr>
              <a:t>We‘re celebrating Karneval today</a:t>
            </a:r>
          </a:p>
          <a:p>
            <a:r>
              <a:rPr lang="de-DE" sz="2400" b="0" i="0" dirty="0">
                <a:solidFill>
                  <a:srgbClr val="002060"/>
                </a:solidFill>
                <a:effectLst/>
              </a:rPr>
              <a:t>and everyone is already there</a:t>
            </a:r>
          </a:p>
          <a:p>
            <a:r>
              <a:rPr lang="de-DE" sz="2400" b="0" i="0" dirty="0">
                <a:solidFill>
                  <a:srgbClr val="002060"/>
                </a:solidFill>
                <a:effectLst/>
              </a:rPr>
              <a:t>Pirates, </a:t>
            </a:r>
            <a:r>
              <a:rPr lang="de-DE" sz="2400" dirty="0">
                <a:solidFill>
                  <a:srgbClr val="002060"/>
                </a:solidFill>
              </a:rPr>
              <a:t>c</a:t>
            </a:r>
            <a:r>
              <a:rPr lang="de-DE" sz="2400" b="0" i="0" dirty="0">
                <a:solidFill>
                  <a:srgbClr val="002060"/>
                </a:solidFill>
                <a:effectLst/>
              </a:rPr>
              <a:t>lowns und magicians,</a:t>
            </a:r>
          </a:p>
          <a:p>
            <a:r>
              <a:rPr lang="de-DE" sz="2400" b="0" i="0" dirty="0">
                <a:solidFill>
                  <a:srgbClr val="002060"/>
                </a:solidFill>
                <a:effectLst/>
              </a:rPr>
              <a:t>the princes and the fairies</a:t>
            </a:r>
          </a:p>
          <a:p>
            <a:r>
              <a:rPr lang="de-DE" sz="2400" b="0" i="0" dirty="0">
                <a:solidFill>
                  <a:srgbClr val="002060"/>
                </a:solidFill>
                <a:effectLst/>
              </a:rPr>
              <a:t>How lovely that you‘ve come</a:t>
            </a:r>
          </a:p>
          <a:p>
            <a:r>
              <a:rPr lang="de-DE" sz="2400" b="0" i="0" dirty="0">
                <a:solidFill>
                  <a:srgbClr val="002060"/>
                </a:solidFill>
                <a:effectLst/>
              </a:rPr>
              <a:t>how lovely to see you here.</a:t>
            </a:r>
          </a:p>
          <a:p>
            <a:endParaRPr lang="de-DE" sz="2400" b="0" i="0" dirty="0">
              <a:solidFill>
                <a:srgbClr val="002060"/>
              </a:solidFill>
              <a:effectLst/>
            </a:endParaRPr>
          </a:p>
          <a:p>
            <a:r>
              <a:rPr lang="de-DE" sz="2400" dirty="0">
                <a:solidFill>
                  <a:srgbClr val="002060"/>
                </a:solidFill>
              </a:rPr>
              <a:t>You are all feeling super, oh...</a:t>
            </a:r>
          </a:p>
          <a:p>
            <a:r>
              <a:rPr lang="de-DE" sz="2400" dirty="0">
                <a:solidFill>
                  <a:srgbClr val="002060"/>
                </a:solidFill>
              </a:rPr>
              <a:t>now line up in a row.</a:t>
            </a:r>
          </a:p>
        </p:txBody>
      </p:sp>
      <p:grpSp>
        <p:nvGrpSpPr>
          <p:cNvPr id="24" name="Group 23">
            <a:extLst>
              <a:ext uri="{FF2B5EF4-FFF2-40B4-BE49-F238E27FC236}">
                <a16:creationId xmlns:a16="http://schemas.microsoft.com/office/drawing/2014/main" id="{67804C33-1504-403D-8BC2-D33DAFC72DAA}"/>
              </a:ext>
            </a:extLst>
          </p:cNvPr>
          <p:cNvGrpSpPr/>
          <p:nvPr/>
        </p:nvGrpSpPr>
        <p:grpSpPr>
          <a:xfrm>
            <a:off x="5647264" y="1626435"/>
            <a:ext cx="5494374" cy="3917677"/>
            <a:chOff x="9497487" y="2639582"/>
            <a:chExt cx="5494374" cy="3917677"/>
          </a:xfrm>
        </p:grpSpPr>
        <p:sp>
          <p:nvSpPr>
            <p:cNvPr id="13" name="Speech Bubble: Rectangle 12">
              <a:extLst>
                <a:ext uri="{FF2B5EF4-FFF2-40B4-BE49-F238E27FC236}">
                  <a16:creationId xmlns:a16="http://schemas.microsoft.com/office/drawing/2014/main" id="{80AE695A-D8BC-48C0-B0DD-4DD4553AC915}"/>
                </a:ext>
              </a:extLst>
            </p:cNvPr>
            <p:cNvSpPr/>
            <p:nvPr/>
          </p:nvSpPr>
          <p:spPr>
            <a:xfrm>
              <a:off x="9639588" y="2639582"/>
              <a:ext cx="5352273" cy="3917677"/>
            </a:xfrm>
            <a:custGeom>
              <a:avLst/>
              <a:gdLst>
                <a:gd name="connsiteX0" fmla="*/ 0 w 5352273"/>
                <a:gd name="connsiteY0" fmla="*/ 0 h 3917677"/>
                <a:gd name="connsiteX1" fmla="*/ 419262 w 5352273"/>
                <a:gd name="connsiteY1" fmla="*/ 0 h 3917677"/>
                <a:gd name="connsiteX2" fmla="*/ 892046 w 5352273"/>
                <a:gd name="connsiteY2" fmla="*/ 0 h 3917677"/>
                <a:gd name="connsiteX3" fmla="*/ 892046 w 5352273"/>
                <a:gd name="connsiteY3" fmla="*/ 0 h 3917677"/>
                <a:gd name="connsiteX4" fmla="*/ 1311307 w 5352273"/>
                <a:gd name="connsiteY4" fmla="*/ 0 h 3917677"/>
                <a:gd name="connsiteX5" fmla="*/ 1757330 w 5352273"/>
                <a:gd name="connsiteY5" fmla="*/ 0 h 3917677"/>
                <a:gd name="connsiteX6" fmla="*/ 2230114 w 5352273"/>
                <a:gd name="connsiteY6" fmla="*/ 0 h 3917677"/>
                <a:gd name="connsiteX7" fmla="*/ 2781695 w 5352273"/>
                <a:gd name="connsiteY7" fmla="*/ 0 h 3917677"/>
                <a:gd name="connsiteX8" fmla="*/ 3239612 w 5352273"/>
                <a:gd name="connsiteY8" fmla="*/ 0 h 3917677"/>
                <a:gd name="connsiteX9" fmla="*/ 3791194 w 5352273"/>
                <a:gd name="connsiteY9" fmla="*/ 0 h 3917677"/>
                <a:gd name="connsiteX10" fmla="*/ 4311553 w 5352273"/>
                <a:gd name="connsiteY10" fmla="*/ 0 h 3917677"/>
                <a:gd name="connsiteX11" fmla="*/ 4738248 w 5352273"/>
                <a:gd name="connsiteY11" fmla="*/ 0 h 3917677"/>
                <a:gd name="connsiteX12" fmla="*/ 5352273 w 5352273"/>
                <a:gd name="connsiteY12" fmla="*/ 0 h 3917677"/>
                <a:gd name="connsiteX13" fmla="*/ 5352273 w 5352273"/>
                <a:gd name="connsiteY13" fmla="*/ 502769 h 3917677"/>
                <a:gd name="connsiteX14" fmla="*/ 5352273 w 5352273"/>
                <a:gd name="connsiteY14" fmla="*/ 1051244 h 3917677"/>
                <a:gd name="connsiteX15" fmla="*/ 5352273 w 5352273"/>
                <a:gd name="connsiteY15" fmla="*/ 1599718 h 3917677"/>
                <a:gd name="connsiteX16" fmla="*/ 5352273 w 5352273"/>
                <a:gd name="connsiteY16" fmla="*/ 2285312 h 3917677"/>
                <a:gd name="connsiteX17" fmla="*/ 5352273 w 5352273"/>
                <a:gd name="connsiteY17" fmla="*/ 2285312 h 3917677"/>
                <a:gd name="connsiteX18" fmla="*/ 5352273 w 5352273"/>
                <a:gd name="connsiteY18" fmla="*/ 2765227 h 3917677"/>
                <a:gd name="connsiteX19" fmla="*/ 5352273 w 5352273"/>
                <a:gd name="connsiteY19" fmla="*/ 3264731 h 3917677"/>
                <a:gd name="connsiteX20" fmla="*/ 5352273 w 5352273"/>
                <a:gd name="connsiteY20" fmla="*/ 3578145 h 3917677"/>
                <a:gd name="connsiteX21" fmla="*/ 5352273 w 5352273"/>
                <a:gd name="connsiteY21" fmla="*/ 3917677 h 3917677"/>
                <a:gd name="connsiteX22" fmla="*/ 4863135 w 5352273"/>
                <a:gd name="connsiteY22" fmla="*/ 3917677 h 3917677"/>
                <a:gd name="connsiteX23" fmla="*/ 4280332 w 5352273"/>
                <a:gd name="connsiteY23" fmla="*/ 3917677 h 3917677"/>
                <a:gd name="connsiteX24" fmla="*/ 3728750 w 5352273"/>
                <a:gd name="connsiteY24" fmla="*/ 3917677 h 3917677"/>
                <a:gd name="connsiteX25" fmla="*/ 3177169 w 5352273"/>
                <a:gd name="connsiteY25" fmla="*/ 3917677 h 3917677"/>
                <a:gd name="connsiteX26" fmla="*/ 2230114 w 5352273"/>
                <a:gd name="connsiteY26" fmla="*/ 3917677 h 3917677"/>
                <a:gd name="connsiteX27" fmla="*/ 1915676 w 5352273"/>
                <a:gd name="connsiteY27" fmla="*/ 4147841 h 3917677"/>
                <a:gd name="connsiteX28" fmla="*/ 1561097 w 5352273"/>
                <a:gd name="connsiteY28" fmla="*/ 4407387 h 3917677"/>
                <a:gd name="connsiteX29" fmla="*/ 1226572 w 5352273"/>
                <a:gd name="connsiteY29" fmla="*/ 4162532 h 3917677"/>
                <a:gd name="connsiteX30" fmla="*/ 892046 w 5352273"/>
                <a:gd name="connsiteY30" fmla="*/ 3917677 h 3917677"/>
                <a:gd name="connsiteX31" fmla="*/ 454943 w 5352273"/>
                <a:gd name="connsiteY31" fmla="*/ 3917677 h 3917677"/>
                <a:gd name="connsiteX32" fmla="*/ 0 w 5352273"/>
                <a:gd name="connsiteY32" fmla="*/ 3917677 h 3917677"/>
                <a:gd name="connsiteX33" fmla="*/ 0 w 5352273"/>
                <a:gd name="connsiteY33" fmla="*/ 3591204 h 3917677"/>
                <a:gd name="connsiteX34" fmla="*/ 0 w 5352273"/>
                <a:gd name="connsiteY34" fmla="*/ 3264731 h 3917677"/>
                <a:gd name="connsiteX35" fmla="*/ 0 w 5352273"/>
                <a:gd name="connsiteY35" fmla="*/ 2775022 h 3917677"/>
                <a:gd name="connsiteX36" fmla="*/ 0 w 5352273"/>
                <a:gd name="connsiteY36" fmla="*/ 2285312 h 3917677"/>
                <a:gd name="connsiteX37" fmla="*/ 0 w 5352273"/>
                <a:gd name="connsiteY37" fmla="*/ 2285312 h 3917677"/>
                <a:gd name="connsiteX38" fmla="*/ 0 w 5352273"/>
                <a:gd name="connsiteY38" fmla="*/ 1691131 h 3917677"/>
                <a:gd name="connsiteX39" fmla="*/ 0 w 5352273"/>
                <a:gd name="connsiteY39" fmla="*/ 1119803 h 3917677"/>
                <a:gd name="connsiteX40" fmla="*/ 0 w 5352273"/>
                <a:gd name="connsiteY40" fmla="*/ 594181 h 3917677"/>
                <a:gd name="connsiteX41" fmla="*/ 0 w 5352273"/>
                <a:gd name="connsiteY41" fmla="*/ 0 h 3917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5352273" h="3917677" fill="none" extrusionOk="0">
                  <a:moveTo>
                    <a:pt x="0" y="0"/>
                  </a:moveTo>
                  <a:cubicBezTo>
                    <a:pt x="129020" y="-1994"/>
                    <a:pt x="224094" y="4567"/>
                    <a:pt x="419262" y="0"/>
                  </a:cubicBezTo>
                  <a:cubicBezTo>
                    <a:pt x="614430" y="-4567"/>
                    <a:pt x="776375" y="20635"/>
                    <a:pt x="892046" y="0"/>
                  </a:cubicBezTo>
                  <a:lnTo>
                    <a:pt x="892046" y="0"/>
                  </a:lnTo>
                  <a:cubicBezTo>
                    <a:pt x="1000500" y="-28037"/>
                    <a:pt x="1189595" y="18952"/>
                    <a:pt x="1311307" y="0"/>
                  </a:cubicBezTo>
                  <a:cubicBezTo>
                    <a:pt x="1433019" y="-18952"/>
                    <a:pt x="1611020" y="11369"/>
                    <a:pt x="1757330" y="0"/>
                  </a:cubicBezTo>
                  <a:cubicBezTo>
                    <a:pt x="1903640" y="-11369"/>
                    <a:pt x="2063920" y="24139"/>
                    <a:pt x="2230114" y="0"/>
                  </a:cubicBezTo>
                  <a:cubicBezTo>
                    <a:pt x="2462123" y="-6378"/>
                    <a:pt x="2652665" y="34544"/>
                    <a:pt x="2781695" y="0"/>
                  </a:cubicBezTo>
                  <a:cubicBezTo>
                    <a:pt x="2910725" y="-34544"/>
                    <a:pt x="3141630" y="7111"/>
                    <a:pt x="3239612" y="0"/>
                  </a:cubicBezTo>
                  <a:cubicBezTo>
                    <a:pt x="3337594" y="-7111"/>
                    <a:pt x="3657059" y="18560"/>
                    <a:pt x="3791194" y="0"/>
                  </a:cubicBezTo>
                  <a:cubicBezTo>
                    <a:pt x="3925329" y="-18560"/>
                    <a:pt x="4188826" y="59172"/>
                    <a:pt x="4311553" y="0"/>
                  </a:cubicBezTo>
                  <a:cubicBezTo>
                    <a:pt x="4434280" y="-59172"/>
                    <a:pt x="4649528" y="16129"/>
                    <a:pt x="4738248" y="0"/>
                  </a:cubicBezTo>
                  <a:cubicBezTo>
                    <a:pt x="4826968" y="-16129"/>
                    <a:pt x="5209781" y="29993"/>
                    <a:pt x="5352273" y="0"/>
                  </a:cubicBezTo>
                  <a:cubicBezTo>
                    <a:pt x="5374594" y="111290"/>
                    <a:pt x="5317220" y="342466"/>
                    <a:pt x="5352273" y="502769"/>
                  </a:cubicBezTo>
                  <a:cubicBezTo>
                    <a:pt x="5387326" y="663072"/>
                    <a:pt x="5306768" y="788725"/>
                    <a:pt x="5352273" y="1051244"/>
                  </a:cubicBezTo>
                  <a:cubicBezTo>
                    <a:pt x="5397778" y="1313763"/>
                    <a:pt x="5343387" y="1450358"/>
                    <a:pt x="5352273" y="1599718"/>
                  </a:cubicBezTo>
                  <a:cubicBezTo>
                    <a:pt x="5361159" y="1749078"/>
                    <a:pt x="5317880" y="1955757"/>
                    <a:pt x="5352273" y="2285312"/>
                  </a:cubicBezTo>
                  <a:lnTo>
                    <a:pt x="5352273" y="2285312"/>
                  </a:lnTo>
                  <a:cubicBezTo>
                    <a:pt x="5381746" y="2512332"/>
                    <a:pt x="5351543" y="2643068"/>
                    <a:pt x="5352273" y="2765227"/>
                  </a:cubicBezTo>
                  <a:cubicBezTo>
                    <a:pt x="5353003" y="2887387"/>
                    <a:pt x="5305245" y="3090207"/>
                    <a:pt x="5352273" y="3264731"/>
                  </a:cubicBezTo>
                  <a:cubicBezTo>
                    <a:pt x="5387583" y="3351821"/>
                    <a:pt x="5335916" y="3430196"/>
                    <a:pt x="5352273" y="3578145"/>
                  </a:cubicBezTo>
                  <a:cubicBezTo>
                    <a:pt x="5368630" y="3726094"/>
                    <a:pt x="5334909" y="3848626"/>
                    <a:pt x="5352273" y="3917677"/>
                  </a:cubicBezTo>
                  <a:cubicBezTo>
                    <a:pt x="5161023" y="3921799"/>
                    <a:pt x="5034257" y="3917582"/>
                    <a:pt x="4863135" y="3917677"/>
                  </a:cubicBezTo>
                  <a:cubicBezTo>
                    <a:pt x="4692013" y="3917772"/>
                    <a:pt x="4521155" y="3901138"/>
                    <a:pt x="4280332" y="3917677"/>
                  </a:cubicBezTo>
                  <a:cubicBezTo>
                    <a:pt x="4039509" y="3934216"/>
                    <a:pt x="3852054" y="3873528"/>
                    <a:pt x="3728750" y="3917677"/>
                  </a:cubicBezTo>
                  <a:cubicBezTo>
                    <a:pt x="3605446" y="3961826"/>
                    <a:pt x="3402230" y="3907763"/>
                    <a:pt x="3177169" y="3917677"/>
                  </a:cubicBezTo>
                  <a:cubicBezTo>
                    <a:pt x="2952108" y="3927591"/>
                    <a:pt x="2530790" y="3900366"/>
                    <a:pt x="2230114" y="3917677"/>
                  </a:cubicBezTo>
                  <a:cubicBezTo>
                    <a:pt x="2117166" y="4019396"/>
                    <a:pt x="2032067" y="4062122"/>
                    <a:pt x="1915676" y="4147841"/>
                  </a:cubicBezTo>
                  <a:cubicBezTo>
                    <a:pt x="1799285" y="4233560"/>
                    <a:pt x="1656557" y="4317906"/>
                    <a:pt x="1561097" y="4407387"/>
                  </a:cubicBezTo>
                  <a:cubicBezTo>
                    <a:pt x="1412011" y="4318177"/>
                    <a:pt x="1370962" y="4209486"/>
                    <a:pt x="1226572" y="4162532"/>
                  </a:cubicBezTo>
                  <a:cubicBezTo>
                    <a:pt x="1082182" y="4115578"/>
                    <a:pt x="1011537" y="3993874"/>
                    <a:pt x="892046" y="3917677"/>
                  </a:cubicBezTo>
                  <a:cubicBezTo>
                    <a:pt x="696236" y="3940080"/>
                    <a:pt x="665402" y="3880215"/>
                    <a:pt x="454943" y="3917677"/>
                  </a:cubicBezTo>
                  <a:cubicBezTo>
                    <a:pt x="244484" y="3955139"/>
                    <a:pt x="154088" y="3873134"/>
                    <a:pt x="0" y="3917677"/>
                  </a:cubicBezTo>
                  <a:cubicBezTo>
                    <a:pt x="-37195" y="3842894"/>
                    <a:pt x="7229" y="3708539"/>
                    <a:pt x="0" y="3591204"/>
                  </a:cubicBezTo>
                  <a:cubicBezTo>
                    <a:pt x="-7229" y="3473869"/>
                    <a:pt x="9428" y="3387043"/>
                    <a:pt x="0" y="3264731"/>
                  </a:cubicBezTo>
                  <a:cubicBezTo>
                    <a:pt x="-39374" y="3149925"/>
                    <a:pt x="22916" y="2957815"/>
                    <a:pt x="0" y="2775022"/>
                  </a:cubicBezTo>
                  <a:cubicBezTo>
                    <a:pt x="-22916" y="2592229"/>
                    <a:pt x="49457" y="2407588"/>
                    <a:pt x="0" y="2285312"/>
                  </a:cubicBezTo>
                  <a:lnTo>
                    <a:pt x="0" y="2285312"/>
                  </a:lnTo>
                  <a:cubicBezTo>
                    <a:pt x="-29104" y="2045581"/>
                    <a:pt x="19050" y="1867535"/>
                    <a:pt x="0" y="1691131"/>
                  </a:cubicBezTo>
                  <a:cubicBezTo>
                    <a:pt x="-19050" y="1514727"/>
                    <a:pt x="67452" y="1347082"/>
                    <a:pt x="0" y="1119803"/>
                  </a:cubicBezTo>
                  <a:cubicBezTo>
                    <a:pt x="-67452" y="892524"/>
                    <a:pt x="131" y="754482"/>
                    <a:pt x="0" y="594181"/>
                  </a:cubicBezTo>
                  <a:cubicBezTo>
                    <a:pt x="-131" y="433880"/>
                    <a:pt x="5957" y="225069"/>
                    <a:pt x="0" y="0"/>
                  </a:cubicBezTo>
                  <a:close/>
                </a:path>
                <a:path w="5352273" h="3917677" stroke="0" extrusionOk="0">
                  <a:moveTo>
                    <a:pt x="0" y="0"/>
                  </a:moveTo>
                  <a:cubicBezTo>
                    <a:pt x="156086" y="-302"/>
                    <a:pt x="259450" y="35255"/>
                    <a:pt x="454943" y="0"/>
                  </a:cubicBezTo>
                  <a:cubicBezTo>
                    <a:pt x="650436" y="-35255"/>
                    <a:pt x="768482" y="45322"/>
                    <a:pt x="892046" y="0"/>
                  </a:cubicBezTo>
                  <a:lnTo>
                    <a:pt x="892046" y="0"/>
                  </a:lnTo>
                  <a:cubicBezTo>
                    <a:pt x="1037529" y="-6196"/>
                    <a:pt x="1235184" y="22970"/>
                    <a:pt x="1351449" y="0"/>
                  </a:cubicBezTo>
                  <a:cubicBezTo>
                    <a:pt x="1467714" y="-22970"/>
                    <a:pt x="1679504" y="20485"/>
                    <a:pt x="1797472" y="0"/>
                  </a:cubicBezTo>
                  <a:cubicBezTo>
                    <a:pt x="1915440" y="-20485"/>
                    <a:pt x="2130125" y="36915"/>
                    <a:pt x="2230114" y="0"/>
                  </a:cubicBezTo>
                  <a:cubicBezTo>
                    <a:pt x="2374270" y="-13320"/>
                    <a:pt x="2501877" y="57118"/>
                    <a:pt x="2750474" y="0"/>
                  </a:cubicBezTo>
                  <a:cubicBezTo>
                    <a:pt x="2999071" y="-57118"/>
                    <a:pt x="3108644" y="14874"/>
                    <a:pt x="3333277" y="0"/>
                  </a:cubicBezTo>
                  <a:cubicBezTo>
                    <a:pt x="3557910" y="-14874"/>
                    <a:pt x="3704641" y="25123"/>
                    <a:pt x="3822415" y="0"/>
                  </a:cubicBezTo>
                  <a:cubicBezTo>
                    <a:pt x="3940189" y="-25123"/>
                    <a:pt x="4221260" y="46315"/>
                    <a:pt x="4342775" y="0"/>
                  </a:cubicBezTo>
                  <a:cubicBezTo>
                    <a:pt x="4464290" y="-46315"/>
                    <a:pt x="4685745" y="1347"/>
                    <a:pt x="4800692" y="0"/>
                  </a:cubicBezTo>
                  <a:cubicBezTo>
                    <a:pt x="4915639" y="-1347"/>
                    <a:pt x="5078903" y="62730"/>
                    <a:pt x="5352273" y="0"/>
                  </a:cubicBezTo>
                  <a:cubicBezTo>
                    <a:pt x="5389380" y="213134"/>
                    <a:pt x="5285015" y="480478"/>
                    <a:pt x="5352273" y="617034"/>
                  </a:cubicBezTo>
                  <a:cubicBezTo>
                    <a:pt x="5419531" y="753590"/>
                    <a:pt x="5317175" y="883142"/>
                    <a:pt x="5352273" y="1119803"/>
                  </a:cubicBezTo>
                  <a:cubicBezTo>
                    <a:pt x="5387371" y="1356464"/>
                    <a:pt x="5325840" y="1448194"/>
                    <a:pt x="5352273" y="1691131"/>
                  </a:cubicBezTo>
                  <a:cubicBezTo>
                    <a:pt x="5378706" y="1934068"/>
                    <a:pt x="5284468" y="2047852"/>
                    <a:pt x="5352273" y="2285312"/>
                  </a:cubicBezTo>
                  <a:lnTo>
                    <a:pt x="5352273" y="2285312"/>
                  </a:lnTo>
                  <a:cubicBezTo>
                    <a:pt x="5409966" y="2418093"/>
                    <a:pt x="5293642" y="2636527"/>
                    <a:pt x="5352273" y="2794610"/>
                  </a:cubicBezTo>
                  <a:cubicBezTo>
                    <a:pt x="5410904" y="2952693"/>
                    <a:pt x="5302799" y="3060897"/>
                    <a:pt x="5352273" y="3264731"/>
                  </a:cubicBezTo>
                  <a:cubicBezTo>
                    <a:pt x="5364949" y="3406772"/>
                    <a:pt x="5330170" y="3506225"/>
                    <a:pt x="5352273" y="3578145"/>
                  </a:cubicBezTo>
                  <a:cubicBezTo>
                    <a:pt x="5374376" y="3650065"/>
                    <a:pt x="5339950" y="3803612"/>
                    <a:pt x="5352273" y="3917677"/>
                  </a:cubicBezTo>
                  <a:cubicBezTo>
                    <a:pt x="5181605" y="3977748"/>
                    <a:pt x="4945138" y="3909109"/>
                    <a:pt x="4769470" y="3917677"/>
                  </a:cubicBezTo>
                  <a:cubicBezTo>
                    <a:pt x="4593802" y="3926245"/>
                    <a:pt x="4529430" y="3895393"/>
                    <a:pt x="4342775" y="3917677"/>
                  </a:cubicBezTo>
                  <a:cubicBezTo>
                    <a:pt x="4156120" y="3939961"/>
                    <a:pt x="4029369" y="3889578"/>
                    <a:pt x="3916080" y="3917677"/>
                  </a:cubicBezTo>
                  <a:cubicBezTo>
                    <a:pt x="3802791" y="3945776"/>
                    <a:pt x="3576603" y="3875475"/>
                    <a:pt x="3333277" y="3917677"/>
                  </a:cubicBezTo>
                  <a:cubicBezTo>
                    <a:pt x="3089951" y="3959879"/>
                    <a:pt x="3050708" y="3876386"/>
                    <a:pt x="2875360" y="3917677"/>
                  </a:cubicBezTo>
                  <a:cubicBezTo>
                    <a:pt x="2700012" y="3958968"/>
                    <a:pt x="2479107" y="3878206"/>
                    <a:pt x="2230114" y="3917677"/>
                  </a:cubicBezTo>
                  <a:cubicBezTo>
                    <a:pt x="2108752" y="4026539"/>
                    <a:pt x="2004102" y="4039012"/>
                    <a:pt x="1902296" y="4157635"/>
                  </a:cubicBezTo>
                  <a:cubicBezTo>
                    <a:pt x="1800490" y="4276258"/>
                    <a:pt x="1614624" y="4308463"/>
                    <a:pt x="1561097" y="4407387"/>
                  </a:cubicBezTo>
                  <a:cubicBezTo>
                    <a:pt x="1461034" y="4357399"/>
                    <a:pt x="1371400" y="4259314"/>
                    <a:pt x="1233262" y="4167429"/>
                  </a:cubicBezTo>
                  <a:cubicBezTo>
                    <a:pt x="1095124" y="4075544"/>
                    <a:pt x="1082775" y="3996572"/>
                    <a:pt x="892046" y="3917677"/>
                  </a:cubicBezTo>
                  <a:cubicBezTo>
                    <a:pt x="746802" y="3950949"/>
                    <a:pt x="593480" y="3902286"/>
                    <a:pt x="428182" y="3917677"/>
                  </a:cubicBezTo>
                  <a:cubicBezTo>
                    <a:pt x="262884" y="3933068"/>
                    <a:pt x="88852" y="3901533"/>
                    <a:pt x="0" y="3917677"/>
                  </a:cubicBezTo>
                  <a:cubicBezTo>
                    <a:pt x="-31955" y="3794099"/>
                    <a:pt x="34465" y="3758775"/>
                    <a:pt x="0" y="3604263"/>
                  </a:cubicBezTo>
                  <a:cubicBezTo>
                    <a:pt x="-34465" y="3449751"/>
                    <a:pt x="25220" y="3383392"/>
                    <a:pt x="0" y="3264731"/>
                  </a:cubicBezTo>
                  <a:cubicBezTo>
                    <a:pt x="-22883" y="3167443"/>
                    <a:pt x="54316" y="3019643"/>
                    <a:pt x="0" y="2804404"/>
                  </a:cubicBezTo>
                  <a:cubicBezTo>
                    <a:pt x="-54316" y="2589165"/>
                    <a:pt x="48895" y="2544095"/>
                    <a:pt x="0" y="2285312"/>
                  </a:cubicBezTo>
                  <a:lnTo>
                    <a:pt x="0" y="2285312"/>
                  </a:lnTo>
                  <a:cubicBezTo>
                    <a:pt x="-63781" y="2072586"/>
                    <a:pt x="64346" y="1893955"/>
                    <a:pt x="0" y="1713984"/>
                  </a:cubicBezTo>
                  <a:cubicBezTo>
                    <a:pt x="-64346" y="1534013"/>
                    <a:pt x="58967" y="1348794"/>
                    <a:pt x="0" y="1119803"/>
                  </a:cubicBezTo>
                  <a:cubicBezTo>
                    <a:pt x="-58967" y="890812"/>
                    <a:pt x="44536" y="791530"/>
                    <a:pt x="0" y="594181"/>
                  </a:cubicBezTo>
                  <a:cubicBezTo>
                    <a:pt x="-44536" y="396832"/>
                    <a:pt x="55839" y="216291"/>
                    <a:pt x="0" y="0"/>
                  </a:cubicBezTo>
                  <a:close/>
                </a:path>
              </a:pathLst>
            </a:custGeom>
            <a:solidFill>
              <a:srgbClr val="FFF3FF"/>
            </a:solidFill>
            <a:ln w="38100">
              <a:solidFill>
                <a:srgbClr val="002060"/>
              </a:solidFill>
              <a:extLst>
                <a:ext uri="{C807C97D-BFC1-408E-A445-0C87EB9F89A2}">
                  <ask:lineSketchStyleProps xmlns:ask="http://schemas.microsoft.com/office/drawing/2018/sketchyshapes" sd="1806943773">
                    <a:prstGeom prst="wedgeRectCallou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a:ea typeface="+mn-ea"/>
                <a:cs typeface="+mn-cs"/>
              </a:endParaRPr>
            </a:p>
          </p:txBody>
        </p:sp>
        <p:sp>
          <p:nvSpPr>
            <p:cNvPr id="27" name="TextBox 26">
              <a:extLst>
                <a:ext uri="{FF2B5EF4-FFF2-40B4-BE49-F238E27FC236}">
                  <a16:creationId xmlns:a16="http://schemas.microsoft.com/office/drawing/2014/main" id="{0DD1586A-32AF-490E-8146-CF41B288C49F}"/>
                </a:ext>
              </a:extLst>
            </p:cNvPr>
            <p:cNvSpPr txBox="1"/>
            <p:nvPr/>
          </p:nvSpPr>
          <p:spPr>
            <a:xfrm>
              <a:off x="9497487" y="2695867"/>
              <a:ext cx="5322518" cy="267765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Century Gothic"/>
                  <a:ea typeface="+mn-ea"/>
                  <a:cs typeface="+mn-cs"/>
                </a:rPr>
                <a:t>A special greeting for Karneval in Köln is… </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800" b="1" dirty="0">
                <a:solidFill>
                  <a:srgbClr val="002060"/>
                </a:solidFill>
                <a:latin typeface="Century Gothic"/>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002060"/>
                </a:solidFill>
                <a:effectLst/>
                <a:uLnTx/>
                <a:uFillTx/>
                <a:latin typeface="Century Gothic"/>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800" b="1" dirty="0">
                <a:solidFill>
                  <a:srgbClr val="002060"/>
                </a:solidFill>
                <a:latin typeface="Century Gothic"/>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Century Gothic"/>
                  <a:ea typeface="+mn-ea"/>
                  <a:cs typeface="+mn-cs"/>
                </a:rPr>
                <a:t>Try saying it to each other!  </a:t>
              </a:r>
              <a:endParaRPr kumimoji="0" lang="en-GB" sz="2800" b="1" i="0" u="none" strike="noStrike" kern="1200" cap="none" spc="0" normalizeH="0" baseline="0" noProof="0" dirty="0">
                <a:ln>
                  <a:noFill/>
                </a:ln>
                <a:solidFill>
                  <a:srgbClr val="002060"/>
                </a:solidFill>
                <a:effectLst/>
                <a:uLnTx/>
                <a:uFillTx/>
                <a:latin typeface="Century Gothic"/>
                <a:ea typeface="+mn-ea"/>
                <a:cs typeface="+mn-cs"/>
              </a:endParaRPr>
            </a:p>
          </p:txBody>
        </p:sp>
        <p:pic>
          <p:nvPicPr>
            <p:cNvPr id="12" name="Picture 11" descr="A picture containing graphics, magenta, violet, font&#10;&#10;Description automatically generated">
              <a:hlinkClick r:id="" action="ppaction://noaction">
                <a:snd r:embed="rId10" name="T3_W4_10.2.wav"/>
              </a:hlinkClick>
              <a:extLst>
                <a:ext uri="{FF2B5EF4-FFF2-40B4-BE49-F238E27FC236}">
                  <a16:creationId xmlns:a16="http://schemas.microsoft.com/office/drawing/2014/main" id="{C29BA8D7-EFDC-4477-9A9F-722FC344A2A6}"/>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411122" y="3571411"/>
              <a:ext cx="2438095" cy="1168254"/>
            </a:xfrm>
            <a:prstGeom prst="rect">
              <a:avLst/>
            </a:prstGeom>
          </p:spPr>
        </p:pic>
        <p:pic>
          <p:nvPicPr>
            <p:cNvPr id="10" name="Picture 9">
              <a:extLst>
                <a:ext uri="{FF2B5EF4-FFF2-40B4-BE49-F238E27FC236}">
                  <a16:creationId xmlns:a16="http://schemas.microsoft.com/office/drawing/2014/main" id="{B2DDDAFA-CB7B-E1D9-EB01-98500DA7F9C5}"/>
                </a:ext>
              </a:extLst>
            </p:cNvPr>
            <p:cNvPicPr>
              <a:picLocks noChangeAspect="1"/>
            </p:cNvPicPr>
            <p:nvPr/>
          </p:nvPicPr>
          <p:blipFill>
            <a:blip r:embed="rId12"/>
            <a:stretch>
              <a:fillRect/>
            </a:stretch>
          </p:blipFill>
          <p:spPr>
            <a:xfrm>
              <a:off x="13332304" y="3281518"/>
              <a:ext cx="1580045" cy="1562682"/>
            </a:xfrm>
            <a:prstGeom prst="rect">
              <a:avLst/>
            </a:prstGeom>
          </p:spPr>
        </p:pic>
        <p:sp>
          <p:nvSpPr>
            <p:cNvPr id="14" name="Speech Bubble: Rectangle with Corners Rounded 13">
              <a:hlinkClick r:id="" action="ppaction://noaction">
                <a:snd r:embed="rId13" name="T3_W4_10.3.wav"/>
              </a:hlinkClick>
              <a:extLst>
                <a:ext uri="{FF2B5EF4-FFF2-40B4-BE49-F238E27FC236}">
                  <a16:creationId xmlns:a16="http://schemas.microsoft.com/office/drawing/2014/main" id="{13A9D815-46EB-F784-EA1C-16252F007AB2}"/>
                </a:ext>
              </a:extLst>
            </p:cNvPr>
            <p:cNvSpPr/>
            <p:nvPr/>
          </p:nvSpPr>
          <p:spPr>
            <a:xfrm>
              <a:off x="10503440" y="5548392"/>
              <a:ext cx="1266282" cy="714211"/>
            </a:xfrm>
            <a:prstGeom prst="wedgeRoundRectCallout">
              <a:avLst>
                <a:gd name="adj1" fmla="val 67975"/>
                <a:gd name="adj2" fmla="val -7686"/>
                <a:gd name="adj3" fmla="val 16667"/>
              </a:avLst>
            </a:prstGeom>
            <a:solidFill>
              <a:srgbClr val="002060"/>
            </a:solidFill>
            <a:ln>
              <a:solidFill>
                <a:srgbClr val="FFF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a:solidFill>
                    <a:schemeClr val="bg1"/>
                  </a:solidFill>
                </a:rPr>
                <a:t>Alaaf</a:t>
              </a:r>
              <a:r>
                <a:rPr lang="en-US" sz="2000" b="1" dirty="0">
                  <a:solidFill>
                    <a:schemeClr val="bg1"/>
                  </a:solidFill>
                </a:rPr>
                <a:t>, Mimi!</a:t>
              </a:r>
              <a:endParaRPr lang="en-GB" sz="2000" b="1" dirty="0">
                <a:solidFill>
                  <a:schemeClr val="bg1"/>
                </a:solidFill>
              </a:endParaRPr>
            </a:p>
          </p:txBody>
        </p:sp>
        <p:sp>
          <p:nvSpPr>
            <p:cNvPr id="16" name="Speech Bubble: Rectangle with Corners Rounded 15">
              <a:hlinkClick r:id="" action="ppaction://noaction">
                <a:snd r:embed="rId14" name="T3_W4_10.4.wav"/>
              </a:hlinkClick>
              <a:extLst>
                <a:ext uri="{FF2B5EF4-FFF2-40B4-BE49-F238E27FC236}">
                  <a16:creationId xmlns:a16="http://schemas.microsoft.com/office/drawing/2014/main" id="{2B41F1CA-70DE-50A2-F97B-61AF700FED4B}"/>
                </a:ext>
              </a:extLst>
            </p:cNvPr>
            <p:cNvSpPr/>
            <p:nvPr/>
          </p:nvSpPr>
          <p:spPr>
            <a:xfrm>
              <a:off x="13153632" y="5410545"/>
              <a:ext cx="1266283" cy="666039"/>
            </a:xfrm>
            <a:prstGeom prst="wedgeRoundRectCallout">
              <a:avLst>
                <a:gd name="adj1" fmla="val -65314"/>
                <a:gd name="adj2" fmla="val 17517"/>
                <a:gd name="adj3" fmla="val 16667"/>
              </a:avLst>
            </a:prstGeom>
            <a:solidFill>
              <a:srgbClr val="002060"/>
            </a:solidFill>
            <a:ln>
              <a:solidFill>
                <a:srgbClr val="FFF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a:solidFill>
                    <a:schemeClr val="bg1"/>
                  </a:solidFill>
                </a:rPr>
                <a:t>Alaaf</a:t>
              </a:r>
              <a:r>
                <a:rPr lang="en-US" sz="2000" b="1" dirty="0">
                  <a:solidFill>
                    <a:schemeClr val="bg1"/>
                  </a:solidFill>
                </a:rPr>
                <a:t>, Freddie!</a:t>
              </a:r>
              <a:endParaRPr lang="en-GB" sz="2000" b="1" dirty="0">
                <a:solidFill>
                  <a:schemeClr val="bg1"/>
                </a:solidFill>
              </a:endParaRPr>
            </a:p>
          </p:txBody>
        </p:sp>
        <p:grpSp>
          <p:nvGrpSpPr>
            <p:cNvPr id="2" name="Group 1">
              <a:extLst>
                <a:ext uri="{FF2B5EF4-FFF2-40B4-BE49-F238E27FC236}">
                  <a16:creationId xmlns:a16="http://schemas.microsoft.com/office/drawing/2014/main" id="{88B66866-5854-4AEB-B362-86B8DE814B8E}"/>
                </a:ext>
              </a:extLst>
            </p:cNvPr>
            <p:cNvGrpSpPr/>
            <p:nvPr/>
          </p:nvGrpSpPr>
          <p:grpSpPr>
            <a:xfrm>
              <a:off x="12148168" y="5319247"/>
              <a:ext cx="701049" cy="1111336"/>
              <a:chOff x="10869599" y="5261280"/>
              <a:chExt cx="933773" cy="1480261"/>
            </a:xfrm>
          </p:grpSpPr>
          <p:pic>
            <p:nvPicPr>
              <p:cNvPr id="2050" name="Picture 2" descr="Free Characters Communication vector and picture">
                <a:extLst>
                  <a:ext uri="{FF2B5EF4-FFF2-40B4-BE49-F238E27FC236}">
                    <a16:creationId xmlns:a16="http://schemas.microsoft.com/office/drawing/2014/main" id="{8FE96739-B32A-9226-B533-43B322060150}"/>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flipH="1">
                <a:off x="10880256" y="5633802"/>
                <a:ext cx="923116" cy="110773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1D739D85-7F13-2271-93BB-2F3F5D089145}"/>
                  </a:ext>
                </a:extLst>
              </p:cNvPr>
              <p:cNvPicPr>
                <a:picLocks noChangeAspect="1"/>
              </p:cNvPicPr>
              <p:nvPr/>
            </p:nvPicPr>
            <p:blipFill>
              <a:blip r:embed="rId16"/>
              <a:stretch>
                <a:fillRect/>
              </a:stretch>
            </p:blipFill>
            <p:spPr>
              <a:xfrm>
                <a:off x="10869599" y="5310329"/>
                <a:ext cx="342834" cy="416257"/>
              </a:xfrm>
              <a:prstGeom prst="rect">
                <a:avLst/>
              </a:prstGeom>
            </p:spPr>
          </p:pic>
          <p:pic>
            <p:nvPicPr>
              <p:cNvPr id="18" name="Picture 17">
                <a:extLst>
                  <a:ext uri="{FF2B5EF4-FFF2-40B4-BE49-F238E27FC236}">
                    <a16:creationId xmlns:a16="http://schemas.microsoft.com/office/drawing/2014/main" id="{9BA5F8E2-9BFF-79FE-4C44-50823F57109A}"/>
                  </a:ext>
                </a:extLst>
              </p:cNvPr>
              <p:cNvPicPr>
                <a:picLocks noChangeAspect="1"/>
              </p:cNvPicPr>
              <p:nvPr/>
            </p:nvPicPr>
            <p:blipFill>
              <a:blip r:embed="rId17"/>
              <a:stretch>
                <a:fillRect/>
              </a:stretch>
            </p:blipFill>
            <p:spPr>
              <a:xfrm>
                <a:off x="11516468" y="5261280"/>
                <a:ext cx="286904" cy="421572"/>
              </a:xfrm>
              <a:prstGeom prst="rect">
                <a:avLst/>
              </a:prstGeom>
            </p:spPr>
          </p:pic>
        </p:grpSp>
      </p:grpSp>
    </p:spTree>
    <p:extLst>
      <p:ext uri="{BB962C8B-B14F-4D97-AF65-F5344CB8AC3E}">
        <p14:creationId xmlns:p14="http://schemas.microsoft.com/office/powerpoint/2010/main" val="4014773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dissolve">
                                      <p:cBhvr>
                                        <p:cTn id="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98;p2" descr="background rectangle">
            <a:extLst>
              <a:ext uri="{FF2B5EF4-FFF2-40B4-BE49-F238E27FC236}">
                <a16:creationId xmlns:a16="http://schemas.microsoft.com/office/drawing/2014/main" id="{0F465D11-BD17-455B-BAA6-75C52E315242}"/>
              </a:ext>
            </a:extLst>
          </p:cNvPr>
          <p:cNvSpPr/>
          <p:nvPr/>
        </p:nvSpPr>
        <p:spPr>
          <a:xfrm>
            <a:off x="0" y="0"/>
            <a:ext cx="4350984" cy="6858000"/>
          </a:xfrm>
          <a:prstGeom prst="rect">
            <a:avLst/>
          </a:prstGeom>
          <a:solidFill>
            <a:srgbClr val="0070C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entury Gothic" panose="020B0502020202020204" pitchFamily="34" charset="0"/>
              <a:ea typeface="Century Gothic"/>
              <a:cs typeface="Century Gothic"/>
              <a:sym typeface="Century Gothic"/>
            </a:endParaRPr>
          </a:p>
        </p:txBody>
      </p:sp>
      <p:sp>
        <p:nvSpPr>
          <p:cNvPr id="2" name="Title 1">
            <a:extLst>
              <a:ext uri="{FF2B5EF4-FFF2-40B4-BE49-F238E27FC236}">
                <a16:creationId xmlns:a16="http://schemas.microsoft.com/office/drawing/2014/main" id="{24BB08CD-FDA4-46B1-8623-507F63ABF87A}"/>
              </a:ext>
            </a:extLst>
          </p:cNvPr>
          <p:cNvSpPr>
            <a:spLocks noGrp="1"/>
          </p:cNvSpPr>
          <p:nvPr>
            <p:ph type="title"/>
          </p:nvPr>
        </p:nvSpPr>
        <p:spPr>
          <a:xfrm rot="20294405">
            <a:off x="238991" y="2856240"/>
            <a:ext cx="4216910" cy="1144800"/>
          </a:xfrm>
        </p:spPr>
        <p:txBody>
          <a:bodyPr/>
          <a:lstStyle/>
          <a:p>
            <a:pPr algn="ctr"/>
            <a:r>
              <a:rPr lang="en-GB" sz="6000" b="1" dirty="0" err="1">
                <a:solidFill>
                  <a:schemeClr val="bg1"/>
                </a:solidFill>
                <a:latin typeface="Century Gothic" panose="020B0502020202020204" pitchFamily="34" charset="0"/>
                <a:hlinkClick r:id="" action="ppaction://noaction">
                  <a:snd r:embed="rId3" name="tschuess.wav"/>
                  <a:extLst>
                    <a:ext uri="{A12FA001-AC4F-418D-AE19-62706E023703}">
                      <ahyp:hlinkClr xmlns:ahyp="http://schemas.microsoft.com/office/drawing/2018/hyperlinkcolor" val="tx"/>
                    </a:ext>
                  </a:extLst>
                </a:hlinkClick>
              </a:rPr>
              <a:t>Tschüss</a:t>
            </a:r>
            <a:r>
              <a:rPr lang="en-GB" sz="6000" b="1" dirty="0">
                <a:solidFill>
                  <a:schemeClr val="bg1"/>
                </a:solidFill>
                <a:latin typeface="Century Gothic" panose="020B0502020202020204" pitchFamily="34" charset="0"/>
                <a:hlinkClick r:id="" action="ppaction://noaction">
                  <a:snd r:embed="rId3" name="tschuess.wav"/>
                  <a:extLst>
                    <a:ext uri="{A12FA001-AC4F-418D-AE19-62706E023703}">
                      <ahyp:hlinkClr xmlns:ahyp="http://schemas.microsoft.com/office/drawing/2018/hyperlinkcolor" val="tx"/>
                    </a:ext>
                  </a:extLst>
                </a:hlinkClick>
              </a:rPr>
              <a:t>!</a:t>
            </a:r>
          </a:p>
        </p:txBody>
      </p:sp>
      <p:sp>
        <p:nvSpPr>
          <p:cNvPr id="11" name="CustomShape 2">
            <a:extLst>
              <a:ext uri="{FF2B5EF4-FFF2-40B4-BE49-F238E27FC236}">
                <a16:creationId xmlns:a16="http://schemas.microsoft.com/office/drawing/2014/main" id="{F3560F50-441E-4149-9EAE-DE5F5533F96A}"/>
              </a:ext>
            </a:extLst>
          </p:cNvPr>
          <p:cNvSpPr/>
          <p:nvPr/>
        </p:nvSpPr>
        <p:spPr>
          <a:xfrm>
            <a:off x="5564172" y="4843962"/>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lgn="ctr">
              <a:buClr>
                <a:srgbClr val="FF3333"/>
              </a:buClr>
              <a:buSzPts val="9600"/>
              <a:defRPr/>
            </a:pPr>
            <a:r>
              <a:rPr lang="en-GB" sz="9600" b="1" kern="0" dirty="0" err="1">
                <a:solidFill>
                  <a:srgbClr val="0070C0"/>
                </a:solidFill>
                <a:latin typeface="Modern Love" panose="04090805081005020601" pitchFamily="82" charset="0"/>
                <a:cs typeface="Arial"/>
                <a:sym typeface="Arial"/>
              </a:rPr>
              <a:t>blau</a:t>
            </a:r>
            <a:endParaRPr lang="en-GB" sz="1400" kern="0" dirty="0">
              <a:solidFill>
                <a:srgbClr val="0070C0"/>
              </a:solidFill>
              <a:latin typeface="Modern Love" panose="04090805081005020601" pitchFamily="82" charset="0"/>
              <a:cs typeface="Arial"/>
              <a:sym typeface="Arial"/>
            </a:endParaRPr>
          </a:p>
        </p:txBody>
      </p:sp>
      <p:pic>
        <p:nvPicPr>
          <p:cNvPr id="5" name="Picture 4" descr="Map&#10;&#10;Description automatically generated">
            <a:extLst>
              <a:ext uri="{FF2B5EF4-FFF2-40B4-BE49-F238E27FC236}">
                <a16:creationId xmlns:a16="http://schemas.microsoft.com/office/drawing/2014/main" id="{D5603E69-6D57-4DBC-9FBE-288A6A1DBE9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80866" y="240668"/>
            <a:ext cx="3811412" cy="4881282"/>
          </a:xfrm>
          <a:prstGeom prst="rect">
            <a:avLst/>
          </a:prstGeom>
        </p:spPr>
      </p:pic>
    </p:spTree>
    <p:extLst>
      <p:ext uri="{BB962C8B-B14F-4D97-AF65-F5344CB8AC3E}">
        <p14:creationId xmlns:p14="http://schemas.microsoft.com/office/powerpoint/2010/main" val="74998879"/>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CustomShape 2"/>
          <p:cNvSpPr/>
          <p:nvPr/>
        </p:nvSpPr>
        <p:spPr>
          <a:xfrm>
            <a:off x="2768427" y="3735494"/>
            <a:ext cx="5940513"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5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richt</a:t>
            </a:r>
            <a:r>
              <a:rPr kumimoji="0" lang="en-GB" sz="11500" b="0" i="0" u="none" strike="noStrike" kern="1200" cap="none" spc="-1" normalizeH="0" baseline="0" noProof="0" dirty="0" err="1">
                <a:ln>
                  <a:noFill/>
                </a:ln>
                <a:solidFill>
                  <a:srgbClr val="FF0066"/>
                </a:solidFill>
                <a:effectLst/>
                <a:uLnTx/>
                <a:uFillTx/>
                <a:latin typeface="Century Gothic" panose="020B0502020202020204" pitchFamily="34" charset="0"/>
                <a:ea typeface="Century Gothic"/>
                <a:cs typeface="+mn-cs"/>
              </a:rPr>
              <a:t>ig</a:t>
            </a:r>
            <a:endParaRPr kumimoji="0" lang="en-GB" sz="115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TextBox 2">
            <a:hlinkClick r:id="" action="ppaction://noaction">
              <a:snd r:embed="rId4" name="T3_W4_2.1.wav"/>
            </a:hlinkClick>
            <a:extLst>
              <a:ext uri="{FF2B5EF4-FFF2-40B4-BE49-F238E27FC236}">
                <a16:creationId xmlns:a16="http://schemas.microsoft.com/office/drawing/2014/main" id="{6DC42178-501A-44BF-9149-1C679CF37202}"/>
              </a:ext>
            </a:extLst>
          </p:cNvPr>
          <p:cNvSpPr txBox="1"/>
          <p:nvPr/>
        </p:nvSpPr>
        <p:spPr>
          <a:xfrm>
            <a:off x="0" y="-267906"/>
            <a:ext cx="3863899" cy="186204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500" b="0" i="0" u="none" strike="noStrike" kern="1200" cap="none" spc="0" normalizeH="0" baseline="0" noProof="0" dirty="0">
                <a:ln>
                  <a:noFill/>
                </a:ln>
                <a:solidFill>
                  <a:srgbClr val="002060"/>
                </a:solidFill>
                <a:effectLst/>
                <a:uLnTx/>
                <a:uFillTx/>
                <a:latin typeface="Century Gothic"/>
                <a:ea typeface="+mn-ea"/>
                <a:cs typeface="+mn-cs"/>
              </a:rPr>
              <a:t>[-</a:t>
            </a:r>
            <a:r>
              <a:rPr kumimoji="0" lang="en-GB" sz="11500" b="0" i="0" u="none" strike="noStrike" kern="1200" cap="none" spc="0" normalizeH="0" baseline="0" noProof="0" dirty="0" err="1">
                <a:ln>
                  <a:noFill/>
                </a:ln>
                <a:solidFill>
                  <a:srgbClr val="002060"/>
                </a:solidFill>
                <a:effectLst/>
                <a:uLnTx/>
                <a:uFillTx/>
                <a:latin typeface="Century Gothic"/>
                <a:ea typeface="+mn-ea"/>
                <a:cs typeface="+mn-cs"/>
              </a:rPr>
              <a:t>ig</a:t>
            </a:r>
            <a:r>
              <a:rPr kumimoji="0" lang="en-GB" sz="11500" b="0" i="0" u="none" strike="noStrike" kern="1200" cap="none" spc="0" normalizeH="0" baseline="0" noProof="0" dirty="0">
                <a:ln>
                  <a:noFill/>
                </a:ln>
                <a:solidFill>
                  <a:srgbClr val="002060"/>
                </a:solidFill>
                <a:effectLst/>
                <a:uLnTx/>
                <a:uFillTx/>
                <a:latin typeface="Century Gothic"/>
                <a:ea typeface="+mn-ea"/>
                <a:cs typeface="+mn-cs"/>
              </a:rPr>
              <a:t>]</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grpSp>
        <p:nvGrpSpPr>
          <p:cNvPr id="15" name="Group 14">
            <a:extLst>
              <a:ext uri="{FF2B5EF4-FFF2-40B4-BE49-F238E27FC236}">
                <a16:creationId xmlns:a16="http://schemas.microsoft.com/office/drawing/2014/main" id="{38D4744F-B290-4485-90A6-89466F9A0EE9}"/>
              </a:ext>
            </a:extLst>
          </p:cNvPr>
          <p:cNvGrpSpPr/>
          <p:nvPr/>
        </p:nvGrpSpPr>
        <p:grpSpPr>
          <a:xfrm>
            <a:off x="10396437" y="189956"/>
            <a:ext cx="1537410" cy="941869"/>
            <a:chOff x="10396437" y="189956"/>
            <a:chExt cx="1537410" cy="941869"/>
          </a:xfrm>
        </p:grpSpPr>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a:ea typeface="+mn-ea"/>
                  <a:cs typeface="+mn-cs"/>
                </a:rPr>
                <a:t>…</a:t>
              </a:r>
            </a:p>
          </p:txBody>
        </p:sp>
      </p:grpSp>
      <p:sp>
        <p:nvSpPr>
          <p:cNvPr id="12" name="Speech Bubble: Rectangle with Corners Rounded 11">
            <a:extLst>
              <a:ext uri="{FF2B5EF4-FFF2-40B4-BE49-F238E27FC236}">
                <a16:creationId xmlns:a16="http://schemas.microsoft.com/office/drawing/2014/main" id="{F92849D7-ED21-4D0E-9EEC-B16AD4EAEA9D}"/>
              </a:ext>
            </a:extLst>
          </p:cNvPr>
          <p:cNvSpPr/>
          <p:nvPr/>
        </p:nvSpPr>
        <p:spPr>
          <a:xfrm>
            <a:off x="8574469" y="2686654"/>
            <a:ext cx="3224907" cy="1484691"/>
          </a:xfrm>
          <a:prstGeom prst="wedgeRoundRectCallout">
            <a:avLst>
              <a:gd name="adj1" fmla="val -40304"/>
              <a:gd name="adj2" fmla="val 9204"/>
              <a:gd name="adj3" fmla="val 16667"/>
            </a:avLst>
          </a:prstGeom>
          <a:solidFill>
            <a:srgbClr val="002060"/>
          </a:solid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a:ea typeface="+mn-ea"/>
                <a:cs typeface="+mn-cs"/>
              </a:rPr>
              <a:t>The [-</a:t>
            </a:r>
            <a:r>
              <a:rPr kumimoji="0" lang="en-GB" sz="2400" b="1" i="0" u="none" strike="noStrike" kern="1200" cap="none" spc="0" normalizeH="0" baseline="0" noProof="0" dirty="0" err="1">
                <a:ln>
                  <a:noFill/>
                </a:ln>
                <a:solidFill>
                  <a:prstClr val="white"/>
                </a:solidFill>
                <a:effectLst/>
                <a:uLnTx/>
                <a:uFillTx/>
                <a:latin typeface="Century Gothic"/>
                <a:ea typeface="+mn-ea"/>
                <a:cs typeface="+mn-cs"/>
              </a:rPr>
              <a:t>ig</a:t>
            </a:r>
            <a:r>
              <a:rPr kumimoji="0" lang="en-GB" sz="2400" b="1" i="0" u="none" strike="noStrike" kern="1200" cap="none" spc="0" normalizeH="0" baseline="0" noProof="0" dirty="0">
                <a:ln>
                  <a:noFill/>
                </a:ln>
                <a:solidFill>
                  <a:prstClr val="white"/>
                </a:solidFill>
                <a:effectLst/>
                <a:uLnTx/>
                <a:uFillTx/>
                <a:latin typeface="Century Gothic"/>
                <a:ea typeface="+mn-ea"/>
                <a:cs typeface="+mn-cs"/>
              </a:rPr>
              <a:t>] sound is mostly found at the end of words. </a:t>
            </a:r>
          </a:p>
        </p:txBody>
      </p:sp>
      <p:pic>
        <p:nvPicPr>
          <p:cNvPr id="13" name="Picture 12" descr="Icon&#10;&#10;Description automatically generated">
            <a:extLst>
              <a:ext uri="{FF2B5EF4-FFF2-40B4-BE49-F238E27FC236}">
                <a16:creationId xmlns:a16="http://schemas.microsoft.com/office/drawing/2014/main" id="{4D27CAB1-5ADE-449F-90D8-AFD764B3613C}"/>
              </a:ext>
            </a:extLst>
          </p:cNvPr>
          <p:cNvPicPr>
            <a:picLocks noChangeAspect="1"/>
          </p:cNvPicPr>
          <p:nvPr/>
        </p:nvPicPr>
        <p:blipFill rotWithShape="1">
          <a:blip r:embed="rId6">
            <a:extLst>
              <a:ext uri="{28A0092B-C50C-407E-A947-70E740481C1C}">
                <a14:useLocalDpi xmlns:a14="http://schemas.microsoft.com/office/drawing/2010/main" val="0"/>
              </a:ext>
            </a:extLst>
          </a:blip>
          <a:srcRect r="50000"/>
          <a:stretch/>
        </p:blipFill>
        <p:spPr>
          <a:xfrm>
            <a:off x="4951351" y="1660099"/>
            <a:ext cx="2289297" cy="2289293"/>
          </a:xfrm>
          <a:prstGeom prst="rect">
            <a:avLst/>
          </a:prstGeom>
        </p:spPr>
      </p:pic>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3_W4_2.1.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TextBox 2">
            <a:hlinkClick r:id="" action="ppaction://noaction">
              <a:snd r:embed="rId8" name="T3_W4_2.1.wav"/>
            </a:hlinkClick>
            <a:extLst>
              <a:ext uri="{FF2B5EF4-FFF2-40B4-BE49-F238E27FC236}">
                <a16:creationId xmlns:a16="http://schemas.microsoft.com/office/drawing/2014/main" id="{6DC42178-501A-44BF-9149-1C679CF37202}"/>
              </a:ext>
            </a:extLst>
          </p:cNvPr>
          <p:cNvSpPr txBox="1"/>
          <p:nvPr/>
        </p:nvSpPr>
        <p:spPr>
          <a:xfrm>
            <a:off x="0" y="-267906"/>
            <a:ext cx="3863899"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600" b="0" i="0" u="none" strike="noStrike" kern="1200" cap="none" spc="0" normalizeH="0" baseline="0" noProof="0" dirty="0">
                <a:ln>
                  <a:noFill/>
                </a:ln>
                <a:solidFill>
                  <a:srgbClr val="002060"/>
                </a:solidFill>
                <a:effectLst/>
                <a:uLnTx/>
                <a:uFillTx/>
                <a:latin typeface="Century Gothic"/>
                <a:ea typeface="+mn-ea"/>
                <a:cs typeface="+mn-cs"/>
              </a:rPr>
              <a:t>[-</a:t>
            </a:r>
            <a:r>
              <a:rPr kumimoji="0" lang="en-GB" sz="9600" b="0" i="0" u="none" strike="noStrike" kern="1200" cap="none" spc="0" normalizeH="0" baseline="0" noProof="0" dirty="0" err="1">
                <a:ln>
                  <a:noFill/>
                </a:ln>
                <a:solidFill>
                  <a:srgbClr val="002060"/>
                </a:solidFill>
                <a:effectLst/>
                <a:uLnTx/>
                <a:uFillTx/>
                <a:latin typeface="Century Gothic"/>
                <a:ea typeface="+mn-ea"/>
                <a:cs typeface="+mn-cs"/>
              </a:rPr>
              <a:t>ig</a:t>
            </a:r>
            <a:r>
              <a:rPr kumimoji="0" lang="en-GB" sz="9600" b="0" i="0" u="none" strike="noStrike" kern="1200" cap="none" spc="0" normalizeH="0" baseline="0" noProof="0" dirty="0">
                <a:ln>
                  <a:noFill/>
                </a:ln>
                <a:solidFill>
                  <a:srgbClr val="002060"/>
                </a:solidFill>
                <a:effectLst/>
                <a:uLnTx/>
                <a:uFillTx/>
                <a:latin typeface="Century Gothic"/>
                <a:ea typeface="+mn-ea"/>
                <a:cs typeface="+mn-cs"/>
              </a:rPr>
              <a:t>]</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a:ea typeface="+mn-ea"/>
                <a:cs typeface="+mn-cs"/>
              </a:rPr>
              <a:t>…</a:t>
            </a:r>
          </a:p>
        </p:txBody>
      </p:sp>
      <p:sp>
        <p:nvSpPr>
          <p:cNvPr id="17" name="CustomShape 2">
            <a:extLst>
              <a:ext uri="{FF2B5EF4-FFF2-40B4-BE49-F238E27FC236}">
                <a16:creationId xmlns:a16="http://schemas.microsoft.com/office/drawing/2014/main" id="{5CDD948E-DF41-454B-82AB-09F8E96C13D9}"/>
              </a:ext>
            </a:extLst>
          </p:cNvPr>
          <p:cNvSpPr/>
          <p:nvPr/>
        </p:nvSpPr>
        <p:spPr>
          <a:xfrm>
            <a:off x="-543191" y="3141920"/>
            <a:ext cx="4197677"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dreiß</a:t>
            </a:r>
            <a:r>
              <a:rPr kumimoji="0" lang="en-GB" sz="6000" b="0" i="0" u="none" strike="noStrike" kern="1200" cap="none" spc="-1" normalizeH="0" baseline="0" noProof="0" dirty="0" err="1">
                <a:ln>
                  <a:noFill/>
                </a:ln>
                <a:solidFill>
                  <a:srgbClr val="FF0066"/>
                </a:solidFill>
                <a:effectLst/>
                <a:uLnTx/>
                <a:uFillTx/>
                <a:latin typeface="Century Gothic" panose="020B0502020202020204" pitchFamily="34" charset="0"/>
                <a:ea typeface="Century Gothic"/>
                <a:cs typeface="+mn-cs"/>
              </a:rPr>
              <a:t>ig</a:t>
            </a:r>
            <a:endParaRPr kumimoji="0" lang="en-GB" sz="60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3" name="CustomShape 2">
            <a:extLst>
              <a:ext uri="{FF2B5EF4-FFF2-40B4-BE49-F238E27FC236}">
                <a16:creationId xmlns:a16="http://schemas.microsoft.com/office/drawing/2014/main" id="{B36C4F78-D819-4686-8A37-49C4DC2ECA78}"/>
              </a:ext>
            </a:extLst>
          </p:cNvPr>
          <p:cNvSpPr/>
          <p:nvPr/>
        </p:nvSpPr>
        <p:spPr>
          <a:xfrm>
            <a:off x="2768427" y="3735494"/>
            <a:ext cx="5940513"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6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richt</a:t>
            </a:r>
            <a:r>
              <a:rPr kumimoji="0" lang="en-GB" sz="9600" b="0" i="0" u="none" strike="noStrike" kern="1200" cap="none" spc="-1" normalizeH="0" baseline="0" noProof="0" dirty="0" err="1">
                <a:ln>
                  <a:noFill/>
                </a:ln>
                <a:solidFill>
                  <a:srgbClr val="FF0066"/>
                </a:solidFill>
                <a:effectLst/>
                <a:uLnTx/>
                <a:uFillTx/>
                <a:latin typeface="Century Gothic" panose="020B0502020202020204" pitchFamily="34" charset="0"/>
                <a:ea typeface="Century Gothic"/>
                <a:cs typeface="+mn-cs"/>
              </a:rPr>
              <a:t>ig</a:t>
            </a:r>
            <a:endParaRPr kumimoji="0" lang="en-GB" sz="96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24" name="Picture 23" descr="Icon&#10;&#10;Description automatically generated">
            <a:extLst>
              <a:ext uri="{FF2B5EF4-FFF2-40B4-BE49-F238E27FC236}">
                <a16:creationId xmlns:a16="http://schemas.microsoft.com/office/drawing/2014/main" id="{C6CAA3A0-EB91-43DD-A2F0-5A8876063558}"/>
              </a:ext>
            </a:extLst>
          </p:cNvPr>
          <p:cNvPicPr>
            <a:picLocks noChangeAspect="1"/>
          </p:cNvPicPr>
          <p:nvPr/>
        </p:nvPicPr>
        <p:blipFill rotWithShape="1">
          <a:blip r:embed="rId10">
            <a:extLst>
              <a:ext uri="{28A0092B-C50C-407E-A947-70E740481C1C}">
                <a14:useLocalDpi xmlns:a14="http://schemas.microsoft.com/office/drawing/2010/main" val="0"/>
              </a:ext>
            </a:extLst>
          </a:blip>
          <a:srcRect r="50000"/>
          <a:stretch/>
        </p:blipFill>
        <p:spPr>
          <a:xfrm>
            <a:off x="4760461" y="1774587"/>
            <a:ext cx="2289297" cy="2289293"/>
          </a:xfrm>
          <a:prstGeom prst="rect">
            <a:avLst/>
          </a:prstGeom>
        </p:spPr>
      </p:pic>
      <p:sp>
        <p:nvSpPr>
          <p:cNvPr id="12" name="Rounded Rectangle 3">
            <a:extLst>
              <a:ext uri="{FF2B5EF4-FFF2-40B4-BE49-F238E27FC236}">
                <a16:creationId xmlns:a16="http://schemas.microsoft.com/office/drawing/2014/main" id="{7235FC93-BCE6-4A82-9919-D14BD80B537B}"/>
              </a:ext>
            </a:extLst>
          </p:cNvPr>
          <p:cNvSpPr/>
          <p:nvPr/>
        </p:nvSpPr>
        <p:spPr>
          <a:xfrm>
            <a:off x="3610882" y="1530791"/>
            <a:ext cx="4147387" cy="3892241"/>
          </a:xfrm>
          <a:prstGeom prst="roundRect">
            <a:avLst/>
          </a:prstGeom>
          <a:noFill/>
          <a:ln w="57150" cap="flat" cmpd="sng" algn="ctr">
            <a:solidFill>
              <a:srgbClr val="002060"/>
            </a:solidFill>
            <a:prstDash val="solid"/>
            <a:miter lim="800000"/>
          </a:ln>
          <a:effectLst/>
        </p:spPr>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6000" b="0" i="0" u="none" strike="noStrike" kern="0" cap="none" spc="0" normalizeH="0" baseline="0" noProof="0" dirty="0">
              <a:ln>
                <a:noFill/>
              </a:ln>
              <a:solidFill>
                <a:srgbClr val="002060"/>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90ED21E1-466D-41B3-960D-91A7C8FE0947}"/>
              </a:ext>
            </a:extLst>
          </p:cNvPr>
          <p:cNvSpPr/>
          <p:nvPr/>
        </p:nvSpPr>
        <p:spPr>
          <a:xfrm>
            <a:off x="809709" y="1572260"/>
            <a:ext cx="1563249" cy="1569660"/>
          </a:xfrm>
          <a:prstGeom prst="rect">
            <a:avLst/>
          </a:prstGeom>
          <a:solidFill>
            <a:srgbClr val="002060"/>
          </a:solid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dirty="0">
                <a:ln w="12700">
                  <a:solidFill>
                    <a:srgbClr val="B74919"/>
                  </a:solidFill>
                  <a:prstDash val="solid"/>
                </a:ln>
                <a:solidFill>
                  <a:srgbClr val="FF0066"/>
                </a:solidFill>
                <a:effectLst/>
                <a:uLnTx/>
                <a:uFillTx/>
                <a:latin typeface="Century Gothic"/>
                <a:ea typeface="+mn-ea"/>
                <a:cs typeface="+mn-cs"/>
              </a:rPr>
              <a:t>30</a:t>
            </a:r>
          </a:p>
        </p:txBody>
      </p:sp>
      <p:sp>
        <p:nvSpPr>
          <p:cNvPr id="15" name="CustomShape 2">
            <a:extLst>
              <a:ext uri="{FF2B5EF4-FFF2-40B4-BE49-F238E27FC236}">
                <a16:creationId xmlns:a16="http://schemas.microsoft.com/office/drawing/2014/main" id="{3390B9B7-3FF3-4E02-BEC7-7081B0879694}"/>
              </a:ext>
            </a:extLst>
          </p:cNvPr>
          <p:cNvSpPr/>
          <p:nvPr/>
        </p:nvSpPr>
        <p:spPr>
          <a:xfrm>
            <a:off x="7416885" y="2987796"/>
            <a:ext cx="4197677" cy="956293"/>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fert</a:t>
            </a:r>
            <a:r>
              <a:rPr kumimoji="0" lang="en-GB" sz="6000" b="0" i="0" u="none" strike="noStrike" kern="1200" cap="none" spc="-1" normalizeH="0" baseline="0" noProof="0" dirty="0" err="1">
                <a:ln>
                  <a:noFill/>
                </a:ln>
                <a:solidFill>
                  <a:srgbClr val="FF0066"/>
                </a:solidFill>
                <a:effectLst/>
                <a:uLnTx/>
                <a:uFillTx/>
                <a:latin typeface="Century Gothic" panose="020B0502020202020204" pitchFamily="34" charset="0"/>
                <a:ea typeface="Century Gothic"/>
                <a:cs typeface="+mn-cs"/>
              </a:rPr>
              <a:t>ig</a:t>
            </a:r>
            <a:endParaRPr kumimoji="0" lang="en-GB" sz="60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6" name="CustomShape 2">
            <a:extLst>
              <a:ext uri="{FF2B5EF4-FFF2-40B4-BE49-F238E27FC236}">
                <a16:creationId xmlns:a16="http://schemas.microsoft.com/office/drawing/2014/main" id="{B4EC826C-D38C-452E-A70E-DA836A270127}"/>
              </a:ext>
            </a:extLst>
          </p:cNvPr>
          <p:cNvSpPr/>
          <p:nvPr/>
        </p:nvSpPr>
        <p:spPr>
          <a:xfrm>
            <a:off x="-543192" y="5575660"/>
            <a:ext cx="4197677"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ruh</a:t>
            </a:r>
            <a:r>
              <a:rPr kumimoji="0" lang="en-GB" sz="6000" b="0" i="0" u="none" strike="noStrike" kern="1200" cap="none" spc="-1" normalizeH="0" baseline="0" noProof="0" dirty="0" err="1">
                <a:ln>
                  <a:noFill/>
                </a:ln>
                <a:solidFill>
                  <a:srgbClr val="FF0066"/>
                </a:solidFill>
                <a:effectLst/>
                <a:uLnTx/>
                <a:uFillTx/>
                <a:latin typeface="Century Gothic" panose="020B0502020202020204" pitchFamily="34" charset="0"/>
                <a:ea typeface="Century Gothic"/>
                <a:cs typeface="+mn-cs"/>
              </a:rPr>
              <a:t>ig</a:t>
            </a:r>
            <a:endParaRPr kumimoji="0" lang="en-GB" sz="60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8" name="CustomShape 2">
            <a:extLst>
              <a:ext uri="{FF2B5EF4-FFF2-40B4-BE49-F238E27FC236}">
                <a16:creationId xmlns:a16="http://schemas.microsoft.com/office/drawing/2014/main" id="{50CD4453-9015-4E02-9C21-08F7CE53BD2F}"/>
              </a:ext>
            </a:extLst>
          </p:cNvPr>
          <p:cNvSpPr/>
          <p:nvPr/>
        </p:nvSpPr>
        <p:spPr>
          <a:xfrm>
            <a:off x="7761092" y="5530734"/>
            <a:ext cx="4197677"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wicht</a:t>
            </a:r>
            <a:r>
              <a:rPr kumimoji="0" lang="en-GB" sz="6000" b="0" i="0" u="none" strike="noStrike" kern="1200" cap="none" spc="-1" normalizeH="0" baseline="0" noProof="0" dirty="0" err="1">
                <a:ln>
                  <a:noFill/>
                </a:ln>
                <a:solidFill>
                  <a:srgbClr val="FF0066"/>
                </a:solidFill>
                <a:effectLst/>
                <a:uLnTx/>
                <a:uFillTx/>
                <a:latin typeface="Century Gothic" panose="020B0502020202020204" pitchFamily="34" charset="0"/>
                <a:ea typeface="Century Gothic"/>
                <a:cs typeface="+mn-cs"/>
              </a:rPr>
              <a:t>ig</a:t>
            </a:r>
            <a:endParaRPr kumimoji="0" lang="en-GB" sz="60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 name="TextBox 3">
            <a:extLst>
              <a:ext uri="{FF2B5EF4-FFF2-40B4-BE49-F238E27FC236}">
                <a16:creationId xmlns:a16="http://schemas.microsoft.com/office/drawing/2014/main" id="{360AD387-D672-4DF4-82F5-93B0FFBE0045}"/>
              </a:ext>
            </a:extLst>
          </p:cNvPr>
          <p:cNvSpPr txBox="1"/>
          <p:nvPr/>
        </p:nvSpPr>
        <p:spPr>
          <a:xfrm>
            <a:off x="8429984" y="3890884"/>
            <a:ext cx="260873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a:ea typeface="+mn-ea"/>
                <a:cs typeface="+mn-cs"/>
              </a:rPr>
              <a:t>[ready, finished]</a:t>
            </a:r>
          </a:p>
        </p:txBody>
      </p:sp>
      <p:pic>
        <p:nvPicPr>
          <p:cNvPr id="6" name="Picture 5">
            <a:extLst>
              <a:ext uri="{FF2B5EF4-FFF2-40B4-BE49-F238E27FC236}">
                <a16:creationId xmlns:a16="http://schemas.microsoft.com/office/drawing/2014/main" id="{EFDFAB49-5DB7-4546-98EC-49FF6E8450F3}"/>
              </a:ext>
            </a:extLst>
          </p:cNvPr>
          <p:cNvPicPr>
            <a:picLocks noChangeAspect="1"/>
          </p:cNvPicPr>
          <p:nvPr/>
        </p:nvPicPr>
        <p:blipFill>
          <a:blip r:embed="rId11"/>
          <a:stretch>
            <a:fillRect/>
          </a:stretch>
        </p:blipFill>
        <p:spPr>
          <a:xfrm>
            <a:off x="8199523" y="1503259"/>
            <a:ext cx="2335962" cy="1484537"/>
          </a:xfrm>
          <a:prstGeom prst="rect">
            <a:avLst/>
          </a:prstGeom>
        </p:spPr>
      </p:pic>
      <p:sp>
        <p:nvSpPr>
          <p:cNvPr id="19" name="TextBox 18">
            <a:extLst>
              <a:ext uri="{FF2B5EF4-FFF2-40B4-BE49-F238E27FC236}">
                <a16:creationId xmlns:a16="http://schemas.microsoft.com/office/drawing/2014/main" id="{037CB52C-068F-4DCB-BE90-DEB5E70BA1E7}"/>
              </a:ext>
            </a:extLst>
          </p:cNvPr>
          <p:cNvSpPr txBox="1"/>
          <p:nvPr/>
        </p:nvSpPr>
        <p:spPr>
          <a:xfrm>
            <a:off x="491056" y="6396335"/>
            <a:ext cx="260873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a:ea typeface="+mn-ea"/>
                <a:cs typeface="+mn-cs"/>
              </a:rPr>
              <a:t>[quiet, calm]</a:t>
            </a:r>
          </a:p>
        </p:txBody>
      </p:sp>
      <p:sp>
        <p:nvSpPr>
          <p:cNvPr id="20" name="TextBox 19">
            <a:extLst>
              <a:ext uri="{FF2B5EF4-FFF2-40B4-BE49-F238E27FC236}">
                <a16:creationId xmlns:a16="http://schemas.microsoft.com/office/drawing/2014/main" id="{3C724D47-344A-4525-A791-2B8E53C6AD0C}"/>
              </a:ext>
            </a:extLst>
          </p:cNvPr>
          <p:cNvSpPr txBox="1"/>
          <p:nvPr/>
        </p:nvSpPr>
        <p:spPr>
          <a:xfrm>
            <a:off x="8955687" y="6396334"/>
            <a:ext cx="260873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a:ea typeface="+mn-ea"/>
                <a:cs typeface="+mn-cs"/>
              </a:rPr>
              <a:t>[important]</a:t>
            </a:r>
          </a:p>
        </p:txBody>
      </p:sp>
      <p:pic>
        <p:nvPicPr>
          <p:cNvPr id="8" name="Picture 7">
            <a:extLst>
              <a:ext uri="{FF2B5EF4-FFF2-40B4-BE49-F238E27FC236}">
                <a16:creationId xmlns:a16="http://schemas.microsoft.com/office/drawing/2014/main" id="{293258D6-32BD-4487-A7D9-45E0E191B7C9}"/>
              </a:ext>
            </a:extLst>
          </p:cNvPr>
          <p:cNvPicPr>
            <a:picLocks noChangeAspect="1"/>
          </p:cNvPicPr>
          <p:nvPr/>
        </p:nvPicPr>
        <p:blipFill>
          <a:blip r:embed="rId12"/>
          <a:stretch>
            <a:fillRect/>
          </a:stretch>
        </p:blipFill>
        <p:spPr>
          <a:xfrm>
            <a:off x="806624" y="4171044"/>
            <a:ext cx="1286357" cy="1556446"/>
          </a:xfrm>
          <a:prstGeom prst="rect">
            <a:avLst/>
          </a:prstGeom>
        </p:spPr>
      </p:pic>
      <p:pic>
        <p:nvPicPr>
          <p:cNvPr id="9" name="Picture 8">
            <a:extLst>
              <a:ext uri="{FF2B5EF4-FFF2-40B4-BE49-F238E27FC236}">
                <a16:creationId xmlns:a16="http://schemas.microsoft.com/office/drawing/2014/main" id="{7636D142-5836-46DD-B53A-5E07103728E4}"/>
              </a:ext>
            </a:extLst>
          </p:cNvPr>
          <p:cNvPicPr>
            <a:picLocks noChangeAspect="1"/>
          </p:cNvPicPr>
          <p:nvPr/>
        </p:nvPicPr>
        <p:blipFill>
          <a:blip r:embed="rId13"/>
          <a:stretch>
            <a:fillRect/>
          </a:stretch>
        </p:blipFill>
        <p:spPr>
          <a:xfrm>
            <a:off x="9077794" y="4330273"/>
            <a:ext cx="1446893" cy="1446893"/>
          </a:xfrm>
          <a:prstGeom prst="rect">
            <a:avLst/>
          </a:prstGeom>
        </p:spPr>
      </p:pic>
    </p:spTree>
    <p:extLst>
      <p:ext uri="{BB962C8B-B14F-4D97-AF65-F5344CB8AC3E}">
        <p14:creationId xmlns:p14="http://schemas.microsoft.com/office/powerpoint/2010/main" val="2766381409"/>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3_W4_3.1.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4" name="T3_W4_3.3.wav"/>
                                        </p:tgtEl>
                                      </p:cMediaNode>
                                    </p:audio>
                                  </p:sub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5" name="T3_W4_3.4.wav"/>
                                        </p:tgtEl>
                                      </p:cMediaNode>
                                    </p:audio>
                                  </p:sub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4"/>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6" name="T3_W4_3.2.wav"/>
                                        </p:tgtEl>
                                      </p:cMediaNode>
                                    </p:audio>
                                  </p:sub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9"/>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8"/>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8"/>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7" name="T3_W4_3.5.wav"/>
                                        </p:tgtEl>
                                      </p:cMediaNode>
                                    </p:audio>
                                  </p:sub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0"/>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2" grpId="0" animBg="1"/>
      <p:bldP spid="2" grpId="0" animBg="1"/>
      <p:bldP spid="15" grpId="0"/>
      <p:bldP spid="16" grpId="0"/>
      <p:bldP spid="18" grpId="0"/>
      <p:bldP spid="4" grpId="0"/>
      <p:bldP spid="19" grpId="0"/>
      <p:bldP spid="2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peech Bubble: Rectangle with Corners Rounded 1">
            <a:hlinkClick r:id="" action="ppaction://noaction">
              <a:snd r:embed="rId3" name="T3_W4_4.1.wav"/>
            </a:hlinkClick>
            <a:extLst>
              <a:ext uri="{FF2B5EF4-FFF2-40B4-BE49-F238E27FC236}">
                <a16:creationId xmlns:a16="http://schemas.microsoft.com/office/drawing/2014/main" id="{ABB291AC-93A1-439F-85A7-E3B092647288}"/>
              </a:ext>
            </a:extLst>
          </p:cNvPr>
          <p:cNvSpPr/>
          <p:nvPr/>
        </p:nvSpPr>
        <p:spPr>
          <a:xfrm>
            <a:off x="2853466" y="136419"/>
            <a:ext cx="3653527" cy="518040"/>
          </a:xfrm>
          <a:prstGeom prst="wedgeRoundRectCallout">
            <a:avLst>
              <a:gd name="adj1" fmla="val -70237"/>
              <a:gd name="adj2" fmla="val -10181"/>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pic>
        <p:nvPicPr>
          <p:cNvPr id="3" name="Graphic 2" descr="Teacher">
            <a:extLst>
              <a:ext uri="{FF2B5EF4-FFF2-40B4-BE49-F238E27FC236}">
                <a16:creationId xmlns:a16="http://schemas.microsoft.com/office/drawing/2014/main" id="{75CBEE6C-0235-40DE-AE37-3D52FEAEDEA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46340" y="46674"/>
            <a:ext cx="914400" cy="914400"/>
          </a:xfrm>
          <a:prstGeom prst="rect">
            <a:avLst/>
          </a:prstGeom>
        </p:spPr>
      </p:pic>
      <p:sp>
        <p:nvSpPr>
          <p:cNvPr id="4" name="Google Shape;108;p3">
            <a:hlinkClick r:id="" action="ppaction://noaction">
              <a:snd r:embed="rId3" name="T3_W4_4.1.wav"/>
            </a:hlinkClick>
            <a:extLst>
              <a:ext uri="{FF2B5EF4-FFF2-40B4-BE49-F238E27FC236}">
                <a16:creationId xmlns:a16="http://schemas.microsoft.com/office/drawing/2014/main" id="{90E7BC0C-F880-49B8-9A19-82F23797B785}"/>
              </a:ext>
            </a:extLst>
          </p:cNvPr>
          <p:cNvSpPr txBox="1"/>
          <p:nvPr/>
        </p:nvSpPr>
        <p:spPr>
          <a:xfrm>
            <a:off x="2864553" y="136419"/>
            <a:ext cx="5124862"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cs typeface="+mn-cs"/>
              </a:rPr>
              <a:t>Hör</a:t>
            </a:r>
            <a:r>
              <a:rPr kumimoji="0" lang="en-GB" sz="24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 </a:t>
            </a:r>
            <a:r>
              <a:rPr kumimoji="0" lang="en-GB" sz="2400" b="1"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cs typeface="+mn-cs"/>
              </a:rPr>
              <a:t>zu</a:t>
            </a:r>
            <a:r>
              <a:rPr kumimoji="0" lang="en-GB" sz="24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 und </a:t>
            </a:r>
            <a:r>
              <a:rPr kumimoji="0" lang="en-GB" sz="2400" b="1"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cs typeface="+mn-cs"/>
              </a:rPr>
              <a:t>wiederhole</a:t>
            </a:r>
            <a:r>
              <a:rPr kumimoji="0" lang="en-GB" sz="24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a:t>
            </a:r>
            <a:endParaRPr kumimoji="0" sz="2400" b="1" i="0" u="none" strike="noStrike" kern="1200" cap="none" spc="0" normalizeH="0" baseline="0" noProof="0" dirty="0">
              <a:ln>
                <a:noFill/>
              </a:ln>
              <a:solidFill>
                <a:prstClr val="white"/>
              </a:solidFill>
              <a:effectLst/>
              <a:uLnTx/>
              <a:uFillTx/>
              <a:latin typeface="Century Gothic" panose="020B0502020202020204" pitchFamily="34" charset="0"/>
              <a:ea typeface="Calibri"/>
              <a:cs typeface="Calibri"/>
              <a:sym typeface="Calibri"/>
            </a:endParaRPr>
          </a:p>
        </p:txBody>
      </p:sp>
      <p:pic>
        <p:nvPicPr>
          <p:cNvPr id="5" name="Picture 4">
            <a:extLst>
              <a:ext uri="{FF2B5EF4-FFF2-40B4-BE49-F238E27FC236}">
                <a16:creationId xmlns:a16="http://schemas.microsoft.com/office/drawing/2014/main" id="{F448B846-E322-4FB0-A4DF-3B77C3FF64F3}"/>
              </a:ext>
            </a:extLst>
          </p:cNvPr>
          <p:cNvPicPr>
            <a:picLocks noChangeAspect="1"/>
          </p:cNvPicPr>
          <p:nvPr/>
        </p:nvPicPr>
        <p:blipFill>
          <a:blip r:embed="rId6"/>
          <a:stretch>
            <a:fillRect/>
          </a:stretch>
        </p:blipFill>
        <p:spPr>
          <a:xfrm>
            <a:off x="10794029" y="25549"/>
            <a:ext cx="1243692" cy="1700931"/>
          </a:xfrm>
          <a:prstGeom prst="rect">
            <a:avLst/>
          </a:prstGeom>
        </p:spPr>
      </p:pic>
      <p:pic>
        <p:nvPicPr>
          <p:cNvPr id="10" name="Picture 9" descr="A picture containing text, map&#10;&#10;Description automatically generated">
            <a:extLst>
              <a:ext uri="{FF2B5EF4-FFF2-40B4-BE49-F238E27FC236}">
                <a16:creationId xmlns:a16="http://schemas.microsoft.com/office/drawing/2014/main" id="{E2BD7CB9-6EF6-4618-A3AF-D84FE3F58EFF}"/>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7447" b="97518" l="7531" r="94561">
                        <a14:foregroundMark x1="32218" y1="7801" x2="32218" y2="7801"/>
                        <a14:foregroundMark x1="78661" y1="73404" x2="78661" y2="73404"/>
                        <a14:foregroundMark x1="94561" y1="72695" x2="94561" y2="72695"/>
                        <a14:foregroundMark x1="21339" y1="84397" x2="21339" y2="84397"/>
                        <a14:foregroundMark x1="17992" y1="96454" x2="17992" y2="96454"/>
                        <a14:foregroundMark x1="30544" y1="97872" x2="30544" y2="97872"/>
                        <a14:foregroundMark x1="40167" y1="93617" x2="40167" y2="93617"/>
                        <a14:foregroundMark x1="7531" y1="45390" x2="7531" y2="45390"/>
                        <a14:foregroundMark x1="60251" y1="8156" x2="60251" y2="8156"/>
                        <a14:foregroundMark x1="66946" y1="13121" x2="66946" y2="13121"/>
                        <a14:foregroundMark x1="65690" y1="12057" x2="65690" y2="12057"/>
                        <a14:foregroundMark x1="64435" y1="10993" x2="64435" y2="10993"/>
                      </a14:backgroundRemoval>
                    </a14:imgEffect>
                  </a14:imgLayer>
                </a14:imgProps>
              </a:ext>
              <a:ext uri="{28A0092B-C50C-407E-A947-70E740481C1C}">
                <a14:useLocalDpi xmlns:a14="http://schemas.microsoft.com/office/drawing/2010/main" val="0"/>
              </a:ext>
            </a:extLst>
          </a:blip>
          <a:stretch>
            <a:fillRect/>
          </a:stretch>
        </p:blipFill>
        <p:spPr>
          <a:xfrm>
            <a:off x="3430778" y="1739299"/>
            <a:ext cx="3653526" cy="4468673"/>
          </a:xfrm>
          <a:prstGeom prst="rect">
            <a:avLst/>
          </a:prstGeom>
        </p:spPr>
      </p:pic>
      <p:sp>
        <p:nvSpPr>
          <p:cNvPr id="14" name="Arrow: Right 13">
            <a:extLst>
              <a:ext uri="{FF2B5EF4-FFF2-40B4-BE49-F238E27FC236}">
                <a16:creationId xmlns:a16="http://schemas.microsoft.com/office/drawing/2014/main" id="{6200C7DF-7C06-4158-A7BB-DB30CEB50C7C}"/>
              </a:ext>
            </a:extLst>
          </p:cNvPr>
          <p:cNvSpPr/>
          <p:nvPr/>
        </p:nvSpPr>
        <p:spPr>
          <a:xfrm>
            <a:off x="4059986" y="2786909"/>
            <a:ext cx="526495" cy="239352"/>
          </a:xfrm>
          <a:prstGeom prst="rightArrow">
            <a:avLst/>
          </a:prstGeom>
          <a:solidFill>
            <a:schemeClr val="accent1">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nvGrpSpPr>
          <p:cNvPr id="15" name="Group 14">
            <a:extLst>
              <a:ext uri="{FF2B5EF4-FFF2-40B4-BE49-F238E27FC236}">
                <a16:creationId xmlns:a16="http://schemas.microsoft.com/office/drawing/2014/main" id="{5E927560-C56D-4A81-9D8C-FB289CBF53D5}"/>
              </a:ext>
            </a:extLst>
          </p:cNvPr>
          <p:cNvGrpSpPr/>
          <p:nvPr/>
        </p:nvGrpSpPr>
        <p:grpSpPr>
          <a:xfrm>
            <a:off x="3303800" y="4327894"/>
            <a:ext cx="3593832" cy="1820938"/>
            <a:chOff x="3490186" y="4244074"/>
            <a:chExt cx="3593832" cy="1820938"/>
          </a:xfrm>
        </p:grpSpPr>
        <p:sp>
          <p:nvSpPr>
            <p:cNvPr id="16" name="Arrow: Right 15">
              <a:extLst>
                <a:ext uri="{FF2B5EF4-FFF2-40B4-BE49-F238E27FC236}">
                  <a16:creationId xmlns:a16="http://schemas.microsoft.com/office/drawing/2014/main" id="{64B63869-2666-4452-8FC9-61C191556967}"/>
                </a:ext>
              </a:extLst>
            </p:cNvPr>
            <p:cNvSpPr/>
            <p:nvPr/>
          </p:nvSpPr>
          <p:spPr>
            <a:xfrm rot="8670870">
              <a:off x="5832752" y="4244074"/>
              <a:ext cx="526495" cy="239352"/>
            </a:xfrm>
            <a:prstGeom prst="rightArrow">
              <a:avLst/>
            </a:prstGeom>
            <a:solidFill>
              <a:schemeClr val="accent1">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7" name="Arrow: Right 16">
              <a:extLst>
                <a:ext uri="{FF2B5EF4-FFF2-40B4-BE49-F238E27FC236}">
                  <a16:creationId xmlns:a16="http://schemas.microsoft.com/office/drawing/2014/main" id="{7763B3CB-CA4F-4F9B-84F5-73FB306209B4}"/>
                </a:ext>
              </a:extLst>
            </p:cNvPr>
            <p:cNvSpPr/>
            <p:nvPr/>
          </p:nvSpPr>
          <p:spPr>
            <a:xfrm rot="13500000">
              <a:off x="6701094" y="5608549"/>
              <a:ext cx="526495" cy="239352"/>
            </a:xfrm>
            <a:prstGeom prst="rightArrow">
              <a:avLst/>
            </a:prstGeom>
            <a:solidFill>
              <a:schemeClr val="accent1">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8" name="Arrow: Right 17">
              <a:extLst>
                <a:ext uri="{FF2B5EF4-FFF2-40B4-BE49-F238E27FC236}">
                  <a16:creationId xmlns:a16="http://schemas.microsoft.com/office/drawing/2014/main" id="{0CAD0E0F-A1F5-43B0-B4B4-1E68AA3DF5D3}"/>
                </a:ext>
              </a:extLst>
            </p:cNvPr>
            <p:cNvSpPr/>
            <p:nvPr/>
          </p:nvSpPr>
          <p:spPr>
            <a:xfrm rot="19479099">
              <a:off x="3490186" y="5825660"/>
              <a:ext cx="526495" cy="239352"/>
            </a:xfrm>
            <a:prstGeom prst="rightArrow">
              <a:avLst/>
            </a:prstGeom>
            <a:solidFill>
              <a:schemeClr val="accent1">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sp>
        <p:nvSpPr>
          <p:cNvPr id="19" name="Speech Bubble: Rectangle with Corners Rounded 18">
            <a:extLst>
              <a:ext uri="{FF2B5EF4-FFF2-40B4-BE49-F238E27FC236}">
                <a16:creationId xmlns:a16="http://schemas.microsoft.com/office/drawing/2014/main" id="{A1CC0304-C8D0-4ED4-84F1-9B7C6C561CD9}"/>
              </a:ext>
            </a:extLst>
          </p:cNvPr>
          <p:cNvSpPr/>
          <p:nvPr/>
        </p:nvSpPr>
        <p:spPr>
          <a:xfrm>
            <a:off x="74590" y="1375592"/>
            <a:ext cx="3653527" cy="1101790"/>
          </a:xfrm>
          <a:prstGeom prst="wedgeRoundRectCallout">
            <a:avLst>
              <a:gd name="adj1" fmla="val 25514"/>
              <a:gd name="adj2" fmla="val 71722"/>
              <a:gd name="adj3" fmla="val 16667"/>
            </a:avLst>
          </a:prstGeom>
          <a:solidFill>
            <a:srgbClr val="002060"/>
          </a:solid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In Northern Germany, where I live, [-</a:t>
            </a:r>
            <a:r>
              <a:rPr kumimoji="0" lang="en-US"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ig</a:t>
            </a:r>
            <a:r>
              <a:rPr kumimoji="0" lang="en-US"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is pronounced like [-ich].  </a:t>
            </a:r>
          </a:p>
        </p:txBody>
      </p:sp>
      <p:sp>
        <p:nvSpPr>
          <p:cNvPr id="20" name="Speech Bubble: Rectangle with Corners Rounded 19">
            <a:extLst>
              <a:ext uri="{FF2B5EF4-FFF2-40B4-BE49-F238E27FC236}">
                <a16:creationId xmlns:a16="http://schemas.microsoft.com/office/drawing/2014/main" id="{E768ADD1-3674-4E20-B0A0-F576C9FC7D00}"/>
              </a:ext>
            </a:extLst>
          </p:cNvPr>
          <p:cNvSpPr/>
          <p:nvPr/>
        </p:nvSpPr>
        <p:spPr>
          <a:xfrm>
            <a:off x="6320244" y="1170707"/>
            <a:ext cx="4062125" cy="1101790"/>
          </a:xfrm>
          <a:prstGeom prst="wedgeRoundRectCallout">
            <a:avLst>
              <a:gd name="adj1" fmla="val 40188"/>
              <a:gd name="adj2" fmla="val 65619"/>
              <a:gd name="adj3" fmla="val 16667"/>
            </a:avLst>
          </a:prstGeom>
          <a:solidFill>
            <a:srgbClr val="002060"/>
          </a:solid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In Southern Germany, Austria and Switzerland, where I live, [-</a:t>
            </a:r>
            <a:r>
              <a:rPr kumimoji="0" lang="en-US"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ig</a:t>
            </a:r>
            <a:r>
              <a:rPr kumimoji="0" lang="en-US"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is pronounced like [-</a:t>
            </a:r>
            <a:r>
              <a:rPr kumimoji="0" lang="en-US"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ik</a:t>
            </a:r>
            <a:r>
              <a:rPr kumimoji="0" lang="en-US"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p>
        </p:txBody>
      </p:sp>
      <p:sp>
        <p:nvSpPr>
          <p:cNvPr id="21" name="Action Button: Custom 37">
            <a:hlinkClick r:id="" action="ppaction://noaction" highlightClick="1">
              <a:snd r:embed="rId9" name="T3_W4_4.2.wav"/>
            </a:hlinkClick>
            <a:extLst>
              <a:ext uri="{FF2B5EF4-FFF2-40B4-BE49-F238E27FC236}">
                <a16:creationId xmlns:a16="http://schemas.microsoft.com/office/drawing/2014/main" id="{74A969E0-FE56-4068-9F7F-1FF3BA873030}"/>
              </a:ext>
            </a:extLst>
          </p:cNvPr>
          <p:cNvSpPr/>
          <p:nvPr/>
        </p:nvSpPr>
        <p:spPr>
          <a:xfrm>
            <a:off x="381581" y="2573334"/>
            <a:ext cx="453788" cy="452927"/>
          </a:xfrm>
          <a:prstGeom prst="actionButtonBlank">
            <a:avLst/>
          </a:prstGeom>
          <a:solidFill>
            <a:srgbClr val="002060"/>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22" name="Action Button: Custom 37">
            <a:hlinkClick r:id="" action="ppaction://noaction" highlightClick="1">
              <a:snd r:embed="rId10" name="T3_W4_4.3.wav"/>
            </a:hlinkClick>
            <a:extLst>
              <a:ext uri="{FF2B5EF4-FFF2-40B4-BE49-F238E27FC236}">
                <a16:creationId xmlns:a16="http://schemas.microsoft.com/office/drawing/2014/main" id="{CE711308-20D3-424F-B176-C702C67F7858}"/>
              </a:ext>
            </a:extLst>
          </p:cNvPr>
          <p:cNvSpPr/>
          <p:nvPr/>
        </p:nvSpPr>
        <p:spPr>
          <a:xfrm>
            <a:off x="394045" y="3304100"/>
            <a:ext cx="453788" cy="452927"/>
          </a:xfrm>
          <a:prstGeom prst="actionButtonBlank">
            <a:avLst/>
          </a:prstGeom>
          <a:solidFill>
            <a:srgbClr val="002060"/>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23" name="Action Button: Custom 37">
            <a:hlinkClick r:id="" action="ppaction://noaction" highlightClick="1">
              <a:snd r:embed="rId11" name="T3_W4_4.4.wav"/>
            </a:hlinkClick>
            <a:extLst>
              <a:ext uri="{FF2B5EF4-FFF2-40B4-BE49-F238E27FC236}">
                <a16:creationId xmlns:a16="http://schemas.microsoft.com/office/drawing/2014/main" id="{7990A334-E43E-48EB-896D-1F47D6BC7478}"/>
              </a:ext>
            </a:extLst>
          </p:cNvPr>
          <p:cNvSpPr/>
          <p:nvPr/>
        </p:nvSpPr>
        <p:spPr>
          <a:xfrm>
            <a:off x="394045" y="4023240"/>
            <a:ext cx="453788" cy="452927"/>
          </a:xfrm>
          <a:prstGeom prst="actionButtonBlank">
            <a:avLst/>
          </a:prstGeom>
          <a:solidFill>
            <a:srgbClr val="002060"/>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24" name="Action Button: Custom 37">
            <a:hlinkClick r:id="" action="ppaction://noaction" highlightClick="1">
              <a:snd r:embed="rId12" name="T3_W4_4.5.wav"/>
            </a:hlinkClick>
            <a:extLst>
              <a:ext uri="{FF2B5EF4-FFF2-40B4-BE49-F238E27FC236}">
                <a16:creationId xmlns:a16="http://schemas.microsoft.com/office/drawing/2014/main" id="{B14EC255-A310-48C1-A052-8AABF1DA293D}"/>
              </a:ext>
            </a:extLst>
          </p:cNvPr>
          <p:cNvSpPr/>
          <p:nvPr/>
        </p:nvSpPr>
        <p:spPr>
          <a:xfrm>
            <a:off x="381581" y="4805911"/>
            <a:ext cx="453788" cy="452927"/>
          </a:xfrm>
          <a:prstGeom prst="actionButtonBlank">
            <a:avLst/>
          </a:prstGeom>
          <a:solidFill>
            <a:srgbClr val="002060"/>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25" name="Action Button: Custom 37">
            <a:hlinkClick r:id="" action="ppaction://noaction" highlightClick="1">
              <a:snd r:embed="rId13" name="T3_W4_4.6.wav"/>
            </a:hlinkClick>
            <a:extLst>
              <a:ext uri="{FF2B5EF4-FFF2-40B4-BE49-F238E27FC236}">
                <a16:creationId xmlns:a16="http://schemas.microsoft.com/office/drawing/2014/main" id="{A7C7913C-8FCA-47FE-A5F1-C7F5C0355B77}"/>
              </a:ext>
            </a:extLst>
          </p:cNvPr>
          <p:cNvSpPr/>
          <p:nvPr/>
        </p:nvSpPr>
        <p:spPr>
          <a:xfrm>
            <a:off x="367461" y="5588583"/>
            <a:ext cx="453788" cy="452927"/>
          </a:xfrm>
          <a:prstGeom prst="actionButtonBlank">
            <a:avLst/>
          </a:prstGeom>
          <a:solidFill>
            <a:srgbClr val="002060"/>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26" name="Action Button: Custom 37">
            <a:hlinkClick r:id="" action="ppaction://noaction" highlightClick="1">
              <a:snd r:embed="rId14" name="T3_W4_4.7.wav"/>
            </a:hlinkClick>
            <a:extLst>
              <a:ext uri="{FF2B5EF4-FFF2-40B4-BE49-F238E27FC236}">
                <a16:creationId xmlns:a16="http://schemas.microsoft.com/office/drawing/2014/main" id="{65059552-C1E2-482A-979D-C7AD9FF48261}"/>
              </a:ext>
            </a:extLst>
          </p:cNvPr>
          <p:cNvSpPr/>
          <p:nvPr/>
        </p:nvSpPr>
        <p:spPr>
          <a:xfrm>
            <a:off x="367461" y="6308818"/>
            <a:ext cx="453788" cy="452927"/>
          </a:xfrm>
          <a:prstGeom prst="actionButtonBlank">
            <a:avLst/>
          </a:prstGeom>
          <a:solidFill>
            <a:srgbClr val="002060"/>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27" name="Action Button: Custom 37">
            <a:hlinkClick r:id="" action="ppaction://noaction" highlightClick="1">
              <a:snd r:embed="rId15" name="T3_W4_4.8.wav"/>
            </a:hlinkClick>
            <a:extLst>
              <a:ext uri="{FF2B5EF4-FFF2-40B4-BE49-F238E27FC236}">
                <a16:creationId xmlns:a16="http://schemas.microsoft.com/office/drawing/2014/main" id="{030F483B-76E7-4A05-A6B6-DE363C7E6C82}"/>
              </a:ext>
            </a:extLst>
          </p:cNvPr>
          <p:cNvSpPr/>
          <p:nvPr/>
        </p:nvSpPr>
        <p:spPr>
          <a:xfrm>
            <a:off x="7790974" y="2552916"/>
            <a:ext cx="453788" cy="452927"/>
          </a:xfrm>
          <a:prstGeom prst="actionButtonBlank">
            <a:avLst/>
          </a:prstGeom>
          <a:solidFill>
            <a:srgbClr val="002060"/>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28" name="Action Button: Custom 37">
            <a:hlinkClick r:id="" action="ppaction://noaction" highlightClick="1">
              <a:snd r:embed="rId16" name="T3_W4_4.9.wav"/>
            </a:hlinkClick>
            <a:extLst>
              <a:ext uri="{FF2B5EF4-FFF2-40B4-BE49-F238E27FC236}">
                <a16:creationId xmlns:a16="http://schemas.microsoft.com/office/drawing/2014/main" id="{8FD81D76-5BED-4923-A4AB-C0DEC579C23F}"/>
              </a:ext>
            </a:extLst>
          </p:cNvPr>
          <p:cNvSpPr/>
          <p:nvPr/>
        </p:nvSpPr>
        <p:spPr>
          <a:xfrm>
            <a:off x="7790974" y="3309865"/>
            <a:ext cx="453788" cy="452927"/>
          </a:xfrm>
          <a:prstGeom prst="actionButtonBlank">
            <a:avLst/>
          </a:prstGeom>
          <a:solidFill>
            <a:srgbClr val="002060"/>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29" name="Action Button: Custom 37">
            <a:hlinkClick r:id="" action="ppaction://noaction" highlightClick="1">
              <a:snd r:embed="rId17" name="T3_W4_4.10.wav"/>
            </a:hlinkClick>
            <a:extLst>
              <a:ext uri="{FF2B5EF4-FFF2-40B4-BE49-F238E27FC236}">
                <a16:creationId xmlns:a16="http://schemas.microsoft.com/office/drawing/2014/main" id="{8443B18F-8801-4EC2-A994-AF48A9DF405D}"/>
              </a:ext>
            </a:extLst>
          </p:cNvPr>
          <p:cNvSpPr/>
          <p:nvPr/>
        </p:nvSpPr>
        <p:spPr>
          <a:xfrm>
            <a:off x="7790974" y="4023239"/>
            <a:ext cx="453788" cy="452927"/>
          </a:xfrm>
          <a:prstGeom prst="actionButtonBlank">
            <a:avLst/>
          </a:prstGeom>
          <a:solidFill>
            <a:srgbClr val="002060"/>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30" name="Action Button: Custom 37">
            <a:hlinkClick r:id="" action="ppaction://noaction" highlightClick="1">
              <a:snd r:embed="rId18" name="T3_W4_4.11.wav"/>
            </a:hlinkClick>
            <a:extLst>
              <a:ext uri="{FF2B5EF4-FFF2-40B4-BE49-F238E27FC236}">
                <a16:creationId xmlns:a16="http://schemas.microsoft.com/office/drawing/2014/main" id="{400E285E-E828-4B0A-8FFC-72F194B274CE}"/>
              </a:ext>
            </a:extLst>
          </p:cNvPr>
          <p:cNvSpPr/>
          <p:nvPr/>
        </p:nvSpPr>
        <p:spPr>
          <a:xfrm>
            <a:off x="7778616" y="4801977"/>
            <a:ext cx="453788" cy="452927"/>
          </a:xfrm>
          <a:prstGeom prst="actionButtonBlank">
            <a:avLst/>
          </a:prstGeom>
          <a:solidFill>
            <a:srgbClr val="002060"/>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31" name="Action Button: Custom 37">
            <a:hlinkClick r:id="" action="ppaction://noaction" highlightClick="1">
              <a:snd r:embed="rId19" name="T3_W4_4.12.wav"/>
            </a:hlinkClick>
            <a:extLst>
              <a:ext uri="{FF2B5EF4-FFF2-40B4-BE49-F238E27FC236}">
                <a16:creationId xmlns:a16="http://schemas.microsoft.com/office/drawing/2014/main" id="{A8986B81-62B0-46E9-8ED8-EF655DD87F40}"/>
              </a:ext>
            </a:extLst>
          </p:cNvPr>
          <p:cNvSpPr/>
          <p:nvPr/>
        </p:nvSpPr>
        <p:spPr>
          <a:xfrm>
            <a:off x="7790974" y="5585581"/>
            <a:ext cx="453788" cy="452927"/>
          </a:xfrm>
          <a:prstGeom prst="actionButtonBlank">
            <a:avLst/>
          </a:prstGeom>
          <a:solidFill>
            <a:srgbClr val="002060"/>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32" name="Action Button: Custom 37">
            <a:hlinkClick r:id="" action="ppaction://noaction" highlightClick="1">
              <a:snd r:embed="rId20" name="T3_W4_4.13.wav"/>
            </a:hlinkClick>
            <a:extLst>
              <a:ext uri="{FF2B5EF4-FFF2-40B4-BE49-F238E27FC236}">
                <a16:creationId xmlns:a16="http://schemas.microsoft.com/office/drawing/2014/main" id="{F760F5AC-588E-4A0C-B685-1C82D9B58DC5}"/>
              </a:ext>
            </a:extLst>
          </p:cNvPr>
          <p:cNvSpPr/>
          <p:nvPr/>
        </p:nvSpPr>
        <p:spPr>
          <a:xfrm>
            <a:off x="7790974" y="6308818"/>
            <a:ext cx="453788" cy="452927"/>
          </a:xfrm>
          <a:prstGeom prst="actionButtonBlank">
            <a:avLst/>
          </a:prstGeom>
          <a:solidFill>
            <a:srgbClr val="002060"/>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pic>
        <p:nvPicPr>
          <p:cNvPr id="35" name="Picture 34">
            <a:extLst>
              <a:ext uri="{FF2B5EF4-FFF2-40B4-BE49-F238E27FC236}">
                <a16:creationId xmlns:a16="http://schemas.microsoft.com/office/drawing/2014/main" id="{83921832-1968-41A5-B88C-4F7CC845E768}"/>
              </a:ext>
            </a:extLst>
          </p:cNvPr>
          <p:cNvPicPr>
            <a:picLocks noChangeAspect="1"/>
          </p:cNvPicPr>
          <p:nvPr/>
        </p:nvPicPr>
        <p:blipFill rotWithShape="1">
          <a:blip r:embed="rId21"/>
          <a:srcRect b="38669"/>
          <a:stretch/>
        </p:blipFill>
        <p:spPr>
          <a:xfrm>
            <a:off x="10058193" y="1102429"/>
            <a:ext cx="1116642" cy="1238345"/>
          </a:xfrm>
          <a:prstGeom prst="ellipse">
            <a:avLst/>
          </a:prstGeom>
        </p:spPr>
      </p:pic>
      <p:pic>
        <p:nvPicPr>
          <p:cNvPr id="36" name="Picture 35">
            <a:extLst>
              <a:ext uri="{FF2B5EF4-FFF2-40B4-BE49-F238E27FC236}">
                <a16:creationId xmlns:a16="http://schemas.microsoft.com/office/drawing/2014/main" id="{D8E52EDC-9975-4DD6-AD6D-7E6BAAE19109}"/>
              </a:ext>
            </a:extLst>
          </p:cNvPr>
          <p:cNvPicPr>
            <a:picLocks noChangeAspect="1"/>
          </p:cNvPicPr>
          <p:nvPr/>
        </p:nvPicPr>
        <p:blipFill>
          <a:blip r:embed="rId22"/>
          <a:stretch>
            <a:fillRect/>
          </a:stretch>
        </p:blipFill>
        <p:spPr>
          <a:xfrm>
            <a:off x="3005823" y="1309762"/>
            <a:ext cx="1133954" cy="1164083"/>
          </a:xfrm>
          <a:prstGeom prst="ellipse">
            <a:avLst/>
          </a:prstGeom>
        </p:spPr>
      </p:pic>
      <p:sp>
        <p:nvSpPr>
          <p:cNvPr id="37" name="TextBox 36">
            <a:extLst>
              <a:ext uri="{FF2B5EF4-FFF2-40B4-BE49-F238E27FC236}">
                <a16:creationId xmlns:a16="http://schemas.microsoft.com/office/drawing/2014/main" id="{62E1882B-09CA-471A-8A1D-A444A2B7A64F}"/>
              </a:ext>
            </a:extLst>
          </p:cNvPr>
          <p:cNvSpPr txBox="1"/>
          <p:nvPr/>
        </p:nvSpPr>
        <p:spPr>
          <a:xfrm>
            <a:off x="0" y="733040"/>
            <a:ext cx="1046882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a:ea typeface="+mn-ea"/>
                <a:cs typeface="+mn-cs"/>
              </a:rPr>
              <a:t>In Germany, Austria and Switzerland, there are lots of dialects. </a:t>
            </a:r>
          </a:p>
        </p:txBody>
      </p:sp>
      <p:sp>
        <p:nvSpPr>
          <p:cNvPr id="38" name="TextBox 37">
            <a:extLst>
              <a:ext uri="{FF2B5EF4-FFF2-40B4-BE49-F238E27FC236}">
                <a16:creationId xmlns:a16="http://schemas.microsoft.com/office/drawing/2014/main" id="{A38AEAEB-D5BA-46CF-B0D7-6E6CF3A5A2A1}"/>
              </a:ext>
            </a:extLst>
          </p:cNvPr>
          <p:cNvSpPr txBox="1"/>
          <p:nvPr/>
        </p:nvSpPr>
        <p:spPr>
          <a:xfrm>
            <a:off x="3969511" y="3316286"/>
            <a:ext cx="2063482"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0" cap="none" spc="0" normalizeH="0" baseline="0" noProof="0" dirty="0">
                <a:ln>
                  <a:noFill/>
                </a:ln>
                <a:solidFill>
                  <a:prstClr val="white"/>
                </a:solidFill>
                <a:effectLst/>
                <a:uLnTx/>
                <a:uFillTx/>
                <a:latin typeface="Century Gothic"/>
                <a:ea typeface="+mn-ea"/>
                <a:cs typeface="+mn-cs"/>
              </a:rPr>
              <a:t>Deutschland</a:t>
            </a:r>
          </a:p>
        </p:txBody>
      </p:sp>
      <p:sp>
        <p:nvSpPr>
          <p:cNvPr id="39" name="TextBox 38">
            <a:extLst>
              <a:ext uri="{FF2B5EF4-FFF2-40B4-BE49-F238E27FC236}">
                <a16:creationId xmlns:a16="http://schemas.microsoft.com/office/drawing/2014/main" id="{F9788D38-115A-447C-81E3-B7A09AA92323}"/>
              </a:ext>
            </a:extLst>
          </p:cNvPr>
          <p:cNvSpPr txBox="1"/>
          <p:nvPr/>
        </p:nvSpPr>
        <p:spPr>
          <a:xfrm rot="19893578">
            <a:off x="3609892" y="5474964"/>
            <a:ext cx="1325582"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0" cap="none" spc="0" normalizeH="0" baseline="0" noProof="0" dirty="0">
                <a:ln>
                  <a:noFill/>
                </a:ln>
                <a:solidFill>
                  <a:prstClr val="white"/>
                </a:solidFill>
                <a:effectLst/>
                <a:uLnTx/>
                <a:uFillTx/>
                <a:latin typeface="Century Gothic"/>
                <a:ea typeface="+mn-ea"/>
                <a:cs typeface="+mn-cs"/>
              </a:rPr>
              <a:t>Schweiz</a:t>
            </a:r>
          </a:p>
        </p:txBody>
      </p:sp>
      <p:sp>
        <p:nvSpPr>
          <p:cNvPr id="40" name="TextBox 39">
            <a:extLst>
              <a:ext uri="{FF2B5EF4-FFF2-40B4-BE49-F238E27FC236}">
                <a16:creationId xmlns:a16="http://schemas.microsoft.com/office/drawing/2014/main" id="{704E0967-D3FC-40EA-827D-0BAFDBABAE2C}"/>
              </a:ext>
            </a:extLst>
          </p:cNvPr>
          <p:cNvSpPr txBox="1"/>
          <p:nvPr/>
        </p:nvSpPr>
        <p:spPr>
          <a:xfrm rot="19833044">
            <a:off x="5057852" y="5042540"/>
            <a:ext cx="2166761"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0" cap="none" spc="0" normalizeH="0" baseline="0" noProof="0" dirty="0" err="1">
                <a:ln>
                  <a:noFill/>
                </a:ln>
                <a:solidFill>
                  <a:prstClr val="white"/>
                </a:solidFill>
                <a:effectLst/>
                <a:uLnTx/>
                <a:uFillTx/>
                <a:latin typeface="Century Gothic"/>
                <a:ea typeface="+mn-ea"/>
                <a:cs typeface="+mn-cs"/>
              </a:rPr>
              <a:t>Österreich</a:t>
            </a:r>
            <a:endParaRPr kumimoji="0" lang="en-GB" sz="2200" b="1" i="0" u="none" strike="noStrike" kern="0" cap="none" spc="0" normalizeH="0" baseline="0" noProof="0" dirty="0">
              <a:ln>
                <a:noFill/>
              </a:ln>
              <a:solidFill>
                <a:prstClr val="white"/>
              </a:solidFill>
              <a:effectLst/>
              <a:uLnTx/>
              <a:uFillTx/>
              <a:latin typeface="Century Gothic"/>
              <a:ea typeface="+mn-ea"/>
              <a:cs typeface="+mn-cs"/>
            </a:endParaRPr>
          </a:p>
        </p:txBody>
      </p:sp>
      <p:sp>
        <p:nvSpPr>
          <p:cNvPr id="13" name="Speech Bubble: Rectangle with Corners Rounded 12">
            <a:extLst>
              <a:ext uri="{FF2B5EF4-FFF2-40B4-BE49-F238E27FC236}">
                <a16:creationId xmlns:a16="http://schemas.microsoft.com/office/drawing/2014/main" id="{8ED0FE5E-98AE-4A5B-98BE-2DC2CB3EE6B0}"/>
              </a:ext>
            </a:extLst>
          </p:cNvPr>
          <p:cNvSpPr/>
          <p:nvPr/>
        </p:nvSpPr>
        <p:spPr>
          <a:xfrm>
            <a:off x="3370805" y="5163307"/>
            <a:ext cx="4112158" cy="1324842"/>
          </a:xfrm>
          <a:prstGeom prst="wedgeRoundRectCallout">
            <a:avLst>
              <a:gd name="adj1" fmla="val -23069"/>
              <a:gd name="adj2" fmla="val 43651"/>
              <a:gd name="adj3" fmla="val 16667"/>
            </a:avLst>
          </a:prstGeom>
          <a:solidFill>
            <a:srgbClr val="002060"/>
          </a:solid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Whether you pronounce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ig</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as [ich] as in North Germany or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ik</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as in Switzerland, you don’t use your vocal chords.</a:t>
            </a:r>
            <a:endParaRPr kumimoji="0" lang="en-US"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6" name="Picture 5" descr="A picture containing drawing&#10;&#10;Description automatically generated">
            <a:extLst>
              <a:ext uri="{FF2B5EF4-FFF2-40B4-BE49-F238E27FC236}">
                <a16:creationId xmlns:a16="http://schemas.microsoft.com/office/drawing/2014/main" id="{5A64422F-4DB8-44A8-9810-44B790368513}"/>
              </a:ext>
            </a:extLst>
          </p:cNvPr>
          <p:cNvPicPr>
            <a:picLocks noChangeAspect="1"/>
          </p:cNvPicPr>
          <p:nvPr/>
        </p:nvPicPr>
        <p:blipFill>
          <a:blip r:embed="rId2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379824" y="3418237"/>
            <a:ext cx="1745395" cy="1745395"/>
          </a:xfrm>
          <a:prstGeom prst="rect">
            <a:avLst/>
          </a:prstGeom>
        </p:spPr>
      </p:pic>
      <p:pic>
        <p:nvPicPr>
          <p:cNvPr id="7" name="Picture 6" descr="A picture containing light&#10;&#10;Description automatically generated">
            <a:extLst>
              <a:ext uri="{FF2B5EF4-FFF2-40B4-BE49-F238E27FC236}">
                <a16:creationId xmlns:a16="http://schemas.microsoft.com/office/drawing/2014/main" id="{8A4E2C47-BDC1-45C0-A0C7-702681234745}"/>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6995354" y="4573074"/>
            <a:ext cx="517545" cy="590233"/>
          </a:xfrm>
          <a:prstGeom prst="rect">
            <a:avLst/>
          </a:prstGeom>
        </p:spPr>
      </p:pic>
      <p:sp>
        <p:nvSpPr>
          <p:cNvPr id="12" name="Title 11">
            <a:extLst>
              <a:ext uri="{FF2B5EF4-FFF2-40B4-BE49-F238E27FC236}">
                <a16:creationId xmlns:a16="http://schemas.microsoft.com/office/drawing/2014/main" id="{CD946018-3303-4DD7-9A13-489A438567DF}"/>
              </a:ext>
            </a:extLst>
          </p:cNvPr>
          <p:cNvSpPr>
            <a:spLocks noGrp="1"/>
          </p:cNvSpPr>
          <p:nvPr>
            <p:ph type="title"/>
          </p:nvPr>
        </p:nvSpPr>
        <p:spPr>
          <a:xfrm>
            <a:off x="211845" y="294314"/>
            <a:ext cx="1116642" cy="745341"/>
          </a:xfrm>
        </p:spPr>
        <p:txBody>
          <a:bodyPr/>
          <a:lstStyle/>
          <a:p>
            <a:r>
              <a:rPr kumimoji="0" lang="en-GB" sz="3600" b="1" i="0" u="none" strike="noStrike" kern="1200" cap="none" spc="0" normalizeH="0" baseline="0" noProof="0" dirty="0">
                <a:ln>
                  <a:noFill/>
                </a:ln>
                <a:solidFill>
                  <a:srgbClr val="002060"/>
                </a:solidFill>
                <a:effectLst/>
                <a:uLnTx/>
                <a:uFillTx/>
                <a:latin typeface="Century Gothic"/>
                <a:ea typeface="+mn-ea"/>
                <a:cs typeface="+mn-cs"/>
              </a:rPr>
              <a:t>[</a:t>
            </a:r>
            <a:r>
              <a:rPr kumimoji="0" lang="en-GB" sz="3600" b="1" i="0" u="none" strike="noStrike" kern="1200" cap="none" spc="0" normalizeH="0" baseline="0" noProof="0" dirty="0" err="1">
                <a:ln>
                  <a:noFill/>
                </a:ln>
                <a:solidFill>
                  <a:srgbClr val="002060"/>
                </a:solidFill>
                <a:effectLst/>
                <a:uLnTx/>
                <a:uFillTx/>
                <a:latin typeface="Century Gothic"/>
                <a:ea typeface="+mn-ea"/>
                <a:cs typeface="+mn-cs"/>
              </a:rPr>
              <a:t>ig</a:t>
            </a:r>
            <a:r>
              <a:rPr kumimoji="0" lang="en-GB" sz="3600" b="1" i="0" u="none" strike="noStrike" kern="1200" cap="none" spc="0" normalizeH="0" baseline="0" noProof="0" dirty="0">
                <a:ln>
                  <a:noFill/>
                </a:ln>
                <a:solidFill>
                  <a:srgbClr val="002060"/>
                </a:solidFill>
                <a:effectLst/>
                <a:uLnTx/>
                <a:uFillTx/>
                <a:latin typeface="Century Gothic"/>
                <a:ea typeface="+mn-ea"/>
                <a:cs typeface="+mn-cs"/>
              </a:rPr>
              <a:t>]</a:t>
            </a:r>
            <a:br>
              <a:rPr kumimoji="0" lang="en-GB" sz="3600" b="1" i="0" u="none" strike="noStrike" kern="1200" cap="none" spc="0" normalizeH="0" baseline="0" noProof="0" dirty="0">
                <a:ln>
                  <a:noFill/>
                </a:ln>
                <a:solidFill>
                  <a:srgbClr val="002060"/>
                </a:solidFill>
                <a:effectLst/>
                <a:uLnTx/>
                <a:uFillTx/>
                <a:latin typeface="Century Gothic"/>
                <a:ea typeface="+mn-ea"/>
                <a:cs typeface="+mn-cs"/>
              </a:rPr>
            </a:br>
            <a:endParaRPr lang="en-GB" sz="3600" dirty="0"/>
          </a:p>
        </p:txBody>
      </p:sp>
      <p:graphicFrame>
        <p:nvGraphicFramePr>
          <p:cNvPr id="41" name="Table 33">
            <a:extLst>
              <a:ext uri="{FF2B5EF4-FFF2-40B4-BE49-F238E27FC236}">
                <a16:creationId xmlns:a16="http://schemas.microsoft.com/office/drawing/2014/main" id="{6B164E28-AF4B-4D7A-A049-E85F0B152DBC}"/>
              </a:ext>
            </a:extLst>
          </p:cNvPr>
          <p:cNvGraphicFramePr>
            <a:graphicFrameLocks noGrp="1"/>
          </p:cNvGraphicFramePr>
          <p:nvPr>
            <p:extLst>
              <p:ext uri="{D42A27DB-BD31-4B8C-83A1-F6EECF244321}">
                <p14:modId xmlns:p14="http://schemas.microsoft.com/office/powerpoint/2010/main" val="2193436961"/>
              </p:ext>
            </p:extLst>
          </p:nvPr>
        </p:nvGraphicFramePr>
        <p:xfrm>
          <a:off x="8522837" y="2473845"/>
          <a:ext cx="2851981" cy="4297680"/>
        </p:xfrm>
        <a:graphic>
          <a:graphicData uri="http://schemas.openxmlformats.org/drawingml/2006/table">
            <a:tbl>
              <a:tblPr firstRow="1" bandRow="1">
                <a:tableStyleId>{2D5ABB26-0587-4C30-8999-92F81FD0307C}</a:tableStyleId>
              </a:tblPr>
              <a:tblGrid>
                <a:gridCol w="2851981">
                  <a:extLst>
                    <a:ext uri="{9D8B030D-6E8A-4147-A177-3AD203B41FA5}">
                      <a16:colId xmlns:a16="http://schemas.microsoft.com/office/drawing/2014/main" val="79640637"/>
                    </a:ext>
                  </a:extLst>
                </a:gridCol>
              </a:tblGrid>
              <a:tr h="370840">
                <a:tc>
                  <a:txBody>
                    <a:bodyPr/>
                    <a:lstStyle/>
                    <a:p>
                      <a:r>
                        <a:rPr lang="en-GB" sz="2400" dirty="0" err="1">
                          <a:solidFill>
                            <a:srgbClr val="002060"/>
                          </a:solidFill>
                        </a:rPr>
                        <a:t>hungrig</a:t>
                      </a:r>
                      <a:r>
                        <a:rPr lang="en-GB" sz="2400" dirty="0">
                          <a:solidFill>
                            <a:srgbClr val="002060"/>
                          </a:solidFill>
                        </a:rPr>
                        <a:t> </a:t>
                      </a:r>
                      <a:r>
                        <a:rPr lang="en-GB" sz="2800" baseline="-25000" dirty="0">
                          <a:solidFill>
                            <a:srgbClr val="002060"/>
                          </a:solidFill>
                        </a:rPr>
                        <a:t>[hungry]</a:t>
                      </a:r>
                    </a:p>
                    <a:p>
                      <a:endParaRPr lang="en-GB" sz="2400" dirty="0">
                        <a:solidFill>
                          <a:srgbClr val="002060"/>
                        </a:solidFill>
                      </a:endParaRPr>
                    </a:p>
                    <a:p>
                      <a:r>
                        <a:rPr lang="en-GB" sz="2400" dirty="0" err="1">
                          <a:solidFill>
                            <a:srgbClr val="002060"/>
                          </a:solidFill>
                        </a:rPr>
                        <a:t>einzig</a:t>
                      </a:r>
                      <a:r>
                        <a:rPr lang="en-GB" sz="2400" dirty="0">
                          <a:solidFill>
                            <a:srgbClr val="002060"/>
                          </a:solidFill>
                        </a:rPr>
                        <a:t> </a:t>
                      </a:r>
                      <a:r>
                        <a:rPr lang="en-GB" sz="2800" baseline="-25000" dirty="0">
                          <a:solidFill>
                            <a:srgbClr val="002060"/>
                          </a:solidFill>
                        </a:rPr>
                        <a:t>[only]</a:t>
                      </a:r>
                    </a:p>
                    <a:p>
                      <a:endParaRPr lang="en-GB" sz="2400" dirty="0">
                        <a:solidFill>
                          <a:srgbClr val="00206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err="1">
                          <a:solidFill>
                            <a:srgbClr val="002060"/>
                          </a:solidFill>
                        </a:rPr>
                        <a:t>niedrig</a:t>
                      </a:r>
                      <a:r>
                        <a:rPr lang="en-GB" sz="2400" dirty="0">
                          <a:solidFill>
                            <a:srgbClr val="002060"/>
                          </a:solidFill>
                        </a:rPr>
                        <a:t> </a:t>
                      </a:r>
                      <a:r>
                        <a:rPr lang="en-GB" sz="2800" baseline="-25000" dirty="0">
                          <a:solidFill>
                            <a:srgbClr val="002060"/>
                          </a:solidFill>
                        </a:rPr>
                        <a:t>[low]</a:t>
                      </a:r>
                      <a:endParaRPr lang="en-GB" sz="2800" dirty="0">
                        <a:solidFill>
                          <a:srgbClr val="002060"/>
                        </a:solidFill>
                      </a:endParaRPr>
                    </a:p>
                    <a:p>
                      <a:endParaRPr lang="en-GB" sz="2400" dirty="0">
                        <a:solidFill>
                          <a:srgbClr val="00206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err="1">
                          <a:solidFill>
                            <a:srgbClr val="002060"/>
                          </a:solidFill>
                        </a:rPr>
                        <a:t>übrig</a:t>
                      </a:r>
                      <a:r>
                        <a:rPr lang="en-GB" sz="2400" dirty="0">
                          <a:solidFill>
                            <a:srgbClr val="002060"/>
                          </a:solidFill>
                        </a:rPr>
                        <a:t> </a:t>
                      </a:r>
                      <a:r>
                        <a:rPr lang="en-GB" sz="2800" baseline="-25000" dirty="0">
                          <a:solidFill>
                            <a:srgbClr val="002060"/>
                          </a:solidFill>
                        </a:rPr>
                        <a:t>[leftover]</a:t>
                      </a:r>
                      <a:endParaRPr lang="en-GB" sz="2800" dirty="0">
                        <a:solidFill>
                          <a:srgbClr val="002060"/>
                        </a:solidFill>
                      </a:endParaRPr>
                    </a:p>
                    <a:p>
                      <a:endParaRPr lang="en-GB" sz="2400" dirty="0">
                        <a:solidFill>
                          <a:srgbClr val="00206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err="1">
                          <a:solidFill>
                            <a:srgbClr val="002060"/>
                          </a:solidFill>
                        </a:rPr>
                        <a:t>nötig</a:t>
                      </a:r>
                      <a:r>
                        <a:rPr lang="en-GB" sz="2400" dirty="0">
                          <a:solidFill>
                            <a:srgbClr val="002060"/>
                          </a:solidFill>
                        </a:rPr>
                        <a:t> </a:t>
                      </a:r>
                      <a:r>
                        <a:rPr lang="en-GB" sz="2800" baseline="-25000" dirty="0">
                          <a:solidFill>
                            <a:srgbClr val="002060"/>
                          </a:solidFill>
                        </a:rPr>
                        <a:t>[necessary]</a:t>
                      </a:r>
                      <a:endParaRPr lang="en-GB" sz="2800" dirty="0">
                        <a:solidFill>
                          <a:srgbClr val="002060"/>
                        </a:solidFill>
                      </a:endParaRPr>
                    </a:p>
                    <a:p>
                      <a:endParaRPr lang="en-GB" sz="2400" dirty="0">
                        <a:solidFill>
                          <a:srgbClr val="00206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err="1">
                          <a:solidFill>
                            <a:srgbClr val="002060"/>
                          </a:solidFill>
                        </a:rPr>
                        <a:t>heutig</a:t>
                      </a:r>
                      <a:r>
                        <a:rPr lang="en-GB" sz="2400" dirty="0">
                          <a:solidFill>
                            <a:srgbClr val="002060"/>
                          </a:solidFill>
                        </a:rPr>
                        <a:t> </a:t>
                      </a:r>
                      <a:r>
                        <a:rPr lang="en-GB" sz="2800" baseline="-25000" dirty="0">
                          <a:solidFill>
                            <a:srgbClr val="002060"/>
                          </a:solidFill>
                        </a:rPr>
                        <a:t>[present-day]</a:t>
                      </a:r>
                      <a:endParaRPr lang="en-GB" sz="2400" baseline="-25000" dirty="0">
                        <a:solidFill>
                          <a:srgbClr val="002060"/>
                        </a:solidFill>
                      </a:endParaRPr>
                    </a:p>
                  </a:txBody>
                  <a:tcPr/>
                </a:tc>
                <a:extLst>
                  <a:ext uri="{0D108BD9-81ED-4DB2-BD59-A6C34878D82A}">
                    <a16:rowId xmlns:a16="http://schemas.microsoft.com/office/drawing/2014/main" val="1476546453"/>
                  </a:ext>
                </a:extLst>
              </a:tr>
            </a:tbl>
          </a:graphicData>
        </a:graphic>
      </p:graphicFrame>
      <p:graphicFrame>
        <p:nvGraphicFramePr>
          <p:cNvPr id="42" name="Table 33">
            <a:extLst>
              <a:ext uri="{FF2B5EF4-FFF2-40B4-BE49-F238E27FC236}">
                <a16:creationId xmlns:a16="http://schemas.microsoft.com/office/drawing/2014/main" id="{C58C2242-35A5-4328-BB60-9C33E0529F1C}"/>
              </a:ext>
            </a:extLst>
          </p:cNvPr>
          <p:cNvGraphicFramePr>
            <a:graphicFrameLocks noGrp="1"/>
          </p:cNvGraphicFramePr>
          <p:nvPr>
            <p:extLst>
              <p:ext uri="{D42A27DB-BD31-4B8C-83A1-F6EECF244321}">
                <p14:modId xmlns:p14="http://schemas.microsoft.com/office/powerpoint/2010/main" val="1524791531"/>
              </p:ext>
            </p:extLst>
          </p:nvPr>
        </p:nvGraphicFramePr>
        <p:xfrm>
          <a:off x="992407" y="2492768"/>
          <a:ext cx="2851981" cy="4297680"/>
        </p:xfrm>
        <a:graphic>
          <a:graphicData uri="http://schemas.openxmlformats.org/drawingml/2006/table">
            <a:tbl>
              <a:tblPr firstRow="1" bandRow="1">
                <a:tableStyleId>{2D5ABB26-0587-4C30-8999-92F81FD0307C}</a:tableStyleId>
              </a:tblPr>
              <a:tblGrid>
                <a:gridCol w="2851981">
                  <a:extLst>
                    <a:ext uri="{9D8B030D-6E8A-4147-A177-3AD203B41FA5}">
                      <a16:colId xmlns:a16="http://schemas.microsoft.com/office/drawing/2014/main" val="79640637"/>
                    </a:ext>
                  </a:extLst>
                </a:gridCol>
              </a:tblGrid>
              <a:tr h="3449999">
                <a:tc>
                  <a:txBody>
                    <a:bodyPr/>
                    <a:lstStyle/>
                    <a:p>
                      <a:r>
                        <a:rPr lang="en-GB" sz="2400" dirty="0" err="1">
                          <a:solidFill>
                            <a:srgbClr val="002060"/>
                          </a:solidFill>
                        </a:rPr>
                        <a:t>hungrig</a:t>
                      </a:r>
                      <a:r>
                        <a:rPr lang="en-GB" sz="2400" dirty="0">
                          <a:solidFill>
                            <a:srgbClr val="002060"/>
                          </a:solidFill>
                        </a:rPr>
                        <a:t> </a:t>
                      </a:r>
                      <a:r>
                        <a:rPr lang="en-GB" sz="2800" baseline="-25000" dirty="0">
                          <a:solidFill>
                            <a:srgbClr val="002060"/>
                          </a:solidFill>
                        </a:rPr>
                        <a:t>[hungry]</a:t>
                      </a:r>
                    </a:p>
                    <a:p>
                      <a:endParaRPr lang="en-GB" sz="2400" dirty="0">
                        <a:solidFill>
                          <a:srgbClr val="002060"/>
                        </a:solidFill>
                      </a:endParaRPr>
                    </a:p>
                    <a:p>
                      <a:r>
                        <a:rPr lang="en-GB" sz="2400" dirty="0" err="1">
                          <a:solidFill>
                            <a:srgbClr val="002060"/>
                          </a:solidFill>
                        </a:rPr>
                        <a:t>einzig</a:t>
                      </a:r>
                      <a:r>
                        <a:rPr lang="en-GB" sz="2400" dirty="0">
                          <a:solidFill>
                            <a:srgbClr val="002060"/>
                          </a:solidFill>
                        </a:rPr>
                        <a:t> </a:t>
                      </a:r>
                      <a:r>
                        <a:rPr lang="en-GB" sz="2800" baseline="-25000" dirty="0">
                          <a:solidFill>
                            <a:srgbClr val="002060"/>
                          </a:solidFill>
                        </a:rPr>
                        <a:t>[only]</a:t>
                      </a:r>
                    </a:p>
                    <a:p>
                      <a:endParaRPr lang="en-GB" sz="2400" dirty="0">
                        <a:solidFill>
                          <a:srgbClr val="00206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err="1">
                          <a:solidFill>
                            <a:srgbClr val="002060"/>
                          </a:solidFill>
                        </a:rPr>
                        <a:t>niedrig</a:t>
                      </a:r>
                      <a:r>
                        <a:rPr lang="en-GB" sz="2400" dirty="0">
                          <a:solidFill>
                            <a:srgbClr val="002060"/>
                          </a:solidFill>
                        </a:rPr>
                        <a:t> </a:t>
                      </a:r>
                      <a:r>
                        <a:rPr lang="en-GB" sz="2800" baseline="-25000" dirty="0">
                          <a:solidFill>
                            <a:srgbClr val="002060"/>
                          </a:solidFill>
                        </a:rPr>
                        <a:t>[low]</a:t>
                      </a:r>
                      <a:endParaRPr lang="en-GB" sz="2800" dirty="0">
                        <a:solidFill>
                          <a:srgbClr val="002060"/>
                        </a:solidFill>
                      </a:endParaRPr>
                    </a:p>
                    <a:p>
                      <a:endParaRPr lang="en-GB" sz="2400" dirty="0">
                        <a:solidFill>
                          <a:srgbClr val="00206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err="1">
                          <a:solidFill>
                            <a:srgbClr val="002060"/>
                          </a:solidFill>
                        </a:rPr>
                        <a:t>übrig</a:t>
                      </a:r>
                      <a:r>
                        <a:rPr lang="en-GB" sz="2400" dirty="0">
                          <a:solidFill>
                            <a:srgbClr val="002060"/>
                          </a:solidFill>
                        </a:rPr>
                        <a:t> </a:t>
                      </a:r>
                      <a:r>
                        <a:rPr lang="en-GB" sz="2800" baseline="-25000" dirty="0">
                          <a:solidFill>
                            <a:srgbClr val="002060"/>
                          </a:solidFill>
                        </a:rPr>
                        <a:t>[leftover]</a:t>
                      </a:r>
                      <a:endParaRPr lang="en-GB" sz="2800" dirty="0">
                        <a:solidFill>
                          <a:srgbClr val="002060"/>
                        </a:solidFill>
                      </a:endParaRPr>
                    </a:p>
                    <a:p>
                      <a:endParaRPr lang="en-GB" sz="2400" dirty="0">
                        <a:solidFill>
                          <a:srgbClr val="00206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err="1">
                          <a:solidFill>
                            <a:srgbClr val="002060"/>
                          </a:solidFill>
                        </a:rPr>
                        <a:t>nötig</a:t>
                      </a:r>
                      <a:r>
                        <a:rPr lang="en-GB" sz="2400" dirty="0">
                          <a:solidFill>
                            <a:srgbClr val="002060"/>
                          </a:solidFill>
                        </a:rPr>
                        <a:t> </a:t>
                      </a:r>
                      <a:r>
                        <a:rPr lang="en-GB" sz="2800" baseline="-25000" dirty="0">
                          <a:solidFill>
                            <a:srgbClr val="002060"/>
                          </a:solidFill>
                        </a:rPr>
                        <a:t>[necessary]</a:t>
                      </a:r>
                      <a:endParaRPr lang="en-GB" sz="2800" dirty="0">
                        <a:solidFill>
                          <a:srgbClr val="002060"/>
                        </a:solidFill>
                      </a:endParaRPr>
                    </a:p>
                    <a:p>
                      <a:endParaRPr lang="en-GB" sz="2400" dirty="0">
                        <a:solidFill>
                          <a:srgbClr val="00206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err="1">
                          <a:solidFill>
                            <a:srgbClr val="002060"/>
                          </a:solidFill>
                        </a:rPr>
                        <a:t>heutig</a:t>
                      </a:r>
                      <a:r>
                        <a:rPr lang="en-GB" sz="2400" dirty="0">
                          <a:solidFill>
                            <a:srgbClr val="002060"/>
                          </a:solidFill>
                        </a:rPr>
                        <a:t> </a:t>
                      </a:r>
                      <a:r>
                        <a:rPr lang="en-GB" sz="2800" baseline="-25000" dirty="0">
                          <a:solidFill>
                            <a:srgbClr val="002060"/>
                          </a:solidFill>
                        </a:rPr>
                        <a:t>[present-day]</a:t>
                      </a:r>
                      <a:endParaRPr lang="en-GB" sz="2400" baseline="-25000" dirty="0">
                        <a:solidFill>
                          <a:srgbClr val="002060"/>
                        </a:solidFill>
                      </a:endParaRPr>
                    </a:p>
                  </a:txBody>
                  <a:tcPr/>
                </a:tc>
                <a:extLst>
                  <a:ext uri="{0D108BD9-81ED-4DB2-BD59-A6C34878D82A}">
                    <a16:rowId xmlns:a16="http://schemas.microsoft.com/office/drawing/2014/main" val="1476546453"/>
                  </a:ext>
                </a:extLst>
              </a:tr>
            </a:tbl>
          </a:graphicData>
        </a:graphic>
      </p:graphicFrame>
    </p:spTree>
    <p:extLst>
      <p:ext uri="{BB962C8B-B14F-4D97-AF65-F5344CB8AC3E}">
        <p14:creationId xmlns:p14="http://schemas.microsoft.com/office/powerpoint/2010/main" val="4257290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5"/>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0"/>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9"/>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8"/>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7"/>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1"/>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2"/>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41"/>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42"/>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13"/>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6"/>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1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CustomShape 6">
            <a:hlinkClick r:id="" action="ppaction://noaction">
              <a:snd r:embed="rId17" name="T3_W4_5.1.wav"/>
            </a:hlinkClick>
          </p:cNvPr>
          <p:cNvSpPr/>
          <p:nvPr/>
        </p:nvSpPr>
        <p:spPr>
          <a:xfrm>
            <a:off x="114389" y="-1"/>
            <a:ext cx="3080987" cy="585237"/>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Vokabeln</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lernen</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9325552" y="539120"/>
            <a:ext cx="1557451" cy="374973"/>
          </a:xfrm>
          <a:solidFill>
            <a:srgbClr val="FF0000"/>
          </a:solidFill>
        </p:spPr>
        <p:txBody>
          <a:bodyPr/>
          <a:lstStyle/>
          <a:p>
            <a:pPr algn="ctr"/>
            <a:r>
              <a:rPr lang="en-GB" sz="2000" b="1" dirty="0" err="1">
                <a:solidFill>
                  <a:schemeClr val="bg1"/>
                </a:solidFill>
                <a:latin typeface="Century Gothic" panose="020B0502020202020204" pitchFamily="34" charset="0"/>
              </a:rPr>
              <a:t>Vokabeln</a:t>
            </a:r>
            <a:endParaRPr lang="en-GB" sz="2000" b="1" dirty="0">
              <a:solidFill>
                <a:schemeClr val="bg1"/>
              </a:solidFill>
              <a:latin typeface="Century Gothic" panose="020B0502020202020204" pitchFamily="34" charset="0"/>
            </a:endParaRPr>
          </a:p>
        </p:txBody>
      </p:sp>
      <p:grpSp>
        <p:nvGrpSpPr>
          <p:cNvPr id="5" name="Group 4">
            <a:extLst>
              <a:ext uri="{FF2B5EF4-FFF2-40B4-BE49-F238E27FC236}">
                <a16:creationId xmlns:a16="http://schemas.microsoft.com/office/drawing/2014/main" id="{ADC25B4A-87A5-444F-8909-6798D57B9B6E}"/>
              </a:ext>
            </a:extLst>
          </p:cNvPr>
          <p:cNvGrpSpPr/>
          <p:nvPr/>
        </p:nvGrpSpPr>
        <p:grpSpPr>
          <a:xfrm>
            <a:off x="10920662" y="70915"/>
            <a:ext cx="1240568" cy="1008631"/>
            <a:chOff x="10818487" y="2376307"/>
            <a:chExt cx="1240568" cy="1008631"/>
          </a:xfrm>
        </p:grpSpPr>
        <p:sp>
          <p:nvSpPr>
            <p:cNvPr id="2" name="Oval 1">
              <a:extLst>
                <a:ext uri="{FF2B5EF4-FFF2-40B4-BE49-F238E27FC236}">
                  <a16:creationId xmlns:a16="http://schemas.microsoft.com/office/drawing/2014/main" id="{0407715F-6131-45A0-B32C-D2CFB1907A6E}"/>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10" name="Explosion: 8 Points 9">
              <a:extLst>
                <a:ext uri="{FF2B5EF4-FFF2-40B4-BE49-F238E27FC236}">
                  <a16:creationId xmlns:a16="http://schemas.microsoft.com/office/drawing/2014/main" id="{B8BE6A60-1CFA-43E3-94FE-71206E822483}"/>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Century Gothic"/>
                <a:ea typeface="+mn-ea"/>
                <a:cs typeface="+mn-cs"/>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0872111" y="2644457"/>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black">
                      <a:lumMod val="95000"/>
                      <a:lumOff val="5000"/>
                    </a:prstClr>
                  </a:solidFill>
                  <a:effectLst/>
                  <a:uLnTx/>
                  <a:uFillTx/>
                  <a:latin typeface="Century Gothic" panose="020B0502020202020204" pitchFamily="34" charset="0"/>
                  <a:ea typeface="+mn-ea"/>
                  <a:cs typeface="+mn-cs"/>
                </a:rPr>
                <a:t>Wörter</a:t>
              </a:r>
              <a:endParaRPr kumimoji="0" lang="en-GB" sz="2000" b="1" i="0" u="none" strike="noStrike" kern="1200" cap="none" spc="0" normalizeH="0" baseline="0" noProof="0" dirty="0">
                <a:ln>
                  <a:noFill/>
                </a:ln>
                <a:solidFill>
                  <a:prstClr val="black">
                    <a:lumMod val="95000"/>
                    <a:lumOff val="5000"/>
                  </a:prstClr>
                </a:solidFill>
                <a:effectLst/>
                <a:uLnTx/>
                <a:uFillTx/>
                <a:latin typeface="Century Gothic" panose="020B0502020202020204" pitchFamily="34" charset="0"/>
                <a:ea typeface="+mn-ea"/>
                <a:cs typeface="+mn-cs"/>
              </a:endParaRPr>
            </a:p>
          </p:txBody>
        </p:sp>
      </p:grpSp>
      <p:sp>
        <p:nvSpPr>
          <p:cNvPr id="13" name="Speech Bubble: Rectangle with Corners Rounded 12">
            <a:hlinkClick r:id="" action="ppaction://noaction">
              <a:snd r:embed="rId18" name="T3_W4_5.2.wav"/>
            </a:hlinkClick>
            <a:extLst>
              <a:ext uri="{FF2B5EF4-FFF2-40B4-BE49-F238E27FC236}">
                <a16:creationId xmlns:a16="http://schemas.microsoft.com/office/drawing/2014/main" id="{C472ADB2-A29C-468A-AFDC-509DA251A035}"/>
              </a:ext>
            </a:extLst>
          </p:cNvPr>
          <p:cNvSpPr/>
          <p:nvPr/>
        </p:nvSpPr>
        <p:spPr>
          <a:xfrm>
            <a:off x="3994077" y="135633"/>
            <a:ext cx="4606226" cy="473294"/>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pic>
        <p:nvPicPr>
          <p:cNvPr id="14" name="Graphic 13" descr="Teacher">
            <a:extLst>
              <a:ext uri="{FF2B5EF4-FFF2-40B4-BE49-F238E27FC236}">
                <a16:creationId xmlns:a16="http://schemas.microsoft.com/office/drawing/2014/main" id="{D2A653A1-811E-4C2A-A57B-293284D2713F}"/>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3080010" y="-79061"/>
            <a:ext cx="914400" cy="914400"/>
          </a:xfrm>
          <a:prstGeom prst="rect">
            <a:avLst/>
          </a:prstGeom>
        </p:spPr>
      </p:pic>
      <p:sp>
        <p:nvSpPr>
          <p:cNvPr id="15" name="Google Shape;108;p3">
            <a:hlinkClick r:id="" action="ppaction://noaction">
              <a:snd r:embed="rId18" name="T3_W4_5.2.wav"/>
            </a:hlinkClick>
            <a:extLst>
              <a:ext uri="{FF2B5EF4-FFF2-40B4-BE49-F238E27FC236}">
                <a16:creationId xmlns:a16="http://schemas.microsoft.com/office/drawing/2014/main" id="{65FE47C1-828E-456E-B379-6234726CA4EB}"/>
              </a:ext>
            </a:extLst>
          </p:cNvPr>
          <p:cNvSpPr txBox="1"/>
          <p:nvPr/>
        </p:nvSpPr>
        <p:spPr>
          <a:xfrm>
            <a:off x="4213541" y="113493"/>
            <a:ext cx="5277821"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Was </a:t>
            </a:r>
            <a:r>
              <a:rPr kumimoji="0" lang="en-GB" sz="2400" b="0"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cs typeface="+mn-cs"/>
              </a:rPr>
              <a:t>heißt</a:t>
            </a:r>
            <a:r>
              <a:rPr kumimoji="0" lang="en-GB" sz="2400" b="0"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 das auf Deutsch?</a:t>
            </a:r>
            <a:endParaRPr kumimoji="0" sz="2400" b="1" i="0" u="none" strike="noStrike" kern="1200" cap="none" spc="0" normalizeH="0" baseline="0" noProof="0" dirty="0">
              <a:ln>
                <a:noFill/>
              </a:ln>
              <a:solidFill>
                <a:prstClr val="white"/>
              </a:solidFill>
              <a:effectLst/>
              <a:uLnTx/>
              <a:uFillTx/>
              <a:latin typeface="Century Gothic" panose="020B0502020202020204" pitchFamily="34" charset="0"/>
              <a:ea typeface="Calibri"/>
              <a:cs typeface="Calibri"/>
              <a:sym typeface="Calibri"/>
            </a:endParaRPr>
          </a:p>
        </p:txBody>
      </p:sp>
      <p:sp>
        <p:nvSpPr>
          <p:cNvPr id="6" name="Rectangle: Rounded Corners 5">
            <a:extLst>
              <a:ext uri="{FF2B5EF4-FFF2-40B4-BE49-F238E27FC236}">
                <a16:creationId xmlns:a16="http://schemas.microsoft.com/office/drawing/2014/main" id="{F14C79DA-1D08-47B7-B47A-375B14AEE76B}"/>
              </a:ext>
            </a:extLst>
          </p:cNvPr>
          <p:cNvSpPr/>
          <p:nvPr/>
        </p:nvSpPr>
        <p:spPr>
          <a:xfrm>
            <a:off x="561966" y="1126330"/>
            <a:ext cx="1986260" cy="585238"/>
          </a:xfrm>
          <a:prstGeom prst="round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err="1"/>
              <a:t>lesen</a:t>
            </a:r>
            <a:endParaRPr lang="en-GB" sz="2800" dirty="0"/>
          </a:p>
        </p:txBody>
      </p:sp>
      <p:sp>
        <p:nvSpPr>
          <p:cNvPr id="35" name="Rectangle: Rounded Corners 34">
            <a:extLst>
              <a:ext uri="{FF2B5EF4-FFF2-40B4-BE49-F238E27FC236}">
                <a16:creationId xmlns:a16="http://schemas.microsoft.com/office/drawing/2014/main" id="{99409224-125C-4EB3-9A89-8285AF6A5272}"/>
              </a:ext>
            </a:extLst>
          </p:cNvPr>
          <p:cNvSpPr/>
          <p:nvPr/>
        </p:nvSpPr>
        <p:spPr>
          <a:xfrm>
            <a:off x="2829437" y="1148387"/>
            <a:ext cx="1986260" cy="585238"/>
          </a:xfrm>
          <a:prstGeom prst="round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err="1"/>
              <a:t>werden</a:t>
            </a:r>
            <a:endParaRPr lang="en-GB" sz="2800" dirty="0"/>
          </a:p>
        </p:txBody>
      </p:sp>
      <p:sp>
        <p:nvSpPr>
          <p:cNvPr id="36" name="Rectangle: Rounded Corners 35">
            <a:extLst>
              <a:ext uri="{FF2B5EF4-FFF2-40B4-BE49-F238E27FC236}">
                <a16:creationId xmlns:a16="http://schemas.microsoft.com/office/drawing/2014/main" id="{62EB21D8-2F87-410E-8B42-BFB71F32AA22}"/>
              </a:ext>
            </a:extLst>
          </p:cNvPr>
          <p:cNvSpPr/>
          <p:nvPr/>
        </p:nvSpPr>
        <p:spPr>
          <a:xfrm>
            <a:off x="5102870" y="1119724"/>
            <a:ext cx="1986260" cy="585238"/>
          </a:xfrm>
          <a:prstGeom prst="round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err="1"/>
              <a:t>kaufen</a:t>
            </a:r>
            <a:endParaRPr lang="en-GB" sz="2800" dirty="0"/>
          </a:p>
        </p:txBody>
      </p:sp>
      <p:sp>
        <p:nvSpPr>
          <p:cNvPr id="37" name="Rectangle: Rounded Corners 36">
            <a:extLst>
              <a:ext uri="{FF2B5EF4-FFF2-40B4-BE49-F238E27FC236}">
                <a16:creationId xmlns:a16="http://schemas.microsoft.com/office/drawing/2014/main" id="{5856F9B3-85F4-47AD-B36E-578D9DB96D04}"/>
              </a:ext>
            </a:extLst>
          </p:cNvPr>
          <p:cNvSpPr/>
          <p:nvPr/>
        </p:nvSpPr>
        <p:spPr>
          <a:xfrm>
            <a:off x="7405893" y="1119724"/>
            <a:ext cx="1986260" cy="585238"/>
          </a:xfrm>
          <a:prstGeom prst="round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err="1"/>
              <a:t>hören</a:t>
            </a:r>
            <a:endParaRPr lang="en-GB" sz="2800" dirty="0"/>
          </a:p>
        </p:txBody>
      </p:sp>
      <p:sp>
        <p:nvSpPr>
          <p:cNvPr id="42" name="Rectangle: Rounded Corners 41">
            <a:extLst>
              <a:ext uri="{FF2B5EF4-FFF2-40B4-BE49-F238E27FC236}">
                <a16:creationId xmlns:a16="http://schemas.microsoft.com/office/drawing/2014/main" id="{D22D6F39-4C83-4776-A65A-72539C73602A}"/>
              </a:ext>
            </a:extLst>
          </p:cNvPr>
          <p:cNvSpPr/>
          <p:nvPr/>
        </p:nvSpPr>
        <p:spPr>
          <a:xfrm>
            <a:off x="9697208" y="1127098"/>
            <a:ext cx="1986260" cy="585238"/>
          </a:xfrm>
          <a:prstGeom prst="round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err="1"/>
              <a:t>gehen</a:t>
            </a:r>
            <a:endParaRPr lang="en-GB" sz="2800" dirty="0"/>
          </a:p>
        </p:txBody>
      </p:sp>
      <p:sp>
        <p:nvSpPr>
          <p:cNvPr id="43" name="Rectangle: Rounded Corners 42">
            <a:extLst>
              <a:ext uri="{FF2B5EF4-FFF2-40B4-BE49-F238E27FC236}">
                <a16:creationId xmlns:a16="http://schemas.microsoft.com/office/drawing/2014/main" id="{0FFE7315-FCCA-45CE-BE27-7574AAAF97EC}"/>
              </a:ext>
            </a:extLst>
          </p:cNvPr>
          <p:cNvSpPr/>
          <p:nvPr/>
        </p:nvSpPr>
        <p:spPr>
          <a:xfrm>
            <a:off x="561966" y="5628308"/>
            <a:ext cx="1986260" cy="585238"/>
          </a:xfrm>
          <a:prstGeom prst="round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err="1"/>
              <a:t>essen</a:t>
            </a:r>
            <a:endParaRPr lang="en-GB" sz="2800" dirty="0"/>
          </a:p>
        </p:txBody>
      </p:sp>
      <p:sp>
        <p:nvSpPr>
          <p:cNvPr id="44" name="Rectangle: Rounded Corners 43">
            <a:extLst>
              <a:ext uri="{FF2B5EF4-FFF2-40B4-BE49-F238E27FC236}">
                <a16:creationId xmlns:a16="http://schemas.microsoft.com/office/drawing/2014/main" id="{F95FA56D-B9EC-41CC-908C-C37F2E2FB504}"/>
              </a:ext>
            </a:extLst>
          </p:cNvPr>
          <p:cNvSpPr/>
          <p:nvPr/>
        </p:nvSpPr>
        <p:spPr>
          <a:xfrm>
            <a:off x="2799847" y="5621702"/>
            <a:ext cx="1986260" cy="585238"/>
          </a:xfrm>
          <a:prstGeom prst="round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err="1"/>
              <a:t>laufen</a:t>
            </a:r>
            <a:endParaRPr lang="en-GB" sz="2800" dirty="0"/>
          </a:p>
        </p:txBody>
      </p:sp>
      <p:sp>
        <p:nvSpPr>
          <p:cNvPr id="45" name="Rectangle: Rounded Corners 44">
            <a:extLst>
              <a:ext uri="{FF2B5EF4-FFF2-40B4-BE49-F238E27FC236}">
                <a16:creationId xmlns:a16="http://schemas.microsoft.com/office/drawing/2014/main" id="{76171D18-E292-414E-ACB7-9AEA3ED69A11}"/>
              </a:ext>
            </a:extLst>
          </p:cNvPr>
          <p:cNvSpPr/>
          <p:nvPr/>
        </p:nvSpPr>
        <p:spPr>
          <a:xfrm>
            <a:off x="5102870" y="5621702"/>
            <a:ext cx="1986260" cy="585238"/>
          </a:xfrm>
          <a:prstGeom prst="round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err="1"/>
              <a:t>sehen</a:t>
            </a:r>
            <a:endParaRPr lang="en-GB" sz="2800" dirty="0"/>
          </a:p>
        </p:txBody>
      </p:sp>
      <p:sp>
        <p:nvSpPr>
          <p:cNvPr id="46" name="Rectangle: Rounded Corners 45">
            <a:extLst>
              <a:ext uri="{FF2B5EF4-FFF2-40B4-BE49-F238E27FC236}">
                <a16:creationId xmlns:a16="http://schemas.microsoft.com/office/drawing/2014/main" id="{929AE27B-6010-4F13-9199-CBC259545E17}"/>
              </a:ext>
            </a:extLst>
          </p:cNvPr>
          <p:cNvSpPr/>
          <p:nvPr/>
        </p:nvSpPr>
        <p:spPr>
          <a:xfrm>
            <a:off x="7405893" y="5621702"/>
            <a:ext cx="1986260" cy="585238"/>
          </a:xfrm>
          <a:prstGeom prst="round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err="1"/>
              <a:t>tragen</a:t>
            </a:r>
            <a:endParaRPr lang="en-GB" sz="2800" dirty="0"/>
          </a:p>
        </p:txBody>
      </p:sp>
      <p:sp>
        <p:nvSpPr>
          <p:cNvPr id="47" name="Rectangle: Rounded Corners 46">
            <a:extLst>
              <a:ext uri="{FF2B5EF4-FFF2-40B4-BE49-F238E27FC236}">
                <a16:creationId xmlns:a16="http://schemas.microsoft.com/office/drawing/2014/main" id="{1467F872-BD90-4EBA-8BE4-48530210B34B}"/>
              </a:ext>
            </a:extLst>
          </p:cNvPr>
          <p:cNvSpPr/>
          <p:nvPr/>
        </p:nvSpPr>
        <p:spPr>
          <a:xfrm>
            <a:off x="9697208" y="5629076"/>
            <a:ext cx="1986260" cy="585238"/>
          </a:xfrm>
          <a:prstGeom prst="round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err="1"/>
              <a:t>singen</a:t>
            </a:r>
            <a:endParaRPr lang="en-GB" sz="2800" dirty="0"/>
          </a:p>
        </p:txBody>
      </p:sp>
      <p:sp>
        <p:nvSpPr>
          <p:cNvPr id="48" name="Rectangle: Rounded Corners 47">
            <a:extLst>
              <a:ext uri="{FF2B5EF4-FFF2-40B4-BE49-F238E27FC236}">
                <a16:creationId xmlns:a16="http://schemas.microsoft.com/office/drawing/2014/main" id="{40D8D06A-EABB-421E-AEAB-F716E2B91670}"/>
              </a:ext>
            </a:extLst>
          </p:cNvPr>
          <p:cNvSpPr/>
          <p:nvPr/>
        </p:nvSpPr>
        <p:spPr>
          <a:xfrm>
            <a:off x="561966" y="4184144"/>
            <a:ext cx="1986260" cy="585238"/>
          </a:xfrm>
          <a:prstGeom prst="round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err="1"/>
              <a:t>schlafen</a:t>
            </a:r>
            <a:endParaRPr lang="en-GB" sz="2800" dirty="0"/>
          </a:p>
        </p:txBody>
      </p:sp>
      <p:sp>
        <p:nvSpPr>
          <p:cNvPr id="49" name="Rectangle: Rounded Corners 48">
            <a:extLst>
              <a:ext uri="{FF2B5EF4-FFF2-40B4-BE49-F238E27FC236}">
                <a16:creationId xmlns:a16="http://schemas.microsoft.com/office/drawing/2014/main" id="{2B55A665-FAD8-4CA4-BBF1-D16222A7BE5C}"/>
              </a:ext>
            </a:extLst>
          </p:cNvPr>
          <p:cNvSpPr/>
          <p:nvPr/>
        </p:nvSpPr>
        <p:spPr>
          <a:xfrm>
            <a:off x="561966" y="2655237"/>
            <a:ext cx="1986260" cy="585238"/>
          </a:xfrm>
          <a:prstGeom prst="round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err="1"/>
              <a:t>trinken</a:t>
            </a:r>
            <a:endParaRPr lang="en-GB" sz="2800" dirty="0"/>
          </a:p>
        </p:txBody>
      </p:sp>
      <p:sp>
        <p:nvSpPr>
          <p:cNvPr id="50" name="Rectangle: Rounded Corners 49">
            <a:extLst>
              <a:ext uri="{FF2B5EF4-FFF2-40B4-BE49-F238E27FC236}">
                <a16:creationId xmlns:a16="http://schemas.microsoft.com/office/drawing/2014/main" id="{B2C44D93-B288-457E-8C9C-B8D4D1A0DAA5}"/>
              </a:ext>
            </a:extLst>
          </p:cNvPr>
          <p:cNvSpPr/>
          <p:nvPr/>
        </p:nvSpPr>
        <p:spPr>
          <a:xfrm>
            <a:off x="9697208" y="4184144"/>
            <a:ext cx="1986260" cy="585238"/>
          </a:xfrm>
          <a:prstGeom prst="round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err="1"/>
              <a:t>machen</a:t>
            </a:r>
            <a:endParaRPr lang="en-GB" sz="2800" dirty="0"/>
          </a:p>
        </p:txBody>
      </p:sp>
      <p:sp>
        <p:nvSpPr>
          <p:cNvPr id="51" name="Rectangle: Rounded Corners 50">
            <a:extLst>
              <a:ext uri="{FF2B5EF4-FFF2-40B4-BE49-F238E27FC236}">
                <a16:creationId xmlns:a16="http://schemas.microsoft.com/office/drawing/2014/main" id="{9C8A9D16-1262-41B4-B116-935848DDBE8B}"/>
              </a:ext>
            </a:extLst>
          </p:cNvPr>
          <p:cNvSpPr/>
          <p:nvPr/>
        </p:nvSpPr>
        <p:spPr>
          <a:xfrm>
            <a:off x="9697208" y="2655237"/>
            <a:ext cx="1986260" cy="585238"/>
          </a:xfrm>
          <a:prstGeom prst="round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t>tanzen</a:t>
            </a:r>
          </a:p>
        </p:txBody>
      </p:sp>
      <p:pic>
        <p:nvPicPr>
          <p:cNvPr id="64" name="Picture 63" descr="A picture containing diagram&#10;&#10;Description automatically generated">
            <a:extLst>
              <a:ext uri="{FF2B5EF4-FFF2-40B4-BE49-F238E27FC236}">
                <a16:creationId xmlns:a16="http://schemas.microsoft.com/office/drawing/2014/main" id="{EB33D052-36B5-433B-9A49-C16950B04A1E}"/>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5198015" y="3018535"/>
            <a:ext cx="1512421" cy="1450753"/>
          </a:xfrm>
          <a:prstGeom prst="rect">
            <a:avLst/>
          </a:prstGeom>
        </p:spPr>
      </p:pic>
      <p:pic>
        <p:nvPicPr>
          <p:cNvPr id="68" name="Picture 67" descr="Logo, icon&#10;&#10;Description automatically generated">
            <a:extLst>
              <a:ext uri="{FF2B5EF4-FFF2-40B4-BE49-F238E27FC236}">
                <a16:creationId xmlns:a16="http://schemas.microsoft.com/office/drawing/2014/main" id="{E0773C4D-4DE3-4B3A-88A5-6F20D1F07EC9}"/>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5198015" y="2958821"/>
            <a:ext cx="1606517" cy="1450753"/>
          </a:xfrm>
          <a:prstGeom prst="rect">
            <a:avLst/>
          </a:prstGeom>
        </p:spPr>
      </p:pic>
      <p:grpSp>
        <p:nvGrpSpPr>
          <p:cNvPr id="17" name="Group 16">
            <a:extLst>
              <a:ext uri="{FF2B5EF4-FFF2-40B4-BE49-F238E27FC236}">
                <a16:creationId xmlns:a16="http://schemas.microsoft.com/office/drawing/2014/main" id="{EFC124AB-57C8-460A-86D0-C2B612B20CFF}"/>
              </a:ext>
            </a:extLst>
          </p:cNvPr>
          <p:cNvGrpSpPr/>
          <p:nvPr/>
        </p:nvGrpSpPr>
        <p:grpSpPr>
          <a:xfrm>
            <a:off x="5330959" y="3071535"/>
            <a:ext cx="1246532" cy="1225323"/>
            <a:chOff x="7192292" y="1604401"/>
            <a:chExt cx="1446121" cy="1331013"/>
          </a:xfrm>
        </p:grpSpPr>
        <p:sp>
          <p:nvSpPr>
            <p:cNvPr id="4" name="Flowchart: Connector 3">
              <a:extLst>
                <a:ext uri="{FF2B5EF4-FFF2-40B4-BE49-F238E27FC236}">
                  <a16:creationId xmlns:a16="http://schemas.microsoft.com/office/drawing/2014/main" id="{BBDA3990-250A-44C6-A25A-141BB8D37A5C}"/>
                </a:ext>
              </a:extLst>
            </p:cNvPr>
            <p:cNvSpPr/>
            <p:nvPr/>
          </p:nvSpPr>
          <p:spPr>
            <a:xfrm>
              <a:off x="7192292" y="1604401"/>
              <a:ext cx="1446121" cy="1331013"/>
            </a:xfrm>
            <a:prstGeom prst="flowChartConnector">
              <a:avLst/>
            </a:prstGeom>
            <a:solidFill>
              <a:schemeClr val="bg1"/>
            </a:solidFill>
            <a:ln w="698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pic>
          <p:nvPicPr>
            <p:cNvPr id="20" name="Graphic 19" descr="Dance with solid fill">
              <a:extLst>
                <a:ext uri="{FF2B5EF4-FFF2-40B4-BE49-F238E27FC236}">
                  <a16:creationId xmlns:a16="http://schemas.microsoft.com/office/drawing/2014/main" id="{62B3956D-FA6B-4FDC-90C1-0BB3B9FC20A3}"/>
                </a:ext>
              </a:extLst>
            </p:cNvPr>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tretch>
              <a:fillRect/>
            </a:stretch>
          </p:blipFill>
          <p:spPr>
            <a:xfrm>
              <a:off x="7371655" y="1695656"/>
              <a:ext cx="1087396" cy="1087396"/>
            </a:xfrm>
            <a:prstGeom prst="rect">
              <a:avLst/>
            </a:prstGeom>
          </p:spPr>
        </p:pic>
      </p:grpSp>
      <p:pic>
        <p:nvPicPr>
          <p:cNvPr id="84" name="Picture 83" descr="A picture containing text, sign&#10;&#10;Description automatically generated">
            <a:extLst>
              <a:ext uri="{FF2B5EF4-FFF2-40B4-BE49-F238E27FC236}">
                <a16:creationId xmlns:a16="http://schemas.microsoft.com/office/drawing/2014/main" id="{0869DF17-AAD0-43DE-B87F-F189E4E0BED3}"/>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5330959" y="3041232"/>
            <a:ext cx="1293056" cy="1244200"/>
          </a:xfrm>
          <a:prstGeom prst="rect">
            <a:avLst/>
          </a:prstGeom>
        </p:spPr>
      </p:pic>
      <p:pic>
        <p:nvPicPr>
          <p:cNvPr id="75" name="Picture 74" descr="A red circle with a person running&#10;&#10;Description automatically generated with low confidence">
            <a:extLst>
              <a:ext uri="{FF2B5EF4-FFF2-40B4-BE49-F238E27FC236}">
                <a16:creationId xmlns:a16="http://schemas.microsoft.com/office/drawing/2014/main" id="{4C125931-66C2-474E-A33C-537544E7D2F1}"/>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5280869" y="3047651"/>
            <a:ext cx="1346711" cy="1299219"/>
          </a:xfrm>
          <a:prstGeom prst="rect">
            <a:avLst/>
          </a:prstGeom>
        </p:spPr>
      </p:pic>
      <p:pic>
        <p:nvPicPr>
          <p:cNvPr id="58" name="Picture 57" descr="Logo&#10;&#10;Description automatically generated">
            <a:extLst>
              <a:ext uri="{FF2B5EF4-FFF2-40B4-BE49-F238E27FC236}">
                <a16:creationId xmlns:a16="http://schemas.microsoft.com/office/drawing/2014/main" id="{FF2617AD-6EAF-46B5-8C8A-9F14BD957876}"/>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5312169" y="3041839"/>
            <a:ext cx="1307711" cy="1261595"/>
          </a:xfrm>
          <a:prstGeom prst="rect">
            <a:avLst/>
          </a:prstGeom>
        </p:spPr>
      </p:pic>
      <p:grpSp>
        <p:nvGrpSpPr>
          <p:cNvPr id="34" name="Group 33">
            <a:extLst>
              <a:ext uri="{FF2B5EF4-FFF2-40B4-BE49-F238E27FC236}">
                <a16:creationId xmlns:a16="http://schemas.microsoft.com/office/drawing/2014/main" id="{436B9F77-20A5-4037-8890-407C3CB2EA78}"/>
              </a:ext>
            </a:extLst>
          </p:cNvPr>
          <p:cNvGrpSpPr/>
          <p:nvPr/>
        </p:nvGrpSpPr>
        <p:grpSpPr>
          <a:xfrm>
            <a:off x="5314379" y="3023027"/>
            <a:ext cx="1343146" cy="1299218"/>
            <a:chOff x="9538096" y="4399310"/>
            <a:chExt cx="1372514" cy="1354050"/>
          </a:xfrm>
        </p:grpSpPr>
        <p:pic>
          <p:nvPicPr>
            <p:cNvPr id="33" name="Picture 32" descr="A picture containing text&#10;&#10;Description automatically generated">
              <a:extLst>
                <a:ext uri="{FF2B5EF4-FFF2-40B4-BE49-F238E27FC236}">
                  <a16:creationId xmlns:a16="http://schemas.microsoft.com/office/drawing/2014/main" id="{19C07E56-39EE-4829-ADBF-3B71DD4FABED}"/>
                </a:ext>
              </a:extLst>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9538096" y="4399311"/>
              <a:ext cx="1368074" cy="1354049"/>
            </a:xfrm>
            <a:prstGeom prst="rect">
              <a:avLst/>
            </a:prstGeom>
            <a:solidFill>
              <a:schemeClr val="bg1"/>
            </a:solidFill>
          </p:spPr>
        </p:pic>
        <p:sp>
          <p:nvSpPr>
            <p:cNvPr id="24" name="Flowchart: Connector 23">
              <a:extLst>
                <a:ext uri="{FF2B5EF4-FFF2-40B4-BE49-F238E27FC236}">
                  <a16:creationId xmlns:a16="http://schemas.microsoft.com/office/drawing/2014/main" id="{79FA4BB8-EFC7-4484-B762-D64D0158260B}"/>
                </a:ext>
              </a:extLst>
            </p:cNvPr>
            <p:cNvSpPr/>
            <p:nvPr/>
          </p:nvSpPr>
          <p:spPr>
            <a:xfrm>
              <a:off x="9542535" y="4399310"/>
              <a:ext cx="1368075" cy="1354049"/>
            </a:xfrm>
            <a:prstGeom prst="flowChartConnector">
              <a:avLst/>
            </a:prstGeom>
            <a:noFill/>
            <a:ln w="730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grpSp>
      <p:pic>
        <p:nvPicPr>
          <p:cNvPr id="60" name="Picture 59" descr="Logo, company name&#10;&#10;Description automatically generated">
            <a:extLst>
              <a:ext uri="{FF2B5EF4-FFF2-40B4-BE49-F238E27FC236}">
                <a16:creationId xmlns:a16="http://schemas.microsoft.com/office/drawing/2014/main" id="{A9CFD485-24B1-45C6-BD68-4E09E92EDC2D}"/>
              </a:ext>
            </a:extLst>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5220814" y="3000570"/>
            <a:ext cx="1502104" cy="1487378"/>
          </a:xfrm>
          <a:prstGeom prst="rect">
            <a:avLst/>
          </a:prstGeom>
        </p:spPr>
      </p:pic>
      <p:pic>
        <p:nvPicPr>
          <p:cNvPr id="66" name="Picture 65" descr="Icon&#10;&#10;Description automatically generated">
            <a:extLst>
              <a:ext uri="{FF2B5EF4-FFF2-40B4-BE49-F238E27FC236}">
                <a16:creationId xmlns:a16="http://schemas.microsoft.com/office/drawing/2014/main" id="{40EE0A84-7C81-438A-8676-2F9F32181D37}"/>
              </a:ext>
            </a:extLst>
          </p:cNvPr>
          <p:cNvPicPr>
            <a:picLocks noChangeAspect="1"/>
          </p:cNvPicPr>
          <p:nvPr/>
        </p:nvPicPr>
        <p:blipFill>
          <a:blip r:embed="rId30">
            <a:alphaModFix/>
            <a:extLst>
              <a:ext uri="{28A0092B-C50C-407E-A947-70E740481C1C}">
                <a14:useLocalDpi xmlns:a14="http://schemas.microsoft.com/office/drawing/2010/main" val="0"/>
              </a:ext>
            </a:extLst>
          </a:blip>
          <a:stretch>
            <a:fillRect/>
          </a:stretch>
        </p:blipFill>
        <p:spPr>
          <a:xfrm>
            <a:off x="5296584" y="3071247"/>
            <a:ext cx="1374390" cy="1368184"/>
          </a:xfrm>
          <a:prstGeom prst="rect">
            <a:avLst/>
          </a:prstGeom>
        </p:spPr>
      </p:pic>
      <p:pic>
        <p:nvPicPr>
          <p:cNvPr id="54" name="Picture 53" descr="Icon&#10;&#10;Description automatically generated">
            <a:extLst>
              <a:ext uri="{FF2B5EF4-FFF2-40B4-BE49-F238E27FC236}">
                <a16:creationId xmlns:a16="http://schemas.microsoft.com/office/drawing/2014/main" id="{57E6ACA3-84C6-4AE2-9B2B-84E97A815FB2}"/>
              </a:ext>
            </a:extLst>
          </p:cNvPr>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5239186" y="3030791"/>
            <a:ext cx="1471250" cy="1453919"/>
          </a:xfrm>
          <a:prstGeom prst="rect">
            <a:avLst/>
          </a:prstGeom>
        </p:spPr>
      </p:pic>
      <p:pic>
        <p:nvPicPr>
          <p:cNvPr id="79" name="Picture 78" descr="Logo&#10;&#10;Description automatically generated">
            <a:extLst>
              <a:ext uri="{FF2B5EF4-FFF2-40B4-BE49-F238E27FC236}">
                <a16:creationId xmlns:a16="http://schemas.microsoft.com/office/drawing/2014/main" id="{8E002738-488F-4444-87F8-D3FE72F4EC13}"/>
              </a:ext>
            </a:extLst>
          </p:cNvPr>
          <p:cNvPicPr>
            <a:picLocks noChangeAspect="1"/>
          </p:cNvPicPr>
          <p:nvPr/>
        </p:nvPicPr>
        <p:blipFill>
          <a:blip r:embed="rId32">
            <a:extLst>
              <a:ext uri="{28A0092B-C50C-407E-A947-70E740481C1C}">
                <a14:useLocalDpi xmlns:a14="http://schemas.microsoft.com/office/drawing/2010/main" val="0"/>
              </a:ext>
            </a:extLst>
          </a:blip>
          <a:stretch>
            <a:fillRect/>
          </a:stretch>
        </p:blipFill>
        <p:spPr>
          <a:xfrm>
            <a:off x="5187298" y="2969755"/>
            <a:ext cx="1557451" cy="1498605"/>
          </a:xfrm>
          <a:prstGeom prst="rect">
            <a:avLst/>
          </a:prstGeom>
        </p:spPr>
      </p:pic>
      <p:pic>
        <p:nvPicPr>
          <p:cNvPr id="26" name="Picture 25" descr="Logo, icon&#10;&#10;Description automatically generated">
            <a:extLst>
              <a:ext uri="{FF2B5EF4-FFF2-40B4-BE49-F238E27FC236}">
                <a16:creationId xmlns:a16="http://schemas.microsoft.com/office/drawing/2014/main" id="{02967B9D-A1A9-42EF-A4DD-E85D5BE47667}"/>
              </a:ext>
            </a:extLst>
          </p:cNvPr>
          <p:cNvPicPr>
            <a:picLocks noChangeAspect="1"/>
          </p:cNvPicPr>
          <p:nvPr/>
        </p:nvPicPr>
        <p:blipFill>
          <a:blip r:embed="rId33">
            <a:extLst>
              <a:ext uri="{28A0092B-C50C-407E-A947-70E740481C1C}">
                <a14:useLocalDpi xmlns:a14="http://schemas.microsoft.com/office/drawing/2010/main" val="0"/>
              </a:ext>
            </a:extLst>
          </a:blip>
          <a:stretch>
            <a:fillRect/>
          </a:stretch>
        </p:blipFill>
        <p:spPr>
          <a:xfrm>
            <a:off x="5228936" y="2963972"/>
            <a:ext cx="1488951" cy="1482230"/>
          </a:xfrm>
          <a:prstGeom prst="rect">
            <a:avLst/>
          </a:prstGeom>
        </p:spPr>
      </p:pic>
      <p:pic>
        <p:nvPicPr>
          <p:cNvPr id="67" name="Picture 66" descr="Logo&#10;&#10;Description automatically generated">
            <a:extLst>
              <a:ext uri="{FF2B5EF4-FFF2-40B4-BE49-F238E27FC236}">
                <a16:creationId xmlns:a16="http://schemas.microsoft.com/office/drawing/2014/main" id="{748FDFF0-03E9-45EF-AAEC-D251CB7DFF39}"/>
              </a:ext>
            </a:extLst>
          </p:cNvPr>
          <p:cNvPicPr>
            <a:picLocks noChangeAspect="1"/>
          </p:cNvPicPr>
          <p:nvPr/>
        </p:nvPicPr>
        <p:blipFill>
          <a:blip r:embed="rId34">
            <a:extLst>
              <a:ext uri="{28A0092B-C50C-407E-A947-70E740481C1C}">
                <a14:useLocalDpi xmlns:a14="http://schemas.microsoft.com/office/drawing/2010/main" val="0"/>
              </a:ext>
            </a:extLst>
          </a:blip>
          <a:stretch>
            <a:fillRect/>
          </a:stretch>
        </p:blipFill>
        <p:spPr>
          <a:xfrm>
            <a:off x="5243943" y="3013415"/>
            <a:ext cx="1460645" cy="1450752"/>
          </a:xfrm>
          <a:prstGeom prst="rect">
            <a:avLst/>
          </a:prstGeom>
        </p:spPr>
      </p:pic>
      <p:pic>
        <p:nvPicPr>
          <p:cNvPr id="71" name="Picture 70" descr="Icon&#10;&#10;Description automatically generated">
            <a:extLst>
              <a:ext uri="{FF2B5EF4-FFF2-40B4-BE49-F238E27FC236}">
                <a16:creationId xmlns:a16="http://schemas.microsoft.com/office/drawing/2014/main" id="{2184C200-06DB-4154-855E-FF74A35AB93E}"/>
              </a:ext>
            </a:extLst>
          </p:cNvPr>
          <p:cNvPicPr>
            <a:picLocks noChangeAspect="1"/>
          </p:cNvPicPr>
          <p:nvPr/>
        </p:nvPicPr>
        <p:blipFill>
          <a:blip r:embed="rId35">
            <a:extLst>
              <a:ext uri="{28A0092B-C50C-407E-A947-70E740481C1C}">
                <a14:useLocalDpi xmlns:a14="http://schemas.microsoft.com/office/drawing/2010/main" val="0"/>
              </a:ext>
            </a:extLst>
          </a:blip>
          <a:stretch>
            <a:fillRect/>
          </a:stretch>
        </p:blipFill>
        <p:spPr>
          <a:xfrm>
            <a:off x="5210640" y="3009222"/>
            <a:ext cx="1471249" cy="1415660"/>
          </a:xfrm>
          <a:prstGeom prst="rect">
            <a:avLst/>
          </a:prstGeom>
        </p:spPr>
      </p:pic>
    </p:spTree>
    <p:extLst>
      <p:ext uri="{BB962C8B-B14F-4D97-AF65-F5344CB8AC3E}">
        <p14:creationId xmlns:p14="http://schemas.microsoft.com/office/powerpoint/2010/main" val="2327031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4"/>
                                        </p:tgtEl>
                                        <p:attrNameLst>
                                          <p:attrName>style.visibility</p:attrName>
                                        </p:attrNameLst>
                                      </p:cBhvr>
                                      <p:to>
                                        <p:strVal val="visible"/>
                                      </p:to>
                                    </p:set>
                                    <p:anim calcmode="lin" valueType="num">
                                      <p:cBhvr>
                                        <p:cTn id="7" dur="500" fill="hold"/>
                                        <p:tgtEl>
                                          <p:spTgt spid="64"/>
                                        </p:tgtEl>
                                        <p:attrNameLst>
                                          <p:attrName>ppt_w</p:attrName>
                                        </p:attrNameLst>
                                      </p:cBhvr>
                                      <p:tavLst>
                                        <p:tav tm="0">
                                          <p:val>
                                            <p:fltVal val="0"/>
                                          </p:val>
                                        </p:tav>
                                        <p:tav tm="100000">
                                          <p:val>
                                            <p:strVal val="#ppt_w"/>
                                          </p:val>
                                        </p:tav>
                                      </p:tavLst>
                                    </p:anim>
                                    <p:anim calcmode="lin" valueType="num">
                                      <p:cBhvr>
                                        <p:cTn id="8" dur="500" fill="hold"/>
                                        <p:tgtEl>
                                          <p:spTgt spid="64"/>
                                        </p:tgtEl>
                                        <p:attrNameLst>
                                          <p:attrName>ppt_h</p:attrName>
                                        </p:attrNameLst>
                                      </p:cBhvr>
                                      <p:tavLst>
                                        <p:tav tm="0">
                                          <p:val>
                                            <p:fltVal val="0"/>
                                          </p:val>
                                        </p:tav>
                                        <p:tav tm="100000">
                                          <p:val>
                                            <p:strVal val="#ppt_h"/>
                                          </p:val>
                                        </p:tav>
                                      </p:tavLst>
                                    </p:anim>
                                    <p:animEffect transition="in" filter="fade">
                                      <p:cBhvr>
                                        <p:cTn id="9" dur="500"/>
                                        <p:tgtEl>
                                          <p:spTgt spid="64"/>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mph" presetSubtype="2" fill="hold" grpId="0" nodeType="clickEffect">
                                  <p:stCondLst>
                                    <p:cond delay="0"/>
                                  </p:stCondLst>
                                  <p:childTnLst>
                                    <p:animClr clrSpc="rgb" dir="cw">
                                      <p:cBhvr>
                                        <p:cTn id="13" dur="2000" fill="hold"/>
                                        <p:tgtEl>
                                          <p:spTgt spid="35"/>
                                        </p:tgtEl>
                                        <p:attrNameLst>
                                          <p:attrName>fillcolor</p:attrName>
                                        </p:attrNameLst>
                                      </p:cBhvr>
                                      <p:to>
                                        <a:schemeClr val="accent2"/>
                                      </p:to>
                                    </p:animClr>
                                    <p:set>
                                      <p:cBhvr>
                                        <p:cTn id="14" dur="2000" fill="hold"/>
                                        <p:tgtEl>
                                          <p:spTgt spid="35"/>
                                        </p:tgtEl>
                                        <p:attrNameLst>
                                          <p:attrName>fill.type</p:attrName>
                                        </p:attrNameLst>
                                      </p:cBhvr>
                                      <p:to>
                                        <p:strVal val="solid"/>
                                      </p:to>
                                    </p:set>
                                    <p:set>
                                      <p:cBhvr>
                                        <p:cTn id="15" dur="2000" fill="hold"/>
                                        <p:tgtEl>
                                          <p:spTgt spid="35"/>
                                        </p:tgtEl>
                                        <p:attrNameLst>
                                          <p:attrName>fill.on</p:attrName>
                                        </p:attrNameLst>
                                      </p:cBhvr>
                                      <p:to>
                                        <p:strVal val="true"/>
                                      </p:to>
                                    </p:set>
                                  </p:childTnLst>
                                  <p:subTnLst>
                                    <p:audio>
                                      <p:cMediaNode>
                                        <p:cTn display="0" masterRel="sameClick">
                                          <p:stCondLst>
                                            <p:cond evt="begin" delay="0">
                                              <p:tn val="12"/>
                                            </p:cond>
                                          </p:stCondLst>
                                          <p:endCondLst>
                                            <p:cond evt="onStopAudio" delay="0">
                                              <p:tgtEl>
                                                <p:sldTgt/>
                                              </p:tgtEl>
                                            </p:cond>
                                          </p:endCondLst>
                                        </p:cTn>
                                        <p:tgtEl>
                                          <p:sndTgt r:embed="rId3" name="T3_W4_5.3.wav"/>
                                        </p:tgtEl>
                                      </p:cMediaNode>
                                    </p:audio>
                                  </p:sub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68"/>
                                        </p:tgtEl>
                                        <p:attrNameLst>
                                          <p:attrName>style.visibility</p:attrName>
                                        </p:attrNameLst>
                                      </p:cBhvr>
                                      <p:to>
                                        <p:strVal val="visible"/>
                                      </p:to>
                                    </p:set>
                                    <p:anim calcmode="lin" valueType="num">
                                      <p:cBhvr>
                                        <p:cTn id="20" dur="500" fill="hold"/>
                                        <p:tgtEl>
                                          <p:spTgt spid="68"/>
                                        </p:tgtEl>
                                        <p:attrNameLst>
                                          <p:attrName>ppt_w</p:attrName>
                                        </p:attrNameLst>
                                      </p:cBhvr>
                                      <p:tavLst>
                                        <p:tav tm="0">
                                          <p:val>
                                            <p:fltVal val="0"/>
                                          </p:val>
                                        </p:tav>
                                        <p:tav tm="100000">
                                          <p:val>
                                            <p:strVal val="#ppt_w"/>
                                          </p:val>
                                        </p:tav>
                                      </p:tavLst>
                                    </p:anim>
                                    <p:anim calcmode="lin" valueType="num">
                                      <p:cBhvr>
                                        <p:cTn id="21" dur="500" fill="hold"/>
                                        <p:tgtEl>
                                          <p:spTgt spid="68"/>
                                        </p:tgtEl>
                                        <p:attrNameLst>
                                          <p:attrName>ppt_h</p:attrName>
                                        </p:attrNameLst>
                                      </p:cBhvr>
                                      <p:tavLst>
                                        <p:tav tm="0">
                                          <p:val>
                                            <p:fltVal val="0"/>
                                          </p:val>
                                        </p:tav>
                                        <p:tav tm="100000">
                                          <p:val>
                                            <p:strVal val="#ppt_h"/>
                                          </p:val>
                                        </p:tav>
                                      </p:tavLst>
                                    </p:anim>
                                    <p:animEffect transition="in" filter="fade">
                                      <p:cBhvr>
                                        <p:cTn id="22" dur="500"/>
                                        <p:tgtEl>
                                          <p:spTgt spid="68"/>
                                        </p:tgtEl>
                                      </p:cBhvr>
                                    </p:animEffect>
                                  </p:childTnLst>
                                </p:cTn>
                              </p:par>
                              <p:par>
                                <p:cTn id="23" presetID="1" presetClass="exit" presetSubtype="0" fill="hold" nodeType="withEffect">
                                  <p:stCondLst>
                                    <p:cond delay="0"/>
                                  </p:stCondLst>
                                  <p:childTnLst>
                                    <p:set>
                                      <p:cBhvr>
                                        <p:cTn id="24" dur="1" fill="hold">
                                          <p:stCondLst>
                                            <p:cond delay="0"/>
                                          </p:stCondLst>
                                        </p:cTn>
                                        <p:tgtEl>
                                          <p:spTgt spid="64"/>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mph" presetSubtype="2" fill="hold" nodeType="clickEffect">
                                  <p:stCondLst>
                                    <p:cond delay="0"/>
                                  </p:stCondLst>
                                  <p:childTnLst>
                                    <p:animClr clrSpc="rgb" dir="cw">
                                      <p:cBhvr>
                                        <p:cTn id="28" dur="2000" fill="hold"/>
                                        <p:tgtEl>
                                          <p:spTgt spid="46"/>
                                        </p:tgtEl>
                                        <p:attrNameLst>
                                          <p:attrName>fillcolor</p:attrName>
                                        </p:attrNameLst>
                                      </p:cBhvr>
                                      <p:to>
                                        <a:schemeClr val="accent2"/>
                                      </p:to>
                                    </p:animClr>
                                    <p:set>
                                      <p:cBhvr>
                                        <p:cTn id="29" dur="2000" fill="hold"/>
                                        <p:tgtEl>
                                          <p:spTgt spid="46"/>
                                        </p:tgtEl>
                                        <p:attrNameLst>
                                          <p:attrName>fill.type</p:attrName>
                                        </p:attrNameLst>
                                      </p:cBhvr>
                                      <p:to>
                                        <p:strVal val="solid"/>
                                      </p:to>
                                    </p:set>
                                    <p:set>
                                      <p:cBhvr>
                                        <p:cTn id="30" dur="2000" fill="hold"/>
                                        <p:tgtEl>
                                          <p:spTgt spid="46"/>
                                        </p:tgtEl>
                                        <p:attrNameLst>
                                          <p:attrName>fill.on</p:attrName>
                                        </p:attrNameLst>
                                      </p:cBhvr>
                                      <p:to>
                                        <p:strVal val="true"/>
                                      </p:to>
                                    </p:set>
                                  </p:childTnLst>
                                  <p:subTnLst>
                                    <p:audio>
                                      <p:cMediaNode>
                                        <p:cTn display="0" masterRel="sameClick">
                                          <p:stCondLst>
                                            <p:cond evt="begin" delay="0">
                                              <p:tn val="27"/>
                                            </p:cond>
                                          </p:stCondLst>
                                          <p:endCondLst>
                                            <p:cond evt="onStopAudio" delay="0">
                                              <p:tgtEl>
                                                <p:sldTgt/>
                                              </p:tgtEl>
                                            </p:cond>
                                          </p:endCondLst>
                                        </p:cTn>
                                        <p:tgtEl>
                                          <p:sndTgt r:embed="rId4" name="T3_W4_5.4.wav"/>
                                        </p:tgtEl>
                                      </p:cMediaNode>
                                    </p:audio>
                                  </p:subTnLst>
                                </p:cTn>
                              </p:par>
                            </p:childTnLst>
                          </p:cTn>
                        </p:par>
                      </p:childTnLst>
                    </p:cTn>
                  </p:par>
                  <p:par>
                    <p:cTn id="31" fill="hold">
                      <p:stCondLst>
                        <p:cond delay="indefinite"/>
                      </p:stCondLst>
                      <p:childTnLst>
                        <p:par>
                          <p:cTn id="32" fill="hold">
                            <p:stCondLst>
                              <p:cond delay="0"/>
                            </p:stCondLst>
                            <p:childTnLst>
                              <p:par>
                                <p:cTn id="33" presetID="1" presetClass="exit" presetSubtype="0" fill="hold" nodeType="clickEffect">
                                  <p:stCondLst>
                                    <p:cond delay="0"/>
                                  </p:stCondLst>
                                  <p:childTnLst>
                                    <p:set>
                                      <p:cBhvr>
                                        <p:cTn id="34" dur="1" fill="hold">
                                          <p:stCondLst>
                                            <p:cond delay="0"/>
                                          </p:stCondLst>
                                        </p:cTn>
                                        <p:tgtEl>
                                          <p:spTgt spid="68"/>
                                        </p:tgtEl>
                                        <p:attrNameLst>
                                          <p:attrName>style.visibility</p:attrName>
                                        </p:attrNameLst>
                                      </p:cBhvr>
                                      <p:to>
                                        <p:strVal val="hidden"/>
                                      </p:to>
                                    </p:set>
                                  </p:childTnLst>
                                </p:cTn>
                              </p:par>
                              <p:par>
                                <p:cTn id="35" presetID="53" presetClass="entr" presetSubtype="16" fill="hold" nodeType="withEffect">
                                  <p:stCondLst>
                                    <p:cond delay="0"/>
                                  </p:stCondLst>
                                  <p:childTnLst>
                                    <p:set>
                                      <p:cBhvr>
                                        <p:cTn id="36" dur="1" fill="hold">
                                          <p:stCondLst>
                                            <p:cond delay="0"/>
                                          </p:stCondLst>
                                        </p:cTn>
                                        <p:tgtEl>
                                          <p:spTgt spid="17"/>
                                        </p:tgtEl>
                                        <p:attrNameLst>
                                          <p:attrName>style.visibility</p:attrName>
                                        </p:attrNameLst>
                                      </p:cBhvr>
                                      <p:to>
                                        <p:strVal val="visible"/>
                                      </p:to>
                                    </p:set>
                                    <p:anim calcmode="lin" valueType="num">
                                      <p:cBhvr>
                                        <p:cTn id="37" dur="500" fill="hold"/>
                                        <p:tgtEl>
                                          <p:spTgt spid="17"/>
                                        </p:tgtEl>
                                        <p:attrNameLst>
                                          <p:attrName>ppt_w</p:attrName>
                                        </p:attrNameLst>
                                      </p:cBhvr>
                                      <p:tavLst>
                                        <p:tav tm="0">
                                          <p:val>
                                            <p:fltVal val="0"/>
                                          </p:val>
                                        </p:tav>
                                        <p:tav tm="100000">
                                          <p:val>
                                            <p:strVal val="#ppt_w"/>
                                          </p:val>
                                        </p:tav>
                                      </p:tavLst>
                                    </p:anim>
                                    <p:anim calcmode="lin" valueType="num">
                                      <p:cBhvr>
                                        <p:cTn id="38" dur="500" fill="hold"/>
                                        <p:tgtEl>
                                          <p:spTgt spid="17"/>
                                        </p:tgtEl>
                                        <p:attrNameLst>
                                          <p:attrName>ppt_h</p:attrName>
                                        </p:attrNameLst>
                                      </p:cBhvr>
                                      <p:tavLst>
                                        <p:tav tm="0">
                                          <p:val>
                                            <p:fltVal val="0"/>
                                          </p:val>
                                        </p:tav>
                                        <p:tav tm="100000">
                                          <p:val>
                                            <p:strVal val="#ppt_h"/>
                                          </p:val>
                                        </p:tav>
                                      </p:tavLst>
                                    </p:anim>
                                    <p:animEffect transition="in" filter="fade">
                                      <p:cBhvr>
                                        <p:cTn id="39" dur="500"/>
                                        <p:tgtEl>
                                          <p:spTgt spid="17"/>
                                        </p:tgtEl>
                                      </p:cBhvr>
                                    </p:animEffect>
                                  </p:childTnLst>
                                </p:cTn>
                              </p:par>
                            </p:childTnLst>
                          </p:cTn>
                        </p:par>
                      </p:childTnLst>
                    </p:cTn>
                  </p:par>
                  <p:par>
                    <p:cTn id="40" fill="hold">
                      <p:stCondLst>
                        <p:cond delay="indefinite"/>
                      </p:stCondLst>
                      <p:childTnLst>
                        <p:par>
                          <p:cTn id="41" fill="hold">
                            <p:stCondLst>
                              <p:cond delay="0"/>
                            </p:stCondLst>
                            <p:childTnLst>
                              <p:par>
                                <p:cTn id="42" presetID="1" presetClass="emph" presetSubtype="2" fill="hold" nodeType="clickEffect">
                                  <p:stCondLst>
                                    <p:cond delay="0"/>
                                  </p:stCondLst>
                                  <p:childTnLst>
                                    <p:animClr clrSpc="rgb" dir="cw">
                                      <p:cBhvr>
                                        <p:cTn id="43" dur="2000" fill="hold"/>
                                        <p:tgtEl>
                                          <p:spTgt spid="51"/>
                                        </p:tgtEl>
                                        <p:attrNameLst>
                                          <p:attrName>fillcolor</p:attrName>
                                        </p:attrNameLst>
                                      </p:cBhvr>
                                      <p:to>
                                        <a:schemeClr val="accent2"/>
                                      </p:to>
                                    </p:animClr>
                                    <p:set>
                                      <p:cBhvr>
                                        <p:cTn id="44" dur="2000" fill="hold"/>
                                        <p:tgtEl>
                                          <p:spTgt spid="51"/>
                                        </p:tgtEl>
                                        <p:attrNameLst>
                                          <p:attrName>fill.type</p:attrName>
                                        </p:attrNameLst>
                                      </p:cBhvr>
                                      <p:to>
                                        <p:strVal val="solid"/>
                                      </p:to>
                                    </p:set>
                                    <p:set>
                                      <p:cBhvr>
                                        <p:cTn id="45" dur="2000" fill="hold"/>
                                        <p:tgtEl>
                                          <p:spTgt spid="51"/>
                                        </p:tgtEl>
                                        <p:attrNameLst>
                                          <p:attrName>fill.on</p:attrName>
                                        </p:attrNameLst>
                                      </p:cBhvr>
                                      <p:to>
                                        <p:strVal val="true"/>
                                      </p:to>
                                    </p:set>
                                  </p:childTnLst>
                                  <p:subTnLst>
                                    <p:audio>
                                      <p:cMediaNode>
                                        <p:cTn display="0" masterRel="sameClick">
                                          <p:stCondLst>
                                            <p:cond evt="begin" delay="0">
                                              <p:tn val="42"/>
                                            </p:cond>
                                          </p:stCondLst>
                                          <p:endCondLst>
                                            <p:cond evt="onStopAudio" delay="0">
                                              <p:tgtEl>
                                                <p:sldTgt/>
                                              </p:tgtEl>
                                            </p:cond>
                                          </p:endCondLst>
                                        </p:cTn>
                                        <p:tgtEl>
                                          <p:sndTgt r:embed="rId5" name="T3_W4_5.5.wav"/>
                                        </p:tgtEl>
                                      </p:cMediaNode>
                                    </p:audio>
                                  </p:subTnLst>
                                </p:cTn>
                              </p:par>
                            </p:childTnLst>
                          </p:cTn>
                        </p:par>
                      </p:childTnLst>
                    </p:cTn>
                  </p:par>
                  <p:par>
                    <p:cTn id="46" fill="hold">
                      <p:stCondLst>
                        <p:cond delay="indefinite"/>
                      </p:stCondLst>
                      <p:childTnLst>
                        <p:par>
                          <p:cTn id="47" fill="hold">
                            <p:stCondLst>
                              <p:cond delay="0"/>
                            </p:stCondLst>
                            <p:childTnLst>
                              <p:par>
                                <p:cTn id="48" presetID="1" presetClass="exit" presetSubtype="0" fill="hold" nodeType="clickEffect">
                                  <p:stCondLst>
                                    <p:cond delay="0"/>
                                  </p:stCondLst>
                                  <p:childTnLst>
                                    <p:set>
                                      <p:cBhvr>
                                        <p:cTn id="49" dur="1" fill="hold">
                                          <p:stCondLst>
                                            <p:cond delay="0"/>
                                          </p:stCondLst>
                                        </p:cTn>
                                        <p:tgtEl>
                                          <p:spTgt spid="17"/>
                                        </p:tgtEl>
                                        <p:attrNameLst>
                                          <p:attrName>style.visibility</p:attrName>
                                        </p:attrNameLst>
                                      </p:cBhvr>
                                      <p:to>
                                        <p:strVal val="hidden"/>
                                      </p:to>
                                    </p:set>
                                  </p:childTnLst>
                                </p:cTn>
                              </p:par>
                              <p:par>
                                <p:cTn id="50" presetID="53" presetClass="entr" presetSubtype="16" fill="hold" nodeType="withEffect">
                                  <p:stCondLst>
                                    <p:cond delay="0"/>
                                  </p:stCondLst>
                                  <p:childTnLst>
                                    <p:set>
                                      <p:cBhvr>
                                        <p:cTn id="51" dur="1" fill="hold">
                                          <p:stCondLst>
                                            <p:cond delay="0"/>
                                          </p:stCondLst>
                                        </p:cTn>
                                        <p:tgtEl>
                                          <p:spTgt spid="84"/>
                                        </p:tgtEl>
                                        <p:attrNameLst>
                                          <p:attrName>style.visibility</p:attrName>
                                        </p:attrNameLst>
                                      </p:cBhvr>
                                      <p:to>
                                        <p:strVal val="visible"/>
                                      </p:to>
                                    </p:set>
                                    <p:anim calcmode="lin" valueType="num">
                                      <p:cBhvr>
                                        <p:cTn id="52" dur="500" fill="hold"/>
                                        <p:tgtEl>
                                          <p:spTgt spid="84"/>
                                        </p:tgtEl>
                                        <p:attrNameLst>
                                          <p:attrName>ppt_w</p:attrName>
                                        </p:attrNameLst>
                                      </p:cBhvr>
                                      <p:tavLst>
                                        <p:tav tm="0">
                                          <p:val>
                                            <p:fltVal val="0"/>
                                          </p:val>
                                        </p:tav>
                                        <p:tav tm="100000">
                                          <p:val>
                                            <p:strVal val="#ppt_w"/>
                                          </p:val>
                                        </p:tav>
                                      </p:tavLst>
                                    </p:anim>
                                    <p:anim calcmode="lin" valueType="num">
                                      <p:cBhvr>
                                        <p:cTn id="53" dur="500" fill="hold"/>
                                        <p:tgtEl>
                                          <p:spTgt spid="84"/>
                                        </p:tgtEl>
                                        <p:attrNameLst>
                                          <p:attrName>ppt_h</p:attrName>
                                        </p:attrNameLst>
                                      </p:cBhvr>
                                      <p:tavLst>
                                        <p:tav tm="0">
                                          <p:val>
                                            <p:fltVal val="0"/>
                                          </p:val>
                                        </p:tav>
                                        <p:tav tm="100000">
                                          <p:val>
                                            <p:strVal val="#ppt_h"/>
                                          </p:val>
                                        </p:tav>
                                      </p:tavLst>
                                    </p:anim>
                                    <p:animEffect transition="in" filter="fade">
                                      <p:cBhvr>
                                        <p:cTn id="54" dur="500"/>
                                        <p:tgtEl>
                                          <p:spTgt spid="84"/>
                                        </p:tgtEl>
                                      </p:cBhvr>
                                    </p:animEffect>
                                  </p:childTnLst>
                                </p:cTn>
                              </p:par>
                            </p:childTnLst>
                          </p:cTn>
                        </p:par>
                      </p:childTnLst>
                    </p:cTn>
                  </p:par>
                  <p:par>
                    <p:cTn id="55" fill="hold">
                      <p:stCondLst>
                        <p:cond delay="indefinite"/>
                      </p:stCondLst>
                      <p:childTnLst>
                        <p:par>
                          <p:cTn id="56" fill="hold">
                            <p:stCondLst>
                              <p:cond delay="0"/>
                            </p:stCondLst>
                            <p:childTnLst>
                              <p:par>
                                <p:cTn id="57" presetID="1" presetClass="emph" presetSubtype="2" fill="hold" nodeType="clickEffect">
                                  <p:stCondLst>
                                    <p:cond delay="0"/>
                                  </p:stCondLst>
                                  <p:childTnLst>
                                    <p:animClr clrSpc="rgb" dir="cw">
                                      <p:cBhvr>
                                        <p:cTn id="58" dur="2000" fill="hold"/>
                                        <p:tgtEl>
                                          <p:spTgt spid="48"/>
                                        </p:tgtEl>
                                        <p:attrNameLst>
                                          <p:attrName>fillcolor</p:attrName>
                                        </p:attrNameLst>
                                      </p:cBhvr>
                                      <p:to>
                                        <a:schemeClr val="accent2"/>
                                      </p:to>
                                    </p:animClr>
                                    <p:set>
                                      <p:cBhvr>
                                        <p:cTn id="59" dur="2000" fill="hold"/>
                                        <p:tgtEl>
                                          <p:spTgt spid="48"/>
                                        </p:tgtEl>
                                        <p:attrNameLst>
                                          <p:attrName>fill.type</p:attrName>
                                        </p:attrNameLst>
                                      </p:cBhvr>
                                      <p:to>
                                        <p:strVal val="solid"/>
                                      </p:to>
                                    </p:set>
                                    <p:set>
                                      <p:cBhvr>
                                        <p:cTn id="60" dur="2000" fill="hold"/>
                                        <p:tgtEl>
                                          <p:spTgt spid="48"/>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6" name="T3_W4_5.6.wav"/>
                                        </p:tgtEl>
                                      </p:cMediaNode>
                                    </p:audio>
                                  </p:subTnLst>
                                </p:cTn>
                              </p:par>
                            </p:childTnLst>
                          </p:cTn>
                        </p:par>
                      </p:childTnLst>
                    </p:cTn>
                  </p:par>
                  <p:par>
                    <p:cTn id="61" fill="hold">
                      <p:stCondLst>
                        <p:cond delay="indefinite"/>
                      </p:stCondLst>
                      <p:childTnLst>
                        <p:par>
                          <p:cTn id="62" fill="hold">
                            <p:stCondLst>
                              <p:cond delay="0"/>
                            </p:stCondLst>
                            <p:childTnLst>
                              <p:par>
                                <p:cTn id="63" presetID="1" presetClass="exit" presetSubtype="0" fill="hold" nodeType="clickEffect">
                                  <p:stCondLst>
                                    <p:cond delay="0"/>
                                  </p:stCondLst>
                                  <p:childTnLst>
                                    <p:set>
                                      <p:cBhvr>
                                        <p:cTn id="64" dur="1" fill="hold">
                                          <p:stCondLst>
                                            <p:cond delay="0"/>
                                          </p:stCondLst>
                                        </p:cTn>
                                        <p:tgtEl>
                                          <p:spTgt spid="84"/>
                                        </p:tgtEl>
                                        <p:attrNameLst>
                                          <p:attrName>style.visibility</p:attrName>
                                        </p:attrNameLst>
                                      </p:cBhvr>
                                      <p:to>
                                        <p:strVal val="hidden"/>
                                      </p:to>
                                    </p:set>
                                  </p:childTnLst>
                                </p:cTn>
                              </p:par>
                              <p:par>
                                <p:cTn id="65" presetID="53" presetClass="entr" presetSubtype="16" fill="hold" nodeType="withEffect">
                                  <p:stCondLst>
                                    <p:cond delay="0"/>
                                  </p:stCondLst>
                                  <p:childTnLst>
                                    <p:set>
                                      <p:cBhvr>
                                        <p:cTn id="66" dur="1" fill="hold">
                                          <p:stCondLst>
                                            <p:cond delay="0"/>
                                          </p:stCondLst>
                                        </p:cTn>
                                        <p:tgtEl>
                                          <p:spTgt spid="75"/>
                                        </p:tgtEl>
                                        <p:attrNameLst>
                                          <p:attrName>style.visibility</p:attrName>
                                        </p:attrNameLst>
                                      </p:cBhvr>
                                      <p:to>
                                        <p:strVal val="visible"/>
                                      </p:to>
                                    </p:set>
                                    <p:anim calcmode="lin" valueType="num">
                                      <p:cBhvr>
                                        <p:cTn id="67" dur="500" fill="hold"/>
                                        <p:tgtEl>
                                          <p:spTgt spid="75"/>
                                        </p:tgtEl>
                                        <p:attrNameLst>
                                          <p:attrName>ppt_w</p:attrName>
                                        </p:attrNameLst>
                                      </p:cBhvr>
                                      <p:tavLst>
                                        <p:tav tm="0">
                                          <p:val>
                                            <p:fltVal val="0"/>
                                          </p:val>
                                        </p:tav>
                                        <p:tav tm="100000">
                                          <p:val>
                                            <p:strVal val="#ppt_w"/>
                                          </p:val>
                                        </p:tav>
                                      </p:tavLst>
                                    </p:anim>
                                    <p:anim calcmode="lin" valueType="num">
                                      <p:cBhvr>
                                        <p:cTn id="68" dur="500" fill="hold"/>
                                        <p:tgtEl>
                                          <p:spTgt spid="75"/>
                                        </p:tgtEl>
                                        <p:attrNameLst>
                                          <p:attrName>ppt_h</p:attrName>
                                        </p:attrNameLst>
                                      </p:cBhvr>
                                      <p:tavLst>
                                        <p:tav tm="0">
                                          <p:val>
                                            <p:fltVal val="0"/>
                                          </p:val>
                                        </p:tav>
                                        <p:tav tm="100000">
                                          <p:val>
                                            <p:strVal val="#ppt_h"/>
                                          </p:val>
                                        </p:tav>
                                      </p:tavLst>
                                    </p:anim>
                                    <p:animEffect transition="in" filter="fade">
                                      <p:cBhvr>
                                        <p:cTn id="69" dur="500"/>
                                        <p:tgtEl>
                                          <p:spTgt spid="75"/>
                                        </p:tgtEl>
                                      </p:cBhvr>
                                    </p:animEffect>
                                  </p:childTnLst>
                                </p:cTn>
                              </p:par>
                            </p:childTnLst>
                          </p:cTn>
                        </p:par>
                      </p:childTnLst>
                    </p:cTn>
                  </p:par>
                  <p:par>
                    <p:cTn id="70" fill="hold">
                      <p:stCondLst>
                        <p:cond delay="indefinite"/>
                      </p:stCondLst>
                      <p:childTnLst>
                        <p:par>
                          <p:cTn id="71" fill="hold">
                            <p:stCondLst>
                              <p:cond delay="0"/>
                            </p:stCondLst>
                            <p:childTnLst>
                              <p:par>
                                <p:cTn id="72" presetID="1" presetClass="emph" presetSubtype="2" fill="hold" nodeType="clickEffect">
                                  <p:stCondLst>
                                    <p:cond delay="0"/>
                                  </p:stCondLst>
                                  <p:childTnLst>
                                    <p:animClr clrSpc="rgb" dir="cw">
                                      <p:cBhvr>
                                        <p:cTn id="73" dur="2000" fill="hold"/>
                                        <p:tgtEl>
                                          <p:spTgt spid="44"/>
                                        </p:tgtEl>
                                        <p:attrNameLst>
                                          <p:attrName>fillcolor</p:attrName>
                                        </p:attrNameLst>
                                      </p:cBhvr>
                                      <p:to>
                                        <a:schemeClr val="accent2"/>
                                      </p:to>
                                    </p:animClr>
                                    <p:set>
                                      <p:cBhvr>
                                        <p:cTn id="74" dur="2000" fill="hold"/>
                                        <p:tgtEl>
                                          <p:spTgt spid="44"/>
                                        </p:tgtEl>
                                        <p:attrNameLst>
                                          <p:attrName>fill.type</p:attrName>
                                        </p:attrNameLst>
                                      </p:cBhvr>
                                      <p:to>
                                        <p:strVal val="solid"/>
                                      </p:to>
                                    </p:set>
                                    <p:set>
                                      <p:cBhvr>
                                        <p:cTn id="75" dur="2000" fill="hold"/>
                                        <p:tgtEl>
                                          <p:spTgt spid="44"/>
                                        </p:tgtEl>
                                        <p:attrNameLst>
                                          <p:attrName>fill.on</p:attrName>
                                        </p:attrNameLst>
                                      </p:cBhvr>
                                      <p:to>
                                        <p:strVal val="true"/>
                                      </p:to>
                                    </p:set>
                                  </p:childTnLst>
                                  <p:subTnLst>
                                    <p:audio>
                                      <p:cMediaNode>
                                        <p:cTn display="0" masterRel="sameClick">
                                          <p:stCondLst>
                                            <p:cond evt="begin" delay="0">
                                              <p:tn val="72"/>
                                            </p:cond>
                                          </p:stCondLst>
                                          <p:endCondLst>
                                            <p:cond evt="onStopAudio" delay="0">
                                              <p:tgtEl>
                                                <p:sldTgt/>
                                              </p:tgtEl>
                                            </p:cond>
                                          </p:endCondLst>
                                        </p:cTn>
                                        <p:tgtEl>
                                          <p:sndTgt r:embed="rId7" name="T3_W4_5.7.wav"/>
                                        </p:tgtEl>
                                      </p:cMediaNode>
                                    </p:audio>
                                  </p:subTnLst>
                                </p:cTn>
                              </p:par>
                            </p:childTnLst>
                          </p:cTn>
                        </p:par>
                      </p:childTnLst>
                    </p:cTn>
                  </p:par>
                  <p:par>
                    <p:cTn id="76" fill="hold">
                      <p:stCondLst>
                        <p:cond delay="indefinite"/>
                      </p:stCondLst>
                      <p:childTnLst>
                        <p:par>
                          <p:cTn id="77" fill="hold">
                            <p:stCondLst>
                              <p:cond delay="0"/>
                            </p:stCondLst>
                            <p:childTnLst>
                              <p:par>
                                <p:cTn id="78" presetID="1" presetClass="exit" presetSubtype="0" fill="hold" nodeType="clickEffect">
                                  <p:stCondLst>
                                    <p:cond delay="0"/>
                                  </p:stCondLst>
                                  <p:childTnLst>
                                    <p:set>
                                      <p:cBhvr>
                                        <p:cTn id="79" dur="1" fill="hold">
                                          <p:stCondLst>
                                            <p:cond delay="0"/>
                                          </p:stCondLst>
                                        </p:cTn>
                                        <p:tgtEl>
                                          <p:spTgt spid="75"/>
                                        </p:tgtEl>
                                        <p:attrNameLst>
                                          <p:attrName>style.visibility</p:attrName>
                                        </p:attrNameLst>
                                      </p:cBhvr>
                                      <p:to>
                                        <p:strVal val="hidden"/>
                                      </p:to>
                                    </p:set>
                                  </p:childTnLst>
                                </p:cTn>
                              </p:par>
                              <p:par>
                                <p:cTn id="80" presetID="53" presetClass="entr" presetSubtype="16" fill="hold" nodeType="withEffect">
                                  <p:stCondLst>
                                    <p:cond delay="0"/>
                                  </p:stCondLst>
                                  <p:childTnLst>
                                    <p:set>
                                      <p:cBhvr>
                                        <p:cTn id="81" dur="1" fill="hold">
                                          <p:stCondLst>
                                            <p:cond delay="0"/>
                                          </p:stCondLst>
                                        </p:cTn>
                                        <p:tgtEl>
                                          <p:spTgt spid="58"/>
                                        </p:tgtEl>
                                        <p:attrNameLst>
                                          <p:attrName>style.visibility</p:attrName>
                                        </p:attrNameLst>
                                      </p:cBhvr>
                                      <p:to>
                                        <p:strVal val="visible"/>
                                      </p:to>
                                    </p:set>
                                    <p:anim calcmode="lin" valueType="num">
                                      <p:cBhvr>
                                        <p:cTn id="82" dur="500" fill="hold"/>
                                        <p:tgtEl>
                                          <p:spTgt spid="58"/>
                                        </p:tgtEl>
                                        <p:attrNameLst>
                                          <p:attrName>ppt_w</p:attrName>
                                        </p:attrNameLst>
                                      </p:cBhvr>
                                      <p:tavLst>
                                        <p:tav tm="0">
                                          <p:val>
                                            <p:fltVal val="0"/>
                                          </p:val>
                                        </p:tav>
                                        <p:tav tm="100000">
                                          <p:val>
                                            <p:strVal val="#ppt_w"/>
                                          </p:val>
                                        </p:tav>
                                      </p:tavLst>
                                    </p:anim>
                                    <p:anim calcmode="lin" valueType="num">
                                      <p:cBhvr>
                                        <p:cTn id="83" dur="500" fill="hold"/>
                                        <p:tgtEl>
                                          <p:spTgt spid="58"/>
                                        </p:tgtEl>
                                        <p:attrNameLst>
                                          <p:attrName>ppt_h</p:attrName>
                                        </p:attrNameLst>
                                      </p:cBhvr>
                                      <p:tavLst>
                                        <p:tav tm="0">
                                          <p:val>
                                            <p:fltVal val="0"/>
                                          </p:val>
                                        </p:tav>
                                        <p:tav tm="100000">
                                          <p:val>
                                            <p:strVal val="#ppt_h"/>
                                          </p:val>
                                        </p:tav>
                                      </p:tavLst>
                                    </p:anim>
                                    <p:animEffect transition="in" filter="fade">
                                      <p:cBhvr>
                                        <p:cTn id="84" dur="500"/>
                                        <p:tgtEl>
                                          <p:spTgt spid="58"/>
                                        </p:tgtEl>
                                      </p:cBhvr>
                                    </p:animEffect>
                                  </p:childTnLst>
                                </p:cTn>
                              </p:par>
                            </p:childTnLst>
                          </p:cTn>
                        </p:par>
                      </p:childTnLst>
                    </p:cTn>
                  </p:par>
                  <p:par>
                    <p:cTn id="85" fill="hold">
                      <p:stCondLst>
                        <p:cond delay="indefinite"/>
                      </p:stCondLst>
                      <p:childTnLst>
                        <p:par>
                          <p:cTn id="86" fill="hold">
                            <p:stCondLst>
                              <p:cond delay="0"/>
                            </p:stCondLst>
                            <p:childTnLst>
                              <p:par>
                                <p:cTn id="87" presetID="1" presetClass="emph" presetSubtype="2" fill="hold" nodeType="clickEffect">
                                  <p:stCondLst>
                                    <p:cond delay="0"/>
                                  </p:stCondLst>
                                  <p:childTnLst>
                                    <p:animClr clrSpc="rgb" dir="cw">
                                      <p:cBhvr>
                                        <p:cTn id="88" dur="2000" fill="hold"/>
                                        <p:tgtEl>
                                          <p:spTgt spid="6"/>
                                        </p:tgtEl>
                                        <p:attrNameLst>
                                          <p:attrName>fillcolor</p:attrName>
                                        </p:attrNameLst>
                                      </p:cBhvr>
                                      <p:to>
                                        <a:schemeClr val="accent2"/>
                                      </p:to>
                                    </p:animClr>
                                    <p:set>
                                      <p:cBhvr>
                                        <p:cTn id="89" dur="2000" fill="hold"/>
                                        <p:tgtEl>
                                          <p:spTgt spid="6"/>
                                        </p:tgtEl>
                                        <p:attrNameLst>
                                          <p:attrName>fill.type</p:attrName>
                                        </p:attrNameLst>
                                      </p:cBhvr>
                                      <p:to>
                                        <p:strVal val="solid"/>
                                      </p:to>
                                    </p:set>
                                    <p:set>
                                      <p:cBhvr>
                                        <p:cTn id="90" dur="2000" fill="hold"/>
                                        <p:tgtEl>
                                          <p:spTgt spid="6"/>
                                        </p:tgtEl>
                                        <p:attrNameLst>
                                          <p:attrName>fill.on</p:attrName>
                                        </p:attrNameLst>
                                      </p:cBhvr>
                                      <p:to>
                                        <p:strVal val="true"/>
                                      </p:to>
                                    </p:set>
                                  </p:childTnLst>
                                  <p:subTnLst>
                                    <p:audio>
                                      <p:cMediaNode>
                                        <p:cTn display="0" masterRel="sameClick">
                                          <p:stCondLst>
                                            <p:cond evt="begin" delay="0">
                                              <p:tn val="87"/>
                                            </p:cond>
                                          </p:stCondLst>
                                          <p:endCondLst>
                                            <p:cond evt="onStopAudio" delay="0">
                                              <p:tgtEl>
                                                <p:sldTgt/>
                                              </p:tgtEl>
                                            </p:cond>
                                          </p:endCondLst>
                                        </p:cTn>
                                        <p:tgtEl>
                                          <p:sndTgt r:embed="rId8" name="T3_W4_5.8.wav"/>
                                        </p:tgtEl>
                                      </p:cMediaNode>
                                    </p:audio>
                                  </p:subTnLst>
                                </p:cTn>
                              </p:par>
                            </p:childTnLst>
                          </p:cTn>
                        </p:par>
                      </p:childTnLst>
                    </p:cTn>
                  </p:par>
                  <p:par>
                    <p:cTn id="91" fill="hold">
                      <p:stCondLst>
                        <p:cond delay="indefinite"/>
                      </p:stCondLst>
                      <p:childTnLst>
                        <p:par>
                          <p:cTn id="92" fill="hold">
                            <p:stCondLst>
                              <p:cond delay="0"/>
                            </p:stCondLst>
                            <p:childTnLst>
                              <p:par>
                                <p:cTn id="93" presetID="1" presetClass="exit" presetSubtype="0" fill="hold" nodeType="clickEffect">
                                  <p:stCondLst>
                                    <p:cond delay="0"/>
                                  </p:stCondLst>
                                  <p:childTnLst>
                                    <p:set>
                                      <p:cBhvr>
                                        <p:cTn id="94" dur="1" fill="hold">
                                          <p:stCondLst>
                                            <p:cond delay="0"/>
                                          </p:stCondLst>
                                        </p:cTn>
                                        <p:tgtEl>
                                          <p:spTgt spid="58"/>
                                        </p:tgtEl>
                                        <p:attrNameLst>
                                          <p:attrName>style.visibility</p:attrName>
                                        </p:attrNameLst>
                                      </p:cBhvr>
                                      <p:to>
                                        <p:strVal val="hidden"/>
                                      </p:to>
                                    </p:set>
                                  </p:childTnLst>
                                </p:cTn>
                              </p:par>
                              <p:par>
                                <p:cTn id="95" presetID="53" presetClass="entr" presetSubtype="16" fill="hold" nodeType="withEffect">
                                  <p:stCondLst>
                                    <p:cond delay="0"/>
                                  </p:stCondLst>
                                  <p:childTnLst>
                                    <p:set>
                                      <p:cBhvr>
                                        <p:cTn id="96" dur="1" fill="hold">
                                          <p:stCondLst>
                                            <p:cond delay="0"/>
                                          </p:stCondLst>
                                        </p:cTn>
                                        <p:tgtEl>
                                          <p:spTgt spid="34"/>
                                        </p:tgtEl>
                                        <p:attrNameLst>
                                          <p:attrName>style.visibility</p:attrName>
                                        </p:attrNameLst>
                                      </p:cBhvr>
                                      <p:to>
                                        <p:strVal val="visible"/>
                                      </p:to>
                                    </p:set>
                                    <p:anim calcmode="lin" valueType="num">
                                      <p:cBhvr>
                                        <p:cTn id="97" dur="500" fill="hold"/>
                                        <p:tgtEl>
                                          <p:spTgt spid="34"/>
                                        </p:tgtEl>
                                        <p:attrNameLst>
                                          <p:attrName>ppt_w</p:attrName>
                                        </p:attrNameLst>
                                      </p:cBhvr>
                                      <p:tavLst>
                                        <p:tav tm="0">
                                          <p:val>
                                            <p:fltVal val="0"/>
                                          </p:val>
                                        </p:tav>
                                        <p:tav tm="100000">
                                          <p:val>
                                            <p:strVal val="#ppt_w"/>
                                          </p:val>
                                        </p:tav>
                                      </p:tavLst>
                                    </p:anim>
                                    <p:anim calcmode="lin" valueType="num">
                                      <p:cBhvr>
                                        <p:cTn id="98" dur="500" fill="hold"/>
                                        <p:tgtEl>
                                          <p:spTgt spid="34"/>
                                        </p:tgtEl>
                                        <p:attrNameLst>
                                          <p:attrName>ppt_h</p:attrName>
                                        </p:attrNameLst>
                                      </p:cBhvr>
                                      <p:tavLst>
                                        <p:tav tm="0">
                                          <p:val>
                                            <p:fltVal val="0"/>
                                          </p:val>
                                        </p:tav>
                                        <p:tav tm="100000">
                                          <p:val>
                                            <p:strVal val="#ppt_h"/>
                                          </p:val>
                                        </p:tav>
                                      </p:tavLst>
                                    </p:anim>
                                    <p:animEffect transition="in" filter="fade">
                                      <p:cBhvr>
                                        <p:cTn id="99" dur="500"/>
                                        <p:tgtEl>
                                          <p:spTgt spid="34"/>
                                        </p:tgtEl>
                                      </p:cBhvr>
                                    </p:animEffect>
                                  </p:childTnLst>
                                </p:cTn>
                              </p:par>
                            </p:childTnLst>
                          </p:cTn>
                        </p:par>
                      </p:childTnLst>
                    </p:cTn>
                  </p:par>
                  <p:par>
                    <p:cTn id="100" fill="hold">
                      <p:stCondLst>
                        <p:cond delay="indefinite"/>
                      </p:stCondLst>
                      <p:childTnLst>
                        <p:par>
                          <p:cTn id="101" fill="hold">
                            <p:stCondLst>
                              <p:cond delay="0"/>
                            </p:stCondLst>
                            <p:childTnLst>
                              <p:par>
                                <p:cTn id="102" presetID="1" presetClass="emph" presetSubtype="2" fill="hold" nodeType="clickEffect">
                                  <p:stCondLst>
                                    <p:cond delay="0"/>
                                  </p:stCondLst>
                                  <p:childTnLst>
                                    <p:animClr clrSpc="rgb" dir="cw">
                                      <p:cBhvr>
                                        <p:cTn id="103" dur="2000" fill="hold"/>
                                        <p:tgtEl>
                                          <p:spTgt spid="37"/>
                                        </p:tgtEl>
                                        <p:attrNameLst>
                                          <p:attrName>fillcolor</p:attrName>
                                        </p:attrNameLst>
                                      </p:cBhvr>
                                      <p:to>
                                        <a:schemeClr val="accent2"/>
                                      </p:to>
                                    </p:animClr>
                                    <p:set>
                                      <p:cBhvr>
                                        <p:cTn id="104" dur="2000" fill="hold"/>
                                        <p:tgtEl>
                                          <p:spTgt spid="37"/>
                                        </p:tgtEl>
                                        <p:attrNameLst>
                                          <p:attrName>fill.type</p:attrName>
                                        </p:attrNameLst>
                                      </p:cBhvr>
                                      <p:to>
                                        <p:strVal val="solid"/>
                                      </p:to>
                                    </p:set>
                                    <p:set>
                                      <p:cBhvr>
                                        <p:cTn id="105" dur="2000" fill="hold"/>
                                        <p:tgtEl>
                                          <p:spTgt spid="37"/>
                                        </p:tgtEl>
                                        <p:attrNameLst>
                                          <p:attrName>fill.on</p:attrName>
                                        </p:attrNameLst>
                                      </p:cBhvr>
                                      <p:to>
                                        <p:strVal val="true"/>
                                      </p:to>
                                    </p:set>
                                  </p:childTnLst>
                                  <p:subTnLst>
                                    <p:audio>
                                      <p:cMediaNode>
                                        <p:cTn display="0" masterRel="sameClick">
                                          <p:stCondLst>
                                            <p:cond evt="begin" delay="0">
                                              <p:tn val="102"/>
                                            </p:cond>
                                          </p:stCondLst>
                                          <p:endCondLst>
                                            <p:cond evt="onStopAudio" delay="0">
                                              <p:tgtEl>
                                                <p:sldTgt/>
                                              </p:tgtEl>
                                            </p:cond>
                                          </p:endCondLst>
                                        </p:cTn>
                                        <p:tgtEl>
                                          <p:sndTgt r:embed="rId9" name="T3_W4_5.9.wav"/>
                                        </p:tgtEl>
                                      </p:cMediaNode>
                                    </p:audio>
                                  </p:subTnLst>
                                </p:cTn>
                              </p:par>
                            </p:childTnLst>
                          </p:cTn>
                        </p:par>
                      </p:childTnLst>
                    </p:cTn>
                  </p:par>
                  <p:par>
                    <p:cTn id="106" fill="hold">
                      <p:stCondLst>
                        <p:cond delay="indefinite"/>
                      </p:stCondLst>
                      <p:childTnLst>
                        <p:par>
                          <p:cTn id="107" fill="hold">
                            <p:stCondLst>
                              <p:cond delay="0"/>
                            </p:stCondLst>
                            <p:childTnLst>
                              <p:par>
                                <p:cTn id="108" presetID="1" presetClass="exit" presetSubtype="0" fill="hold" nodeType="clickEffect">
                                  <p:stCondLst>
                                    <p:cond delay="0"/>
                                  </p:stCondLst>
                                  <p:childTnLst>
                                    <p:set>
                                      <p:cBhvr>
                                        <p:cTn id="109" dur="1" fill="hold">
                                          <p:stCondLst>
                                            <p:cond delay="0"/>
                                          </p:stCondLst>
                                        </p:cTn>
                                        <p:tgtEl>
                                          <p:spTgt spid="34"/>
                                        </p:tgtEl>
                                        <p:attrNameLst>
                                          <p:attrName>style.visibility</p:attrName>
                                        </p:attrNameLst>
                                      </p:cBhvr>
                                      <p:to>
                                        <p:strVal val="hidden"/>
                                      </p:to>
                                    </p:set>
                                  </p:childTnLst>
                                </p:cTn>
                              </p:par>
                              <p:par>
                                <p:cTn id="110" presetID="53" presetClass="entr" presetSubtype="16" fill="hold" nodeType="withEffect">
                                  <p:stCondLst>
                                    <p:cond delay="0"/>
                                  </p:stCondLst>
                                  <p:childTnLst>
                                    <p:set>
                                      <p:cBhvr>
                                        <p:cTn id="111" dur="1" fill="hold">
                                          <p:stCondLst>
                                            <p:cond delay="0"/>
                                          </p:stCondLst>
                                        </p:cTn>
                                        <p:tgtEl>
                                          <p:spTgt spid="60"/>
                                        </p:tgtEl>
                                        <p:attrNameLst>
                                          <p:attrName>style.visibility</p:attrName>
                                        </p:attrNameLst>
                                      </p:cBhvr>
                                      <p:to>
                                        <p:strVal val="visible"/>
                                      </p:to>
                                    </p:set>
                                    <p:anim calcmode="lin" valueType="num">
                                      <p:cBhvr>
                                        <p:cTn id="112" dur="500" fill="hold"/>
                                        <p:tgtEl>
                                          <p:spTgt spid="60"/>
                                        </p:tgtEl>
                                        <p:attrNameLst>
                                          <p:attrName>ppt_w</p:attrName>
                                        </p:attrNameLst>
                                      </p:cBhvr>
                                      <p:tavLst>
                                        <p:tav tm="0">
                                          <p:val>
                                            <p:fltVal val="0"/>
                                          </p:val>
                                        </p:tav>
                                        <p:tav tm="100000">
                                          <p:val>
                                            <p:strVal val="#ppt_w"/>
                                          </p:val>
                                        </p:tav>
                                      </p:tavLst>
                                    </p:anim>
                                    <p:anim calcmode="lin" valueType="num">
                                      <p:cBhvr>
                                        <p:cTn id="113" dur="500" fill="hold"/>
                                        <p:tgtEl>
                                          <p:spTgt spid="60"/>
                                        </p:tgtEl>
                                        <p:attrNameLst>
                                          <p:attrName>ppt_h</p:attrName>
                                        </p:attrNameLst>
                                      </p:cBhvr>
                                      <p:tavLst>
                                        <p:tav tm="0">
                                          <p:val>
                                            <p:fltVal val="0"/>
                                          </p:val>
                                        </p:tav>
                                        <p:tav tm="100000">
                                          <p:val>
                                            <p:strVal val="#ppt_h"/>
                                          </p:val>
                                        </p:tav>
                                      </p:tavLst>
                                    </p:anim>
                                    <p:animEffect transition="in" filter="fade">
                                      <p:cBhvr>
                                        <p:cTn id="114" dur="500"/>
                                        <p:tgtEl>
                                          <p:spTgt spid="60"/>
                                        </p:tgtEl>
                                      </p:cBhvr>
                                    </p:animEffect>
                                  </p:childTnLst>
                                </p:cTn>
                              </p:par>
                            </p:childTnLst>
                          </p:cTn>
                        </p:par>
                      </p:childTnLst>
                    </p:cTn>
                  </p:par>
                  <p:par>
                    <p:cTn id="115" fill="hold">
                      <p:stCondLst>
                        <p:cond delay="indefinite"/>
                      </p:stCondLst>
                      <p:childTnLst>
                        <p:par>
                          <p:cTn id="116" fill="hold">
                            <p:stCondLst>
                              <p:cond delay="0"/>
                            </p:stCondLst>
                            <p:childTnLst>
                              <p:par>
                                <p:cTn id="117" presetID="1" presetClass="emph" presetSubtype="2" fill="hold" nodeType="clickEffect">
                                  <p:stCondLst>
                                    <p:cond delay="0"/>
                                  </p:stCondLst>
                                  <p:childTnLst>
                                    <p:animClr clrSpc="rgb" dir="cw">
                                      <p:cBhvr>
                                        <p:cTn id="118" dur="2000" fill="hold"/>
                                        <p:tgtEl>
                                          <p:spTgt spid="50"/>
                                        </p:tgtEl>
                                        <p:attrNameLst>
                                          <p:attrName>fillcolor</p:attrName>
                                        </p:attrNameLst>
                                      </p:cBhvr>
                                      <p:to>
                                        <a:schemeClr val="accent2"/>
                                      </p:to>
                                    </p:animClr>
                                    <p:set>
                                      <p:cBhvr>
                                        <p:cTn id="119" dur="2000" fill="hold"/>
                                        <p:tgtEl>
                                          <p:spTgt spid="50"/>
                                        </p:tgtEl>
                                        <p:attrNameLst>
                                          <p:attrName>fill.type</p:attrName>
                                        </p:attrNameLst>
                                      </p:cBhvr>
                                      <p:to>
                                        <p:strVal val="solid"/>
                                      </p:to>
                                    </p:set>
                                    <p:set>
                                      <p:cBhvr>
                                        <p:cTn id="120" dur="2000" fill="hold"/>
                                        <p:tgtEl>
                                          <p:spTgt spid="50"/>
                                        </p:tgtEl>
                                        <p:attrNameLst>
                                          <p:attrName>fill.on</p:attrName>
                                        </p:attrNameLst>
                                      </p:cBhvr>
                                      <p:to>
                                        <p:strVal val="true"/>
                                      </p:to>
                                    </p:set>
                                  </p:childTnLst>
                                  <p:subTnLst>
                                    <p:audio>
                                      <p:cMediaNode>
                                        <p:cTn display="0" masterRel="sameClick">
                                          <p:stCondLst>
                                            <p:cond evt="begin" delay="0">
                                              <p:tn val="117"/>
                                            </p:cond>
                                          </p:stCondLst>
                                          <p:endCondLst>
                                            <p:cond evt="onStopAudio" delay="0">
                                              <p:tgtEl>
                                                <p:sldTgt/>
                                              </p:tgtEl>
                                            </p:cond>
                                          </p:endCondLst>
                                        </p:cTn>
                                        <p:tgtEl>
                                          <p:sndTgt r:embed="rId10" name="T3_W4_5.10.wav"/>
                                        </p:tgtEl>
                                      </p:cMediaNode>
                                    </p:audio>
                                  </p:subTnLst>
                                </p:cTn>
                              </p:par>
                            </p:childTnLst>
                          </p:cTn>
                        </p:par>
                      </p:childTnLst>
                    </p:cTn>
                  </p:par>
                  <p:par>
                    <p:cTn id="121" fill="hold">
                      <p:stCondLst>
                        <p:cond delay="indefinite"/>
                      </p:stCondLst>
                      <p:childTnLst>
                        <p:par>
                          <p:cTn id="122" fill="hold">
                            <p:stCondLst>
                              <p:cond delay="0"/>
                            </p:stCondLst>
                            <p:childTnLst>
                              <p:par>
                                <p:cTn id="123" presetID="1" presetClass="exit" presetSubtype="0" fill="hold" nodeType="clickEffect">
                                  <p:stCondLst>
                                    <p:cond delay="0"/>
                                  </p:stCondLst>
                                  <p:childTnLst>
                                    <p:set>
                                      <p:cBhvr>
                                        <p:cTn id="124" dur="1" fill="hold">
                                          <p:stCondLst>
                                            <p:cond delay="0"/>
                                          </p:stCondLst>
                                        </p:cTn>
                                        <p:tgtEl>
                                          <p:spTgt spid="60"/>
                                        </p:tgtEl>
                                        <p:attrNameLst>
                                          <p:attrName>style.visibility</p:attrName>
                                        </p:attrNameLst>
                                      </p:cBhvr>
                                      <p:to>
                                        <p:strVal val="hidden"/>
                                      </p:to>
                                    </p:set>
                                  </p:childTnLst>
                                </p:cTn>
                              </p:par>
                              <p:par>
                                <p:cTn id="125" presetID="53" presetClass="entr" presetSubtype="16" fill="hold" nodeType="withEffect">
                                  <p:stCondLst>
                                    <p:cond delay="0"/>
                                  </p:stCondLst>
                                  <p:childTnLst>
                                    <p:set>
                                      <p:cBhvr>
                                        <p:cTn id="126" dur="1" fill="hold">
                                          <p:stCondLst>
                                            <p:cond delay="0"/>
                                          </p:stCondLst>
                                        </p:cTn>
                                        <p:tgtEl>
                                          <p:spTgt spid="66"/>
                                        </p:tgtEl>
                                        <p:attrNameLst>
                                          <p:attrName>style.visibility</p:attrName>
                                        </p:attrNameLst>
                                      </p:cBhvr>
                                      <p:to>
                                        <p:strVal val="visible"/>
                                      </p:to>
                                    </p:set>
                                    <p:anim calcmode="lin" valueType="num">
                                      <p:cBhvr>
                                        <p:cTn id="127" dur="500" fill="hold"/>
                                        <p:tgtEl>
                                          <p:spTgt spid="66"/>
                                        </p:tgtEl>
                                        <p:attrNameLst>
                                          <p:attrName>ppt_w</p:attrName>
                                        </p:attrNameLst>
                                      </p:cBhvr>
                                      <p:tavLst>
                                        <p:tav tm="0">
                                          <p:val>
                                            <p:fltVal val="0"/>
                                          </p:val>
                                        </p:tav>
                                        <p:tav tm="100000">
                                          <p:val>
                                            <p:strVal val="#ppt_w"/>
                                          </p:val>
                                        </p:tav>
                                      </p:tavLst>
                                    </p:anim>
                                    <p:anim calcmode="lin" valueType="num">
                                      <p:cBhvr>
                                        <p:cTn id="128" dur="500" fill="hold"/>
                                        <p:tgtEl>
                                          <p:spTgt spid="66"/>
                                        </p:tgtEl>
                                        <p:attrNameLst>
                                          <p:attrName>ppt_h</p:attrName>
                                        </p:attrNameLst>
                                      </p:cBhvr>
                                      <p:tavLst>
                                        <p:tav tm="0">
                                          <p:val>
                                            <p:fltVal val="0"/>
                                          </p:val>
                                        </p:tav>
                                        <p:tav tm="100000">
                                          <p:val>
                                            <p:strVal val="#ppt_h"/>
                                          </p:val>
                                        </p:tav>
                                      </p:tavLst>
                                    </p:anim>
                                    <p:animEffect transition="in" filter="fade">
                                      <p:cBhvr>
                                        <p:cTn id="129" dur="500"/>
                                        <p:tgtEl>
                                          <p:spTgt spid="66"/>
                                        </p:tgtEl>
                                      </p:cBhvr>
                                    </p:animEffect>
                                  </p:childTnLst>
                                </p:cTn>
                              </p:par>
                            </p:childTnLst>
                          </p:cTn>
                        </p:par>
                      </p:childTnLst>
                    </p:cTn>
                  </p:par>
                  <p:par>
                    <p:cTn id="130" fill="hold">
                      <p:stCondLst>
                        <p:cond delay="indefinite"/>
                      </p:stCondLst>
                      <p:childTnLst>
                        <p:par>
                          <p:cTn id="131" fill="hold">
                            <p:stCondLst>
                              <p:cond delay="0"/>
                            </p:stCondLst>
                            <p:childTnLst>
                              <p:par>
                                <p:cTn id="132" presetID="1" presetClass="emph" presetSubtype="2" fill="hold" nodeType="clickEffect">
                                  <p:stCondLst>
                                    <p:cond delay="0"/>
                                  </p:stCondLst>
                                  <p:childTnLst>
                                    <p:animClr clrSpc="rgb" dir="cw">
                                      <p:cBhvr>
                                        <p:cTn id="133" dur="2000" fill="hold"/>
                                        <p:tgtEl>
                                          <p:spTgt spid="45"/>
                                        </p:tgtEl>
                                        <p:attrNameLst>
                                          <p:attrName>fillcolor</p:attrName>
                                        </p:attrNameLst>
                                      </p:cBhvr>
                                      <p:to>
                                        <a:schemeClr val="accent2"/>
                                      </p:to>
                                    </p:animClr>
                                    <p:set>
                                      <p:cBhvr>
                                        <p:cTn id="134" dur="2000" fill="hold"/>
                                        <p:tgtEl>
                                          <p:spTgt spid="45"/>
                                        </p:tgtEl>
                                        <p:attrNameLst>
                                          <p:attrName>fill.type</p:attrName>
                                        </p:attrNameLst>
                                      </p:cBhvr>
                                      <p:to>
                                        <p:strVal val="solid"/>
                                      </p:to>
                                    </p:set>
                                    <p:set>
                                      <p:cBhvr>
                                        <p:cTn id="135" dur="2000" fill="hold"/>
                                        <p:tgtEl>
                                          <p:spTgt spid="45"/>
                                        </p:tgtEl>
                                        <p:attrNameLst>
                                          <p:attrName>fill.on</p:attrName>
                                        </p:attrNameLst>
                                      </p:cBhvr>
                                      <p:to>
                                        <p:strVal val="true"/>
                                      </p:to>
                                    </p:set>
                                  </p:childTnLst>
                                  <p:subTnLst>
                                    <p:audio>
                                      <p:cMediaNode>
                                        <p:cTn display="0" masterRel="sameClick">
                                          <p:stCondLst>
                                            <p:cond evt="begin" delay="0">
                                              <p:tn val="132"/>
                                            </p:cond>
                                          </p:stCondLst>
                                          <p:endCondLst>
                                            <p:cond evt="onStopAudio" delay="0">
                                              <p:tgtEl>
                                                <p:sldTgt/>
                                              </p:tgtEl>
                                            </p:cond>
                                          </p:endCondLst>
                                        </p:cTn>
                                        <p:tgtEl>
                                          <p:sndTgt r:embed="rId11" name="T3_W4_5.11.wav"/>
                                        </p:tgtEl>
                                      </p:cMediaNode>
                                    </p:audio>
                                  </p:subTnLst>
                                </p:cTn>
                              </p:par>
                            </p:childTnLst>
                          </p:cTn>
                        </p:par>
                      </p:childTnLst>
                    </p:cTn>
                  </p:par>
                  <p:par>
                    <p:cTn id="136" fill="hold">
                      <p:stCondLst>
                        <p:cond delay="indefinite"/>
                      </p:stCondLst>
                      <p:childTnLst>
                        <p:par>
                          <p:cTn id="137" fill="hold">
                            <p:stCondLst>
                              <p:cond delay="0"/>
                            </p:stCondLst>
                            <p:childTnLst>
                              <p:par>
                                <p:cTn id="138" presetID="1" presetClass="exit" presetSubtype="0" fill="hold" nodeType="clickEffect">
                                  <p:stCondLst>
                                    <p:cond delay="0"/>
                                  </p:stCondLst>
                                  <p:childTnLst>
                                    <p:set>
                                      <p:cBhvr>
                                        <p:cTn id="139" dur="1" fill="hold">
                                          <p:stCondLst>
                                            <p:cond delay="0"/>
                                          </p:stCondLst>
                                        </p:cTn>
                                        <p:tgtEl>
                                          <p:spTgt spid="66"/>
                                        </p:tgtEl>
                                        <p:attrNameLst>
                                          <p:attrName>style.visibility</p:attrName>
                                        </p:attrNameLst>
                                      </p:cBhvr>
                                      <p:to>
                                        <p:strVal val="hidden"/>
                                      </p:to>
                                    </p:set>
                                  </p:childTnLst>
                                </p:cTn>
                              </p:par>
                              <p:par>
                                <p:cTn id="140" presetID="53" presetClass="entr" presetSubtype="16" fill="hold" nodeType="withEffect">
                                  <p:stCondLst>
                                    <p:cond delay="0"/>
                                  </p:stCondLst>
                                  <p:childTnLst>
                                    <p:set>
                                      <p:cBhvr>
                                        <p:cTn id="141" dur="1" fill="hold">
                                          <p:stCondLst>
                                            <p:cond delay="0"/>
                                          </p:stCondLst>
                                        </p:cTn>
                                        <p:tgtEl>
                                          <p:spTgt spid="54"/>
                                        </p:tgtEl>
                                        <p:attrNameLst>
                                          <p:attrName>style.visibility</p:attrName>
                                        </p:attrNameLst>
                                      </p:cBhvr>
                                      <p:to>
                                        <p:strVal val="visible"/>
                                      </p:to>
                                    </p:set>
                                    <p:anim calcmode="lin" valueType="num">
                                      <p:cBhvr>
                                        <p:cTn id="142" dur="500" fill="hold"/>
                                        <p:tgtEl>
                                          <p:spTgt spid="54"/>
                                        </p:tgtEl>
                                        <p:attrNameLst>
                                          <p:attrName>ppt_w</p:attrName>
                                        </p:attrNameLst>
                                      </p:cBhvr>
                                      <p:tavLst>
                                        <p:tav tm="0">
                                          <p:val>
                                            <p:fltVal val="0"/>
                                          </p:val>
                                        </p:tav>
                                        <p:tav tm="100000">
                                          <p:val>
                                            <p:strVal val="#ppt_w"/>
                                          </p:val>
                                        </p:tav>
                                      </p:tavLst>
                                    </p:anim>
                                    <p:anim calcmode="lin" valueType="num">
                                      <p:cBhvr>
                                        <p:cTn id="143" dur="500" fill="hold"/>
                                        <p:tgtEl>
                                          <p:spTgt spid="54"/>
                                        </p:tgtEl>
                                        <p:attrNameLst>
                                          <p:attrName>ppt_h</p:attrName>
                                        </p:attrNameLst>
                                      </p:cBhvr>
                                      <p:tavLst>
                                        <p:tav tm="0">
                                          <p:val>
                                            <p:fltVal val="0"/>
                                          </p:val>
                                        </p:tav>
                                        <p:tav tm="100000">
                                          <p:val>
                                            <p:strVal val="#ppt_h"/>
                                          </p:val>
                                        </p:tav>
                                      </p:tavLst>
                                    </p:anim>
                                    <p:animEffect transition="in" filter="fade">
                                      <p:cBhvr>
                                        <p:cTn id="144" dur="500"/>
                                        <p:tgtEl>
                                          <p:spTgt spid="54"/>
                                        </p:tgtEl>
                                      </p:cBhvr>
                                    </p:animEffect>
                                  </p:childTnLst>
                                </p:cTn>
                              </p:par>
                            </p:childTnLst>
                          </p:cTn>
                        </p:par>
                      </p:childTnLst>
                    </p:cTn>
                  </p:par>
                  <p:par>
                    <p:cTn id="145" fill="hold">
                      <p:stCondLst>
                        <p:cond delay="indefinite"/>
                      </p:stCondLst>
                      <p:childTnLst>
                        <p:par>
                          <p:cTn id="146" fill="hold">
                            <p:stCondLst>
                              <p:cond delay="0"/>
                            </p:stCondLst>
                            <p:childTnLst>
                              <p:par>
                                <p:cTn id="147" presetID="1" presetClass="emph" presetSubtype="2" fill="hold" nodeType="clickEffect">
                                  <p:stCondLst>
                                    <p:cond delay="0"/>
                                  </p:stCondLst>
                                  <p:childTnLst>
                                    <p:animClr clrSpc="rgb" dir="cw">
                                      <p:cBhvr>
                                        <p:cTn id="148" dur="2000" fill="hold"/>
                                        <p:tgtEl>
                                          <p:spTgt spid="42"/>
                                        </p:tgtEl>
                                        <p:attrNameLst>
                                          <p:attrName>fillcolor</p:attrName>
                                        </p:attrNameLst>
                                      </p:cBhvr>
                                      <p:to>
                                        <a:schemeClr val="accent2"/>
                                      </p:to>
                                    </p:animClr>
                                    <p:set>
                                      <p:cBhvr>
                                        <p:cTn id="149" dur="2000" fill="hold"/>
                                        <p:tgtEl>
                                          <p:spTgt spid="42"/>
                                        </p:tgtEl>
                                        <p:attrNameLst>
                                          <p:attrName>fill.type</p:attrName>
                                        </p:attrNameLst>
                                      </p:cBhvr>
                                      <p:to>
                                        <p:strVal val="solid"/>
                                      </p:to>
                                    </p:set>
                                    <p:set>
                                      <p:cBhvr>
                                        <p:cTn id="150" dur="2000" fill="hold"/>
                                        <p:tgtEl>
                                          <p:spTgt spid="42"/>
                                        </p:tgtEl>
                                        <p:attrNameLst>
                                          <p:attrName>fill.on</p:attrName>
                                        </p:attrNameLst>
                                      </p:cBhvr>
                                      <p:to>
                                        <p:strVal val="true"/>
                                      </p:to>
                                    </p:set>
                                  </p:childTnLst>
                                  <p:subTnLst>
                                    <p:audio>
                                      <p:cMediaNode>
                                        <p:cTn display="0" masterRel="sameClick">
                                          <p:stCondLst>
                                            <p:cond evt="begin" delay="0">
                                              <p:tn val="147"/>
                                            </p:cond>
                                          </p:stCondLst>
                                          <p:endCondLst>
                                            <p:cond evt="onStopAudio" delay="0">
                                              <p:tgtEl>
                                                <p:sldTgt/>
                                              </p:tgtEl>
                                            </p:cond>
                                          </p:endCondLst>
                                        </p:cTn>
                                        <p:tgtEl>
                                          <p:sndTgt r:embed="rId12" name="T3_W4_5.12.wav"/>
                                        </p:tgtEl>
                                      </p:cMediaNode>
                                    </p:audio>
                                  </p:subTnLst>
                                </p:cTn>
                              </p:par>
                            </p:childTnLst>
                          </p:cTn>
                        </p:par>
                      </p:childTnLst>
                    </p:cTn>
                  </p:par>
                  <p:par>
                    <p:cTn id="151" fill="hold">
                      <p:stCondLst>
                        <p:cond delay="indefinite"/>
                      </p:stCondLst>
                      <p:childTnLst>
                        <p:par>
                          <p:cTn id="152" fill="hold">
                            <p:stCondLst>
                              <p:cond delay="0"/>
                            </p:stCondLst>
                            <p:childTnLst>
                              <p:par>
                                <p:cTn id="153" presetID="1" presetClass="exit" presetSubtype="0" fill="hold" nodeType="clickEffect">
                                  <p:stCondLst>
                                    <p:cond delay="0"/>
                                  </p:stCondLst>
                                  <p:childTnLst>
                                    <p:set>
                                      <p:cBhvr>
                                        <p:cTn id="154" dur="1" fill="hold">
                                          <p:stCondLst>
                                            <p:cond delay="0"/>
                                          </p:stCondLst>
                                        </p:cTn>
                                        <p:tgtEl>
                                          <p:spTgt spid="54"/>
                                        </p:tgtEl>
                                        <p:attrNameLst>
                                          <p:attrName>style.visibility</p:attrName>
                                        </p:attrNameLst>
                                      </p:cBhvr>
                                      <p:to>
                                        <p:strVal val="hidden"/>
                                      </p:to>
                                    </p:set>
                                  </p:childTnLst>
                                </p:cTn>
                              </p:par>
                              <p:par>
                                <p:cTn id="155" presetID="53" presetClass="entr" presetSubtype="16" fill="hold" nodeType="withEffect">
                                  <p:stCondLst>
                                    <p:cond delay="0"/>
                                  </p:stCondLst>
                                  <p:childTnLst>
                                    <p:set>
                                      <p:cBhvr>
                                        <p:cTn id="156" dur="1" fill="hold">
                                          <p:stCondLst>
                                            <p:cond delay="0"/>
                                          </p:stCondLst>
                                        </p:cTn>
                                        <p:tgtEl>
                                          <p:spTgt spid="79"/>
                                        </p:tgtEl>
                                        <p:attrNameLst>
                                          <p:attrName>style.visibility</p:attrName>
                                        </p:attrNameLst>
                                      </p:cBhvr>
                                      <p:to>
                                        <p:strVal val="visible"/>
                                      </p:to>
                                    </p:set>
                                    <p:anim calcmode="lin" valueType="num">
                                      <p:cBhvr>
                                        <p:cTn id="157" dur="500" fill="hold"/>
                                        <p:tgtEl>
                                          <p:spTgt spid="79"/>
                                        </p:tgtEl>
                                        <p:attrNameLst>
                                          <p:attrName>ppt_w</p:attrName>
                                        </p:attrNameLst>
                                      </p:cBhvr>
                                      <p:tavLst>
                                        <p:tav tm="0">
                                          <p:val>
                                            <p:fltVal val="0"/>
                                          </p:val>
                                        </p:tav>
                                        <p:tav tm="100000">
                                          <p:val>
                                            <p:strVal val="#ppt_w"/>
                                          </p:val>
                                        </p:tav>
                                      </p:tavLst>
                                    </p:anim>
                                    <p:anim calcmode="lin" valueType="num">
                                      <p:cBhvr>
                                        <p:cTn id="158" dur="500" fill="hold"/>
                                        <p:tgtEl>
                                          <p:spTgt spid="79"/>
                                        </p:tgtEl>
                                        <p:attrNameLst>
                                          <p:attrName>ppt_h</p:attrName>
                                        </p:attrNameLst>
                                      </p:cBhvr>
                                      <p:tavLst>
                                        <p:tav tm="0">
                                          <p:val>
                                            <p:fltVal val="0"/>
                                          </p:val>
                                        </p:tav>
                                        <p:tav tm="100000">
                                          <p:val>
                                            <p:strVal val="#ppt_h"/>
                                          </p:val>
                                        </p:tav>
                                      </p:tavLst>
                                    </p:anim>
                                    <p:animEffect transition="in" filter="fade">
                                      <p:cBhvr>
                                        <p:cTn id="159" dur="500"/>
                                        <p:tgtEl>
                                          <p:spTgt spid="79"/>
                                        </p:tgtEl>
                                      </p:cBhvr>
                                    </p:animEffect>
                                  </p:childTnLst>
                                </p:cTn>
                              </p:par>
                            </p:childTnLst>
                          </p:cTn>
                        </p:par>
                      </p:childTnLst>
                    </p:cTn>
                  </p:par>
                  <p:par>
                    <p:cTn id="160" fill="hold">
                      <p:stCondLst>
                        <p:cond delay="indefinite"/>
                      </p:stCondLst>
                      <p:childTnLst>
                        <p:par>
                          <p:cTn id="161" fill="hold">
                            <p:stCondLst>
                              <p:cond delay="0"/>
                            </p:stCondLst>
                            <p:childTnLst>
                              <p:par>
                                <p:cTn id="162" presetID="1" presetClass="emph" presetSubtype="2" fill="hold" nodeType="clickEffect">
                                  <p:stCondLst>
                                    <p:cond delay="0"/>
                                  </p:stCondLst>
                                  <p:childTnLst>
                                    <p:animClr clrSpc="rgb" dir="cw">
                                      <p:cBhvr>
                                        <p:cTn id="163" dur="2000" fill="hold"/>
                                        <p:tgtEl>
                                          <p:spTgt spid="49"/>
                                        </p:tgtEl>
                                        <p:attrNameLst>
                                          <p:attrName>fillcolor</p:attrName>
                                        </p:attrNameLst>
                                      </p:cBhvr>
                                      <p:to>
                                        <a:schemeClr val="accent2"/>
                                      </p:to>
                                    </p:animClr>
                                    <p:set>
                                      <p:cBhvr>
                                        <p:cTn id="164" dur="2000" fill="hold"/>
                                        <p:tgtEl>
                                          <p:spTgt spid="49"/>
                                        </p:tgtEl>
                                        <p:attrNameLst>
                                          <p:attrName>fill.type</p:attrName>
                                        </p:attrNameLst>
                                      </p:cBhvr>
                                      <p:to>
                                        <p:strVal val="solid"/>
                                      </p:to>
                                    </p:set>
                                    <p:set>
                                      <p:cBhvr>
                                        <p:cTn id="165" dur="2000" fill="hold"/>
                                        <p:tgtEl>
                                          <p:spTgt spid="49"/>
                                        </p:tgtEl>
                                        <p:attrNameLst>
                                          <p:attrName>fill.on</p:attrName>
                                        </p:attrNameLst>
                                      </p:cBhvr>
                                      <p:to>
                                        <p:strVal val="true"/>
                                      </p:to>
                                    </p:set>
                                  </p:childTnLst>
                                  <p:subTnLst>
                                    <p:audio>
                                      <p:cMediaNode>
                                        <p:cTn display="0" masterRel="sameClick">
                                          <p:stCondLst>
                                            <p:cond evt="begin" delay="0">
                                              <p:tn val="162"/>
                                            </p:cond>
                                          </p:stCondLst>
                                          <p:endCondLst>
                                            <p:cond evt="onStopAudio" delay="0">
                                              <p:tgtEl>
                                                <p:sldTgt/>
                                              </p:tgtEl>
                                            </p:cond>
                                          </p:endCondLst>
                                        </p:cTn>
                                        <p:tgtEl>
                                          <p:sndTgt r:embed="rId13" name="T3_W4_5.13.wav"/>
                                        </p:tgtEl>
                                      </p:cMediaNode>
                                    </p:audio>
                                  </p:subTnLst>
                                </p:cTn>
                              </p:par>
                            </p:childTnLst>
                          </p:cTn>
                        </p:par>
                      </p:childTnLst>
                    </p:cTn>
                  </p:par>
                  <p:par>
                    <p:cTn id="166" fill="hold">
                      <p:stCondLst>
                        <p:cond delay="indefinite"/>
                      </p:stCondLst>
                      <p:childTnLst>
                        <p:par>
                          <p:cTn id="167" fill="hold">
                            <p:stCondLst>
                              <p:cond delay="0"/>
                            </p:stCondLst>
                            <p:childTnLst>
                              <p:par>
                                <p:cTn id="168" presetID="1" presetClass="exit" presetSubtype="0" fill="hold" nodeType="clickEffect">
                                  <p:stCondLst>
                                    <p:cond delay="0"/>
                                  </p:stCondLst>
                                  <p:childTnLst>
                                    <p:set>
                                      <p:cBhvr>
                                        <p:cTn id="169" dur="1" fill="hold">
                                          <p:stCondLst>
                                            <p:cond delay="0"/>
                                          </p:stCondLst>
                                        </p:cTn>
                                        <p:tgtEl>
                                          <p:spTgt spid="79"/>
                                        </p:tgtEl>
                                        <p:attrNameLst>
                                          <p:attrName>style.visibility</p:attrName>
                                        </p:attrNameLst>
                                      </p:cBhvr>
                                      <p:to>
                                        <p:strVal val="hidden"/>
                                      </p:to>
                                    </p:set>
                                  </p:childTnLst>
                                </p:cTn>
                              </p:par>
                              <p:par>
                                <p:cTn id="170" presetID="53" presetClass="entr" presetSubtype="16" fill="hold" nodeType="withEffect">
                                  <p:stCondLst>
                                    <p:cond delay="0"/>
                                  </p:stCondLst>
                                  <p:childTnLst>
                                    <p:set>
                                      <p:cBhvr>
                                        <p:cTn id="171" dur="1" fill="hold">
                                          <p:stCondLst>
                                            <p:cond delay="0"/>
                                          </p:stCondLst>
                                        </p:cTn>
                                        <p:tgtEl>
                                          <p:spTgt spid="26"/>
                                        </p:tgtEl>
                                        <p:attrNameLst>
                                          <p:attrName>style.visibility</p:attrName>
                                        </p:attrNameLst>
                                      </p:cBhvr>
                                      <p:to>
                                        <p:strVal val="visible"/>
                                      </p:to>
                                    </p:set>
                                    <p:anim calcmode="lin" valueType="num">
                                      <p:cBhvr>
                                        <p:cTn id="172" dur="500" fill="hold"/>
                                        <p:tgtEl>
                                          <p:spTgt spid="26"/>
                                        </p:tgtEl>
                                        <p:attrNameLst>
                                          <p:attrName>ppt_w</p:attrName>
                                        </p:attrNameLst>
                                      </p:cBhvr>
                                      <p:tavLst>
                                        <p:tav tm="0">
                                          <p:val>
                                            <p:fltVal val="0"/>
                                          </p:val>
                                        </p:tav>
                                        <p:tav tm="100000">
                                          <p:val>
                                            <p:strVal val="#ppt_w"/>
                                          </p:val>
                                        </p:tav>
                                      </p:tavLst>
                                    </p:anim>
                                    <p:anim calcmode="lin" valueType="num">
                                      <p:cBhvr>
                                        <p:cTn id="173" dur="500" fill="hold"/>
                                        <p:tgtEl>
                                          <p:spTgt spid="26"/>
                                        </p:tgtEl>
                                        <p:attrNameLst>
                                          <p:attrName>ppt_h</p:attrName>
                                        </p:attrNameLst>
                                      </p:cBhvr>
                                      <p:tavLst>
                                        <p:tav tm="0">
                                          <p:val>
                                            <p:fltVal val="0"/>
                                          </p:val>
                                        </p:tav>
                                        <p:tav tm="100000">
                                          <p:val>
                                            <p:strVal val="#ppt_h"/>
                                          </p:val>
                                        </p:tav>
                                      </p:tavLst>
                                    </p:anim>
                                    <p:animEffect transition="in" filter="fade">
                                      <p:cBhvr>
                                        <p:cTn id="174" dur="500"/>
                                        <p:tgtEl>
                                          <p:spTgt spid="26"/>
                                        </p:tgtEl>
                                      </p:cBhvr>
                                    </p:animEffect>
                                  </p:childTnLst>
                                </p:cTn>
                              </p:par>
                            </p:childTnLst>
                          </p:cTn>
                        </p:par>
                      </p:childTnLst>
                    </p:cTn>
                  </p:par>
                  <p:par>
                    <p:cTn id="175" fill="hold">
                      <p:stCondLst>
                        <p:cond delay="indefinite"/>
                      </p:stCondLst>
                      <p:childTnLst>
                        <p:par>
                          <p:cTn id="176" fill="hold">
                            <p:stCondLst>
                              <p:cond delay="0"/>
                            </p:stCondLst>
                            <p:childTnLst>
                              <p:par>
                                <p:cTn id="177" presetID="1" presetClass="emph" presetSubtype="2" fill="hold" nodeType="clickEffect">
                                  <p:stCondLst>
                                    <p:cond delay="0"/>
                                  </p:stCondLst>
                                  <p:childTnLst>
                                    <p:animClr clrSpc="rgb" dir="cw">
                                      <p:cBhvr>
                                        <p:cTn id="178" dur="2000" fill="hold"/>
                                        <p:tgtEl>
                                          <p:spTgt spid="47"/>
                                        </p:tgtEl>
                                        <p:attrNameLst>
                                          <p:attrName>fillcolor</p:attrName>
                                        </p:attrNameLst>
                                      </p:cBhvr>
                                      <p:to>
                                        <a:schemeClr val="accent2"/>
                                      </p:to>
                                    </p:animClr>
                                    <p:set>
                                      <p:cBhvr>
                                        <p:cTn id="179" dur="2000" fill="hold"/>
                                        <p:tgtEl>
                                          <p:spTgt spid="47"/>
                                        </p:tgtEl>
                                        <p:attrNameLst>
                                          <p:attrName>fill.type</p:attrName>
                                        </p:attrNameLst>
                                      </p:cBhvr>
                                      <p:to>
                                        <p:strVal val="solid"/>
                                      </p:to>
                                    </p:set>
                                    <p:set>
                                      <p:cBhvr>
                                        <p:cTn id="180" dur="2000" fill="hold"/>
                                        <p:tgtEl>
                                          <p:spTgt spid="47"/>
                                        </p:tgtEl>
                                        <p:attrNameLst>
                                          <p:attrName>fill.on</p:attrName>
                                        </p:attrNameLst>
                                      </p:cBhvr>
                                      <p:to>
                                        <p:strVal val="true"/>
                                      </p:to>
                                    </p:set>
                                  </p:childTnLst>
                                  <p:subTnLst>
                                    <p:audio>
                                      <p:cMediaNode>
                                        <p:cTn display="0" masterRel="sameClick">
                                          <p:stCondLst>
                                            <p:cond evt="begin" delay="0">
                                              <p:tn val="177"/>
                                            </p:cond>
                                          </p:stCondLst>
                                          <p:endCondLst>
                                            <p:cond evt="onStopAudio" delay="0">
                                              <p:tgtEl>
                                                <p:sldTgt/>
                                              </p:tgtEl>
                                            </p:cond>
                                          </p:endCondLst>
                                        </p:cTn>
                                        <p:tgtEl>
                                          <p:sndTgt r:embed="rId14" name="T3_W4_5.14.wav"/>
                                        </p:tgtEl>
                                      </p:cMediaNode>
                                    </p:audio>
                                  </p:subTnLst>
                                </p:cTn>
                              </p:par>
                            </p:childTnLst>
                          </p:cTn>
                        </p:par>
                      </p:childTnLst>
                    </p:cTn>
                  </p:par>
                  <p:par>
                    <p:cTn id="181" fill="hold">
                      <p:stCondLst>
                        <p:cond delay="indefinite"/>
                      </p:stCondLst>
                      <p:childTnLst>
                        <p:par>
                          <p:cTn id="182" fill="hold">
                            <p:stCondLst>
                              <p:cond delay="0"/>
                            </p:stCondLst>
                            <p:childTnLst>
                              <p:par>
                                <p:cTn id="183" presetID="1" presetClass="exit" presetSubtype="0" fill="hold" nodeType="clickEffect">
                                  <p:stCondLst>
                                    <p:cond delay="0"/>
                                  </p:stCondLst>
                                  <p:childTnLst>
                                    <p:set>
                                      <p:cBhvr>
                                        <p:cTn id="184" dur="1" fill="hold">
                                          <p:stCondLst>
                                            <p:cond delay="0"/>
                                          </p:stCondLst>
                                        </p:cTn>
                                        <p:tgtEl>
                                          <p:spTgt spid="26"/>
                                        </p:tgtEl>
                                        <p:attrNameLst>
                                          <p:attrName>style.visibility</p:attrName>
                                        </p:attrNameLst>
                                      </p:cBhvr>
                                      <p:to>
                                        <p:strVal val="hidden"/>
                                      </p:to>
                                    </p:set>
                                  </p:childTnLst>
                                </p:cTn>
                              </p:par>
                              <p:par>
                                <p:cTn id="185" presetID="53" presetClass="entr" presetSubtype="16" fill="hold" nodeType="withEffect">
                                  <p:stCondLst>
                                    <p:cond delay="0"/>
                                  </p:stCondLst>
                                  <p:childTnLst>
                                    <p:set>
                                      <p:cBhvr>
                                        <p:cTn id="186" dur="1" fill="hold">
                                          <p:stCondLst>
                                            <p:cond delay="0"/>
                                          </p:stCondLst>
                                        </p:cTn>
                                        <p:tgtEl>
                                          <p:spTgt spid="67"/>
                                        </p:tgtEl>
                                        <p:attrNameLst>
                                          <p:attrName>style.visibility</p:attrName>
                                        </p:attrNameLst>
                                      </p:cBhvr>
                                      <p:to>
                                        <p:strVal val="visible"/>
                                      </p:to>
                                    </p:set>
                                    <p:anim calcmode="lin" valueType="num">
                                      <p:cBhvr>
                                        <p:cTn id="187" dur="500" fill="hold"/>
                                        <p:tgtEl>
                                          <p:spTgt spid="67"/>
                                        </p:tgtEl>
                                        <p:attrNameLst>
                                          <p:attrName>ppt_w</p:attrName>
                                        </p:attrNameLst>
                                      </p:cBhvr>
                                      <p:tavLst>
                                        <p:tav tm="0">
                                          <p:val>
                                            <p:fltVal val="0"/>
                                          </p:val>
                                        </p:tav>
                                        <p:tav tm="100000">
                                          <p:val>
                                            <p:strVal val="#ppt_w"/>
                                          </p:val>
                                        </p:tav>
                                      </p:tavLst>
                                    </p:anim>
                                    <p:anim calcmode="lin" valueType="num">
                                      <p:cBhvr>
                                        <p:cTn id="188" dur="500" fill="hold"/>
                                        <p:tgtEl>
                                          <p:spTgt spid="67"/>
                                        </p:tgtEl>
                                        <p:attrNameLst>
                                          <p:attrName>ppt_h</p:attrName>
                                        </p:attrNameLst>
                                      </p:cBhvr>
                                      <p:tavLst>
                                        <p:tav tm="0">
                                          <p:val>
                                            <p:fltVal val="0"/>
                                          </p:val>
                                        </p:tav>
                                        <p:tav tm="100000">
                                          <p:val>
                                            <p:strVal val="#ppt_h"/>
                                          </p:val>
                                        </p:tav>
                                      </p:tavLst>
                                    </p:anim>
                                    <p:animEffect transition="in" filter="fade">
                                      <p:cBhvr>
                                        <p:cTn id="189" dur="500"/>
                                        <p:tgtEl>
                                          <p:spTgt spid="67"/>
                                        </p:tgtEl>
                                      </p:cBhvr>
                                    </p:animEffect>
                                  </p:childTnLst>
                                </p:cTn>
                              </p:par>
                            </p:childTnLst>
                          </p:cTn>
                        </p:par>
                      </p:childTnLst>
                    </p:cTn>
                  </p:par>
                  <p:par>
                    <p:cTn id="190" fill="hold">
                      <p:stCondLst>
                        <p:cond delay="indefinite"/>
                      </p:stCondLst>
                      <p:childTnLst>
                        <p:par>
                          <p:cTn id="191" fill="hold">
                            <p:stCondLst>
                              <p:cond delay="0"/>
                            </p:stCondLst>
                            <p:childTnLst>
                              <p:par>
                                <p:cTn id="192" presetID="1" presetClass="emph" presetSubtype="2" fill="hold" nodeType="clickEffect">
                                  <p:stCondLst>
                                    <p:cond delay="0"/>
                                  </p:stCondLst>
                                  <p:childTnLst>
                                    <p:animClr clrSpc="rgb" dir="cw">
                                      <p:cBhvr>
                                        <p:cTn id="193" dur="2000" fill="hold"/>
                                        <p:tgtEl>
                                          <p:spTgt spid="43"/>
                                        </p:tgtEl>
                                        <p:attrNameLst>
                                          <p:attrName>fillcolor</p:attrName>
                                        </p:attrNameLst>
                                      </p:cBhvr>
                                      <p:to>
                                        <a:schemeClr val="accent2"/>
                                      </p:to>
                                    </p:animClr>
                                    <p:set>
                                      <p:cBhvr>
                                        <p:cTn id="194" dur="2000" fill="hold"/>
                                        <p:tgtEl>
                                          <p:spTgt spid="43"/>
                                        </p:tgtEl>
                                        <p:attrNameLst>
                                          <p:attrName>fill.type</p:attrName>
                                        </p:attrNameLst>
                                      </p:cBhvr>
                                      <p:to>
                                        <p:strVal val="solid"/>
                                      </p:to>
                                    </p:set>
                                    <p:set>
                                      <p:cBhvr>
                                        <p:cTn id="195" dur="2000" fill="hold"/>
                                        <p:tgtEl>
                                          <p:spTgt spid="43"/>
                                        </p:tgtEl>
                                        <p:attrNameLst>
                                          <p:attrName>fill.on</p:attrName>
                                        </p:attrNameLst>
                                      </p:cBhvr>
                                      <p:to>
                                        <p:strVal val="true"/>
                                      </p:to>
                                    </p:set>
                                  </p:childTnLst>
                                  <p:subTnLst>
                                    <p:audio>
                                      <p:cMediaNode>
                                        <p:cTn display="0" masterRel="sameClick">
                                          <p:stCondLst>
                                            <p:cond evt="begin" delay="0">
                                              <p:tn val="192"/>
                                            </p:cond>
                                          </p:stCondLst>
                                          <p:endCondLst>
                                            <p:cond evt="onStopAudio" delay="0">
                                              <p:tgtEl>
                                                <p:sldTgt/>
                                              </p:tgtEl>
                                            </p:cond>
                                          </p:endCondLst>
                                        </p:cTn>
                                        <p:tgtEl>
                                          <p:sndTgt r:embed="rId15" name="T3_W4_5.15.wav"/>
                                        </p:tgtEl>
                                      </p:cMediaNode>
                                    </p:audio>
                                  </p:subTnLst>
                                </p:cTn>
                              </p:par>
                            </p:childTnLst>
                          </p:cTn>
                        </p:par>
                      </p:childTnLst>
                    </p:cTn>
                  </p:par>
                  <p:par>
                    <p:cTn id="196" fill="hold">
                      <p:stCondLst>
                        <p:cond delay="indefinite"/>
                      </p:stCondLst>
                      <p:childTnLst>
                        <p:par>
                          <p:cTn id="197" fill="hold">
                            <p:stCondLst>
                              <p:cond delay="0"/>
                            </p:stCondLst>
                            <p:childTnLst>
                              <p:par>
                                <p:cTn id="198" presetID="1" presetClass="exit" presetSubtype="0" fill="hold" nodeType="clickEffect">
                                  <p:stCondLst>
                                    <p:cond delay="0"/>
                                  </p:stCondLst>
                                  <p:childTnLst>
                                    <p:set>
                                      <p:cBhvr>
                                        <p:cTn id="199" dur="1" fill="hold">
                                          <p:stCondLst>
                                            <p:cond delay="0"/>
                                          </p:stCondLst>
                                        </p:cTn>
                                        <p:tgtEl>
                                          <p:spTgt spid="67"/>
                                        </p:tgtEl>
                                        <p:attrNameLst>
                                          <p:attrName>style.visibility</p:attrName>
                                        </p:attrNameLst>
                                      </p:cBhvr>
                                      <p:to>
                                        <p:strVal val="hidden"/>
                                      </p:to>
                                    </p:set>
                                  </p:childTnLst>
                                </p:cTn>
                              </p:par>
                              <p:par>
                                <p:cTn id="200" presetID="53" presetClass="entr" presetSubtype="16" fill="hold" nodeType="withEffect">
                                  <p:stCondLst>
                                    <p:cond delay="0"/>
                                  </p:stCondLst>
                                  <p:childTnLst>
                                    <p:set>
                                      <p:cBhvr>
                                        <p:cTn id="201" dur="1" fill="hold">
                                          <p:stCondLst>
                                            <p:cond delay="0"/>
                                          </p:stCondLst>
                                        </p:cTn>
                                        <p:tgtEl>
                                          <p:spTgt spid="71"/>
                                        </p:tgtEl>
                                        <p:attrNameLst>
                                          <p:attrName>style.visibility</p:attrName>
                                        </p:attrNameLst>
                                      </p:cBhvr>
                                      <p:to>
                                        <p:strVal val="visible"/>
                                      </p:to>
                                    </p:set>
                                    <p:anim calcmode="lin" valueType="num">
                                      <p:cBhvr>
                                        <p:cTn id="202" dur="500" fill="hold"/>
                                        <p:tgtEl>
                                          <p:spTgt spid="71"/>
                                        </p:tgtEl>
                                        <p:attrNameLst>
                                          <p:attrName>ppt_w</p:attrName>
                                        </p:attrNameLst>
                                      </p:cBhvr>
                                      <p:tavLst>
                                        <p:tav tm="0">
                                          <p:val>
                                            <p:fltVal val="0"/>
                                          </p:val>
                                        </p:tav>
                                        <p:tav tm="100000">
                                          <p:val>
                                            <p:strVal val="#ppt_w"/>
                                          </p:val>
                                        </p:tav>
                                      </p:tavLst>
                                    </p:anim>
                                    <p:anim calcmode="lin" valueType="num">
                                      <p:cBhvr>
                                        <p:cTn id="203" dur="500" fill="hold"/>
                                        <p:tgtEl>
                                          <p:spTgt spid="71"/>
                                        </p:tgtEl>
                                        <p:attrNameLst>
                                          <p:attrName>ppt_h</p:attrName>
                                        </p:attrNameLst>
                                      </p:cBhvr>
                                      <p:tavLst>
                                        <p:tav tm="0">
                                          <p:val>
                                            <p:fltVal val="0"/>
                                          </p:val>
                                        </p:tav>
                                        <p:tav tm="100000">
                                          <p:val>
                                            <p:strVal val="#ppt_h"/>
                                          </p:val>
                                        </p:tav>
                                      </p:tavLst>
                                    </p:anim>
                                    <p:animEffect transition="in" filter="fade">
                                      <p:cBhvr>
                                        <p:cTn id="204" dur="500"/>
                                        <p:tgtEl>
                                          <p:spTgt spid="71"/>
                                        </p:tgtEl>
                                      </p:cBhvr>
                                    </p:animEffect>
                                  </p:childTnLst>
                                </p:cTn>
                              </p:par>
                            </p:childTnLst>
                          </p:cTn>
                        </p:par>
                      </p:childTnLst>
                    </p:cTn>
                  </p:par>
                  <p:par>
                    <p:cTn id="205" fill="hold">
                      <p:stCondLst>
                        <p:cond delay="indefinite"/>
                      </p:stCondLst>
                      <p:childTnLst>
                        <p:par>
                          <p:cTn id="206" fill="hold">
                            <p:stCondLst>
                              <p:cond delay="0"/>
                            </p:stCondLst>
                            <p:childTnLst>
                              <p:par>
                                <p:cTn id="207" presetID="1" presetClass="emph" presetSubtype="2" fill="hold" nodeType="clickEffect">
                                  <p:stCondLst>
                                    <p:cond delay="0"/>
                                  </p:stCondLst>
                                  <p:childTnLst>
                                    <p:animClr clrSpc="rgb" dir="cw">
                                      <p:cBhvr>
                                        <p:cTn id="208" dur="2000" fill="hold"/>
                                        <p:tgtEl>
                                          <p:spTgt spid="36"/>
                                        </p:tgtEl>
                                        <p:attrNameLst>
                                          <p:attrName>fillcolor</p:attrName>
                                        </p:attrNameLst>
                                      </p:cBhvr>
                                      <p:to>
                                        <a:schemeClr val="accent2"/>
                                      </p:to>
                                    </p:animClr>
                                    <p:set>
                                      <p:cBhvr>
                                        <p:cTn id="209" dur="2000" fill="hold"/>
                                        <p:tgtEl>
                                          <p:spTgt spid="36"/>
                                        </p:tgtEl>
                                        <p:attrNameLst>
                                          <p:attrName>fill.type</p:attrName>
                                        </p:attrNameLst>
                                      </p:cBhvr>
                                      <p:to>
                                        <p:strVal val="solid"/>
                                      </p:to>
                                    </p:set>
                                    <p:set>
                                      <p:cBhvr>
                                        <p:cTn id="210" dur="2000" fill="hold"/>
                                        <p:tgtEl>
                                          <p:spTgt spid="36"/>
                                        </p:tgtEl>
                                        <p:attrNameLst>
                                          <p:attrName>fill.on</p:attrName>
                                        </p:attrNameLst>
                                      </p:cBhvr>
                                      <p:to>
                                        <p:strVal val="true"/>
                                      </p:to>
                                    </p:set>
                                  </p:childTnLst>
                                  <p:subTnLst>
                                    <p:audio>
                                      <p:cMediaNode>
                                        <p:cTn display="0" masterRel="sameClick">
                                          <p:stCondLst>
                                            <p:cond evt="begin" delay="0">
                                              <p:tn val="207"/>
                                            </p:cond>
                                          </p:stCondLst>
                                          <p:endCondLst>
                                            <p:cond evt="onStopAudio" delay="0">
                                              <p:tgtEl>
                                                <p:sldTgt/>
                                              </p:tgtEl>
                                            </p:cond>
                                          </p:endCondLst>
                                        </p:cTn>
                                        <p:tgtEl>
                                          <p:sndTgt r:embed="rId16" name="T3_W4_5.16.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 name="Picture 82" descr="A picture containing wall, window, white&#10;&#10;Description automatically generated">
            <a:extLst>
              <a:ext uri="{FF2B5EF4-FFF2-40B4-BE49-F238E27FC236}">
                <a16:creationId xmlns:a16="http://schemas.microsoft.com/office/drawing/2014/main" id="{5A680B97-BBDC-4D62-FD77-E8CE743B6409}"/>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694932" y="1529033"/>
            <a:ext cx="3029465" cy="5277264"/>
          </a:xfrm>
          <a:prstGeom prst="rect">
            <a:avLst/>
          </a:prstGeom>
        </p:spPr>
      </p:pic>
      <p:pic>
        <p:nvPicPr>
          <p:cNvPr id="85" name="Picture 84" descr="A picture containing wall, window, white&#10;&#10;Description automatically generated">
            <a:extLst>
              <a:ext uri="{FF2B5EF4-FFF2-40B4-BE49-F238E27FC236}">
                <a16:creationId xmlns:a16="http://schemas.microsoft.com/office/drawing/2014/main" id="{D353D085-E08D-CDE9-CCBB-E9F829E9B974}"/>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8761078" y="1536315"/>
            <a:ext cx="3029465" cy="5277264"/>
          </a:xfrm>
          <a:prstGeom prst="rect">
            <a:avLst/>
          </a:prstGeom>
        </p:spPr>
      </p:pic>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9325552" y="539120"/>
            <a:ext cx="1557451" cy="374973"/>
          </a:xfrm>
          <a:solidFill>
            <a:srgbClr val="FF0000"/>
          </a:solidFill>
        </p:spPr>
        <p:txBody>
          <a:bodyPr/>
          <a:lstStyle/>
          <a:p>
            <a:pPr algn="ctr"/>
            <a:r>
              <a:rPr lang="en-GB" sz="2000" b="1" dirty="0" err="1">
                <a:solidFill>
                  <a:schemeClr val="bg1"/>
                </a:solidFill>
                <a:latin typeface="Century Gothic" panose="020B0502020202020204" pitchFamily="34" charset="0"/>
              </a:rPr>
              <a:t>Vokabeln</a:t>
            </a:r>
            <a:endParaRPr lang="en-GB" sz="2000" b="1" dirty="0">
              <a:solidFill>
                <a:schemeClr val="bg1"/>
              </a:solidFill>
              <a:latin typeface="Century Gothic" panose="020B0502020202020204" pitchFamily="34" charset="0"/>
            </a:endParaRPr>
          </a:p>
        </p:txBody>
      </p:sp>
      <p:grpSp>
        <p:nvGrpSpPr>
          <p:cNvPr id="5" name="Group 4">
            <a:extLst>
              <a:ext uri="{FF2B5EF4-FFF2-40B4-BE49-F238E27FC236}">
                <a16:creationId xmlns:a16="http://schemas.microsoft.com/office/drawing/2014/main" id="{ADC25B4A-87A5-444F-8909-6798D57B9B6E}"/>
              </a:ext>
            </a:extLst>
          </p:cNvPr>
          <p:cNvGrpSpPr/>
          <p:nvPr/>
        </p:nvGrpSpPr>
        <p:grpSpPr>
          <a:xfrm>
            <a:off x="10920662" y="70915"/>
            <a:ext cx="1240568" cy="1008631"/>
            <a:chOff x="10818487" y="2376307"/>
            <a:chExt cx="1240568" cy="1008631"/>
          </a:xfrm>
        </p:grpSpPr>
        <p:sp>
          <p:nvSpPr>
            <p:cNvPr id="2" name="Oval 1">
              <a:extLst>
                <a:ext uri="{FF2B5EF4-FFF2-40B4-BE49-F238E27FC236}">
                  <a16:creationId xmlns:a16="http://schemas.microsoft.com/office/drawing/2014/main" id="{0407715F-6131-45A0-B32C-D2CFB1907A6E}"/>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10" name="Explosion: 8 Points 9">
              <a:extLst>
                <a:ext uri="{FF2B5EF4-FFF2-40B4-BE49-F238E27FC236}">
                  <a16:creationId xmlns:a16="http://schemas.microsoft.com/office/drawing/2014/main" id="{B8BE6A60-1CFA-43E3-94FE-71206E822483}"/>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Century Gothic"/>
                <a:ea typeface="+mn-ea"/>
                <a:cs typeface="+mn-cs"/>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0872111" y="2644457"/>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black">
                      <a:lumMod val="95000"/>
                      <a:lumOff val="5000"/>
                    </a:prstClr>
                  </a:solidFill>
                  <a:effectLst/>
                  <a:uLnTx/>
                  <a:uFillTx/>
                  <a:latin typeface="Century Gothic" panose="020B0502020202020204" pitchFamily="34" charset="0"/>
                  <a:ea typeface="+mn-ea"/>
                  <a:cs typeface="+mn-cs"/>
                </a:rPr>
                <a:t>Wörter</a:t>
              </a:r>
              <a:endParaRPr kumimoji="0" lang="en-GB" sz="2000" b="1" i="0" u="none" strike="noStrike" kern="1200" cap="none" spc="0" normalizeH="0" baseline="0" noProof="0" dirty="0">
                <a:ln>
                  <a:noFill/>
                </a:ln>
                <a:solidFill>
                  <a:prstClr val="black">
                    <a:lumMod val="95000"/>
                    <a:lumOff val="5000"/>
                  </a:prstClr>
                </a:solidFill>
                <a:effectLst/>
                <a:uLnTx/>
                <a:uFillTx/>
                <a:latin typeface="Century Gothic" panose="020B0502020202020204" pitchFamily="34" charset="0"/>
                <a:ea typeface="+mn-ea"/>
                <a:cs typeface="+mn-cs"/>
              </a:endParaRPr>
            </a:p>
          </p:txBody>
        </p:sp>
      </p:grpSp>
      <p:sp>
        <p:nvSpPr>
          <p:cNvPr id="7" name="TextBox 6">
            <a:extLst>
              <a:ext uri="{FF2B5EF4-FFF2-40B4-BE49-F238E27FC236}">
                <a16:creationId xmlns:a16="http://schemas.microsoft.com/office/drawing/2014/main" id="{F4B56D20-00A4-7A65-10FE-4AA107CA5232}"/>
              </a:ext>
            </a:extLst>
          </p:cNvPr>
          <p:cNvSpPr txBox="1"/>
          <p:nvPr/>
        </p:nvSpPr>
        <p:spPr>
          <a:xfrm>
            <a:off x="4242810" y="1834047"/>
            <a:ext cx="1905700" cy="46166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schlafen</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9" name="TextBox 8">
            <a:extLst>
              <a:ext uri="{FF2B5EF4-FFF2-40B4-BE49-F238E27FC236}">
                <a16:creationId xmlns:a16="http://schemas.microsoft.com/office/drawing/2014/main" id="{C1638656-9A0B-BF66-4A81-E6B633099C22}"/>
              </a:ext>
            </a:extLst>
          </p:cNvPr>
          <p:cNvSpPr txBox="1"/>
          <p:nvPr/>
        </p:nvSpPr>
        <p:spPr>
          <a:xfrm>
            <a:off x="6501944" y="2710546"/>
            <a:ext cx="1905700" cy="46166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gehen</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16" name="TextBox 15">
            <a:extLst>
              <a:ext uri="{FF2B5EF4-FFF2-40B4-BE49-F238E27FC236}">
                <a16:creationId xmlns:a16="http://schemas.microsoft.com/office/drawing/2014/main" id="{E58CE8E8-78D0-50A2-8C6F-C7E6E736061F}"/>
              </a:ext>
            </a:extLst>
          </p:cNvPr>
          <p:cNvSpPr txBox="1"/>
          <p:nvPr/>
        </p:nvSpPr>
        <p:spPr>
          <a:xfrm>
            <a:off x="4763868" y="2600919"/>
            <a:ext cx="1905700" cy="46166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hören</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25" name="TextBox 24">
            <a:extLst>
              <a:ext uri="{FF2B5EF4-FFF2-40B4-BE49-F238E27FC236}">
                <a16:creationId xmlns:a16="http://schemas.microsoft.com/office/drawing/2014/main" id="{565F4E0C-5106-8BD1-547B-5265F1A92A49}"/>
              </a:ext>
            </a:extLst>
          </p:cNvPr>
          <p:cNvSpPr txBox="1"/>
          <p:nvPr/>
        </p:nvSpPr>
        <p:spPr>
          <a:xfrm>
            <a:off x="6877217" y="4114758"/>
            <a:ext cx="1723747" cy="46166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kaufen</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27" name="TextBox 26">
            <a:extLst>
              <a:ext uri="{FF2B5EF4-FFF2-40B4-BE49-F238E27FC236}">
                <a16:creationId xmlns:a16="http://schemas.microsoft.com/office/drawing/2014/main" id="{FF8D726E-AB4D-50A3-2976-79B17A41DCA6}"/>
              </a:ext>
            </a:extLst>
          </p:cNvPr>
          <p:cNvSpPr txBox="1"/>
          <p:nvPr/>
        </p:nvSpPr>
        <p:spPr>
          <a:xfrm>
            <a:off x="3874529" y="4666261"/>
            <a:ext cx="1905700" cy="46166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laufen</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28" name="TextBox 27">
            <a:extLst>
              <a:ext uri="{FF2B5EF4-FFF2-40B4-BE49-F238E27FC236}">
                <a16:creationId xmlns:a16="http://schemas.microsoft.com/office/drawing/2014/main" id="{BC095FA1-929A-61FF-DB07-87A9776F176C}"/>
              </a:ext>
            </a:extLst>
          </p:cNvPr>
          <p:cNvSpPr txBox="1"/>
          <p:nvPr/>
        </p:nvSpPr>
        <p:spPr>
          <a:xfrm>
            <a:off x="5774450" y="4547695"/>
            <a:ext cx="1905700" cy="46166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tanzen</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29" name="TextBox 28">
            <a:extLst>
              <a:ext uri="{FF2B5EF4-FFF2-40B4-BE49-F238E27FC236}">
                <a16:creationId xmlns:a16="http://schemas.microsoft.com/office/drawing/2014/main" id="{411C2FBE-77BA-8F33-FA21-3D418E14891C}"/>
              </a:ext>
            </a:extLst>
          </p:cNvPr>
          <p:cNvSpPr txBox="1"/>
          <p:nvPr/>
        </p:nvSpPr>
        <p:spPr>
          <a:xfrm>
            <a:off x="4601594" y="5476711"/>
            <a:ext cx="1905700" cy="46166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singen</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32" name="TextBox 31">
            <a:extLst>
              <a:ext uri="{FF2B5EF4-FFF2-40B4-BE49-F238E27FC236}">
                <a16:creationId xmlns:a16="http://schemas.microsoft.com/office/drawing/2014/main" id="{F396778C-985B-2200-55AF-F2767C7E67A7}"/>
              </a:ext>
            </a:extLst>
          </p:cNvPr>
          <p:cNvSpPr txBox="1"/>
          <p:nvPr/>
        </p:nvSpPr>
        <p:spPr>
          <a:xfrm>
            <a:off x="5609713" y="3645423"/>
            <a:ext cx="1905700" cy="46166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err="1">
                <a:solidFill>
                  <a:srgbClr val="002060"/>
                </a:solidFill>
                <a:latin typeface="Century Gothic" panose="020B0502020202020204" pitchFamily="34" charset="0"/>
              </a:rPr>
              <a:t>machen</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38" name="TextBox 37">
            <a:extLst>
              <a:ext uri="{FF2B5EF4-FFF2-40B4-BE49-F238E27FC236}">
                <a16:creationId xmlns:a16="http://schemas.microsoft.com/office/drawing/2014/main" id="{E1107922-07D4-4682-E323-F4CF7BFF53BB}"/>
              </a:ext>
            </a:extLst>
          </p:cNvPr>
          <p:cNvSpPr txBox="1"/>
          <p:nvPr/>
        </p:nvSpPr>
        <p:spPr>
          <a:xfrm>
            <a:off x="3919510" y="6157631"/>
            <a:ext cx="1905700" cy="46166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tragen</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39" name="TextBox 38">
            <a:extLst>
              <a:ext uri="{FF2B5EF4-FFF2-40B4-BE49-F238E27FC236}">
                <a16:creationId xmlns:a16="http://schemas.microsoft.com/office/drawing/2014/main" id="{4CB75F01-77BF-0F8E-E4D5-962A78B3CBF1}"/>
              </a:ext>
            </a:extLst>
          </p:cNvPr>
          <p:cNvSpPr txBox="1"/>
          <p:nvPr/>
        </p:nvSpPr>
        <p:spPr>
          <a:xfrm>
            <a:off x="6652163" y="647859"/>
            <a:ext cx="1905700" cy="46166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sehen</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40" name="TextBox 39">
            <a:extLst>
              <a:ext uri="{FF2B5EF4-FFF2-40B4-BE49-F238E27FC236}">
                <a16:creationId xmlns:a16="http://schemas.microsoft.com/office/drawing/2014/main" id="{13157B9F-28C1-5F1F-366B-8AEB636744FD}"/>
              </a:ext>
            </a:extLst>
          </p:cNvPr>
          <p:cNvSpPr txBox="1"/>
          <p:nvPr/>
        </p:nvSpPr>
        <p:spPr>
          <a:xfrm>
            <a:off x="6225380" y="6112547"/>
            <a:ext cx="1905700" cy="46166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essen</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41" name="TextBox 40">
            <a:extLst>
              <a:ext uri="{FF2B5EF4-FFF2-40B4-BE49-F238E27FC236}">
                <a16:creationId xmlns:a16="http://schemas.microsoft.com/office/drawing/2014/main" id="{68917A1F-5490-A4A9-48D0-C72A3C8D1EFC}"/>
              </a:ext>
            </a:extLst>
          </p:cNvPr>
          <p:cNvSpPr txBox="1"/>
          <p:nvPr/>
        </p:nvSpPr>
        <p:spPr>
          <a:xfrm>
            <a:off x="6557086" y="2076519"/>
            <a:ext cx="2043878" cy="46166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werden</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52" name="TextBox 51">
            <a:extLst>
              <a:ext uri="{FF2B5EF4-FFF2-40B4-BE49-F238E27FC236}">
                <a16:creationId xmlns:a16="http://schemas.microsoft.com/office/drawing/2014/main" id="{BBFF9AE1-83DA-2F53-684A-EB4C462A19B0}"/>
              </a:ext>
            </a:extLst>
          </p:cNvPr>
          <p:cNvSpPr txBox="1"/>
          <p:nvPr/>
        </p:nvSpPr>
        <p:spPr>
          <a:xfrm>
            <a:off x="5724257" y="1240062"/>
            <a:ext cx="1905700" cy="46166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trinken</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53" name="TextBox 52">
            <a:extLst>
              <a:ext uri="{FF2B5EF4-FFF2-40B4-BE49-F238E27FC236}">
                <a16:creationId xmlns:a16="http://schemas.microsoft.com/office/drawing/2014/main" id="{20853725-5BE8-779D-662F-F34FADC1E8C1}"/>
              </a:ext>
            </a:extLst>
          </p:cNvPr>
          <p:cNvSpPr txBox="1"/>
          <p:nvPr/>
        </p:nvSpPr>
        <p:spPr>
          <a:xfrm>
            <a:off x="9226861" y="5590178"/>
            <a:ext cx="2060257" cy="46166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lesen</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55" name="TextBox 54">
            <a:extLst>
              <a:ext uri="{FF2B5EF4-FFF2-40B4-BE49-F238E27FC236}">
                <a16:creationId xmlns:a16="http://schemas.microsoft.com/office/drawing/2014/main" id="{385E8557-9291-719D-EB0B-74E118010B76}"/>
              </a:ext>
            </a:extLst>
          </p:cNvPr>
          <p:cNvSpPr txBox="1"/>
          <p:nvPr/>
        </p:nvSpPr>
        <p:spPr>
          <a:xfrm>
            <a:off x="9234340" y="5072408"/>
            <a:ext cx="2060257" cy="46166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werden</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56" name="TextBox 55">
            <a:extLst>
              <a:ext uri="{FF2B5EF4-FFF2-40B4-BE49-F238E27FC236}">
                <a16:creationId xmlns:a16="http://schemas.microsoft.com/office/drawing/2014/main" id="{E5AA1910-37A1-F353-B096-24D7F53CA950}"/>
              </a:ext>
            </a:extLst>
          </p:cNvPr>
          <p:cNvSpPr txBox="1"/>
          <p:nvPr/>
        </p:nvSpPr>
        <p:spPr>
          <a:xfrm>
            <a:off x="9230963" y="4527797"/>
            <a:ext cx="2063634" cy="46166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sehen</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57" name="TextBox 56">
            <a:extLst>
              <a:ext uri="{FF2B5EF4-FFF2-40B4-BE49-F238E27FC236}">
                <a16:creationId xmlns:a16="http://schemas.microsoft.com/office/drawing/2014/main" id="{023B4C7D-18FE-8FBB-8BF8-036452F37D45}"/>
              </a:ext>
            </a:extLst>
          </p:cNvPr>
          <p:cNvSpPr txBox="1"/>
          <p:nvPr/>
        </p:nvSpPr>
        <p:spPr>
          <a:xfrm>
            <a:off x="9224131" y="3995113"/>
            <a:ext cx="2070465" cy="46166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tragen</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59" name="TextBox 58">
            <a:extLst>
              <a:ext uri="{FF2B5EF4-FFF2-40B4-BE49-F238E27FC236}">
                <a16:creationId xmlns:a16="http://schemas.microsoft.com/office/drawing/2014/main" id="{6E8D7CA2-2E2C-8B3B-AE1C-1EE14F543411}"/>
              </a:ext>
            </a:extLst>
          </p:cNvPr>
          <p:cNvSpPr txBox="1"/>
          <p:nvPr/>
        </p:nvSpPr>
        <p:spPr>
          <a:xfrm>
            <a:off x="9223355" y="3475894"/>
            <a:ext cx="2038401" cy="46166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laufen</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61" name="TextBox 60">
            <a:extLst>
              <a:ext uri="{FF2B5EF4-FFF2-40B4-BE49-F238E27FC236}">
                <a16:creationId xmlns:a16="http://schemas.microsoft.com/office/drawing/2014/main" id="{84A69700-F484-E1D8-4AEB-5D5C9414EEEE}"/>
              </a:ext>
            </a:extLst>
          </p:cNvPr>
          <p:cNvSpPr txBox="1"/>
          <p:nvPr/>
        </p:nvSpPr>
        <p:spPr>
          <a:xfrm>
            <a:off x="9223356" y="2956675"/>
            <a:ext cx="2038400" cy="46166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err="1">
                <a:solidFill>
                  <a:srgbClr val="002060"/>
                </a:solidFill>
                <a:latin typeface="Century Gothic" panose="020B0502020202020204" pitchFamily="34" charset="0"/>
              </a:rPr>
              <a:t>essen</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62" name="TextBox 61">
            <a:extLst>
              <a:ext uri="{FF2B5EF4-FFF2-40B4-BE49-F238E27FC236}">
                <a16:creationId xmlns:a16="http://schemas.microsoft.com/office/drawing/2014/main" id="{59EAEEC9-478E-FE9F-0A55-53C2CCCF495C}"/>
              </a:ext>
            </a:extLst>
          </p:cNvPr>
          <p:cNvSpPr txBox="1"/>
          <p:nvPr/>
        </p:nvSpPr>
        <p:spPr>
          <a:xfrm>
            <a:off x="9230962" y="2421985"/>
            <a:ext cx="2030793" cy="46166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schlafen</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70" name="TextBox 69">
            <a:extLst>
              <a:ext uri="{FF2B5EF4-FFF2-40B4-BE49-F238E27FC236}">
                <a16:creationId xmlns:a16="http://schemas.microsoft.com/office/drawing/2014/main" id="{477759A0-C620-A657-1AB9-4E12721892B4}"/>
              </a:ext>
            </a:extLst>
          </p:cNvPr>
          <p:cNvSpPr txBox="1"/>
          <p:nvPr/>
        </p:nvSpPr>
        <p:spPr>
          <a:xfrm>
            <a:off x="1258891" y="5520325"/>
            <a:ext cx="1905700" cy="46166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tanzen</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72" name="TextBox 71">
            <a:extLst>
              <a:ext uri="{FF2B5EF4-FFF2-40B4-BE49-F238E27FC236}">
                <a16:creationId xmlns:a16="http://schemas.microsoft.com/office/drawing/2014/main" id="{85179A82-FB35-13AE-8BFC-81ACCC888597}"/>
              </a:ext>
            </a:extLst>
          </p:cNvPr>
          <p:cNvSpPr txBox="1"/>
          <p:nvPr/>
        </p:nvSpPr>
        <p:spPr>
          <a:xfrm>
            <a:off x="1256435" y="4999383"/>
            <a:ext cx="1905700" cy="46166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kaufen</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73" name="TextBox 72">
            <a:extLst>
              <a:ext uri="{FF2B5EF4-FFF2-40B4-BE49-F238E27FC236}">
                <a16:creationId xmlns:a16="http://schemas.microsoft.com/office/drawing/2014/main" id="{F9B295DF-764D-4032-AAF5-DDB4B1232711}"/>
              </a:ext>
            </a:extLst>
          </p:cNvPr>
          <p:cNvSpPr txBox="1"/>
          <p:nvPr/>
        </p:nvSpPr>
        <p:spPr>
          <a:xfrm>
            <a:off x="1253057" y="4474650"/>
            <a:ext cx="1905700" cy="46166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trinken</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74" name="TextBox 73">
            <a:extLst>
              <a:ext uri="{FF2B5EF4-FFF2-40B4-BE49-F238E27FC236}">
                <a16:creationId xmlns:a16="http://schemas.microsoft.com/office/drawing/2014/main" id="{C0EBBA26-6602-1519-4292-080815A074A9}"/>
              </a:ext>
            </a:extLst>
          </p:cNvPr>
          <p:cNvSpPr txBox="1"/>
          <p:nvPr/>
        </p:nvSpPr>
        <p:spPr>
          <a:xfrm>
            <a:off x="1253057" y="3931348"/>
            <a:ext cx="1905700" cy="46166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machen</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76" name="TextBox 75">
            <a:extLst>
              <a:ext uri="{FF2B5EF4-FFF2-40B4-BE49-F238E27FC236}">
                <a16:creationId xmlns:a16="http://schemas.microsoft.com/office/drawing/2014/main" id="{D99D0607-C940-847F-E4B9-8725CE097C9C}"/>
              </a:ext>
            </a:extLst>
          </p:cNvPr>
          <p:cNvSpPr txBox="1"/>
          <p:nvPr/>
        </p:nvSpPr>
        <p:spPr>
          <a:xfrm>
            <a:off x="1245450" y="3422747"/>
            <a:ext cx="1905700" cy="46166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gehen</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77" name="TextBox 76">
            <a:extLst>
              <a:ext uri="{FF2B5EF4-FFF2-40B4-BE49-F238E27FC236}">
                <a16:creationId xmlns:a16="http://schemas.microsoft.com/office/drawing/2014/main" id="{31BF596A-0A0A-4D7F-E059-7DFD0177CFA3}"/>
              </a:ext>
            </a:extLst>
          </p:cNvPr>
          <p:cNvSpPr txBox="1"/>
          <p:nvPr/>
        </p:nvSpPr>
        <p:spPr>
          <a:xfrm>
            <a:off x="1245450" y="2883650"/>
            <a:ext cx="1905700" cy="46166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hören</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78" name="TextBox 77">
            <a:extLst>
              <a:ext uri="{FF2B5EF4-FFF2-40B4-BE49-F238E27FC236}">
                <a16:creationId xmlns:a16="http://schemas.microsoft.com/office/drawing/2014/main" id="{9D6602F9-47D5-06E0-4CCD-79F399C0EF5B}"/>
              </a:ext>
            </a:extLst>
          </p:cNvPr>
          <p:cNvSpPr txBox="1"/>
          <p:nvPr/>
        </p:nvSpPr>
        <p:spPr>
          <a:xfrm>
            <a:off x="1253057" y="2368838"/>
            <a:ext cx="1905700" cy="46166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singen</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86" name="Graphic 85" descr="Teacher">
            <a:extLst>
              <a:ext uri="{FF2B5EF4-FFF2-40B4-BE49-F238E27FC236}">
                <a16:creationId xmlns:a16="http://schemas.microsoft.com/office/drawing/2014/main" id="{0E473081-3AEE-0A18-E9F6-992C40AD3706}"/>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452853" y="-50262"/>
            <a:ext cx="914400" cy="914400"/>
          </a:xfrm>
          <a:prstGeom prst="rect">
            <a:avLst/>
          </a:prstGeom>
        </p:spPr>
      </p:pic>
      <p:sp>
        <p:nvSpPr>
          <p:cNvPr id="87" name="Speech Bubble: Rectangle with Corners Rounded 86">
            <a:hlinkClick r:id="" action="ppaction://noaction">
              <a:snd r:embed="rId20" name="T3_W4_6.1.wav"/>
            </a:hlinkClick>
            <a:extLst>
              <a:ext uri="{FF2B5EF4-FFF2-40B4-BE49-F238E27FC236}">
                <a16:creationId xmlns:a16="http://schemas.microsoft.com/office/drawing/2014/main" id="{013FB864-4DDB-D265-2FAA-55E1E6320017}"/>
              </a:ext>
            </a:extLst>
          </p:cNvPr>
          <p:cNvSpPr/>
          <p:nvPr/>
        </p:nvSpPr>
        <p:spPr>
          <a:xfrm>
            <a:off x="1565491" y="130888"/>
            <a:ext cx="6266544" cy="499249"/>
          </a:xfrm>
          <a:prstGeom prst="wedgeRoundRectCallout">
            <a:avLst>
              <a:gd name="adj1" fmla="val -53936"/>
              <a:gd name="adj2" fmla="val 10200"/>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chemeClr val="bg1"/>
                </a:solidFill>
                <a:effectLst/>
                <a:uLnTx/>
                <a:uFillTx/>
                <a:sym typeface="Arial"/>
              </a:rPr>
              <a:t>Weak or strong? </a:t>
            </a:r>
            <a:r>
              <a:rPr kumimoji="0" lang="fr-FR" sz="2400" b="1" i="0" u="none" strike="noStrike" kern="1200" cap="none" spc="0" normalizeH="0" baseline="0" noProof="0" dirty="0" err="1">
                <a:ln>
                  <a:noFill/>
                </a:ln>
                <a:solidFill>
                  <a:schemeClr val="bg1"/>
                </a:solidFill>
                <a:effectLst/>
                <a:uLnTx/>
                <a:uFillTx/>
                <a:sym typeface="Arial"/>
              </a:rPr>
              <a:t>Sortiere</a:t>
            </a:r>
            <a:r>
              <a:rPr kumimoji="0" lang="fr-FR" sz="2400" b="1" i="0" u="none" strike="noStrike" kern="1200" cap="none" spc="0" normalizeH="0" baseline="0" noProof="0" dirty="0">
                <a:ln>
                  <a:noFill/>
                </a:ln>
                <a:solidFill>
                  <a:schemeClr val="bg1"/>
                </a:solidFill>
                <a:effectLst/>
                <a:uLnTx/>
                <a:uFillTx/>
                <a:sym typeface="Arial"/>
              </a:rPr>
              <a:t> die </a:t>
            </a:r>
            <a:r>
              <a:rPr kumimoji="0" lang="fr-FR" sz="2400" b="1" i="0" u="none" strike="noStrike" kern="1200" cap="none" spc="0" normalizeH="0" baseline="0" noProof="0" dirty="0" err="1">
                <a:ln>
                  <a:noFill/>
                </a:ln>
                <a:solidFill>
                  <a:schemeClr val="bg1"/>
                </a:solidFill>
                <a:effectLst/>
                <a:uLnTx/>
                <a:uFillTx/>
                <a:sym typeface="Arial"/>
              </a:rPr>
              <a:t>Verben</a:t>
            </a:r>
            <a:r>
              <a:rPr kumimoji="0" lang="fr-FR" sz="2400" b="1" i="0" u="none" strike="noStrike" kern="1200" cap="none" spc="0" normalizeH="0" baseline="0" noProof="0" dirty="0">
                <a:ln>
                  <a:noFill/>
                </a:ln>
                <a:solidFill>
                  <a:schemeClr val="bg1"/>
                </a:solidFill>
                <a:effectLst/>
                <a:uLnTx/>
                <a:uFillTx/>
                <a:sym typeface="Arial"/>
              </a:rPr>
              <a:t>. </a:t>
            </a:r>
            <a:endParaRPr kumimoji="0" lang="en-GB" sz="2400" b="1" i="0" u="none" strike="noStrike" kern="1200" cap="none" spc="0" normalizeH="0" baseline="0" noProof="0" dirty="0">
              <a:ln>
                <a:noFill/>
              </a:ln>
              <a:solidFill>
                <a:schemeClr val="bg1"/>
              </a:solidFill>
              <a:effectLst/>
              <a:uLnTx/>
              <a:uFillTx/>
              <a:sym typeface="Arial"/>
            </a:endParaRPr>
          </a:p>
        </p:txBody>
      </p:sp>
      <p:sp>
        <p:nvSpPr>
          <p:cNvPr id="88" name="TextBox 87">
            <a:extLst>
              <a:ext uri="{FF2B5EF4-FFF2-40B4-BE49-F238E27FC236}">
                <a16:creationId xmlns:a16="http://schemas.microsoft.com/office/drawing/2014/main" id="{8490A8C0-B93C-CEA3-AD08-E70CADB47CA8}"/>
              </a:ext>
            </a:extLst>
          </p:cNvPr>
          <p:cNvSpPr txBox="1"/>
          <p:nvPr/>
        </p:nvSpPr>
        <p:spPr>
          <a:xfrm>
            <a:off x="749755" y="1008277"/>
            <a:ext cx="1150106" cy="461665"/>
          </a:xfrm>
          <a:prstGeom prst="rect">
            <a:avLst/>
          </a:prstGeom>
          <a:solidFill>
            <a:srgbClr val="0070C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rPr>
              <a:t>weak</a:t>
            </a:r>
          </a:p>
        </p:txBody>
      </p:sp>
      <p:sp>
        <p:nvSpPr>
          <p:cNvPr id="89" name="TextBox 88">
            <a:extLst>
              <a:ext uri="{FF2B5EF4-FFF2-40B4-BE49-F238E27FC236}">
                <a16:creationId xmlns:a16="http://schemas.microsoft.com/office/drawing/2014/main" id="{A17B667C-120E-A2BA-45CC-373DCE8B4D48}"/>
              </a:ext>
            </a:extLst>
          </p:cNvPr>
          <p:cNvSpPr txBox="1"/>
          <p:nvPr/>
        </p:nvSpPr>
        <p:spPr>
          <a:xfrm>
            <a:off x="9028241" y="1008277"/>
            <a:ext cx="1150106" cy="461665"/>
          </a:xfrm>
          <a:prstGeom prst="rect">
            <a:avLst/>
          </a:prstGeom>
          <a:solidFill>
            <a:srgbClr val="0070C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rPr>
              <a:t>strong</a:t>
            </a:r>
          </a:p>
        </p:txBody>
      </p:sp>
      <p:sp>
        <p:nvSpPr>
          <p:cNvPr id="90" name="TextBox 89">
            <a:extLst>
              <a:ext uri="{FF2B5EF4-FFF2-40B4-BE49-F238E27FC236}">
                <a16:creationId xmlns:a16="http://schemas.microsoft.com/office/drawing/2014/main" id="{BA1C06CE-1DDB-16FA-CC51-3A9DA9CBD27B}"/>
              </a:ext>
            </a:extLst>
          </p:cNvPr>
          <p:cNvSpPr txBox="1"/>
          <p:nvPr/>
        </p:nvSpPr>
        <p:spPr>
          <a:xfrm>
            <a:off x="4044813" y="783826"/>
            <a:ext cx="1905700" cy="46166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lesen</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Tree>
    <p:extLst>
      <p:ext uri="{BB962C8B-B14F-4D97-AF65-F5344CB8AC3E}">
        <p14:creationId xmlns:p14="http://schemas.microsoft.com/office/powerpoint/2010/main" val="194401658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1"/>
                    </p:tgtEl>
                  </p:cond>
                </p:stCondLst>
                <p:endSync evt="end" delay="0">
                  <p:rtn val="all"/>
                </p:endSync>
                <p:childTnLst>
                  <p:par>
                    <p:cTn id="3" fill="hold">
                      <p:stCondLst>
                        <p:cond delay="0"/>
                      </p:stCondLst>
                      <p:childTnLst>
                        <p:par>
                          <p:cTn id="4" fill="hold">
                            <p:stCondLst>
                              <p:cond delay="0"/>
                            </p:stCondLst>
                            <p:childTnLst>
                              <p:par>
                                <p:cTn id="5" presetID="42" presetClass="exit" presetSubtype="0" fill="hold" grpId="0" nodeType="clickEffect">
                                  <p:stCondLst>
                                    <p:cond delay="0"/>
                                  </p:stCondLst>
                                  <p:childTnLst>
                                    <p:animEffect transition="out" filter="fade">
                                      <p:cBhvr>
                                        <p:cTn id="6" dur="1000"/>
                                        <p:tgtEl>
                                          <p:spTgt spid="41"/>
                                        </p:tgtEl>
                                      </p:cBhvr>
                                    </p:animEffect>
                                    <p:anim calcmode="lin" valueType="num">
                                      <p:cBhvr>
                                        <p:cTn id="7" dur="1000"/>
                                        <p:tgtEl>
                                          <p:spTgt spid="41"/>
                                        </p:tgtEl>
                                        <p:attrNameLst>
                                          <p:attrName>ppt_x</p:attrName>
                                        </p:attrNameLst>
                                      </p:cBhvr>
                                      <p:tavLst>
                                        <p:tav tm="0">
                                          <p:val>
                                            <p:strVal val="ppt_x"/>
                                          </p:val>
                                        </p:tav>
                                        <p:tav tm="100000">
                                          <p:val>
                                            <p:strVal val="ppt_x"/>
                                          </p:val>
                                        </p:tav>
                                      </p:tavLst>
                                    </p:anim>
                                    <p:anim calcmode="lin" valueType="num">
                                      <p:cBhvr>
                                        <p:cTn id="8" dur="1000"/>
                                        <p:tgtEl>
                                          <p:spTgt spid="41"/>
                                        </p:tgtEl>
                                        <p:attrNameLst>
                                          <p:attrName>ppt_y</p:attrName>
                                        </p:attrNameLst>
                                      </p:cBhvr>
                                      <p:tavLst>
                                        <p:tav tm="0">
                                          <p:val>
                                            <p:strVal val="ppt_y"/>
                                          </p:val>
                                        </p:tav>
                                        <p:tav tm="100000">
                                          <p:val>
                                            <p:strVal val="ppt_y+.1"/>
                                          </p:val>
                                        </p:tav>
                                      </p:tavLst>
                                    </p:anim>
                                    <p:set>
                                      <p:cBhvr>
                                        <p:cTn id="9" dur="1" fill="hold">
                                          <p:stCondLst>
                                            <p:cond delay="999"/>
                                          </p:stCondLst>
                                        </p:cTn>
                                        <p:tgtEl>
                                          <p:spTgt spid="41"/>
                                        </p:tgtEl>
                                        <p:attrNameLst>
                                          <p:attrName>style.visibility</p:attrName>
                                        </p:attrNameLst>
                                      </p:cBhvr>
                                      <p:to>
                                        <p:strVal val="hidden"/>
                                      </p:to>
                                    </p:set>
                                  </p:childTnLst>
                                </p:cTn>
                              </p:par>
                              <p:par>
                                <p:cTn id="10" presetID="42" presetClass="entr" presetSubtype="0" fill="hold" grpId="0" nodeType="withEffect">
                                  <p:stCondLst>
                                    <p:cond delay="0"/>
                                  </p:stCondLst>
                                  <p:childTnLst>
                                    <p:set>
                                      <p:cBhvr>
                                        <p:cTn id="11" dur="1" fill="hold">
                                          <p:stCondLst>
                                            <p:cond delay="0"/>
                                          </p:stCondLst>
                                        </p:cTn>
                                        <p:tgtEl>
                                          <p:spTgt spid="55"/>
                                        </p:tgtEl>
                                        <p:attrNameLst>
                                          <p:attrName>style.visibility</p:attrName>
                                        </p:attrNameLst>
                                      </p:cBhvr>
                                      <p:to>
                                        <p:strVal val="visible"/>
                                      </p:to>
                                    </p:set>
                                    <p:animEffect transition="in" filter="fade">
                                      <p:cBhvr>
                                        <p:cTn id="12" dur="1000"/>
                                        <p:tgtEl>
                                          <p:spTgt spid="55"/>
                                        </p:tgtEl>
                                      </p:cBhvr>
                                    </p:animEffect>
                                    <p:anim calcmode="lin" valueType="num">
                                      <p:cBhvr>
                                        <p:cTn id="13" dur="1000" fill="hold"/>
                                        <p:tgtEl>
                                          <p:spTgt spid="55"/>
                                        </p:tgtEl>
                                        <p:attrNameLst>
                                          <p:attrName>ppt_x</p:attrName>
                                        </p:attrNameLst>
                                      </p:cBhvr>
                                      <p:tavLst>
                                        <p:tav tm="0">
                                          <p:val>
                                            <p:strVal val="#ppt_x"/>
                                          </p:val>
                                        </p:tav>
                                        <p:tav tm="100000">
                                          <p:val>
                                            <p:strVal val="#ppt_x"/>
                                          </p:val>
                                        </p:tav>
                                      </p:tavLst>
                                    </p:anim>
                                    <p:anim calcmode="lin" valueType="num">
                                      <p:cBhvr>
                                        <p:cTn id="14" dur="1000" fill="hold"/>
                                        <p:tgtEl>
                                          <p:spTgt spid="5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3" name="T3_W4_5.3.wav"/>
                                        </p:tgtEl>
                                      </p:cMediaNode>
                                    </p:audio>
                                  </p:subTnLst>
                                </p:cTn>
                              </p:par>
                            </p:childTnLst>
                          </p:cTn>
                        </p:par>
                      </p:childTnLst>
                    </p:cTn>
                  </p:par>
                </p:childTnLst>
              </p:cTn>
              <p:nextCondLst>
                <p:cond evt="onClick" delay="0">
                  <p:tgtEl>
                    <p:spTgt spid="41"/>
                  </p:tgtEl>
                </p:cond>
              </p:nextCondLst>
            </p:seq>
            <p:seq concurrent="1" nextAc="seek">
              <p:cTn id="15" restart="whenNotActive" fill="hold" evtFilter="cancelBubble" nodeType="interactiveSeq">
                <p:stCondLst>
                  <p:cond evt="onClick" delay="0">
                    <p:tgtEl>
                      <p:spTgt spid="39"/>
                    </p:tgtEl>
                  </p:cond>
                </p:stCondLst>
                <p:endSync evt="end" delay="0">
                  <p:rtn val="all"/>
                </p:endSync>
                <p:childTnLst>
                  <p:par>
                    <p:cTn id="16" fill="hold">
                      <p:stCondLst>
                        <p:cond delay="0"/>
                      </p:stCondLst>
                      <p:childTnLst>
                        <p:par>
                          <p:cTn id="17" fill="hold">
                            <p:stCondLst>
                              <p:cond delay="0"/>
                            </p:stCondLst>
                            <p:childTnLst>
                              <p:par>
                                <p:cTn id="18" presetID="42" presetClass="exit" presetSubtype="0" fill="hold" grpId="0" nodeType="clickEffect">
                                  <p:stCondLst>
                                    <p:cond delay="0"/>
                                  </p:stCondLst>
                                  <p:childTnLst>
                                    <p:animEffect transition="out" filter="fade">
                                      <p:cBhvr>
                                        <p:cTn id="19" dur="1000"/>
                                        <p:tgtEl>
                                          <p:spTgt spid="39"/>
                                        </p:tgtEl>
                                      </p:cBhvr>
                                    </p:animEffect>
                                    <p:anim calcmode="lin" valueType="num">
                                      <p:cBhvr>
                                        <p:cTn id="20" dur="1000"/>
                                        <p:tgtEl>
                                          <p:spTgt spid="39"/>
                                        </p:tgtEl>
                                        <p:attrNameLst>
                                          <p:attrName>ppt_x</p:attrName>
                                        </p:attrNameLst>
                                      </p:cBhvr>
                                      <p:tavLst>
                                        <p:tav tm="0">
                                          <p:val>
                                            <p:strVal val="ppt_x"/>
                                          </p:val>
                                        </p:tav>
                                        <p:tav tm="100000">
                                          <p:val>
                                            <p:strVal val="ppt_x"/>
                                          </p:val>
                                        </p:tav>
                                      </p:tavLst>
                                    </p:anim>
                                    <p:anim calcmode="lin" valueType="num">
                                      <p:cBhvr>
                                        <p:cTn id="21" dur="1000"/>
                                        <p:tgtEl>
                                          <p:spTgt spid="39"/>
                                        </p:tgtEl>
                                        <p:attrNameLst>
                                          <p:attrName>ppt_y</p:attrName>
                                        </p:attrNameLst>
                                      </p:cBhvr>
                                      <p:tavLst>
                                        <p:tav tm="0">
                                          <p:val>
                                            <p:strVal val="ppt_y"/>
                                          </p:val>
                                        </p:tav>
                                        <p:tav tm="100000">
                                          <p:val>
                                            <p:strVal val="ppt_y+.1"/>
                                          </p:val>
                                        </p:tav>
                                      </p:tavLst>
                                    </p:anim>
                                    <p:set>
                                      <p:cBhvr>
                                        <p:cTn id="22" dur="1" fill="hold">
                                          <p:stCondLst>
                                            <p:cond delay="999"/>
                                          </p:stCondLst>
                                        </p:cTn>
                                        <p:tgtEl>
                                          <p:spTgt spid="39"/>
                                        </p:tgtEl>
                                        <p:attrNameLst>
                                          <p:attrName>style.visibility</p:attrName>
                                        </p:attrNameLst>
                                      </p:cBhvr>
                                      <p:to>
                                        <p:strVal val="hidden"/>
                                      </p:to>
                                    </p:set>
                                  </p:childTnLst>
                                </p:cTn>
                              </p:par>
                              <p:par>
                                <p:cTn id="23" presetID="42" presetClass="entr" presetSubtype="0" fill="hold" grpId="0" nodeType="withEffect">
                                  <p:stCondLst>
                                    <p:cond delay="0"/>
                                  </p:stCondLst>
                                  <p:childTnLst>
                                    <p:set>
                                      <p:cBhvr>
                                        <p:cTn id="24" dur="1" fill="hold">
                                          <p:stCondLst>
                                            <p:cond delay="0"/>
                                          </p:stCondLst>
                                        </p:cTn>
                                        <p:tgtEl>
                                          <p:spTgt spid="56"/>
                                        </p:tgtEl>
                                        <p:attrNameLst>
                                          <p:attrName>style.visibility</p:attrName>
                                        </p:attrNameLst>
                                      </p:cBhvr>
                                      <p:to>
                                        <p:strVal val="visible"/>
                                      </p:to>
                                    </p:set>
                                    <p:animEffect transition="in" filter="fade">
                                      <p:cBhvr>
                                        <p:cTn id="25" dur="1000"/>
                                        <p:tgtEl>
                                          <p:spTgt spid="56"/>
                                        </p:tgtEl>
                                      </p:cBhvr>
                                    </p:animEffect>
                                    <p:anim calcmode="lin" valueType="num">
                                      <p:cBhvr>
                                        <p:cTn id="26" dur="1000" fill="hold"/>
                                        <p:tgtEl>
                                          <p:spTgt spid="56"/>
                                        </p:tgtEl>
                                        <p:attrNameLst>
                                          <p:attrName>ppt_x</p:attrName>
                                        </p:attrNameLst>
                                      </p:cBhvr>
                                      <p:tavLst>
                                        <p:tav tm="0">
                                          <p:val>
                                            <p:strVal val="#ppt_x"/>
                                          </p:val>
                                        </p:tav>
                                        <p:tav tm="100000">
                                          <p:val>
                                            <p:strVal val="#ppt_x"/>
                                          </p:val>
                                        </p:tav>
                                      </p:tavLst>
                                    </p:anim>
                                    <p:anim calcmode="lin" valueType="num">
                                      <p:cBhvr>
                                        <p:cTn id="27" dur="1000" fill="hold"/>
                                        <p:tgtEl>
                                          <p:spTgt spid="5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4" name="T3_W4_5.11.wav"/>
                                        </p:tgtEl>
                                      </p:cMediaNode>
                                    </p:audio>
                                  </p:subTnLst>
                                </p:cTn>
                              </p:par>
                            </p:childTnLst>
                          </p:cTn>
                        </p:par>
                      </p:childTnLst>
                    </p:cTn>
                  </p:par>
                </p:childTnLst>
              </p:cTn>
              <p:nextCondLst>
                <p:cond evt="onClick" delay="0">
                  <p:tgtEl>
                    <p:spTgt spid="39"/>
                  </p:tgtEl>
                </p:cond>
              </p:nextCondLst>
            </p:seq>
            <p:seq concurrent="1" nextAc="seek">
              <p:cTn id="28" restart="whenNotActive" fill="hold" evtFilter="cancelBubble" nodeType="interactiveSeq">
                <p:stCondLst>
                  <p:cond evt="onClick" delay="0">
                    <p:tgtEl>
                      <p:spTgt spid="52"/>
                    </p:tgtEl>
                  </p:cond>
                </p:stCondLst>
                <p:endSync evt="end" delay="0">
                  <p:rtn val="all"/>
                </p:endSync>
                <p:childTnLst>
                  <p:par>
                    <p:cTn id="29" fill="hold">
                      <p:stCondLst>
                        <p:cond delay="0"/>
                      </p:stCondLst>
                      <p:childTnLst>
                        <p:par>
                          <p:cTn id="30" fill="hold">
                            <p:stCondLst>
                              <p:cond delay="0"/>
                            </p:stCondLst>
                            <p:childTnLst>
                              <p:par>
                                <p:cTn id="31" presetID="42" presetClass="exit" presetSubtype="0" fill="hold" grpId="0" nodeType="clickEffect">
                                  <p:stCondLst>
                                    <p:cond delay="0"/>
                                  </p:stCondLst>
                                  <p:childTnLst>
                                    <p:animEffect transition="out" filter="fade">
                                      <p:cBhvr>
                                        <p:cTn id="32" dur="1000"/>
                                        <p:tgtEl>
                                          <p:spTgt spid="52"/>
                                        </p:tgtEl>
                                      </p:cBhvr>
                                    </p:animEffect>
                                    <p:anim calcmode="lin" valueType="num">
                                      <p:cBhvr>
                                        <p:cTn id="33" dur="1000"/>
                                        <p:tgtEl>
                                          <p:spTgt spid="52"/>
                                        </p:tgtEl>
                                        <p:attrNameLst>
                                          <p:attrName>ppt_x</p:attrName>
                                        </p:attrNameLst>
                                      </p:cBhvr>
                                      <p:tavLst>
                                        <p:tav tm="0">
                                          <p:val>
                                            <p:strVal val="ppt_x"/>
                                          </p:val>
                                        </p:tav>
                                        <p:tav tm="100000">
                                          <p:val>
                                            <p:strVal val="ppt_x"/>
                                          </p:val>
                                        </p:tav>
                                      </p:tavLst>
                                    </p:anim>
                                    <p:anim calcmode="lin" valueType="num">
                                      <p:cBhvr>
                                        <p:cTn id="34" dur="1000"/>
                                        <p:tgtEl>
                                          <p:spTgt spid="52"/>
                                        </p:tgtEl>
                                        <p:attrNameLst>
                                          <p:attrName>ppt_y</p:attrName>
                                        </p:attrNameLst>
                                      </p:cBhvr>
                                      <p:tavLst>
                                        <p:tav tm="0">
                                          <p:val>
                                            <p:strVal val="ppt_y"/>
                                          </p:val>
                                        </p:tav>
                                        <p:tav tm="100000">
                                          <p:val>
                                            <p:strVal val="ppt_y+.1"/>
                                          </p:val>
                                        </p:tav>
                                      </p:tavLst>
                                    </p:anim>
                                    <p:set>
                                      <p:cBhvr>
                                        <p:cTn id="35" dur="1" fill="hold">
                                          <p:stCondLst>
                                            <p:cond delay="999"/>
                                          </p:stCondLst>
                                        </p:cTn>
                                        <p:tgtEl>
                                          <p:spTgt spid="52"/>
                                        </p:tgtEl>
                                        <p:attrNameLst>
                                          <p:attrName>style.visibility</p:attrName>
                                        </p:attrNameLst>
                                      </p:cBhvr>
                                      <p:to>
                                        <p:strVal val="hidden"/>
                                      </p:to>
                                    </p:set>
                                  </p:childTnLst>
                                </p:cTn>
                              </p:par>
                              <p:par>
                                <p:cTn id="36" presetID="42" presetClass="entr" presetSubtype="0" fill="hold" grpId="0" nodeType="withEffect">
                                  <p:stCondLst>
                                    <p:cond delay="0"/>
                                  </p:stCondLst>
                                  <p:childTnLst>
                                    <p:set>
                                      <p:cBhvr>
                                        <p:cTn id="37" dur="1" fill="hold">
                                          <p:stCondLst>
                                            <p:cond delay="0"/>
                                          </p:stCondLst>
                                        </p:cTn>
                                        <p:tgtEl>
                                          <p:spTgt spid="73"/>
                                        </p:tgtEl>
                                        <p:attrNameLst>
                                          <p:attrName>style.visibility</p:attrName>
                                        </p:attrNameLst>
                                      </p:cBhvr>
                                      <p:to>
                                        <p:strVal val="visible"/>
                                      </p:to>
                                    </p:set>
                                    <p:animEffect transition="in" filter="fade">
                                      <p:cBhvr>
                                        <p:cTn id="38" dur="1000"/>
                                        <p:tgtEl>
                                          <p:spTgt spid="73"/>
                                        </p:tgtEl>
                                      </p:cBhvr>
                                    </p:animEffect>
                                    <p:anim calcmode="lin" valueType="num">
                                      <p:cBhvr>
                                        <p:cTn id="39" dur="1000" fill="hold"/>
                                        <p:tgtEl>
                                          <p:spTgt spid="73"/>
                                        </p:tgtEl>
                                        <p:attrNameLst>
                                          <p:attrName>ppt_x</p:attrName>
                                        </p:attrNameLst>
                                      </p:cBhvr>
                                      <p:tavLst>
                                        <p:tav tm="0">
                                          <p:val>
                                            <p:strVal val="#ppt_x"/>
                                          </p:val>
                                        </p:tav>
                                        <p:tav tm="100000">
                                          <p:val>
                                            <p:strVal val="#ppt_x"/>
                                          </p:val>
                                        </p:tav>
                                      </p:tavLst>
                                    </p:anim>
                                    <p:anim calcmode="lin" valueType="num">
                                      <p:cBhvr>
                                        <p:cTn id="40" dur="1000" fill="hold"/>
                                        <p:tgtEl>
                                          <p:spTgt spid="7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6"/>
                                            </p:cond>
                                          </p:stCondLst>
                                          <p:endCondLst>
                                            <p:cond evt="onStopAudio" delay="0">
                                              <p:tgtEl>
                                                <p:sldTgt/>
                                              </p:tgtEl>
                                            </p:cond>
                                          </p:endCondLst>
                                        </p:cTn>
                                        <p:tgtEl>
                                          <p:sndTgt r:embed="rId5" name="T3_W4_5.13.wav"/>
                                        </p:tgtEl>
                                      </p:cMediaNode>
                                    </p:audio>
                                  </p:subTnLst>
                                </p:cTn>
                              </p:par>
                            </p:childTnLst>
                          </p:cTn>
                        </p:par>
                      </p:childTnLst>
                    </p:cTn>
                  </p:par>
                </p:childTnLst>
              </p:cTn>
              <p:nextCondLst>
                <p:cond evt="onClick" delay="0">
                  <p:tgtEl>
                    <p:spTgt spid="52"/>
                  </p:tgtEl>
                </p:cond>
              </p:nextCondLst>
            </p:seq>
            <p:seq concurrent="1" nextAc="seek">
              <p:cTn id="41" restart="whenNotActive" fill="hold" evtFilter="cancelBubble" nodeType="interactiveSeq">
                <p:stCondLst>
                  <p:cond evt="onClick" delay="0">
                    <p:tgtEl>
                      <p:spTgt spid="7"/>
                    </p:tgtEl>
                  </p:cond>
                </p:stCondLst>
                <p:endSync evt="end" delay="0">
                  <p:rtn val="all"/>
                </p:endSync>
                <p:childTnLst>
                  <p:par>
                    <p:cTn id="42" fill="hold">
                      <p:stCondLst>
                        <p:cond delay="0"/>
                      </p:stCondLst>
                      <p:childTnLst>
                        <p:par>
                          <p:cTn id="43" fill="hold">
                            <p:stCondLst>
                              <p:cond delay="0"/>
                            </p:stCondLst>
                            <p:childTnLst>
                              <p:par>
                                <p:cTn id="44" presetID="42" presetClass="exit" presetSubtype="0" fill="hold" grpId="0" nodeType="clickEffect">
                                  <p:stCondLst>
                                    <p:cond delay="0"/>
                                  </p:stCondLst>
                                  <p:childTnLst>
                                    <p:animEffect transition="out" filter="fade">
                                      <p:cBhvr>
                                        <p:cTn id="45" dur="1000"/>
                                        <p:tgtEl>
                                          <p:spTgt spid="7"/>
                                        </p:tgtEl>
                                      </p:cBhvr>
                                    </p:animEffect>
                                    <p:anim calcmode="lin" valueType="num">
                                      <p:cBhvr>
                                        <p:cTn id="46" dur="1000"/>
                                        <p:tgtEl>
                                          <p:spTgt spid="7"/>
                                        </p:tgtEl>
                                        <p:attrNameLst>
                                          <p:attrName>ppt_x</p:attrName>
                                        </p:attrNameLst>
                                      </p:cBhvr>
                                      <p:tavLst>
                                        <p:tav tm="0">
                                          <p:val>
                                            <p:strVal val="ppt_x"/>
                                          </p:val>
                                        </p:tav>
                                        <p:tav tm="100000">
                                          <p:val>
                                            <p:strVal val="ppt_x"/>
                                          </p:val>
                                        </p:tav>
                                      </p:tavLst>
                                    </p:anim>
                                    <p:anim calcmode="lin" valueType="num">
                                      <p:cBhvr>
                                        <p:cTn id="47" dur="1000"/>
                                        <p:tgtEl>
                                          <p:spTgt spid="7"/>
                                        </p:tgtEl>
                                        <p:attrNameLst>
                                          <p:attrName>ppt_y</p:attrName>
                                        </p:attrNameLst>
                                      </p:cBhvr>
                                      <p:tavLst>
                                        <p:tav tm="0">
                                          <p:val>
                                            <p:strVal val="ppt_y"/>
                                          </p:val>
                                        </p:tav>
                                        <p:tav tm="100000">
                                          <p:val>
                                            <p:strVal val="ppt_y+.1"/>
                                          </p:val>
                                        </p:tav>
                                      </p:tavLst>
                                    </p:anim>
                                    <p:set>
                                      <p:cBhvr>
                                        <p:cTn id="48" dur="1" fill="hold">
                                          <p:stCondLst>
                                            <p:cond delay="999"/>
                                          </p:stCondLst>
                                        </p:cTn>
                                        <p:tgtEl>
                                          <p:spTgt spid="7"/>
                                        </p:tgtEl>
                                        <p:attrNameLst>
                                          <p:attrName>style.visibility</p:attrName>
                                        </p:attrNameLst>
                                      </p:cBhvr>
                                      <p:to>
                                        <p:strVal val="hidden"/>
                                      </p:to>
                                    </p:set>
                                  </p:childTnLst>
                                </p:cTn>
                              </p:par>
                              <p:par>
                                <p:cTn id="49" presetID="42" presetClass="entr" presetSubtype="0" fill="hold" grpId="0" nodeType="withEffect">
                                  <p:stCondLst>
                                    <p:cond delay="0"/>
                                  </p:stCondLst>
                                  <p:childTnLst>
                                    <p:set>
                                      <p:cBhvr>
                                        <p:cTn id="50" dur="1" fill="hold">
                                          <p:stCondLst>
                                            <p:cond delay="0"/>
                                          </p:stCondLst>
                                        </p:cTn>
                                        <p:tgtEl>
                                          <p:spTgt spid="62"/>
                                        </p:tgtEl>
                                        <p:attrNameLst>
                                          <p:attrName>style.visibility</p:attrName>
                                        </p:attrNameLst>
                                      </p:cBhvr>
                                      <p:to>
                                        <p:strVal val="visible"/>
                                      </p:to>
                                    </p:set>
                                    <p:animEffect transition="in" filter="fade">
                                      <p:cBhvr>
                                        <p:cTn id="51" dur="1000"/>
                                        <p:tgtEl>
                                          <p:spTgt spid="62"/>
                                        </p:tgtEl>
                                      </p:cBhvr>
                                    </p:animEffect>
                                    <p:anim calcmode="lin" valueType="num">
                                      <p:cBhvr>
                                        <p:cTn id="52" dur="1000" fill="hold"/>
                                        <p:tgtEl>
                                          <p:spTgt spid="62"/>
                                        </p:tgtEl>
                                        <p:attrNameLst>
                                          <p:attrName>ppt_x</p:attrName>
                                        </p:attrNameLst>
                                      </p:cBhvr>
                                      <p:tavLst>
                                        <p:tav tm="0">
                                          <p:val>
                                            <p:strVal val="#ppt_x"/>
                                          </p:val>
                                        </p:tav>
                                        <p:tav tm="100000">
                                          <p:val>
                                            <p:strVal val="#ppt_x"/>
                                          </p:val>
                                        </p:tav>
                                      </p:tavLst>
                                    </p:anim>
                                    <p:anim calcmode="lin" valueType="num">
                                      <p:cBhvr>
                                        <p:cTn id="53" dur="1000" fill="hold"/>
                                        <p:tgtEl>
                                          <p:spTgt spid="6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49"/>
                                            </p:cond>
                                          </p:stCondLst>
                                          <p:endCondLst>
                                            <p:cond evt="onStopAudio" delay="0">
                                              <p:tgtEl>
                                                <p:sldTgt/>
                                              </p:tgtEl>
                                            </p:cond>
                                          </p:endCondLst>
                                        </p:cTn>
                                        <p:tgtEl>
                                          <p:sndTgt r:embed="rId6" name="T3_W4_5.6.wav"/>
                                        </p:tgtEl>
                                      </p:cMediaNode>
                                    </p:audio>
                                  </p:subTnLst>
                                </p:cTn>
                              </p:par>
                            </p:childTnLst>
                          </p:cTn>
                        </p:par>
                      </p:childTnLst>
                    </p:cTn>
                  </p:par>
                </p:childTnLst>
              </p:cTn>
              <p:nextCondLst>
                <p:cond evt="onClick" delay="0">
                  <p:tgtEl>
                    <p:spTgt spid="7"/>
                  </p:tgtEl>
                </p:cond>
              </p:nextCondLst>
            </p:seq>
            <p:seq concurrent="1" nextAc="seek">
              <p:cTn id="54" restart="whenNotActive" fill="hold" evtFilter="cancelBubble" nodeType="interactiveSeq">
                <p:stCondLst>
                  <p:cond evt="onClick" delay="0">
                    <p:tgtEl>
                      <p:spTgt spid="9"/>
                    </p:tgtEl>
                  </p:cond>
                </p:stCondLst>
                <p:endSync evt="end" delay="0">
                  <p:rtn val="all"/>
                </p:endSync>
                <p:childTnLst>
                  <p:par>
                    <p:cTn id="55" fill="hold">
                      <p:stCondLst>
                        <p:cond delay="0"/>
                      </p:stCondLst>
                      <p:childTnLst>
                        <p:par>
                          <p:cTn id="56" fill="hold">
                            <p:stCondLst>
                              <p:cond delay="0"/>
                            </p:stCondLst>
                            <p:childTnLst>
                              <p:par>
                                <p:cTn id="57" presetID="42" presetClass="exit" presetSubtype="0" fill="hold" grpId="0" nodeType="clickEffect">
                                  <p:stCondLst>
                                    <p:cond delay="0"/>
                                  </p:stCondLst>
                                  <p:childTnLst>
                                    <p:animEffect transition="out" filter="fade">
                                      <p:cBhvr>
                                        <p:cTn id="58" dur="1000"/>
                                        <p:tgtEl>
                                          <p:spTgt spid="9"/>
                                        </p:tgtEl>
                                      </p:cBhvr>
                                    </p:animEffect>
                                    <p:anim calcmode="lin" valueType="num">
                                      <p:cBhvr>
                                        <p:cTn id="59" dur="1000"/>
                                        <p:tgtEl>
                                          <p:spTgt spid="9"/>
                                        </p:tgtEl>
                                        <p:attrNameLst>
                                          <p:attrName>ppt_x</p:attrName>
                                        </p:attrNameLst>
                                      </p:cBhvr>
                                      <p:tavLst>
                                        <p:tav tm="0">
                                          <p:val>
                                            <p:strVal val="ppt_x"/>
                                          </p:val>
                                        </p:tav>
                                        <p:tav tm="100000">
                                          <p:val>
                                            <p:strVal val="ppt_x"/>
                                          </p:val>
                                        </p:tav>
                                      </p:tavLst>
                                    </p:anim>
                                    <p:anim calcmode="lin" valueType="num">
                                      <p:cBhvr>
                                        <p:cTn id="60" dur="1000"/>
                                        <p:tgtEl>
                                          <p:spTgt spid="9"/>
                                        </p:tgtEl>
                                        <p:attrNameLst>
                                          <p:attrName>ppt_y</p:attrName>
                                        </p:attrNameLst>
                                      </p:cBhvr>
                                      <p:tavLst>
                                        <p:tav tm="0">
                                          <p:val>
                                            <p:strVal val="ppt_y"/>
                                          </p:val>
                                        </p:tav>
                                        <p:tav tm="100000">
                                          <p:val>
                                            <p:strVal val="ppt_y+.1"/>
                                          </p:val>
                                        </p:tav>
                                      </p:tavLst>
                                    </p:anim>
                                    <p:set>
                                      <p:cBhvr>
                                        <p:cTn id="61" dur="1" fill="hold">
                                          <p:stCondLst>
                                            <p:cond delay="999"/>
                                          </p:stCondLst>
                                        </p:cTn>
                                        <p:tgtEl>
                                          <p:spTgt spid="9"/>
                                        </p:tgtEl>
                                        <p:attrNameLst>
                                          <p:attrName>style.visibility</p:attrName>
                                        </p:attrNameLst>
                                      </p:cBhvr>
                                      <p:to>
                                        <p:strVal val="hidden"/>
                                      </p:to>
                                    </p:set>
                                  </p:childTnLst>
                                </p:cTn>
                              </p:par>
                              <p:par>
                                <p:cTn id="62" presetID="42" presetClass="entr" presetSubtype="0" fill="hold" grpId="0" nodeType="withEffect">
                                  <p:stCondLst>
                                    <p:cond delay="0"/>
                                  </p:stCondLst>
                                  <p:childTnLst>
                                    <p:set>
                                      <p:cBhvr>
                                        <p:cTn id="63" dur="1" fill="hold">
                                          <p:stCondLst>
                                            <p:cond delay="0"/>
                                          </p:stCondLst>
                                        </p:cTn>
                                        <p:tgtEl>
                                          <p:spTgt spid="76"/>
                                        </p:tgtEl>
                                        <p:attrNameLst>
                                          <p:attrName>style.visibility</p:attrName>
                                        </p:attrNameLst>
                                      </p:cBhvr>
                                      <p:to>
                                        <p:strVal val="visible"/>
                                      </p:to>
                                    </p:set>
                                    <p:animEffect transition="in" filter="fade">
                                      <p:cBhvr>
                                        <p:cTn id="64" dur="1000"/>
                                        <p:tgtEl>
                                          <p:spTgt spid="76"/>
                                        </p:tgtEl>
                                      </p:cBhvr>
                                    </p:animEffect>
                                    <p:anim calcmode="lin" valueType="num">
                                      <p:cBhvr>
                                        <p:cTn id="65" dur="1000" fill="hold"/>
                                        <p:tgtEl>
                                          <p:spTgt spid="76"/>
                                        </p:tgtEl>
                                        <p:attrNameLst>
                                          <p:attrName>ppt_x</p:attrName>
                                        </p:attrNameLst>
                                      </p:cBhvr>
                                      <p:tavLst>
                                        <p:tav tm="0">
                                          <p:val>
                                            <p:strVal val="#ppt_x"/>
                                          </p:val>
                                        </p:tav>
                                        <p:tav tm="100000">
                                          <p:val>
                                            <p:strVal val="#ppt_x"/>
                                          </p:val>
                                        </p:tav>
                                      </p:tavLst>
                                    </p:anim>
                                    <p:anim calcmode="lin" valueType="num">
                                      <p:cBhvr>
                                        <p:cTn id="66" dur="1000" fill="hold"/>
                                        <p:tgtEl>
                                          <p:spTgt spid="7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62"/>
                                            </p:cond>
                                          </p:stCondLst>
                                          <p:endCondLst>
                                            <p:cond evt="onStopAudio" delay="0">
                                              <p:tgtEl>
                                                <p:sldTgt/>
                                              </p:tgtEl>
                                            </p:cond>
                                          </p:endCondLst>
                                        </p:cTn>
                                        <p:tgtEl>
                                          <p:sndTgt r:embed="rId7" name="T3_W4_5.12.wav"/>
                                        </p:tgtEl>
                                      </p:cMediaNode>
                                    </p:audio>
                                  </p:subTnLst>
                                </p:cTn>
                              </p:par>
                            </p:childTnLst>
                          </p:cTn>
                        </p:par>
                      </p:childTnLst>
                    </p:cTn>
                  </p:par>
                </p:childTnLst>
              </p:cTn>
              <p:nextCondLst>
                <p:cond evt="onClick" delay="0">
                  <p:tgtEl>
                    <p:spTgt spid="9"/>
                  </p:tgtEl>
                </p:cond>
              </p:nextCondLst>
            </p:seq>
            <p:seq concurrent="1" nextAc="seek">
              <p:cTn id="67" restart="whenNotActive" fill="hold" evtFilter="cancelBubble" nodeType="interactiveSeq">
                <p:stCondLst>
                  <p:cond evt="onClick" delay="0">
                    <p:tgtEl>
                      <p:spTgt spid="16"/>
                    </p:tgtEl>
                  </p:cond>
                </p:stCondLst>
                <p:endSync evt="end" delay="0">
                  <p:rtn val="all"/>
                </p:endSync>
                <p:childTnLst>
                  <p:par>
                    <p:cTn id="68" fill="hold">
                      <p:stCondLst>
                        <p:cond delay="0"/>
                      </p:stCondLst>
                      <p:childTnLst>
                        <p:par>
                          <p:cTn id="69" fill="hold">
                            <p:stCondLst>
                              <p:cond delay="0"/>
                            </p:stCondLst>
                            <p:childTnLst>
                              <p:par>
                                <p:cTn id="70" presetID="42" presetClass="exit" presetSubtype="0" fill="hold" grpId="0" nodeType="clickEffect">
                                  <p:stCondLst>
                                    <p:cond delay="0"/>
                                  </p:stCondLst>
                                  <p:childTnLst>
                                    <p:animEffect transition="out" filter="fade">
                                      <p:cBhvr>
                                        <p:cTn id="71" dur="1000"/>
                                        <p:tgtEl>
                                          <p:spTgt spid="16"/>
                                        </p:tgtEl>
                                      </p:cBhvr>
                                    </p:animEffect>
                                    <p:anim calcmode="lin" valueType="num">
                                      <p:cBhvr>
                                        <p:cTn id="72" dur="1000"/>
                                        <p:tgtEl>
                                          <p:spTgt spid="16"/>
                                        </p:tgtEl>
                                        <p:attrNameLst>
                                          <p:attrName>ppt_x</p:attrName>
                                        </p:attrNameLst>
                                      </p:cBhvr>
                                      <p:tavLst>
                                        <p:tav tm="0">
                                          <p:val>
                                            <p:strVal val="ppt_x"/>
                                          </p:val>
                                        </p:tav>
                                        <p:tav tm="100000">
                                          <p:val>
                                            <p:strVal val="ppt_x"/>
                                          </p:val>
                                        </p:tav>
                                      </p:tavLst>
                                    </p:anim>
                                    <p:anim calcmode="lin" valueType="num">
                                      <p:cBhvr>
                                        <p:cTn id="73" dur="1000"/>
                                        <p:tgtEl>
                                          <p:spTgt spid="16"/>
                                        </p:tgtEl>
                                        <p:attrNameLst>
                                          <p:attrName>ppt_y</p:attrName>
                                        </p:attrNameLst>
                                      </p:cBhvr>
                                      <p:tavLst>
                                        <p:tav tm="0">
                                          <p:val>
                                            <p:strVal val="ppt_y"/>
                                          </p:val>
                                        </p:tav>
                                        <p:tav tm="100000">
                                          <p:val>
                                            <p:strVal val="ppt_y+.1"/>
                                          </p:val>
                                        </p:tav>
                                      </p:tavLst>
                                    </p:anim>
                                    <p:set>
                                      <p:cBhvr>
                                        <p:cTn id="74" dur="1" fill="hold">
                                          <p:stCondLst>
                                            <p:cond delay="999"/>
                                          </p:stCondLst>
                                        </p:cTn>
                                        <p:tgtEl>
                                          <p:spTgt spid="16"/>
                                        </p:tgtEl>
                                        <p:attrNameLst>
                                          <p:attrName>style.visibility</p:attrName>
                                        </p:attrNameLst>
                                      </p:cBhvr>
                                      <p:to>
                                        <p:strVal val="hidden"/>
                                      </p:to>
                                    </p:set>
                                  </p:childTnLst>
                                </p:cTn>
                              </p:par>
                              <p:par>
                                <p:cTn id="75" presetID="42" presetClass="entr" presetSubtype="0" fill="hold" grpId="0" nodeType="withEffect">
                                  <p:stCondLst>
                                    <p:cond delay="0"/>
                                  </p:stCondLst>
                                  <p:childTnLst>
                                    <p:set>
                                      <p:cBhvr>
                                        <p:cTn id="76" dur="1" fill="hold">
                                          <p:stCondLst>
                                            <p:cond delay="0"/>
                                          </p:stCondLst>
                                        </p:cTn>
                                        <p:tgtEl>
                                          <p:spTgt spid="77"/>
                                        </p:tgtEl>
                                        <p:attrNameLst>
                                          <p:attrName>style.visibility</p:attrName>
                                        </p:attrNameLst>
                                      </p:cBhvr>
                                      <p:to>
                                        <p:strVal val="visible"/>
                                      </p:to>
                                    </p:set>
                                    <p:animEffect transition="in" filter="fade">
                                      <p:cBhvr>
                                        <p:cTn id="77" dur="1000"/>
                                        <p:tgtEl>
                                          <p:spTgt spid="77"/>
                                        </p:tgtEl>
                                      </p:cBhvr>
                                    </p:animEffect>
                                    <p:anim calcmode="lin" valueType="num">
                                      <p:cBhvr>
                                        <p:cTn id="78" dur="1000" fill="hold"/>
                                        <p:tgtEl>
                                          <p:spTgt spid="77"/>
                                        </p:tgtEl>
                                        <p:attrNameLst>
                                          <p:attrName>ppt_x</p:attrName>
                                        </p:attrNameLst>
                                      </p:cBhvr>
                                      <p:tavLst>
                                        <p:tav tm="0">
                                          <p:val>
                                            <p:strVal val="#ppt_x"/>
                                          </p:val>
                                        </p:tav>
                                        <p:tav tm="100000">
                                          <p:val>
                                            <p:strVal val="#ppt_x"/>
                                          </p:val>
                                        </p:tav>
                                      </p:tavLst>
                                    </p:anim>
                                    <p:anim calcmode="lin" valueType="num">
                                      <p:cBhvr>
                                        <p:cTn id="79" dur="1000" fill="hold"/>
                                        <p:tgtEl>
                                          <p:spTgt spid="7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75"/>
                                            </p:cond>
                                          </p:stCondLst>
                                          <p:endCondLst>
                                            <p:cond evt="onStopAudio" delay="0">
                                              <p:tgtEl>
                                                <p:sldTgt/>
                                              </p:tgtEl>
                                            </p:cond>
                                          </p:endCondLst>
                                        </p:cTn>
                                        <p:tgtEl>
                                          <p:sndTgt r:embed="rId8" name="T3_W4_5.9.wav"/>
                                        </p:tgtEl>
                                      </p:cMediaNode>
                                    </p:audio>
                                  </p:subTnLst>
                                </p:cTn>
                              </p:par>
                            </p:childTnLst>
                          </p:cTn>
                        </p:par>
                      </p:childTnLst>
                    </p:cTn>
                  </p:par>
                </p:childTnLst>
              </p:cTn>
              <p:nextCondLst>
                <p:cond evt="onClick" delay="0">
                  <p:tgtEl>
                    <p:spTgt spid="16"/>
                  </p:tgtEl>
                </p:cond>
              </p:nextCondLst>
            </p:seq>
            <p:seq concurrent="1" nextAc="seek">
              <p:cTn id="80" restart="whenNotActive" fill="hold" evtFilter="cancelBubble" nodeType="interactiveSeq">
                <p:stCondLst>
                  <p:cond evt="onClick" delay="0">
                    <p:tgtEl>
                      <p:spTgt spid="32"/>
                    </p:tgtEl>
                  </p:cond>
                </p:stCondLst>
                <p:endSync evt="end" delay="0">
                  <p:rtn val="all"/>
                </p:endSync>
                <p:childTnLst>
                  <p:par>
                    <p:cTn id="81" fill="hold">
                      <p:stCondLst>
                        <p:cond delay="0"/>
                      </p:stCondLst>
                      <p:childTnLst>
                        <p:par>
                          <p:cTn id="82" fill="hold">
                            <p:stCondLst>
                              <p:cond delay="0"/>
                            </p:stCondLst>
                            <p:childTnLst>
                              <p:par>
                                <p:cTn id="83" presetID="42" presetClass="exit" presetSubtype="0" fill="hold" grpId="0" nodeType="clickEffect">
                                  <p:stCondLst>
                                    <p:cond delay="0"/>
                                  </p:stCondLst>
                                  <p:childTnLst>
                                    <p:animEffect transition="out" filter="fade">
                                      <p:cBhvr>
                                        <p:cTn id="84" dur="1000"/>
                                        <p:tgtEl>
                                          <p:spTgt spid="32"/>
                                        </p:tgtEl>
                                      </p:cBhvr>
                                    </p:animEffect>
                                    <p:anim calcmode="lin" valueType="num">
                                      <p:cBhvr>
                                        <p:cTn id="85" dur="1000"/>
                                        <p:tgtEl>
                                          <p:spTgt spid="32"/>
                                        </p:tgtEl>
                                        <p:attrNameLst>
                                          <p:attrName>ppt_x</p:attrName>
                                        </p:attrNameLst>
                                      </p:cBhvr>
                                      <p:tavLst>
                                        <p:tav tm="0">
                                          <p:val>
                                            <p:strVal val="ppt_x"/>
                                          </p:val>
                                        </p:tav>
                                        <p:tav tm="100000">
                                          <p:val>
                                            <p:strVal val="ppt_x"/>
                                          </p:val>
                                        </p:tav>
                                      </p:tavLst>
                                    </p:anim>
                                    <p:anim calcmode="lin" valueType="num">
                                      <p:cBhvr>
                                        <p:cTn id="86" dur="1000"/>
                                        <p:tgtEl>
                                          <p:spTgt spid="32"/>
                                        </p:tgtEl>
                                        <p:attrNameLst>
                                          <p:attrName>ppt_y</p:attrName>
                                        </p:attrNameLst>
                                      </p:cBhvr>
                                      <p:tavLst>
                                        <p:tav tm="0">
                                          <p:val>
                                            <p:strVal val="ppt_y"/>
                                          </p:val>
                                        </p:tav>
                                        <p:tav tm="100000">
                                          <p:val>
                                            <p:strVal val="ppt_y+.1"/>
                                          </p:val>
                                        </p:tav>
                                      </p:tavLst>
                                    </p:anim>
                                    <p:set>
                                      <p:cBhvr>
                                        <p:cTn id="87" dur="1" fill="hold">
                                          <p:stCondLst>
                                            <p:cond delay="999"/>
                                          </p:stCondLst>
                                        </p:cTn>
                                        <p:tgtEl>
                                          <p:spTgt spid="32"/>
                                        </p:tgtEl>
                                        <p:attrNameLst>
                                          <p:attrName>style.visibility</p:attrName>
                                        </p:attrNameLst>
                                      </p:cBhvr>
                                      <p:to>
                                        <p:strVal val="hidden"/>
                                      </p:to>
                                    </p:set>
                                  </p:childTnLst>
                                </p:cTn>
                              </p:par>
                              <p:par>
                                <p:cTn id="88" presetID="42" presetClass="entr" presetSubtype="0" fill="hold" grpId="0" nodeType="withEffect">
                                  <p:stCondLst>
                                    <p:cond delay="0"/>
                                  </p:stCondLst>
                                  <p:childTnLst>
                                    <p:set>
                                      <p:cBhvr>
                                        <p:cTn id="89" dur="1" fill="hold">
                                          <p:stCondLst>
                                            <p:cond delay="0"/>
                                          </p:stCondLst>
                                        </p:cTn>
                                        <p:tgtEl>
                                          <p:spTgt spid="74"/>
                                        </p:tgtEl>
                                        <p:attrNameLst>
                                          <p:attrName>style.visibility</p:attrName>
                                        </p:attrNameLst>
                                      </p:cBhvr>
                                      <p:to>
                                        <p:strVal val="visible"/>
                                      </p:to>
                                    </p:set>
                                    <p:animEffect transition="in" filter="fade">
                                      <p:cBhvr>
                                        <p:cTn id="90" dur="1000"/>
                                        <p:tgtEl>
                                          <p:spTgt spid="74"/>
                                        </p:tgtEl>
                                      </p:cBhvr>
                                    </p:animEffect>
                                    <p:anim calcmode="lin" valueType="num">
                                      <p:cBhvr>
                                        <p:cTn id="91" dur="1000" fill="hold"/>
                                        <p:tgtEl>
                                          <p:spTgt spid="74"/>
                                        </p:tgtEl>
                                        <p:attrNameLst>
                                          <p:attrName>ppt_x</p:attrName>
                                        </p:attrNameLst>
                                      </p:cBhvr>
                                      <p:tavLst>
                                        <p:tav tm="0">
                                          <p:val>
                                            <p:strVal val="#ppt_x"/>
                                          </p:val>
                                        </p:tav>
                                        <p:tav tm="100000">
                                          <p:val>
                                            <p:strVal val="#ppt_x"/>
                                          </p:val>
                                        </p:tav>
                                      </p:tavLst>
                                    </p:anim>
                                    <p:anim calcmode="lin" valueType="num">
                                      <p:cBhvr>
                                        <p:cTn id="92" dur="1000" fill="hold"/>
                                        <p:tgtEl>
                                          <p:spTgt spid="7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88"/>
                                            </p:cond>
                                          </p:stCondLst>
                                          <p:endCondLst>
                                            <p:cond evt="onStopAudio" delay="0">
                                              <p:tgtEl>
                                                <p:sldTgt/>
                                              </p:tgtEl>
                                            </p:cond>
                                          </p:endCondLst>
                                        </p:cTn>
                                        <p:tgtEl>
                                          <p:sndTgt r:embed="rId9" name="T3_W4_5.10.wav"/>
                                        </p:tgtEl>
                                      </p:cMediaNode>
                                    </p:audio>
                                  </p:subTnLst>
                                </p:cTn>
                              </p:par>
                            </p:childTnLst>
                          </p:cTn>
                        </p:par>
                      </p:childTnLst>
                    </p:cTn>
                  </p:par>
                </p:childTnLst>
              </p:cTn>
              <p:nextCondLst>
                <p:cond evt="onClick" delay="0">
                  <p:tgtEl>
                    <p:spTgt spid="32"/>
                  </p:tgtEl>
                </p:cond>
              </p:nextCondLst>
            </p:seq>
            <p:seq concurrent="1" nextAc="seek">
              <p:cTn id="93" restart="whenNotActive" fill="hold" evtFilter="cancelBubble" nodeType="interactiveSeq">
                <p:stCondLst>
                  <p:cond evt="onClick" delay="0">
                    <p:tgtEl>
                      <p:spTgt spid="25"/>
                    </p:tgtEl>
                  </p:cond>
                </p:stCondLst>
                <p:endSync evt="end" delay="0">
                  <p:rtn val="all"/>
                </p:endSync>
                <p:childTnLst>
                  <p:par>
                    <p:cTn id="94" fill="hold">
                      <p:stCondLst>
                        <p:cond delay="0"/>
                      </p:stCondLst>
                      <p:childTnLst>
                        <p:par>
                          <p:cTn id="95" fill="hold">
                            <p:stCondLst>
                              <p:cond delay="0"/>
                            </p:stCondLst>
                            <p:childTnLst>
                              <p:par>
                                <p:cTn id="96" presetID="42" presetClass="exit" presetSubtype="0" fill="hold" grpId="0" nodeType="clickEffect">
                                  <p:stCondLst>
                                    <p:cond delay="0"/>
                                  </p:stCondLst>
                                  <p:childTnLst>
                                    <p:animEffect transition="out" filter="fade">
                                      <p:cBhvr>
                                        <p:cTn id="97" dur="1000"/>
                                        <p:tgtEl>
                                          <p:spTgt spid="25"/>
                                        </p:tgtEl>
                                      </p:cBhvr>
                                    </p:animEffect>
                                    <p:anim calcmode="lin" valueType="num">
                                      <p:cBhvr>
                                        <p:cTn id="98" dur="1000"/>
                                        <p:tgtEl>
                                          <p:spTgt spid="25"/>
                                        </p:tgtEl>
                                        <p:attrNameLst>
                                          <p:attrName>ppt_x</p:attrName>
                                        </p:attrNameLst>
                                      </p:cBhvr>
                                      <p:tavLst>
                                        <p:tav tm="0">
                                          <p:val>
                                            <p:strVal val="ppt_x"/>
                                          </p:val>
                                        </p:tav>
                                        <p:tav tm="100000">
                                          <p:val>
                                            <p:strVal val="ppt_x"/>
                                          </p:val>
                                        </p:tav>
                                      </p:tavLst>
                                    </p:anim>
                                    <p:anim calcmode="lin" valueType="num">
                                      <p:cBhvr>
                                        <p:cTn id="99" dur="1000"/>
                                        <p:tgtEl>
                                          <p:spTgt spid="25"/>
                                        </p:tgtEl>
                                        <p:attrNameLst>
                                          <p:attrName>ppt_y</p:attrName>
                                        </p:attrNameLst>
                                      </p:cBhvr>
                                      <p:tavLst>
                                        <p:tav tm="0">
                                          <p:val>
                                            <p:strVal val="ppt_y"/>
                                          </p:val>
                                        </p:tav>
                                        <p:tav tm="100000">
                                          <p:val>
                                            <p:strVal val="ppt_y+.1"/>
                                          </p:val>
                                        </p:tav>
                                      </p:tavLst>
                                    </p:anim>
                                    <p:set>
                                      <p:cBhvr>
                                        <p:cTn id="100" dur="1" fill="hold">
                                          <p:stCondLst>
                                            <p:cond delay="999"/>
                                          </p:stCondLst>
                                        </p:cTn>
                                        <p:tgtEl>
                                          <p:spTgt spid="25"/>
                                        </p:tgtEl>
                                        <p:attrNameLst>
                                          <p:attrName>style.visibility</p:attrName>
                                        </p:attrNameLst>
                                      </p:cBhvr>
                                      <p:to>
                                        <p:strVal val="hidden"/>
                                      </p:to>
                                    </p:set>
                                  </p:childTnLst>
                                </p:cTn>
                              </p:par>
                              <p:par>
                                <p:cTn id="101" presetID="42" presetClass="entr" presetSubtype="0" fill="hold" grpId="0" nodeType="withEffect">
                                  <p:stCondLst>
                                    <p:cond delay="0"/>
                                  </p:stCondLst>
                                  <p:childTnLst>
                                    <p:set>
                                      <p:cBhvr>
                                        <p:cTn id="102" dur="1" fill="hold">
                                          <p:stCondLst>
                                            <p:cond delay="0"/>
                                          </p:stCondLst>
                                        </p:cTn>
                                        <p:tgtEl>
                                          <p:spTgt spid="72"/>
                                        </p:tgtEl>
                                        <p:attrNameLst>
                                          <p:attrName>style.visibility</p:attrName>
                                        </p:attrNameLst>
                                      </p:cBhvr>
                                      <p:to>
                                        <p:strVal val="visible"/>
                                      </p:to>
                                    </p:set>
                                    <p:animEffect transition="in" filter="fade">
                                      <p:cBhvr>
                                        <p:cTn id="103" dur="1000"/>
                                        <p:tgtEl>
                                          <p:spTgt spid="72"/>
                                        </p:tgtEl>
                                      </p:cBhvr>
                                    </p:animEffect>
                                    <p:anim calcmode="lin" valueType="num">
                                      <p:cBhvr>
                                        <p:cTn id="104" dur="1000" fill="hold"/>
                                        <p:tgtEl>
                                          <p:spTgt spid="72"/>
                                        </p:tgtEl>
                                        <p:attrNameLst>
                                          <p:attrName>ppt_x</p:attrName>
                                        </p:attrNameLst>
                                      </p:cBhvr>
                                      <p:tavLst>
                                        <p:tav tm="0">
                                          <p:val>
                                            <p:strVal val="#ppt_x"/>
                                          </p:val>
                                        </p:tav>
                                        <p:tav tm="100000">
                                          <p:val>
                                            <p:strVal val="#ppt_x"/>
                                          </p:val>
                                        </p:tav>
                                      </p:tavLst>
                                    </p:anim>
                                    <p:anim calcmode="lin" valueType="num">
                                      <p:cBhvr>
                                        <p:cTn id="105" dur="1000" fill="hold"/>
                                        <p:tgtEl>
                                          <p:spTgt spid="7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1"/>
                                            </p:cond>
                                          </p:stCondLst>
                                          <p:endCondLst>
                                            <p:cond evt="onStopAudio" delay="0">
                                              <p:tgtEl>
                                                <p:sldTgt/>
                                              </p:tgtEl>
                                            </p:cond>
                                          </p:endCondLst>
                                        </p:cTn>
                                        <p:tgtEl>
                                          <p:sndTgt r:embed="rId10" name="T3_W4_5.16.wav"/>
                                        </p:tgtEl>
                                      </p:cMediaNode>
                                    </p:audio>
                                  </p:subTnLst>
                                </p:cTn>
                              </p:par>
                            </p:childTnLst>
                          </p:cTn>
                        </p:par>
                      </p:childTnLst>
                    </p:cTn>
                  </p:par>
                </p:childTnLst>
              </p:cTn>
              <p:nextCondLst>
                <p:cond evt="onClick" delay="0">
                  <p:tgtEl>
                    <p:spTgt spid="25"/>
                  </p:tgtEl>
                </p:cond>
              </p:nextCondLst>
            </p:seq>
            <p:seq concurrent="1" nextAc="seek">
              <p:cTn id="106" restart="whenNotActive" fill="hold" evtFilter="cancelBubble" nodeType="interactiveSeq">
                <p:stCondLst>
                  <p:cond evt="onClick" delay="0">
                    <p:tgtEl>
                      <p:spTgt spid="27"/>
                    </p:tgtEl>
                  </p:cond>
                </p:stCondLst>
                <p:endSync evt="end" delay="0">
                  <p:rtn val="all"/>
                </p:endSync>
                <p:childTnLst>
                  <p:par>
                    <p:cTn id="107" fill="hold">
                      <p:stCondLst>
                        <p:cond delay="0"/>
                      </p:stCondLst>
                      <p:childTnLst>
                        <p:par>
                          <p:cTn id="108" fill="hold">
                            <p:stCondLst>
                              <p:cond delay="0"/>
                            </p:stCondLst>
                            <p:childTnLst>
                              <p:par>
                                <p:cTn id="109" presetID="42" presetClass="exit" presetSubtype="0" fill="hold" grpId="0" nodeType="clickEffect">
                                  <p:stCondLst>
                                    <p:cond delay="0"/>
                                  </p:stCondLst>
                                  <p:childTnLst>
                                    <p:animEffect transition="out" filter="fade">
                                      <p:cBhvr>
                                        <p:cTn id="110" dur="1000"/>
                                        <p:tgtEl>
                                          <p:spTgt spid="27"/>
                                        </p:tgtEl>
                                      </p:cBhvr>
                                    </p:animEffect>
                                    <p:anim calcmode="lin" valueType="num">
                                      <p:cBhvr>
                                        <p:cTn id="111" dur="1000"/>
                                        <p:tgtEl>
                                          <p:spTgt spid="27"/>
                                        </p:tgtEl>
                                        <p:attrNameLst>
                                          <p:attrName>ppt_x</p:attrName>
                                        </p:attrNameLst>
                                      </p:cBhvr>
                                      <p:tavLst>
                                        <p:tav tm="0">
                                          <p:val>
                                            <p:strVal val="ppt_x"/>
                                          </p:val>
                                        </p:tav>
                                        <p:tav tm="100000">
                                          <p:val>
                                            <p:strVal val="ppt_x"/>
                                          </p:val>
                                        </p:tav>
                                      </p:tavLst>
                                    </p:anim>
                                    <p:anim calcmode="lin" valueType="num">
                                      <p:cBhvr>
                                        <p:cTn id="112" dur="1000"/>
                                        <p:tgtEl>
                                          <p:spTgt spid="27"/>
                                        </p:tgtEl>
                                        <p:attrNameLst>
                                          <p:attrName>ppt_y</p:attrName>
                                        </p:attrNameLst>
                                      </p:cBhvr>
                                      <p:tavLst>
                                        <p:tav tm="0">
                                          <p:val>
                                            <p:strVal val="ppt_y"/>
                                          </p:val>
                                        </p:tav>
                                        <p:tav tm="100000">
                                          <p:val>
                                            <p:strVal val="ppt_y+.1"/>
                                          </p:val>
                                        </p:tav>
                                      </p:tavLst>
                                    </p:anim>
                                    <p:set>
                                      <p:cBhvr>
                                        <p:cTn id="113" dur="1" fill="hold">
                                          <p:stCondLst>
                                            <p:cond delay="999"/>
                                          </p:stCondLst>
                                        </p:cTn>
                                        <p:tgtEl>
                                          <p:spTgt spid="27"/>
                                        </p:tgtEl>
                                        <p:attrNameLst>
                                          <p:attrName>style.visibility</p:attrName>
                                        </p:attrNameLst>
                                      </p:cBhvr>
                                      <p:to>
                                        <p:strVal val="hidden"/>
                                      </p:to>
                                    </p:set>
                                  </p:childTnLst>
                                </p:cTn>
                              </p:par>
                              <p:par>
                                <p:cTn id="114" presetID="42" presetClass="entr" presetSubtype="0" fill="hold" grpId="0" nodeType="withEffect">
                                  <p:stCondLst>
                                    <p:cond delay="0"/>
                                  </p:stCondLst>
                                  <p:childTnLst>
                                    <p:set>
                                      <p:cBhvr>
                                        <p:cTn id="115" dur="1" fill="hold">
                                          <p:stCondLst>
                                            <p:cond delay="0"/>
                                          </p:stCondLst>
                                        </p:cTn>
                                        <p:tgtEl>
                                          <p:spTgt spid="59"/>
                                        </p:tgtEl>
                                        <p:attrNameLst>
                                          <p:attrName>style.visibility</p:attrName>
                                        </p:attrNameLst>
                                      </p:cBhvr>
                                      <p:to>
                                        <p:strVal val="visible"/>
                                      </p:to>
                                    </p:set>
                                    <p:animEffect transition="in" filter="fade">
                                      <p:cBhvr>
                                        <p:cTn id="116" dur="1000"/>
                                        <p:tgtEl>
                                          <p:spTgt spid="59"/>
                                        </p:tgtEl>
                                      </p:cBhvr>
                                    </p:animEffect>
                                    <p:anim calcmode="lin" valueType="num">
                                      <p:cBhvr>
                                        <p:cTn id="117" dur="1000" fill="hold"/>
                                        <p:tgtEl>
                                          <p:spTgt spid="59"/>
                                        </p:tgtEl>
                                        <p:attrNameLst>
                                          <p:attrName>ppt_x</p:attrName>
                                        </p:attrNameLst>
                                      </p:cBhvr>
                                      <p:tavLst>
                                        <p:tav tm="0">
                                          <p:val>
                                            <p:strVal val="#ppt_x"/>
                                          </p:val>
                                        </p:tav>
                                        <p:tav tm="100000">
                                          <p:val>
                                            <p:strVal val="#ppt_x"/>
                                          </p:val>
                                        </p:tav>
                                      </p:tavLst>
                                    </p:anim>
                                    <p:anim calcmode="lin" valueType="num">
                                      <p:cBhvr>
                                        <p:cTn id="118" dur="1000" fill="hold"/>
                                        <p:tgtEl>
                                          <p:spTgt spid="5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14"/>
                                            </p:cond>
                                          </p:stCondLst>
                                          <p:endCondLst>
                                            <p:cond evt="onStopAudio" delay="0">
                                              <p:tgtEl>
                                                <p:sldTgt/>
                                              </p:tgtEl>
                                            </p:cond>
                                          </p:endCondLst>
                                        </p:cTn>
                                        <p:tgtEl>
                                          <p:sndTgt r:embed="rId11" name="T3_W4_5.7.wav"/>
                                        </p:tgtEl>
                                      </p:cMediaNode>
                                    </p:audio>
                                  </p:subTnLst>
                                </p:cTn>
                              </p:par>
                            </p:childTnLst>
                          </p:cTn>
                        </p:par>
                      </p:childTnLst>
                    </p:cTn>
                  </p:par>
                </p:childTnLst>
              </p:cTn>
              <p:nextCondLst>
                <p:cond evt="onClick" delay="0">
                  <p:tgtEl>
                    <p:spTgt spid="27"/>
                  </p:tgtEl>
                </p:cond>
              </p:nextCondLst>
            </p:seq>
            <p:seq concurrent="1" nextAc="seek">
              <p:cTn id="119" restart="whenNotActive" fill="hold" evtFilter="cancelBubble" nodeType="interactiveSeq">
                <p:stCondLst>
                  <p:cond evt="onClick" delay="0">
                    <p:tgtEl>
                      <p:spTgt spid="28"/>
                    </p:tgtEl>
                  </p:cond>
                </p:stCondLst>
                <p:endSync evt="end" delay="0">
                  <p:rtn val="all"/>
                </p:endSync>
                <p:childTnLst>
                  <p:par>
                    <p:cTn id="120" fill="hold">
                      <p:stCondLst>
                        <p:cond delay="0"/>
                      </p:stCondLst>
                      <p:childTnLst>
                        <p:par>
                          <p:cTn id="121" fill="hold">
                            <p:stCondLst>
                              <p:cond delay="0"/>
                            </p:stCondLst>
                            <p:childTnLst>
                              <p:par>
                                <p:cTn id="122" presetID="42" presetClass="exit" presetSubtype="0" fill="hold" grpId="0" nodeType="clickEffect">
                                  <p:stCondLst>
                                    <p:cond delay="0"/>
                                  </p:stCondLst>
                                  <p:childTnLst>
                                    <p:animEffect transition="out" filter="fade">
                                      <p:cBhvr>
                                        <p:cTn id="123" dur="1000"/>
                                        <p:tgtEl>
                                          <p:spTgt spid="28"/>
                                        </p:tgtEl>
                                      </p:cBhvr>
                                    </p:animEffect>
                                    <p:anim calcmode="lin" valueType="num">
                                      <p:cBhvr>
                                        <p:cTn id="124" dur="1000"/>
                                        <p:tgtEl>
                                          <p:spTgt spid="28"/>
                                        </p:tgtEl>
                                        <p:attrNameLst>
                                          <p:attrName>ppt_x</p:attrName>
                                        </p:attrNameLst>
                                      </p:cBhvr>
                                      <p:tavLst>
                                        <p:tav tm="0">
                                          <p:val>
                                            <p:strVal val="ppt_x"/>
                                          </p:val>
                                        </p:tav>
                                        <p:tav tm="100000">
                                          <p:val>
                                            <p:strVal val="ppt_x"/>
                                          </p:val>
                                        </p:tav>
                                      </p:tavLst>
                                    </p:anim>
                                    <p:anim calcmode="lin" valueType="num">
                                      <p:cBhvr>
                                        <p:cTn id="125" dur="1000"/>
                                        <p:tgtEl>
                                          <p:spTgt spid="28"/>
                                        </p:tgtEl>
                                        <p:attrNameLst>
                                          <p:attrName>ppt_y</p:attrName>
                                        </p:attrNameLst>
                                      </p:cBhvr>
                                      <p:tavLst>
                                        <p:tav tm="0">
                                          <p:val>
                                            <p:strVal val="ppt_y"/>
                                          </p:val>
                                        </p:tav>
                                        <p:tav tm="100000">
                                          <p:val>
                                            <p:strVal val="ppt_y+.1"/>
                                          </p:val>
                                        </p:tav>
                                      </p:tavLst>
                                    </p:anim>
                                    <p:set>
                                      <p:cBhvr>
                                        <p:cTn id="126" dur="1" fill="hold">
                                          <p:stCondLst>
                                            <p:cond delay="999"/>
                                          </p:stCondLst>
                                        </p:cTn>
                                        <p:tgtEl>
                                          <p:spTgt spid="28"/>
                                        </p:tgtEl>
                                        <p:attrNameLst>
                                          <p:attrName>style.visibility</p:attrName>
                                        </p:attrNameLst>
                                      </p:cBhvr>
                                      <p:to>
                                        <p:strVal val="hidden"/>
                                      </p:to>
                                    </p:set>
                                  </p:childTnLst>
                                </p:cTn>
                              </p:par>
                              <p:par>
                                <p:cTn id="127" presetID="42" presetClass="entr" presetSubtype="0" fill="hold" grpId="0" nodeType="withEffect">
                                  <p:stCondLst>
                                    <p:cond delay="0"/>
                                  </p:stCondLst>
                                  <p:childTnLst>
                                    <p:set>
                                      <p:cBhvr>
                                        <p:cTn id="128" dur="1" fill="hold">
                                          <p:stCondLst>
                                            <p:cond delay="0"/>
                                          </p:stCondLst>
                                        </p:cTn>
                                        <p:tgtEl>
                                          <p:spTgt spid="70"/>
                                        </p:tgtEl>
                                        <p:attrNameLst>
                                          <p:attrName>style.visibility</p:attrName>
                                        </p:attrNameLst>
                                      </p:cBhvr>
                                      <p:to>
                                        <p:strVal val="visible"/>
                                      </p:to>
                                    </p:set>
                                    <p:animEffect transition="in" filter="fade">
                                      <p:cBhvr>
                                        <p:cTn id="129" dur="1000"/>
                                        <p:tgtEl>
                                          <p:spTgt spid="70"/>
                                        </p:tgtEl>
                                      </p:cBhvr>
                                    </p:animEffect>
                                    <p:anim calcmode="lin" valueType="num">
                                      <p:cBhvr>
                                        <p:cTn id="130" dur="1000" fill="hold"/>
                                        <p:tgtEl>
                                          <p:spTgt spid="70"/>
                                        </p:tgtEl>
                                        <p:attrNameLst>
                                          <p:attrName>ppt_x</p:attrName>
                                        </p:attrNameLst>
                                      </p:cBhvr>
                                      <p:tavLst>
                                        <p:tav tm="0">
                                          <p:val>
                                            <p:strVal val="#ppt_x"/>
                                          </p:val>
                                        </p:tav>
                                        <p:tav tm="100000">
                                          <p:val>
                                            <p:strVal val="#ppt_x"/>
                                          </p:val>
                                        </p:tav>
                                      </p:tavLst>
                                    </p:anim>
                                    <p:anim calcmode="lin" valueType="num">
                                      <p:cBhvr>
                                        <p:cTn id="131" dur="1000" fill="hold"/>
                                        <p:tgtEl>
                                          <p:spTgt spid="70"/>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7"/>
                                            </p:cond>
                                          </p:stCondLst>
                                          <p:endCondLst>
                                            <p:cond evt="onStopAudio" delay="0">
                                              <p:tgtEl>
                                                <p:sldTgt/>
                                              </p:tgtEl>
                                            </p:cond>
                                          </p:endCondLst>
                                        </p:cTn>
                                        <p:tgtEl>
                                          <p:sndTgt r:embed="rId12" name="T3_W4_5.5.wav"/>
                                        </p:tgtEl>
                                      </p:cMediaNode>
                                    </p:audio>
                                  </p:subTnLst>
                                </p:cTn>
                              </p:par>
                            </p:childTnLst>
                          </p:cTn>
                        </p:par>
                      </p:childTnLst>
                    </p:cTn>
                  </p:par>
                </p:childTnLst>
              </p:cTn>
              <p:nextCondLst>
                <p:cond evt="onClick" delay="0">
                  <p:tgtEl>
                    <p:spTgt spid="28"/>
                  </p:tgtEl>
                </p:cond>
              </p:nextCondLst>
            </p:seq>
            <p:seq concurrent="1" nextAc="seek">
              <p:cTn id="132" restart="whenNotActive" fill="hold" evtFilter="cancelBubble" nodeType="interactiveSeq">
                <p:stCondLst>
                  <p:cond evt="onClick" delay="0">
                    <p:tgtEl>
                      <p:spTgt spid="29"/>
                    </p:tgtEl>
                  </p:cond>
                </p:stCondLst>
                <p:endSync evt="end" delay="0">
                  <p:rtn val="all"/>
                </p:endSync>
                <p:childTnLst>
                  <p:par>
                    <p:cTn id="133" fill="hold">
                      <p:stCondLst>
                        <p:cond delay="0"/>
                      </p:stCondLst>
                      <p:childTnLst>
                        <p:par>
                          <p:cTn id="134" fill="hold">
                            <p:stCondLst>
                              <p:cond delay="0"/>
                            </p:stCondLst>
                            <p:childTnLst>
                              <p:par>
                                <p:cTn id="135" presetID="42" presetClass="exit" presetSubtype="0" fill="hold" grpId="0" nodeType="clickEffect">
                                  <p:stCondLst>
                                    <p:cond delay="0"/>
                                  </p:stCondLst>
                                  <p:childTnLst>
                                    <p:animEffect transition="out" filter="fade">
                                      <p:cBhvr>
                                        <p:cTn id="136" dur="1000"/>
                                        <p:tgtEl>
                                          <p:spTgt spid="29"/>
                                        </p:tgtEl>
                                      </p:cBhvr>
                                    </p:animEffect>
                                    <p:anim calcmode="lin" valueType="num">
                                      <p:cBhvr>
                                        <p:cTn id="137" dur="1000"/>
                                        <p:tgtEl>
                                          <p:spTgt spid="29"/>
                                        </p:tgtEl>
                                        <p:attrNameLst>
                                          <p:attrName>ppt_x</p:attrName>
                                        </p:attrNameLst>
                                      </p:cBhvr>
                                      <p:tavLst>
                                        <p:tav tm="0">
                                          <p:val>
                                            <p:strVal val="ppt_x"/>
                                          </p:val>
                                        </p:tav>
                                        <p:tav tm="100000">
                                          <p:val>
                                            <p:strVal val="ppt_x"/>
                                          </p:val>
                                        </p:tav>
                                      </p:tavLst>
                                    </p:anim>
                                    <p:anim calcmode="lin" valueType="num">
                                      <p:cBhvr>
                                        <p:cTn id="138" dur="1000"/>
                                        <p:tgtEl>
                                          <p:spTgt spid="29"/>
                                        </p:tgtEl>
                                        <p:attrNameLst>
                                          <p:attrName>ppt_y</p:attrName>
                                        </p:attrNameLst>
                                      </p:cBhvr>
                                      <p:tavLst>
                                        <p:tav tm="0">
                                          <p:val>
                                            <p:strVal val="ppt_y"/>
                                          </p:val>
                                        </p:tav>
                                        <p:tav tm="100000">
                                          <p:val>
                                            <p:strVal val="ppt_y+.1"/>
                                          </p:val>
                                        </p:tav>
                                      </p:tavLst>
                                    </p:anim>
                                    <p:set>
                                      <p:cBhvr>
                                        <p:cTn id="139" dur="1" fill="hold">
                                          <p:stCondLst>
                                            <p:cond delay="999"/>
                                          </p:stCondLst>
                                        </p:cTn>
                                        <p:tgtEl>
                                          <p:spTgt spid="29"/>
                                        </p:tgtEl>
                                        <p:attrNameLst>
                                          <p:attrName>style.visibility</p:attrName>
                                        </p:attrNameLst>
                                      </p:cBhvr>
                                      <p:to>
                                        <p:strVal val="hidden"/>
                                      </p:to>
                                    </p:set>
                                  </p:childTnLst>
                                </p:cTn>
                              </p:par>
                              <p:par>
                                <p:cTn id="140" presetID="42" presetClass="entr" presetSubtype="0" fill="hold" grpId="0" nodeType="withEffect">
                                  <p:stCondLst>
                                    <p:cond delay="0"/>
                                  </p:stCondLst>
                                  <p:childTnLst>
                                    <p:set>
                                      <p:cBhvr>
                                        <p:cTn id="141" dur="1" fill="hold">
                                          <p:stCondLst>
                                            <p:cond delay="0"/>
                                          </p:stCondLst>
                                        </p:cTn>
                                        <p:tgtEl>
                                          <p:spTgt spid="78"/>
                                        </p:tgtEl>
                                        <p:attrNameLst>
                                          <p:attrName>style.visibility</p:attrName>
                                        </p:attrNameLst>
                                      </p:cBhvr>
                                      <p:to>
                                        <p:strVal val="visible"/>
                                      </p:to>
                                    </p:set>
                                    <p:animEffect transition="in" filter="fade">
                                      <p:cBhvr>
                                        <p:cTn id="142" dur="1000"/>
                                        <p:tgtEl>
                                          <p:spTgt spid="78"/>
                                        </p:tgtEl>
                                      </p:cBhvr>
                                    </p:animEffect>
                                    <p:anim calcmode="lin" valueType="num">
                                      <p:cBhvr>
                                        <p:cTn id="143" dur="1000" fill="hold"/>
                                        <p:tgtEl>
                                          <p:spTgt spid="78"/>
                                        </p:tgtEl>
                                        <p:attrNameLst>
                                          <p:attrName>ppt_x</p:attrName>
                                        </p:attrNameLst>
                                      </p:cBhvr>
                                      <p:tavLst>
                                        <p:tav tm="0">
                                          <p:val>
                                            <p:strVal val="#ppt_x"/>
                                          </p:val>
                                        </p:tav>
                                        <p:tav tm="100000">
                                          <p:val>
                                            <p:strVal val="#ppt_x"/>
                                          </p:val>
                                        </p:tav>
                                      </p:tavLst>
                                    </p:anim>
                                    <p:anim calcmode="lin" valueType="num">
                                      <p:cBhvr>
                                        <p:cTn id="144" dur="1000" fill="hold"/>
                                        <p:tgtEl>
                                          <p:spTgt spid="7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40"/>
                                            </p:cond>
                                          </p:stCondLst>
                                          <p:endCondLst>
                                            <p:cond evt="onStopAudio" delay="0">
                                              <p:tgtEl>
                                                <p:sldTgt/>
                                              </p:tgtEl>
                                            </p:cond>
                                          </p:endCondLst>
                                        </p:cTn>
                                        <p:tgtEl>
                                          <p:sndTgt r:embed="rId13" name="T3_W4_5.14.wav"/>
                                        </p:tgtEl>
                                      </p:cMediaNode>
                                    </p:audio>
                                  </p:subTnLst>
                                </p:cTn>
                              </p:par>
                            </p:childTnLst>
                          </p:cTn>
                        </p:par>
                      </p:childTnLst>
                    </p:cTn>
                  </p:par>
                </p:childTnLst>
              </p:cTn>
              <p:nextCondLst>
                <p:cond evt="onClick" delay="0">
                  <p:tgtEl>
                    <p:spTgt spid="29"/>
                  </p:tgtEl>
                </p:cond>
              </p:nextCondLst>
            </p:seq>
            <p:seq concurrent="1" nextAc="seek">
              <p:cTn id="145" restart="whenNotActive" fill="hold" evtFilter="cancelBubble" nodeType="interactiveSeq">
                <p:stCondLst>
                  <p:cond evt="onClick" delay="0">
                    <p:tgtEl>
                      <p:spTgt spid="38"/>
                    </p:tgtEl>
                  </p:cond>
                </p:stCondLst>
                <p:endSync evt="end" delay="0">
                  <p:rtn val="all"/>
                </p:endSync>
                <p:childTnLst>
                  <p:par>
                    <p:cTn id="146" fill="hold">
                      <p:stCondLst>
                        <p:cond delay="0"/>
                      </p:stCondLst>
                      <p:childTnLst>
                        <p:par>
                          <p:cTn id="147" fill="hold">
                            <p:stCondLst>
                              <p:cond delay="0"/>
                            </p:stCondLst>
                            <p:childTnLst>
                              <p:par>
                                <p:cTn id="148" presetID="42" presetClass="exit" presetSubtype="0" fill="hold" grpId="0" nodeType="clickEffect">
                                  <p:stCondLst>
                                    <p:cond delay="0"/>
                                  </p:stCondLst>
                                  <p:childTnLst>
                                    <p:animEffect transition="out" filter="fade">
                                      <p:cBhvr>
                                        <p:cTn id="149" dur="1000"/>
                                        <p:tgtEl>
                                          <p:spTgt spid="38"/>
                                        </p:tgtEl>
                                      </p:cBhvr>
                                    </p:animEffect>
                                    <p:anim calcmode="lin" valueType="num">
                                      <p:cBhvr>
                                        <p:cTn id="150" dur="1000"/>
                                        <p:tgtEl>
                                          <p:spTgt spid="38"/>
                                        </p:tgtEl>
                                        <p:attrNameLst>
                                          <p:attrName>ppt_x</p:attrName>
                                        </p:attrNameLst>
                                      </p:cBhvr>
                                      <p:tavLst>
                                        <p:tav tm="0">
                                          <p:val>
                                            <p:strVal val="ppt_x"/>
                                          </p:val>
                                        </p:tav>
                                        <p:tav tm="100000">
                                          <p:val>
                                            <p:strVal val="ppt_x"/>
                                          </p:val>
                                        </p:tav>
                                      </p:tavLst>
                                    </p:anim>
                                    <p:anim calcmode="lin" valueType="num">
                                      <p:cBhvr>
                                        <p:cTn id="151" dur="1000"/>
                                        <p:tgtEl>
                                          <p:spTgt spid="38"/>
                                        </p:tgtEl>
                                        <p:attrNameLst>
                                          <p:attrName>ppt_y</p:attrName>
                                        </p:attrNameLst>
                                      </p:cBhvr>
                                      <p:tavLst>
                                        <p:tav tm="0">
                                          <p:val>
                                            <p:strVal val="ppt_y"/>
                                          </p:val>
                                        </p:tav>
                                        <p:tav tm="100000">
                                          <p:val>
                                            <p:strVal val="ppt_y+.1"/>
                                          </p:val>
                                        </p:tav>
                                      </p:tavLst>
                                    </p:anim>
                                    <p:set>
                                      <p:cBhvr>
                                        <p:cTn id="152" dur="1" fill="hold">
                                          <p:stCondLst>
                                            <p:cond delay="999"/>
                                          </p:stCondLst>
                                        </p:cTn>
                                        <p:tgtEl>
                                          <p:spTgt spid="38"/>
                                        </p:tgtEl>
                                        <p:attrNameLst>
                                          <p:attrName>style.visibility</p:attrName>
                                        </p:attrNameLst>
                                      </p:cBhvr>
                                      <p:to>
                                        <p:strVal val="hidden"/>
                                      </p:to>
                                    </p:set>
                                  </p:childTnLst>
                                </p:cTn>
                              </p:par>
                              <p:par>
                                <p:cTn id="153" presetID="42" presetClass="entr" presetSubtype="0" fill="hold" grpId="0" nodeType="withEffect">
                                  <p:stCondLst>
                                    <p:cond delay="0"/>
                                  </p:stCondLst>
                                  <p:childTnLst>
                                    <p:set>
                                      <p:cBhvr>
                                        <p:cTn id="154" dur="1" fill="hold">
                                          <p:stCondLst>
                                            <p:cond delay="0"/>
                                          </p:stCondLst>
                                        </p:cTn>
                                        <p:tgtEl>
                                          <p:spTgt spid="57"/>
                                        </p:tgtEl>
                                        <p:attrNameLst>
                                          <p:attrName>style.visibility</p:attrName>
                                        </p:attrNameLst>
                                      </p:cBhvr>
                                      <p:to>
                                        <p:strVal val="visible"/>
                                      </p:to>
                                    </p:set>
                                    <p:animEffect transition="in" filter="fade">
                                      <p:cBhvr>
                                        <p:cTn id="155" dur="1000"/>
                                        <p:tgtEl>
                                          <p:spTgt spid="57"/>
                                        </p:tgtEl>
                                      </p:cBhvr>
                                    </p:animEffect>
                                    <p:anim calcmode="lin" valueType="num">
                                      <p:cBhvr>
                                        <p:cTn id="156" dur="1000" fill="hold"/>
                                        <p:tgtEl>
                                          <p:spTgt spid="57"/>
                                        </p:tgtEl>
                                        <p:attrNameLst>
                                          <p:attrName>ppt_x</p:attrName>
                                        </p:attrNameLst>
                                      </p:cBhvr>
                                      <p:tavLst>
                                        <p:tav tm="0">
                                          <p:val>
                                            <p:strVal val="#ppt_x"/>
                                          </p:val>
                                        </p:tav>
                                        <p:tav tm="100000">
                                          <p:val>
                                            <p:strVal val="#ppt_x"/>
                                          </p:val>
                                        </p:tav>
                                      </p:tavLst>
                                    </p:anim>
                                    <p:anim calcmode="lin" valueType="num">
                                      <p:cBhvr>
                                        <p:cTn id="157" dur="1000" fill="hold"/>
                                        <p:tgtEl>
                                          <p:spTgt spid="5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53"/>
                                            </p:cond>
                                          </p:stCondLst>
                                          <p:endCondLst>
                                            <p:cond evt="onStopAudio" delay="0">
                                              <p:tgtEl>
                                                <p:sldTgt/>
                                              </p:tgtEl>
                                            </p:cond>
                                          </p:endCondLst>
                                        </p:cTn>
                                        <p:tgtEl>
                                          <p:sndTgt r:embed="rId14" name="T3_W4_5.4.wav"/>
                                        </p:tgtEl>
                                      </p:cMediaNode>
                                    </p:audio>
                                  </p:subTnLst>
                                </p:cTn>
                              </p:par>
                            </p:childTnLst>
                          </p:cTn>
                        </p:par>
                      </p:childTnLst>
                    </p:cTn>
                  </p:par>
                </p:childTnLst>
              </p:cTn>
              <p:nextCondLst>
                <p:cond evt="onClick" delay="0">
                  <p:tgtEl>
                    <p:spTgt spid="38"/>
                  </p:tgtEl>
                </p:cond>
              </p:nextCondLst>
            </p:seq>
            <p:seq concurrent="1" nextAc="seek">
              <p:cTn id="158" restart="whenNotActive" fill="hold" evtFilter="cancelBubble" nodeType="interactiveSeq">
                <p:stCondLst>
                  <p:cond evt="onClick" delay="0">
                    <p:tgtEl>
                      <p:spTgt spid="40"/>
                    </p:tgtEl>
                  </p:cond>
                </p:stCondLst>
                <p:endSync evt="end" delay="0">
                  <p:rtn val="all"/>
                </p:endSync>
                <p:childTnLst>
                  <p:par>
                    <p:cTn id="159" fill="hold">
                      <p:stCondLst>
                        <p:cond delay="0"/>
                      </p:stCondLst>
                      <p:childTnLst>
                        <p:par>
                          <p:cTn id="160" fill="hold">
                            <p:stCondLst>
                              <p:cond delay="0"/>
                            </p:stCondLst>
                            <p:childTnLst>
                              <p:par>
                                <p:cTn id="161" presetID="42" presetClass="exit" presetSubtype="0" fill="hold" grpId="0" nodeType="clickEffect">
                                  <p:stCondLst>
                                    <p:cond delay="0"/>
                                  </p:stCondLst>
                                  <p:childTnLst>
                                    <p:animEffect transition="out" filter="fade">
                                      <p:cBhvr>
                                        <p:cTn id="162" dur="1000"/>
                                        <p:tgtEl>
                                          <p:spTgt spid="40"/>
                                        </p:tgtEl>
                                      </p:cBhvr>
                                    </p:animEffect>
                                    <p:anim calcmode="lin" valueType="num">
                                      <p:cBhvr>
                                        <p:cTn id="163" dur="1000"/>
                                        <p:tgtEl>
                                          <p:spTgt spid="40"/>
                                        </p:tgtEl>
                                        <p:attrNameLst>
                                          <p:attrName>ppt_x</p:attrName>
                                        </p:attrNameLst>
                                      </p:cBhvr>
                                      <p:tavLst>
                                        <p:tav tm="0">
                                          <p:val>
                                            <p:strVal val="ppt_x"/>
                                          </p:val>
                                        </p:tav>
                                        <p:tav tm="100000">
                                          <p:val>
                                            <p:strVal val="ppt_x"/>
                                          </p:val>
                                        </p:tav>
                                      </p:tavLst>
                                    </p:anim>
                                    <p:anim calcmode="lin" valueType="num">
                                      <p:cBhvr>
                                        <p:cTn id="164" dur="1000"/>
                                        <p:tgtEl>
                                          <p:spTgt spid="40"/>
                                        </p:tgtEl>
                                        <p:attrNameLst>
                                          <p:attrName>ppt_y</p:attrName>
                                        </p:attrNameLst>
                                      </p:cBhvr>
                                      <p:tavLst>
                                        <p:tav tm="0">
                                          <p:val>
                                            <p:strVal val="ppt_y"/>
                                          </p:val>
                                        </p:tav>
                                        <p:tav tm="100000">
                                          <p:val>
                                            <p:strVal val="ppt_y+.1"/>
                                          </p:val>
                                        </p:tav>
                                      </p:tavLst>
                                    </p:anim>
                                    <p:set>
                                      <p:cBhvr>
                                        <p:cTn id="165" dur="1" fill="hold">
                                          <p:stCondLst>
                                            <p:cond delay="999"/>
                                          </p:stCondLst>
                                        </p:cTn>
                                        <p:tgtEl>
                                          <p:spTgt spid="40"/>
                                        </p:tgtEl>
                                        <p:attrNameLst>
                                          <p:attrName>style.visibility</p:attrName>
                                        </p:attrNameLst>
                                      </p:cBhvr>
                                      <p:to>
                                        <p:strVal val="hidden"/>
                                      </p:to>
                                    </p:set>
                                  </p:childTnLst>
                                </p:cTn>
                              </p:par>
                              <p:par>
                                <p:cTn id="166" presetID="42" presetClass="entr" presetSubtype="0" fill="hold" grpId="0" nodeType="withEffect">
                                  <p:stCondLst>
                                    <p:cond delay="0"/>
                                  </p:stCondLst>
                                  <p:childTnLst>
                                    <p:set>
                                      <p:cBhvr>
                                        <p:cTn id="167" dur="1" fill="hold">
                                          <p:stCondLst>
                                            <p:cond delay="0"/>
                                          </p:stCondLst>
                                        </p:cTn>
                                        <p:tgtEl>
                                          <p:spTgt spid="61"/>
                                        </p:tgtEl>
                                        <p:attrNameLst>
                                          <p:attrName>style.visibility</p:attrName>
                                        </p:attrNameLst>
                                      </p:cBhvr>
                                      <p:to>
                                        <p:strVal val="visible"/>
                                      </p:to>
                                    </p:set>
                                    <p:animEffect transition="in" filter="fade">
                                      <p:cBhvr>
                                        <p:cTn id="168" dur="1000"/>
                                        <p:tgtEl>
                                          <p:spTgt spid="61"/>
                                        </p:tgtEl>
                                      </p:cBhvr>
                                    </p:animEffect>
                                    <p:anim calcmode="lin" valueType="num">
                                      <p:cBhvr>
                                        <p:cTn id="169" dur="1000" fill="hold"/>
                                        <p:tgtEl>
                                          <p:spTgt spid="61"/>
                                        </p:tgtEl>
                                        <p:attrNameLst>
                                          <p:attrName>ppt_x</p:attrName>
                                        </p:attrNameLst>
                                      </p:cBhvr>
                                      <p:tavLst>
                                        <p:tav tm="0">
                                          <p:val>
                                            <p:strVal val="#ppt_x"/>
                                          </p:val>
                                        </p:tav>
                                        <p:tav tm="100000">
                                          <p:val>
                                            <p:strVal val="#ppt_x"/>
                                          </p:val>
                                        </p:tav>
                                      </p:tavLst>
                                    </p:anim>
                                    <p:anim calcmode="lin" valueType="num">
                                      <p:cBhvr>
                                        <p:cTn id="170" dur="1000" fill="hold"/>
                                        <p:tgtEl>
                                          <p:spTgt spid="61"/>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66"/>
                                            </p:cond>
                                          </p:stCondLst>
                                          <p:endCondLst>
                                            <p:cond evt="onStopAudio" delay="0">
                                              <p:tgtEl>
                                                <p:sldTgt/>
                                              </p:tgtEl>
                                            </p:cond>
                                          </p:endCondLst>
                                        </p:cTn>
                                        <p:tgtEl>
                                          <p:sndTgt r:embed="rId15" name="T3_W4_5.15.wav"/>
                                        </p:tgtEl>
                                      </p:cMediaNode>
                                    </p:audio>
                                  </p:subTnLst>
                                </p:cTn>
                              </p:par>
                            </p:childTnLst>
                          </p:cTn>
                        </p:par>
                      </p:childTnLst>
                    </p:cTn>
                  </p:par>
                </p:childTnLst>
              </p:cTn>
              <p:nextCondLst>
                <p:cond evt="onClick" delay="0">
                  <p:tgtEl>
                    <p:spTgt spid="40"/>
                  </p:tgtEl>
                </p:cond>
              </p:nextCondLst>
            </p:seq>
            <p:seq concurrent="1" nextAc="seek">
              <p:cTn id="171" restart="whenNotActive" fill="hold" evtFilter="cancelBubble" nodeType="interactiveSeq">
                <p:stCondLst>
                  <p:cond evt="onClick" delay="0">
                    <p:tgtEl>
                      <p:spTgt spid="90"/>
                    </p:tgtEl>
                  </p:cond>
                </p:stCondLst>
                <p:endSync evt="end" delay="0">
                  <p:rtn val="all"/>
                </p:endSync>
                <p:childTnLst>
                  <p:par>
                    <p:cTn id="172" fill="hold">
                      <p:stCondLst>
                        <p:cond delay="0"/>
                      </p:stCondLst>
                      <p:childTnLst>
                        <p:par>
                          <p:cTn id="173" fill="hold">
                            <p:stCondLst>
                              <p:cond delay="0"/>
                            </p:stCondLst>
                            <p:childTnLst>
                              <p:par>
                                <p:cTn id="174" presetID="42" presetClass="exit" presetSubtype="0" fill="hold" grpId="0" nodeType="clickEffect">
                                  <p:stCondLst>
                                    <p:cond delay="0"/>
                                  </p:stCondLst>
                                  <p:childTnLst>
                                    <p:animEffect transition="out" filter="fade">
                                      <p:cBhvr>
                                        <p:cTn id="175" dur="1000"/>
                                        <p:tgtEl>
                                          <p:spTgt spid="90"/>
                                        </p:tgtEl>
                                      </p:cBhvr>
                                    </p:animEffect>
                                    <p:anim calcmode="lin" valueType="num">
                                      <p:cBhvr>
                                        <p:cTn id="176" dur="1000"/>
                                        <p:tgtEl>
                                          <p:spTgt spid="90"/>
                                        </p:tgtEl>
                                        <p:attrNameLst>
                                          <p:attrName>ppt_x</p:attrName>
                                        </p:attrNameLst>
                                      </p:cBhvr>
                                      <p:tavLst>
                                        <p:tav tm="0">
                                          <p:val>
                                            <p:strVal val="ppt_x"/>
                                          </p:val>
                                        </p:tav>
                                        <p:tav tm="100000">
                                          <p:val>
                                            <p:strVal val="ppt_x"/>
                                          </p:val>
                                        </p:tav>
                                      </p:tavLst>
                                    </p:anim>
                                    <p:anim calcmode="lin" valueType="num">
                                      <p:cBhvr>
                                        <p:cTn id="177" dur="1000"/>
                                        <p:tgtEl>
                                          <p:spTgt spid="90"/>
                                        </p:tgtEl>
                                        <p:attrNameLst>
                                          <p:attrName>ppt_y</p:attrName>
                                        </p:attrNameLst>
                                      </p:cBhvr>
                                      <p:tavLst>
                                        <p:tav tm="0">
                                          <p:val>
                                            <p:strVal val="ppt_y"/>
                                          </p:val>
                                        </p:tav>
                                        <p:tav tm="100000">
                                          <p:val>
                                            <p:strVal val="ppt_y+.1"/>
                                          </p:val>
                                        </p:tav>
                                      </p:tavLst>
                                    </p:anim>
                                    <p:set>
                                      <p:cBhvr>
                                        <p:cTn id="178" dur="1" fill="hold">
                                          <p:stCondLst>
                                            <p:cond delay="999"/>
                                          </p:stCondLst>
                                        </p:cTn>
                                        <p:tgtEl>
                                          <p:spTgt spid="90"/>
                                        </p:tgtEl>
                                        <p:attrNameLst>
                                          <p:attrName>style.visibility</p:attrName>
                                        </p:attrNameLst>
                                      </p:cBhvr>
                                      <p:to>
                                        <p:strVal val="hidden"/>
                                      </p:to>
                                    </p:set>
                                  </p:childTnLst>
                                </p:cTn>
                              </p:par>
                              <p:par>
                                <p:cTn id="179" presetID="42" presetClass="entr" presetSubtype="0" fill="hold" grpId="0" nodeType="withEffect">
                                  <p:stCondLst>
                                    <p:cond delay="0"/>
                                  </p:stCondLst>
                                  <p:childTnLst>
                                    <p:set>
                                      <p:cBhvr>
                                        <p:cTn id="180" dur="1" fill="hold">
                                          <p:stCondLst>
                                            <p:cond delay="0"/>
                                          </p:stCondLst>
                                        </p:cTn>
                                        <p:tgtEl>
                                          <p:spTgt spid="53"/>
                                        </p:tgtEl>
                                        <p:attrNameLst>
                                          <p:attrName>style.visibility</p:attrName>
                                        </p:attrNameLst>
                                      </p:cBhvr>
                                      <p:to>
                                        <p:strVal val="visible"/>
                                      </p:to>
                                    </p:set>
                                    <p:animEffect transition="in" filter="fade">
                                      <p:cBhvr>
                                        <p:cTn id="181" dur="1000"/>
                                        <p:tgtEl>
                                          <p:spTgt spid="53"/>
                                        </p:tgtEl>
                                      </p:cBhvr>
                                    </p:animEffect>
                                    <p:anim calcmode="lin" valueType="num">
                                      <p:cBhvr>
                                        <p:cTn id="182" dur="1000" fill="hold"/>
                                        <p:tgtEl>
                                          <p:spTgt spid="53"/>
                                        </p:tgtEl>
                                        <p:attrNameLst>
                                          <p:attrName>ppt_x</p:attrName>
                                        </p:attrNameLst>
                                      </p:cBhvr>
                                      <p:tavLst>
                                        <p:tav tm="0">
                                          <p:val>
                                            <p:strVal val="#ppt_x"/>
                                          </p:val>
                                        </p:tav>
                                        <p:tav tm="100000">
                                          <p:val>
                                            <p:strVal val="#ppt_x"/>
                                          </p:val>
                                        </p:tav>
                                      </p:tavLst>
                                    </p:anim>
                                    <p:anim calcmode="lin" valueType="num">
                                      <p:cBhvr>
                                        <p:cTn id="183" dur="1000" fill="hold"/>
                                        <p:tgtEl>
                                          <p:spTgt spid="5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79"/>
                                            </p:cond>
                                          </p:stCondLst>
                                          <p:endCondLst>
                                            <p:cond evt="onStopAudio" delay="0">
                                              <p:tgtEl>
                                                <p:sldTgt/>
                                              </p:tgtEl>
                                            </p:cond>
                                          </p:endCondLst>
                                        </p:cTn>
                                        <p:tgtEl>
                                          <p:sndTgt r:embed="rId16" name="T3_W4_5.8.wav"/>
                                        </p:tgtEl>
                                      </p:cMediaNode>
                                    </p:audio>
                                  </p:subTnLst>
                                </p:cTn>
                              </p:par>
                            </p:childTnLst>
                          </p:cTn>
                        </p:par>
                      </p:childTnLst>
                    </p:cTn>
                  </p:par>
                </p:childTnLst>
              </p:cTn>
              <p:nextCondLst>
                <p:cond evt="onClick" delay="0">
                  <p:tgtEl>
                    <p:spTgt spid="90"/>
                  </p:tgtEl>
                </p:cond>
              </p:nextCondLst>
            </p:seq>
          </p:childTnLst>
        </p:cTn>
      </p:par>
    </p:tnLst>
    <p:bldLst>
      <p:bldP spid="7" grpId="0" animBg="1"/>
      <p:bldP spid="9" grpId="0" animBg="1"/>
      <p:bldP spid="16" grpId="0" animBg="1"/>
      <p:bldP spid="25" grpId="0" animBg="1"/>
      <p:bldP spid="27" grpId="0" animBg="1"/>
      <p:bldP spid="28" grpId="0" animBg="1"/>
      <p:bldP spid="29" grpId="0" animBg="1"/>
      <p:bldP spid="32" grpId="0" animBg="1"/>
      <p:bldP spid="38" grpId="0" animBg="1"/>
      <p:bldP spid="39" grpId="0" animBg="1"/>
      <p:bldP spid="40" grpId="0" animBg="1"/>
      <p:bldP spid="41" grpId="0" animBg="1"/>
      <p:bldP spid="52" grpId="0" animBg="1"/>
      <p:bldP spid="53" grpId="0" animBg="1"/>
      <p:bldP spid="55" grpId="0" animBg="1"/>
      <p:bldP spid="56" grpId="0" animBg="1"/>
      <p:bldP spid="57" grpId="0" animBg="1"/>
      <p:bldP spid="59" grpId="0" animBg="1"/>
      <p:bldP spid="61" grpId="0" animBg="1"/>
      <p:bldP spid="62" grpId="0" animBg="1"/>
      <p:bldP spid="70" grpId="0" animBg="1"/>
      <p:bldP spid="72" grpId="0" animBg="1"/>
      <p:bldP spid="73" grpId="0" animBg="1"/>
      <p:bldP spid="74" grpId="0" animBg="1"/>
      <p:bldP spid="76" grpId="0" animBg="1"/>
      <p:bldP spid="77" grpId="0" animBg="1"/>
      <p:bldP spid="78" grpId="0" animBg="1"/>
      <p:bldP spid="9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D4A496DC-ACF5-4E27-A56C-71F90593E1F3}"/>
              </a:ext>
            </a:extLst>
          </p:cNvPr>
          <p:cNvSpPr/>
          <p:nvPr/>
        </p:nvSpPr>
        <p:spPr>
          <a:xfrm>
            <a:off x="0" y="1655478"/>
            <a:ext cx="12192000" cy="1754326"/>
          </a:xfrm>
          <a:prstGeom prst="rect">
            <a:avLst/>
          </a:prstGeom>
          <a:solidFill>
            <a:srgbClr val="FBF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a:ea typeface="+mn-ea"/>
              <a:cs typeface="+mn-cs"/>
            </a:endParaRPr>
          </a:p>
        </p:txBody>
      </p:sp>
      <p:pic>
        <p:nvPicPr>
          <p:cNvPr id="89" name="Google Shape;170;p8"/>
          <p:cNvPicPr/>
          <p:nvPr/>
        </p:nvPicPr>
        <p:blipFill>
          <a:blip r:embed="rId12"/>
          <a:stretch/>
        </p:blipFill>
        <p:spPr>
          <a:xfrm>
            <a:off x="11261945" y="42411"/>
            <a:ext cx="859594" cy="831520"/>
          </a:xfrm>
          <a:prstGeom prst="rect">
            <a:avLst/>
          </a:prstGeom>
          <a:ln>
            <a:noFill/>
          </a:ln>
        </p:spPr>
      </p:pic>
      <p:sp>
        <p:nvSpPr>
          <p:cNvPr id="6" name="Rectangle 5">
            <a:extLst>
              <a:ext uri="{FF2B5EF4-FFF2-40B4-BE49-F238E27FC236}">
                <a16:creationId xmlns:a16="http://schemas.microsoft.com/office/drawing/2014/main" id="{A5FAAE4A-2D5E-C702-5B9E-A0AEB48F64FE}"/>
              </a:ext>
            </a:extLst>
          </p:cNvPr>
          <p:cNvSpPr/>
          <p:nvPr/>
        </p:nvSpPr>
        <p:spPr>
          <a:xfrm>
            <a:off x="70461" y="756207"/>
            <a:ext cx="11407680" cy="8309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Remember that strong verbs (</a:t>
            </a:r>
            <a:r>
              <a:rPr kumimoji="0" lang="en-US" sz="2400" b="0"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e.g</a:t>
            </a:r>
            <a:r>
              <a:rPr kumimoji="0" lang="en-US" sz="24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a:t>
            </a: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tragen</a:t>
            </a: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sehen</a:t>
            </a: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sprechen</a:t>
            </a: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change the vowel in the stem for </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2nd</a:t>
            </a: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and </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3rd</a:t>
            </a: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persons singular:</a:t>
            </a:r>
            <a:r>
              <a:rPr kumimoji="0" lang="en-US" sz="24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a:t>
            </a:r>
            <a:endPar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7" name="CustomShape 4">
            <a:extLst>
              <a:ext uri="{FF2B5EF4-FFF2-40B4-BE49-F238E27FC236}">
                <a16:creationId xmlns:a16="http://schemas.microsoft.com/office/drawing/2014/main" id="{39797D2E-8810-090B-8405-078DF11BC9F7}"/>
              </a:ext>
            </a:extLst>
          </p:cNvPr>
          <p:cNvSpPr/>
          <p:nvPr/>
        </p:nvSpPr>
        <p:spPr>
          <a:xfrm>
            <a:off x="93055" y="1730900"/>
            <a:ext cx="4531531"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92D050"/>
                </a:solidFill>
                <a:effectLst/>
                <a:uLnTx/>
                <a:uFillTx/>
                <a:latin typeface="Century Gothic" panose="020B0502020202020204" pitchFamily="34" charset="0"/>
                <a:ea typeface="+mn-ea"/>
                <a:cs typeface="+mn-cs"/>
              </a:rPr>
              <a:t>Ich</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trag</a:t>
            </a:r>
            <a:r>
              <a:rPr kumimoji="0" lang="en-GB" sz="2400" b="1" i="0" u="none" strike="noStrike" kern="1200" cap="none" spc="-1" normalizeH="0" baseline="0" noProof="0" dirty="0" err="1">
                <a:ln>
                  <a:noFill/>
                </a:ln>
                <a:solidFill>
                  <a:srgbClr val="92D050"/>
                </a:solidFill>
                <a:effectLst/>
                <a:uLnTx/>
                <a:uFillTx/>
                <a:latin typeface="Century Gothic" panose="020B0502020202020204" pitchFamily="34" charset="0"/>
                <a:ea typeface="+mn-ea"/>
                <a:cs typeface="+mn-cs"/>
              </a:rPr>
              <a:t>e</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eine</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Jacke</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a:t>
            </a:r>
            <a:endPar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8" name="CustomShape 9">
            <a:extLst>
              <a:ext uri="{FF2B5EF4-FFF2-40B4-BE49-F238E27FC236}">
                <a16:creationId xmlns:a16="http://schemas.microsoft.com/office/drawing/2014/main" id="{43522B65-C7F4-0638-D87C-4CF8D5A286EB}"/>
              </a:ext>
            </a:extLst>
          </p:cNvPr>
          <p:cNvSpPr/>
          <p:nvPr/>
        </p:nvSpPr>
        <p:spPr>
          <a:xfrm>
            <a:off x="4134530" y="1678068"/>
            <a:ext cx="7796915"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1" normalizeH="0" baseline="0" noProof="0" dirty="0">
                <a:ln>
                  <a:noFill/>
                </a:ln>
                <a:solidFill>
                  <a:srgbClr val="1F3864"/>
                </a:solidFill>
                <a:effectLst/>
                <a:uLnTx/>
                <a:uFillTx/>
                <a:latin typeface="Century Gothic" panose="020B0502020202020204" pitchFamily="34" charset="0"/>
                <a:ea typeface="+mn-ea"/>
                <a:cs typeface="+mn-cs"/>
              </a:rPr>
              <a:t>I wear/ am wearing a jacket. </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9" name="Google Shape;184;p8">
            <a:extLst>
              <a:ext uri="{FF2B5EF4-FFF2-40B4-BE49-F238E27FC236}">
                <a16:creationId xmlns:a16="http://schemas.microsoft.com/office/drawing/2014/main" id="{C0750B15-7667-DEDF-87D0-3F5C615599F9}"/>
              </a:ext>
            </a:extLst>
          </p:cNvPr>
          <p:cNvPicPr/>
          <p:nvPr/>
        </p:nvPicPr>
        <p:blipFill>
          <a:blip r:embed="rId13">
            <a:clrChange>
              <a:clrFrom>
                <a:srgbClr val="FFFFFF"/>
              </a:clrFrom>
              <a:clrTo>
                <a:srgbClr val="FFFFFF">
                  <a:alpha val="0"/>
                </a:srgbClr>
              </a:clrTo>
            </a:clrChange>
          </a:blip>
          <a:stretch/>
        </p:blipFill>
        <p:spPr>
          <a:xfrm>
            <a:off x="3589827" y="1669828"/>
            <a:ext cx="413626" cy="463576"/>
          </a:xfrm>
          <a:prstGeom prst="rect">
            <a:avLst/>
          </a:prstGeom>
          <a:ln>
            <a:noFill/>
          </a:ln>
        </p:spPr>
      </p:pic>
      <p:sp>
        <p:nvSpPr>
          <p:cNvPr id="10" name="CustomShape 4">
            <a:extLst>
              <a:ext uri="{FF2B5EF4-FFF2-40B4-BE49-F238E27FC236}">
                <a16:creationId xmlns:a16="http://schemas.microsoft.com/office/drawing/2014/main" id="{D6220D74-AC90-D5CD-83A2-E27F5BABDE4D}"/>
              </a:ext>
            </a:extLst>
          </p:cNvPr>
          <p:cNvSpPr/>
          <p:nvPr/>
        </p:nvSpPr>
        <p:spPr>
          <a:xfrm>
            <a:off x="126528" y="2247309"/>
            <a:ext cx="3506341"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92D050"/>
                </a:solidFill>
                <a:effectLst/>
                <a:uLnTx/>
                <a:uFillTx/>
                <a:latin typeface="Century Gothic" panose="020B0502020202020204" pitchFamily="34" charset="0"/>
                <a:ea typeface="+mn-ea"/>
                <a:cs typeface="+mn-cs"/>
              </a:rPr>
              <a:t>Du</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tr</a:t>
            </a:r>
            <a:r>
              <a:rPr kumimoji="0" lang="en-GB" sz="2400" b="1" i="0" u="none" strike="noStrike" kern="1200" cap="none" spc="-1" normalizeH="0" baseline="0" noProof="0" dirty="0" err="1">
                <a:ln>
                  <a:noFill/>
                </a:ln>
                <a:solidFill>
                  <a:srgbClr val="FF0000"/>
                </a:solidFill>
                <a:effectLst/>
                <a:uLnTx/>
                <a:uFillTx/>
                <a:latin typeface="Century Gothic" panose="020B0502020202020204" pitchFamily="34" charset="0"/>
                <a:ea typeface="+mn-ea"/>
                <a:cs typeface="+mn-cs"/>
              </a:rPr>
              <a:t>ä</a:t>
            </a: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g</a:t>
            </a:r>
            <a:r>
              <a:rPr kumimoji="0" lang="en-GB" sz="2400" b="1" i="0" u="none" strike="noStrike" kern="1200" cap="none" spc="-1" normalizeH="0" baseline="0" noProof="0" dirty="0" err="1">
                <a:ln>
                  <a:noFill/>
                </a:ln>
                <a:solidFill>
                  <a:srgbClr val="92D050"/>
                </a:solidFill>
                <a:effectLst/>
                <a:uLnTx/>
                <a:uFillTx/>
                <a:latin typeface="Century Gothic" panose="020B0502020202020204" pitchFamily="34" charset="0"/>
                <a:ea typeface="+mn-ea"/>
                <a:cs typeface="+mn-cs"/>
              </a:rPr>
              <a:t>st</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eine</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Jacke</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a:t>
            </a:r>
            <a:endPar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11" name="Google Shape;184;p8">
            <a:extLst>
              <a:ext uri="{FF2B5EF4-FFF2-40B4-BE49-F238E27FC236}">
                <a16:creationId xmlns:a16="http://schemas.microsoft.com/office/drawing/2014/main" id="{8C2803F7-4604-A0A0-3189-D76C5750B31E}"/>
              </a:ext>
            </a:extLst>
          </p:cNvPr>
          <p:cNvPicPr/>
          <p:nvPr/>
        </p:nvPicPr>
        <p:blipFill>
          <a:blip r:embed="rId13">
            <a:clrChange>
              <a:clrFrom>
                <a:srgbClr val="FFFFFF"/>
              </a:clrFrom>
              <a:clrTo>
                <a:srgbClr val="FFFFFF">
                  <a:alpha val="0"/>
                </a:srgbClr>
              </a:clrTo>
            </a:clrChange>
          </a:blip>
          <a:stretch/>
        </p:blipFill>
        <p:spPr>
          <a:xfrm>
            <a:off x="3544521" y="2233345"/>
            <a:ext cx="413626" cy="463576"/>
          </a:xfrm>
          <a:prstGeom prst="rect">
            <a:avLst/>
          </a:prstGeom>
          <a:ln>
            <a:noFill/>
          </a:ln>
        </p:spPr>
      </p:pic>
      <p:sp>
        <p:nvSpPr>
          <p:cNvPr id="12" name="CustomShape 9">
            <a:extLst>
              <a:ext uri="{FF2B5EF4-FFF2-40B4-BE49-F238E27FC236}">
                <a16:creationId xmlns:a16="http://schemas.microsoft.com/office/drawing/2014/main" id="{04EAEE69-CF79-7C92-F4FD-60E080CFC1AC}"/>
              </a:ext>
            </a:extLst>
          </p:cNvPr>
          <p:cNvSpPr/>
          <p:nvPr/>
        </p:nvSpPr>
        <p:spPr>
          <a:xfrm>
            <a:off x="4013665" y="2252591"/>
            <a:ext cx="7796915"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1" normalizeH="0" baseline="0" noProof="0" dirty="0">
                <a:ln>
                  <a:noFill/>
                </a:ln>
                <a:solidFill>
                  <a:srgbClr val="1F3864"/>
                </a:solidFill>
                <a:effectLst/>
                <a:uLnTx/>
                <a:uFillTx/>
                <a:latin typeface="Century Gothic" panose="020B0502020202020204" pitchFamily="34" charset="0"/>
                <a:ea typeface="+mn-ea"/>
                <a:cs typeface="+mn-cs"/>
              </a:rPr>
              <a:t>You wear/ are wearing a jacket. </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3" name="CustomShape 4">
            <a:extLst>
              <a:ext uri="{FF2B5EF4-FFF2-40B4-BE49-F238E27FC236}">
                <a16:creationId xmlns:a16="http://schemas.microsoft.com/office/drawing/2014/main" id="{10C287AA-F2E7-591C-070F-EB7C94EC96C3}"/>
              </a:ext>
            </a:extLst>
          </p:cNvPr>
          <p:cNvSpPr/>
          <p:nvPr/>
        </p:nvSpPr>
        <p:spPr>
          <a:xfrm>
            <a:off x="103556" y="2735135"/>
            <a:ext cx="4110654"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92D050"/>
                </a:solidFill>
                <a:effectLst/>
                <a:uLnTx/>
                <a:uFillTx/>
                <a:latin typeface="Century Gothic" panose="020B0502020202020204" pitchFamily="34" charset="0"/>
                <a:ea typeface="+mn-ea"/>
                <a:cs typeface="+mn-cs"/>
              </a:rPr>
              <a:t>Er/</a:t>
            </a:r>
            <a:r>
              <a:rPr kumimoji="0" lang="en-GB" sz="2400" b="1" i="0" u="none" strike="noStrike" kern="1200" cap="none" spc="-1" normalizeH="0" baseline="0" noProof="0" dirty="0" err="1">
                <a:ln>
                  <a:noFill/>
                </a:ln>
                <a:solidFill>
                  <a:srgbClr val="92D050"/>
                </a:solidFill>
                <a:effectLst/>
                <a:uLnTx/>
                <a:uFillTx/>
                <a:latin typeface="Century Gothic" panose="020B0502020202020204" pitchFamily="34" charset="0"/>
                <a:ea typeface="+mn-ea"/>
                <a:cs typeface="+mn-cs"/>
              </a:rPr>
              <a:t>sie</a:t>
            </a:r>
            <a:r>
              <a:rPr kumimoji="0" lang="en-GB" sz="2400" b="1" i="0" u="none" strike="noStrike" kern="1200" cap="none" spc="-1" normalizeH="0" baseline="0" noProof="0" dirty="0">
                <a:ln>
                  <a:noFill/>
                </a:ln>
                <a:solidFill>
                  <a:srgbClr val="92D050"/>
                </a:solidFill>
                <a:effectLst/>
                <a:uLnTx/>
                <a:uFillTx/>
                <a:latin typeface="Century Gothic" panose="020B0502020202020204" pitchFamily="34" charset="0"/>
                <a:ea typeface="+mn-ea"/>
                <a:cs typeface="+mn-cs"/>
              </a:rPr>
              <a:t> </a:t>
            </a: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tr</a:t>
            </a:r>
            <a:r>
              <a:rPr kumimoji="0" lang="en-GB" sz="2400" b="1" i="0" u="none" strike="noStrike" kern="1200" cap="none" spc="-1" normalizeH="0" baseline="0" noProof="0" dirty="0" err="1">
                <a:ln>
                  <a:noFill/>
                </a:ln>
                <a:solidFill>
                  <a:srgbClr val="FF0000"/>
                </a:solidFill>
                <a:effectLst/>
                <a:uLnTx/>
                <a:uFillTx/>
                <a:latin typeface="Century Gothic" panose="020B0502020202020204" pitchFamily="34" charset="0"/>
                <a:ea typeface="+mn-ea"/>
                <a:cs typeface="+mn-cs"/>
              </a:rPr>
              <a:t>ä</a:t>
            </a: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g</a:t>
            </a:r>
            <a:r>
              <a:rPr kumimoji="0" lang="en-GB" sz="2400" b="1" i="0" u="none" strike="noStrike" kern="1200" cap="none" spc="-1" normalizeH="0" baseline="0" noProof="0" dirty="0" err="1">
                <a:ln>
                  <a:noFill/>
                </a:ln>
                <a:solidFill>
                  <a:srgbClr val="92D050"/>
                </a:solidFill>
                <a:effectLst/>
                <a:uLnTx/>
                <a:uFillTx/>
                <a:latin typeface="Century Gothic" panose="020B0502020202020204" pitchFamily="34" charset="0"/>
                <a:ea typeface="+mn-ea"/>
                <a:cs typeface="+mn-cs"/>
              </a:rPr>
              <a:t>t</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eine </a:t>
            </a: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Jacke</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a:t>
            </a:r>
            <a:endPar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14" name="Google Shape;184;p8">
            <a:extLst>
              <a:ext uri="{FF2B5EF4-FFF2-40B4-BE49-F238E27FC236}">
                <a16:creationId xmlns:a16="http://schemas.microsoft.com/office/drawing/2014/main" id="{B3826851-B61C-AC0A-AB5A-12D809D036AC}"/>
              </a:ext>
            </a:extLst>
          </p:cNvPr>
          <p:cNvPicPr/>
          <p:nvPr/>
        </p:nvPicPr>
        <p:blipFill>
          <a:blip r:embed="rId13">
            <a:clrChange>
              <a:clrFrom>
                <a:srgbClr val="FFFFFF"/>
              </a:clrFrom>
              <a:clrTo>
                <a:srgbClr val="FFFFFF">
                  <a:alpha val="0"/>
                </a:srgbClr>
              </a:clrTo>
            </a:clrChange>
          </a:blip>
          <a:stretch/>
        </p:blipFill>
        <p:spPr>
          <a:xfrm>
            <a:off x="3544521" y="2780456"/>
            <a:ext cx="413626" cy="463576"/>
          </a:xfrm>
          <a:prstGeom prst="rect">
            <a:avLst/>
          </a:prstGeom>
          <a:ln>
            <a:noFill/>
          </a:ln>
        </p:spPr>
      </p:pic>
      <p:pic>
        <p:nvPicPr>
          <p:cNvPr id="16" name="Picture 15">
            <a:extLst>
              <a:ext uri="{FF2B5EF4-FFF2-40B4-BE49-F238E27FC236}">
                <a16:creationId xmlns:a16="http://schemas.microsoft.com/office/drawing/2014/main" id="{14FB0A5E-0242-CEEC-6101-154CED3C1E6A}"/>
              </a:ext>
            </a:extLst>
          </p:cNvPr>
          <p:cNvPicPr>
            <a:picLocks noChangeAspect="1"/>
          </p:cNvPicPr>
          <p:nvPr/>
        </p:nvPicPr>
        <p:blipFill>
          <a:blip r:embed="rId14">
            <a:clrChange>
              <a:clrFrom>
                <a:srgbClr val="FFFFFE"/>
              </a:clrFrom>
              <a:clrTo>
                <a:srgbClr val="FFFFFE">
                  <a:alpha val="0"/>
                </a:srgbClr>
              </a:clrTo>
            </a:clrChange>
          </a:blip>
          <a:stretch>
            <a:fillRect/>
          </a:stretch>
        </p:blipFill>
        <p:spPr>
          <a:xfrm>
            <a:off x="8286312" y="1586356"/>
            <a:ext cx="833337" cy="587590"/>
          </a:xfrm>
          <a:prstGeom prst="rect">
            <a:avLst/>
          </a:prstGeom>
        </p:spPr>
      </p:pic>
      <p:pic>
        <p:nvPicPr>
          <p:cNvPr id="17" name="Picture 16">
            <a:extLst>
              <a:ext uri="{FF2B5EF4-FFF2-40B4-BE49-F238E27FC236}">
                <a16:creationId xmlns:a16="http://schemas.microsoft.com/office/drawing/2014/main" id="{C9003AF3-623B-89E1-A542-B858E45D8869}"/>
              </a:ext>
            </a:extLst>
          </p:cNvPr>
          <p:cNvPicPr>
            <a:picLocks noChangeAspect="1"/>
          </p:cNvPicPr>
          <p:nvPr/>
        </p:nvPicPr>
        <p:blipFill>
          <a:blip r:embed="rId15">
            <a:clrChange>
              <a:clrFrom>
                <a:srgbClr val="FFFFFE"/>
              </a:clrFrom>
              <a:clrTo>
                <a:srgbClr val="FFFFFE">
                  <a:alpha val="0"/>
                </a:srgbClr>
              </a:clrTo>
            </a:clrChange>
          </a:blip>
          <a:stretch>
            <a:fillRect/>
          </a:stretch>
        </p:blipFill>
        <p:spPr>
          <a:xfrm>
            <a:off x="8817674" y="2178882"/>
            <a:ext cx="737047" cy="518039"/>
          </a:xfrm>
          <a:prstGeom prst="rect">
            <a:avLst/>
          </a:prstGeom>
        </p:spPr>
      </p:pic>
      <p:pic>
        <p:nvPicPr>
          <p:cNvPr id="18" name="Picture 17">
            <a:extLst>
              <a:ext uri="{FF2B5EF4-FFF2-40B4-BE49-F238E27FC236}">
                <a16:creationId xmlns:a16="http://schemas.microsoft.com/office/drawing/2014/main" id="{71284CA4-38AA-BE47-C855-1D71040CA9A7}"/>
              </a:ext>
            </a:extLst>
          </p:cNvPr>
          <p:cNvPicPr>
            <a:picLocks noChangeAspect="1"/>
          </p:cNvPicPr>
          <p:nvPr/>
        </p:nvPicPr>
        <p:blipFill>
          <a:blip r:embed="rId16"/>
          <a:stretch>
            <a:fillRect/>
          </a:stretch>
        </p:blipFill>
        <p:spPr>
          <a:xfrm>
            <a:off x="8913683" y="2787616"/>
            <a:ext cx="627594" cy="465231"/>
          </a:xfrm>
          <a:prstGeom prst="rect">
            <a:avLst/>
          </a:prstGeom>
        </p:spPr>
      </p:pic>
      <p:pic>
        <p:nvPicPr>
          <p:cNvPr id="19" name="Picture 18">
            <a:extLst>
              <a:ext uri="{FF2B5EF4-FFF2-40B4-BE49-F238E27FC236}">
                <a16:creationId xmlns:a16="http://schemas.microsoft.com/office/drawing/2014/main" id="{72BF35A1-5B56-DE33-49C7-83EACFCB851B}"/>
              </a:ext>
            </a:extLst>
          </p:cNvPr>
          <p:cNvPicPr>
            <a:picLocks noChangeAspect="1"/>
          </p:cNvPicPr>
          <p:nvPr/>
        </p:nvPicPr>
        <p:blipFill>
          <a:blip r:embed="rId17"/>
          <a:stretch>
            <a:fillRect/>
          </a:stretch>
        </p:blipFill>
        <p:spPr>
          <a:xfrm>
            <a:off x="9660260" y="2807775"/>
            <a:ext cx="627595" cy="468486"/>
          </a:xfrm>
          <a:prstGeom prst="rect">
            <a:avLst/>
          </a:prstGeom>
        </p:spPr>
      </p:pic>
      <p:pic>
        <p:nvPicPr>
          <p:cNvPr id="22" name="Picture 21">
            <a:extLst>
              <a:ext uri="{FF2B5EF4-FFF2-40B4-BE49-F238E27FC236}">
                <a16:creationId xmlns:a16="http://schemas.microsoft.com/office/drawing/2014/main" id="{2AF8F8E8-7D06-EC4C-A2AF-D0AE131B73EE}"/>
              </a:ext>
            </a:extLst>
          </p:cNvPr>
          <p:cNvPicPr>
            <a:picLocks noChangeAspect="1"/>
          </p:cNvPicPr>
          <p:nvPr/>
        </p:nvPicPr>
        <p:blipFill>
          <a:blip r:embed="rId18"/>
          <a:stretch>
            <a:fillRect/>
          </a:stretch>
        </p:blipFill>
        <p:spPr>
          <a:xfrm>
            <a:off x="8879310" y="1691524"/>
            <a:ext cx="804010" cy="402005"/>
          </a:xfrm>
          <a:prstGeom prst="rect">
            <a:avLst/>
          </a:prstGeom>
        </p:spPr>
      </p:pic>
      <p:pic>
        <p:nvPicPr>
          <p:cNvPr id="23" name="Picture 22">
            <a:extLst>
              <a:ext uri="{FF2B5EF4-FFF2-40B4-BE49-F238E27FC236}">
                <a16:creationId xmlns:a16="http://schemas.microsoft.com/office/drawing/2014/main" id="{E9D113AD-C17B-8E5D-749A-430AF0011BC3}"/>
              </a:ext>
            </a:extLst>
          </p:cNvPr>
          <p:cNvPicPr>
            <a:picLocks noChangeAspect="1"/>
          </p:cNvPicPr>
          <p:nvPr/>
        </p:nvPicPr>
        <p:blipFill>
          <a:blip r:embed="rId19"/>
          <a:stretch>
            <a:fillRect/>
          </a:stretch>
        </p:blipFill>
        <p:spPr>
          <a:xfrm>
            <a:off x="9437328" y="2229694"/>
            <a:ext cx="798645" cy="402371"/>
          </a:xfrm>
          <a:prstGeom prst="rect">
            <a:avLst/>
          </a:prstGeom>
        </p:spPr>
      </p:pic>
      <p:pic>
        <p:nvPicPr>
          <p:cNvPr id="25" name="Picture 24">
            <a:extLst>
              <a:ext uri="{FF2B5EF4-FFF2-40B4-BE49-F238E27FC236}">
                <a16:creationId xmlns:a16="http://schemas.microsoft.com/office/drawing/2014/main" id="{8243D1F0-FFDA-AC70-A4AC-BA605E3DEF56}"/>
              </a:ext>
            </a:extLst>
          </p:cNvPr>
          <p:cNvPicPr>
            <a:picLocks noChangeAspect="1"/>
          </p:cNvPicPr>
          <p:nvPr/>
        </p:nvPicPr>
        <p:blipFill>
          <a:blip r:embed="rId20"/>
          <a:stretch>
            <a:fillRect/>
          </a:stretch>
        </p:blipFill>
        <p:spPr>
          <a:xfrm>
            <a:off x="10343373" y="2855758"/>
            <a:ext cx="798645" cy="402371"/>
          </a:xfrm>
          <a:prstGeom prst="rect">
            <a:avLst/>
          </a:prstGeom>
        </p:spPr>
      </p:pic>
      <p:sp>
        <p:nvSpPr>
          <p:cNvPr id="30" name="Title 29">
            <a:extLst>
              <a:ext uri="{FF2B5EF4-FFF2-40B4-BE49-F238E27FC236}">
                <a16:creationId xmlns:a16="http://schemas.microsoft.com/office/drawing/2014/main" id="{037D12E9-6970-12B4-0EBF-D8727AEFD839}"/>
              </a:ext>
            </a:extLst>
          </p:cNvPr>
          <p:cNvSpPr>
            <a:spLocks noGrp="1"/>
          </p:cNvSpPr>
          <p:nvPr>
            <p:ph type="title"/>
          </p:nvPr>
        </p:nvSpPr>
        <p:spPr>
          <a:xfrm>
            <a:off x="93055" y="190723"/>
            <a:ext cx="3409378" cy="462085"/>
          </a:xfrm>
        </p:spPr>
        <p:txBody>
          <a:bodyPr/>
          <a:lstStyle/>
          <a:p>
            <a:r>
              <a:rPr lang="en-US" dirty="0">
                <a:hlinkClick r:id="" action="ppaction://noaction">
                  <a:snd r:embed="rId21" name="T3_W4_7.1.wav"/>
                  <a:extLst>
                    <a:ext uri="{A12FA001-AC4F-418D-AE19-62706E023703}">
                      <ahyp:hlinkClr xmlns:ahyp="http://schemas.microsoft.com/office/drawing/2018/hyperlinkcolor" val="tx"/>
                    </a:ext>
                  </a:extLst>
                </a:hlinkClick>
              </a:rPr>
              <a:t>Grammatik</a:t>
            </a:r>
            <a:endParaRPr lang="en-GB" dirty="0">
              <a:hlinkClick r:id="" action="ppaction://noaction">
                <a:snd r:embed="rId21" name="T3_W4_7.1.wav"/>
                <a:extLst>
                  <a:ext uri="{A12FA001-AC4F-418D-AE19-62706E023703}">
                    <ahyp:hlinkClr xmlns:ahyp="http://schemas.microsoft.com/office/drawing/2018/hyperlinkcolor" val="tx"/>
                  </a:ext>
                </a:extLst>
              </a:hlinkClick>
            </a:endParaRPr>
          </a:p>
        </p:txBody>
      </p:sp>
      <p:sp>
        <p:nvSpPr>
          <p:cNvPr id="32" name="Rectangle 31">
            <a:extLst>
              <a:ext uri="{FF2B5EF4-FFF2-40B4-BE49-F238E27FC236}">
                <a16:creationId xmlns:a16="http://schemas.microsoft.com/office/drawing/2014/main" id="{D5B06112-0D3F-CC5B-FC41-74EC020377B5}"/>
              </a:ext>
            </a:extLst>
          </p:cNvPr>
          <p:cNvSpPr/>
          <p:nvPr/>
        </p:nvSpPr>
        <p:spPr>
          <a:xfrm>
            <a:off x="0" y="3365373"/>
            <a:ext cx="12192000" cy="1754326"/>
          </a:xfrm>
          <a:prstGeom prst="rect">
            <a:avLst/>
          </a:prstGeom>
          <a:solidFill>
            <a:srgbClr val="FBF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33" name="Rectangle 32">
            <a:extLst>
              <a:ext uri="{FF2B5EF4-FFF2-40B4-BE49-F238E27FC236}">
                <a16:creationId xmlns:a16="http://schemas.microsoft.com/office/drawing/2014/main" id="{D01D6262-DBCF-FF67-7C4F-1B09B2AB865E}"/>
              </a:ext>
            </a:extLst>
          </p:cNvPr>
          <p:cNvSpPr/>
          <p:nvPr/>
        </p:nvSpPr>
        <p:spPr>
          <a:xfrm>
            <a:off x="0" y="5112956"/>
            <a:ext cx="12192000" cy="1754326"/>
          </a:xfrm>
          <a:prstGeom prst="rect">
            <a:avLst/>
          </a:prstGeom>
          <a:solidFill>
            <a:srgbClr val="FBF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36" name="CustomShape 4">
            <a:extLst>
              <a:ext uri="{FF2B5EF4-FFF2-40B4-BE49-F238E27FC236}">
                <a16:creationId xmlns:a16="http://schemas.microsoft.com/office/drawing/2014/main" id="{F138CD0F-96DE-C2E9-0290-B2C1E6C8C8C7}"/>
              </a:ext>
            </a:extLst>
          </p:cNvPr>
          <p:cNvSpPr/>
          <p:nvPr/>
        </p:nvSpPr>
        <p:spPr>
          <a:xfrm>
            <a:off x="138815" y="3445178"/>
            <a:ext cx="4531531"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92D050"/>
                </a:solidFill>
                <a:effectLst/>
                <a:uLnTx/>
                <a:uFillTx/>
                <a:latin typeface="Century Gothic" panose="020B0502020202020204" pitchFamily="34" charset="0"/>
                <a:ea typeface="+mn-ea"/>
                <a:cs typeface="+mn-cs"/>
              </a:rPr>
              <a:t>Ich</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seh</a:t>
            </a:r>
            <a:r>
              <a:rPr kumimoji="0" lang="en-GB" sz="2400" b="1" i="0" u="none" strike="noStrike" kern="1200" cap="none" spc="-1" normalizeH="0" baseline="0" noProof="0" dirty="0" err="1">
                <a:ln>
                  <a:noFill/>
                </a:ln>
                <a:solidFill>
                  <a:srgbClr val="92D050"/>
                </a:solidFill>
                <a:effectLst/>
                <a:uLnTx/>
                <a:uFillTx/>
                <a:latin typeface="Century Gothic" panose="020B0502020202020204" pitchFamily="34" charset="0"/>
                <a:ea typeface="+mn-ea"/>
                <a:cs typeface="+mn-cs"/>
              </a:rPr>
              <a:t>e</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einen</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Film.</a:t>
            </a:r>
            <a:endPar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38" name="Google Shape;184;p8">
            <a:extLst>
              <a:ext uri="{FF2B5EF4-FFF2-40B4-BE49-F238E27FC236}">
                <a16:creationId xmlns:a16="http://schemas.microsoft.com/office/drawing/2014/main" id="{C4E86DE7-1E18-6DF5-C521-DB758555B1EA}"/>
              </a:ext>
            </a:extLst>
          </p:cNvPr>
          <p:cNvPicPr/>
          <p:nvPr/>
        </p:nvPicPr>
        <p:blipFill>
          <a:blip r:embed="rId13">
            <a:clrChange>
              <a:clrFrom>
                <a:srgbClr val="FFFFFF"/>
              </a:clrFrom>
              <a:clrTo>
                <a:srgbClr val="FFFFFF">
                  <a:alpha val="0"/>
                </a:srgbClr>
              </a:clrTo>
            </a:clrChange>
          </a:blip>
          <a:stretch/>
        </p:blipFill>
        <p:spPr>
          <a:xfrm>
            <a:off x="3623300" y="3422361"/>
            <a:ext cx="413626" cy="463576"/>
          </a:xfrm>
          <a:prstGeom prst="rect">
            <a:avLst/>
          </a:prstGeom>
          <a:ln>
            <a:noFill/>
          </a:ln>
        </p:spPr>
      </p:pic>
      <p:sp>
        <p:nvSpPr>
          <p:cNvPr id="39" name="CustomShape 4">
            <a:extLst>
              <a:ext uri="{FF2B5EF4-FFF2-40B4-BE49-F238E27FC236}">
                <a16:creationId xmlns:a16="http://schemas.microsoft.com/office/drawing/2014/main" id="{2F5DC1B1-2946-5807-E6E3-272965905B47}"/>
              </a:ext>
            </a:extLst>
          </p:cNvPr>
          <p:cNvSpPr/>
          <p:nvPr/>
        </p:nvSpPr>
        <p:spPr>
          <a:xfrm>
            <a:off x="160001" y="3999842"/>
            <a:ext cx="3506341"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92D050"/>
                </a:solidFill>
                <a:effectLst/>
                <a:uLnTx/>
                <a:uFillTx/>
                <a:latin typeface="Century Gothic" panose="020B0502020202020204" pitchFamily="34" charset="0"/>
                <a:ea typeface="+mn-ea"/>
                <a:cs typeface="+mn-cs"/>
              </a:rPr>
              <a:t>Du</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s</a:t>
            </a:r>
            <a:r>
              <a:rPr lang="en-GB" sz="2400" b="1" spc="-1" dirty="0" err="1">
                <a:solidFill>
                  <a:srgbClr val="FF0000"/>
                </a:solidFill>
                <a:latin typeface="Century Gothic" panose="020B0502020202020204" pitchFamily="34" charset="0"/>
              </a:rPr>
              <a:t>ie</a:t>
            </a:r>
            <a:r>
              <a:rPr lang="en-GB" sz="2400" b="1" spc="-1" dirty="0" err="1">
                <a:solidFill>
                  <a:srgbClr val="002060"/>
                </a:solidFill>
                <a:latin typeface="Century Gothic" panose="020B0502020202020204" pitchFamily="34" charset="0"/>
              </a:rPr>
              <a:t>h</a:t>
            </a:r>
            <a:r>
              <a:rPr kumimoji="0" lang="en-GB" sz="2400" b="1" i="0" u="none" strike="noStrike" kern="1200" cap="none" spc="-1" normalizeH="0" baseline="0" noProof="0" dirty="0" err="1">
                <a:ln>
                  <a:noFill/>
                </a:ln>
                <a:solidFill>
                  <a:srgbClr val="92D050"/>
                </a:solidFill>
                <a:effectLst/>
                <a:uLnTx/>
                <a:uFillTx/>
                <a:latin typeface="Century Gothic" panose="020B0502020202020204" pitchFamily="34" charset="0"/>
                <a:ea typeface="+mn-ea"/>
                <a:cs typeface="+mn-cs"/>
              </a:rPr>
              <a:t>st</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einen</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Film.</a:t>
            </a:r>
            <a:endPar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40" name="Google Shape;184;p8">
            <a:extLst>
              <a:ext uri="{FF2B5EF4-FFF2-40B4-BE49-F238E27FC236}">
                <a16:creationId xmlns:a16="http://schemas.microsoft.com/office/drawing/2014/main" id="{7B44DCC9-0325-7911-0063-6B5F15BA1463}"/>
              </a:ext>
            </a:extLst>
          </p:cNvPr>
          <p:cNvPicPr/>
          <p:nvPr/>
        </p:nvPicPr>
        <p:blipFill>
          <a:blip r:embed="rId13">
            <a:clrChange>
              <a:clrFrom>
                <a:srgbClr val="FFFFFF"/>
              </a:clrFrom>
              <a:clrTo>
                <a:srgbClr val="FFFFFF">
                  <a:alpha val="0"/>
                </a:srgbClr>
              </a:clrTo>
            </a:clrChange>
          </a:blip>
          <a:stretch/>
        </p:blipFill>
        <p:spPr>
          <a:xfrm>
            <a:off x="3577994" y="3985878"/>
            <a:ext cx="413626" cy="463576"/>
          </a:xfrm>
          <a:prstGeom prst="rect">
            <a:avLst/>
          </a:prstGeom>
          <a:ln>
            <a:noFill/>
          </a:ln>
        </p:spPr>
      </p:pic>
      <p:sp>
        <p:nvSpPr>
          <p:cNvPr id="41" name="CustomShape 4">
            <a:extLst>
              <a:ext uri="{FF2B5EF4-FFF2-40B4-BE49-F238E27FC236}">
                <a16:creationId xmlns:a16="http://schemas.microsoft.com/office/drawing/2014/main" id="{AC74A2AC-8616-A646-82C0-0D2A010D4074}"/>
              </a:ext>
            </a:extLst>
          </p:cNvPr>
          <p:cNvSpPr/>
          <p:nvPr/>
        </p:nvSpPr>
        <p:spPr>
          <a:xfrm>
            <a:off x="137029" y="4487668"/>
            <a:ext cx="4110654"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92D050"/>
                </a:solidFill>
                <a:effectLst/>
                <a:uLnTx/>
                <a:uFillTx/>
                <a:latin typeface="Century Gothic" panose="020B0502020202020204" pitchFamily="34" charset="0"/>
                <a:ea typeface="+mn-ea"/>
                <a:cs typeface="+mn-cs"/>
              </a:rPr>
              <a:t>Er/</a:t>
            </a:r>
            <a:r>
              <a:rPr kumimoji="0" lang="en-GB" sz="2400" b="1" i="0" u="none" strike="noStrike" kern="1200" cap="none" spc="-1" normalizeH="0" baseline="0" noProof="0" dirty="0" err="1">
                <a:ln>
                  <a:noFill/>
                </a:ln>
                <a:solidFill>
                  <a:srgbClr val="92D050"/>
                </a:solidFill>
                <a:effectLst/>
                <a:uLnTx/>
                <a:uFillTx/>
                <a:latin typeface="Century Gothic" panose="020B0502020202020204" pitchFamily="34" charset="0"/>
                <a:ea typeface="+mn-ea"/>
                <a:cs typeface="+mn-cs"/>
              </a:rPr>
              <a:t>sie</a:t>
            </a:r>
            <a:r>
              <a:rPr kumimoji="0" lang="en-GB" sz="2400" b="1" i="0" u="none" strike="noStrike" kern="1200" cap="none" spc="-1" normalizeH="0" baseline="0" noProof="0" dirty="0">
                <a:ln>
                  <a:noFill/>
                </a:ln>
                <a:solidFill>
                  <a:srgbClr val="92D050"/>
                </a:solidFill>
                <a:effectLst/>
                <a:uLnTx/>
                <a:uFillTx/>
                <a:latin typeface="Century Gothic" panose="020B0502020202020204" pitchFamily="34" charset="0"/>
                <a:ea typeface="+mn-ea"/>
                <a:cs typeface="+mn-cs"/>
              </a:rPr>
              <a:t> </a:t>
            </a:r>
            <a:r>
              <a:rPr lang="en-GB" sz="2400" b="1" spc="-1" dirty="0" err="1">
                <a:solidFill>
                  <a:srgbClr val="002060"/>
                </a:solidFill>
                <a:latin typeface="Century Gothic" panose="020B0502020202020204" pitchFamily="34" charset="0"/>
              </a:rPr>
              <a:t>s</a:t>
            </a:r>
            <a:r>
              <a:rPr lang="en-GB" sz="2400" b="1" spc="-1" dirty="0" err="1">
                <a:solidFill>
                  <a:srgbClr val="FF0000"/>
                </a:solidFill>
                <a:latin typeface="Century Gothic" panose="020B0502020202020204" pitchFamily="34" charset="0"/>
              </a:rPr>
              <a:t>ie</a:t>
            </a:r>
            <a:r>
              <a:rPr lang="en-GB" sz="2400" b="1" spc="-1" dirty="0" err="1">
                <a:solidFill>
                  <a:srgbClr val="002060"/>
                </a:solidFill>
                <a:latin typeface="Century Gothic" panose="020B0502020202020204" pitchFamily="34" charset="0"/>
              </a:rPr>
              <a:t>h</a:t>
            </a:r>
            <a:r>
              <a:rPr kumimoji="0" lang="en-GB" sz="2400" b="1" i="0" u="none" strike="noStrike" kern="1200" cap="none" spc="-1" normalizeH="0" baseline="0" noProof="0" dirty="0">
                <a:ln>
                  <a:noFill/>
                </a:ln>
                <a:solidFill>
                  <a:srgbClr val="92D050"/>
                </a:solidFill>
                <a:effectLst/>
                <a:uLnTx/>
                <a:uFillTx/>
                <a:latin typeface="Century Gothic" panose="020B0502020202020204" pitchFamily="34" charset="0"/>
                <a:ea typeface="+mn-ea"/>
                <a:cs typeface="+mn-cs"/>
              </a:rPr>
              <a:t>t</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einen</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Film.</a:t>
            </a:r>
            <a:endPar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42" name="Google Shape;184;p8">
            <a:extLst>
              <a:ext uri="{FF2B5EF4-FFF2-40B4-BE49-F238E27FC236}">
                <a16:creationId xmlns:a16="http://schemas.microsoft.com/office/drawing/2014/main" id="{D219E336-AD0E-06E1-AD89-64F1917CCDCC}"/>
              </a:ext>
            </a:extLst>
          </p:cNvPr>
          <p:cNvPicPr/>
          <p:nvPr/>
        </p:nvPicPr>
        <p:blipFill>
          <a:blip r:embed="rId13">
            <a:clrChange>
              <a:clrFrom>
                <a:srgbClr val="FFFFFF"/>
              </a:clrFrom>
              <a:clrTo>
                <a:srgbClr val="FFFFFF">
                  <a:alpha val="0"/>
                </a:srgbClr>
              </a:clrTo>
            </a:clrChange>
          </a:blip>
          <a:stretch/>
        </p:blipFill>
        <p:spPr>
          <a:xfrm>
            <a:off x="3577994" y="4532989"/>
            <a:ext cx="413626" cy="463576"/>
          </a:xfrm>
          <a:prstGeom prst="rect">
            <a:avLst/>
          </a:prstGeom>
          <a:ln>
            <a:noFill/>
          </a:ln>
        </p:spPr>
      </p:pic>
      <p:sp>
        <p:nvSpPr>
          <p:cNvPr id="51" name="CustomShape 9">
            <a:extLst>
              <a:ext uri="{FF2B5EF4-FFF2-40B4-BE49-F238E27FC236}">
                <a16:creationId xmlns:a16="http://schemas.microsoft.com/office/drawing/2014/main" id="{4D20941E-B9E9-5029-F4FC-06DDE2D1161A}"/>
              </a:ext>
            </a:extLst>
          </p:cNvPr>
          <p:cNvSpPr/>
          <p:nvPr/>
        </p:nvSpPr>
        <p:spPr>
          <a:xfrm>
            <a:off x="3991620" y="4564575"/>
            <a:ext cx="7796915"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1" normalizeH="0" baseline="0" noProof="0" dirty="0">
                <a:ln>
                  <a:noFill/>
                </a:ln>
                <a:solidFill>
                  <a:srgbClr val="1F3864"/>
                </a:solidFill>
                <a:effectLst/>
                <a:uLnTx/>
                <a:uFillTx/>
                <a:latin typeface="Century Gothic" panose="020B0502020202020204" pitchFamily="34" charset="0"/>
                <a:ea typeface="+mn-ea"/>
                <a:cs typeface="+mn-cs"/>
              </a:rPr>
              <a:t>S/he watches/ is watching a film. </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5" name="CustomShape 9">
            <a:extLst>
              <a:ext uri="{FF2B5EF4-FFF2-40B4-BE49-F238E27FC236}">
                <a16:creationId xmlns:a16="http://schemas.microsoft.com/office/drawing/2014/main" id="{9C7489FB-03C1-AA23-0029-CE26C42575E3}"/>
              </a:ext>
            </a:extLst>
          </p:cNvPr>
          <p:cNvSpPr/>
          <p:nvPr/>
        </p:nvSpPr>
        <p:spPr>
          <a:xfrm>
            <a:off x="4003453" y="2762309"/>
            <a:ext cx="7796915"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1" normalizeH="0" baseline="0" noProof="0" dirty="0">
                <a:ln>
                  <a:noFill/>
                </a:ln>
                <a:solidFill>
                  <a:srgbClr val="1F3864"/>
                </a:solidFill>
                <a:effectLst/>
                <a:uLnTx/>
                <a:uFillTx/>
                <a:latin typeface="Century Gothic" panose="020B0502020202020204" pitchFamily="34" charset="0"/>
                <a:ea typeface="+mn-ea"/>
                <a:cs typeface="+mn-cs"/>
              </a:rPr>
              <a:t>S/he wears/ is wearing a jacket. </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52" name="CustomShape 9">
            <a:extLst>
              <a:ext uri="{FF2B5EF4-FFF2-40B4-BE49-F238E27FC236}">
                <a16:creationId xmlns:a16="http://schemas.microsoft.com/office/drawing/2014/main" id="{6783D61E-E139-1D72-9C37-4E398ED5FE3D}"/>
              </a:ext>
            </a:extLst>
          </p:cNvPr>
          <p:cNvSpPr/>
          <p:nvPr/>
        </p:nvSpPr>
        <p:spPr>
          <a:xfrm>
            <a:off x="3927219" y="3993091"/>
            <a:ext cx="7796915"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1" normalizeH="0" baseline="0" noProof="0" dirty="0">
                <a:ln>
                  <a:noFill/>
                </a:ln>
                <a:solidFill>
                  <a:srgbClr val="1F3864"/>
                </a:solidFill>
                <a:effectLst/>
                <a:uLnTx/>
                <a:uFillTx/>
                <a:latin typeface="Century Gothic" panose="020B0502020202020204" pitchFamily="34" charset="0"/>
                <a:ea typeface="+mn-ea"/>
                <a:cs typeface="+mn-cs"/>
              </a:rPr>
              <a:t>You watch/ are watching a film. </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53" name="CustomShape 9">
            <a:extLst>
              <a:ext uri="{FF2B5EF4-FFF2-40B4-BE49-F238E27FC236}">
                <a16:creationId xmlns:a16="http://schemas.microsoft.com/office/drawing/2014/main" id="{887F4DB4-B98A-2F9B-6879-D4A3AE5FC5D3}"/>
              </a:ext>
            </a:extLst>
          </p:cNvPr>
          <p:cNvSpPr/>
          <p:nvPr/>
        </p:nvSpPr>
        <p:spPr>
          <a:xfrm>
            <a:off x="4036926" y="3458143"/>
            <a:ext cx="7796915"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1" normalizeH="0" baseline="0" noProof="0" dirty="0">
                <a:ln>
                  <a:noFill/>
                </a:ln>
                <a:solidFill>
                  <a:srgbClr val="1F3864"/>
                </a:solidFill>
                <a:effectLst/>
                <a:uLnTx/>
                <a:uFillTx/>
                <a:latin typeface="Century Gothic" panose="020B0502020202020204" pitchFamily="34" charset="0"/>
                <a:ea typeface="+mn-ea"/>
                <a:cs typeface="+mn-cs"/>
              </a:rPr>
              <a:t>I watch/ am watching a film. </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54" name="Picture 53">
            <a:extLst>
              <a:ext uri="{FF2B5EF4-FFF2-40B4-BE49-F238E27FC236}">
                <a16:creationId xmlns:a16="http://schemas.microsoft.com/office/drawing/2014/main" id="{1201BABD-4547-9747-57A2-4461BC340B00}"/>
              </a:ext>
            </a:extLst>
          </p:cNvPr>
          <p:cNvPicPr>
            <a:picLocks noChangeAspect="1"/>
          </p:cNvPicPr>
          <p:nvPr/>
        </p:nvPicPr>
        <p:blipFill>
          <a:blip r:embed="rId22"/>
          <a:stretch>
            <a:fillRect/>
          </a:stretch>
        </p:blipFill>
        <p:spPr>
          <a:xfrm>
            <a:off x="9370685" y="3510348"/>
            <a:ext cx="625269" cy="405774"/>
          </a:xfrm>
          <a:prstGeom prst="rect">
            <a:avLst/>
          </a:prstGeom>
        </p:spPr>
      </p:pic>
      <p:pic>
        <p:nvPicPr>
          <p:cNvPr id="55" name="Picture 54">
            <a:extLst>
              <a:ext uri="{FF2B5EF4-FFF2-40B4-BE49-F238E27FC236}">
                <a16:creationId xmlns:a16="http://schemas.microsoft.com/office/drawing/2014/main" id="{C2A1C382-ECA3-3C59-7534-CD4FA0C3CE65}"/>
              </a:ext>
            </a:extLst>
          </p:cNvPr>
          <p:cNvPicPr>
            <a:picLocks noChangeAspect="1"/>
          </p:cNvPicPr>
          <p:nvPr/>
        </p:nvPicPr>
        <p:blipFill>
          <a:blip r:embed="rId23"/>
          <a:stretch>
            <a:fillRect/>
          </a:stretch>
        </p:blipFill>
        <p:spPr>
          <a:xfrm>
            <a:off x="9829523" y="4031721"/>
            <a:ext cx="627942" cy="402371"/>
          </a:xfrm>
          <a:prstGeom prst="rect">
            <a:avLst/>
          </a:prstGeom>
        </p:spPr>
      </p:pic>
      <p:pic>
        <p:nvPicPr>
          <p:cNvPr id="56" name="Picture 55">
            <a:extLst>
              <a:ext uri="{FF2B5EF4-FFF2-40B4-BE49-F238E27FC236}">
                <a16:creationId xmlns:a16="http://schemas.microsoft.com/office/drawing/2014/main" id="{F6019F88-3CB3-FF0C-E72A-544BF7FE09C0}"/>
              </a:ext>
            </a:extLst>
          </p:cNvPr>
          <p:cNvPicPr>
            <a:picLocks noChangeAspect="1"/>
          </p:cNvPicPr>
          <p:nvPr/>
        </p:nvPicPr>
        <p:blipFill>
          <a:blip r:embed="rId23"/>
          <a:stretch>
            <a:fillRect/>
          </a:stretch>
        </p:blipFill>
        <p:spPr>
          <a:xfrm>
            <a:off x="10584124" y="4571906"/>
            <a:ext cx="627942" cy="402371"/>
          </a:xfrm>
          <a:prstGeom prst="rect">
            <a:avLst/>
          </a:prstGeom>
        </p:spPr>
      </p:pic>
      <p:pic>
        <p:nvPicPr>
          <p:cNvPr id="57" name="Picture 56">
            <a:extLst>
              <a:ext uri="{FF2B5EF4-FFF2-40B4-BE49-F238E27FC236}">
                <a16:creationId xmlns:a16="http://schemas.microsoft.com/office/drawing/2014/main" id="{232B6989-30B2-5DF4-F529-E2381CD2373E}"/>
              </a:ext>
            </a:extLst>
          </p:cNvPr>
          <p:cNvPicPr>
            <a:picLocks noChangeAspect="1"/>
          </p:cNvPicPr>
          <p:nvPr/>
        </p:nvPicPr>
        <p:blipFill>
          <a:blip r:embed="rId24"/>
          <a:stretch>
            <a:fillRect/>
          </a:stretch>
        </p:blipFill>
        <p:spPr>
          <a:xfrm>
            <a:off x="8702037" y="3375006"/>
            <a:ext cx="835224" cy="591363"/>
          </a:xfrm>
          <a:prstGeom prst="rect">
            <a:avLst/>
          </a:prstGeom>
        </p:spPr>
      </p:pic>
      <p:pic>
        <p:nvPicPr>
          <p:cNvPr id="58" name="Picture 57">
            <a:extLst>
              <a:ext uri="{FF2B5EF4-FFF2-40B4-BE49-F238E27FC236}">
                <a16:creationId xmlns:a16="http://schemas.microsoft.com/office/drawing/2014/main" id="{49141D84-22E7-B3DC-9747-D79654CC6C99}"/>
              </a:ext>
            </a:extLst>
          </p:cNvPr>
          <p:cNvPicPr>
            <a:picLocks noChangeAspect="1"/>
          </p:cNvPicPr>
          <p:nvPr/>
        </p:nvPicPr>
        <p:blipFill>
          <a:blip r:embed="rId15">
            <a:clrChange>
              <a:clrFrom>
                <a:srgbClr val="FFFFFE"/>
              </a:clrFrom>
              <a:clrTo>
                <a:srgbClr val="FFFFFE">
                  <a:alpha val="0"/>
                </a:srgbClr>
              </a:clrTo>
            </a:clrChange>
          </a:blip>
          <a:stretch>
            <a:fillRect/>
          </a:stretch>
        </p:blipFill>
        <p:spPr>
          <a:xfrm>
            <a:off x="9037343" y="3957472"/>
            <a:ext cx="737047" cy="518039"/>
          </a:xfrm>
          <a:prstGeom prst="rect">
            <a:avLst/>
          </a:prstGeom>
        </p:spPr>
      </p:pic>
      <p:pic>
        <p:nvPicPr>
          <p:cNvPr id="59" name="Picture 58">
            <a:extLst>
              <a:ext uri="{FF2B5EF4-FFF2-40B4-BE49-F238E27FC236}">
                <a16:creationId xmlns:a16="http://schemas.microsoft.com/office/drawing/2014/main" id="{5CD4F040-2A27-1E9D-C3DB-35C7FB53BCE4}"/>
              </a:ext>
            </a:extLst>
          </p:cNvPr>
          <p:cNvPicPr>
            <a:picLocks noChangeAspect="1"/>
          </p:cNvPicPr>
          <p:nvPr/>
        </p:nvPicPr>
        <p:blipFill>
          <a:blip r:embed="rId25"/>
          <a:stretch>
            <a:fillRect/>
          </a:stretch>
        </p:blipFill>
        <p:spPr>
          <a:xfrm>
            <a:off x="9079650" y="4534762"/>
            <a:ext cx="1377815" cy="487722"/>
          </a:xfrm>
          <a:prstGeom prst="rect">
            <a:avLst/>
          </a:prstGeom>
        </p:spPr>
      </p:pic>
      <p:sp>
        <p:nvSpPr>
          <p:cNvPr id="73" name="CustomShape 4">
            <a:extLst>
              <a:ext uri="{FF2B5EF4-FFF2-40B4-BE49-F238E27FC236}">
                <a16:creationId xmlns:a16="http://schemas.microsoft.com/office/drawing/2014/main" id="{98F70DED-968E-B15C-EDBF-9CA5EE527748}"/>
              </a:ext>
            </a:extLst>
          </p:cNvPr>
          <p:cNvSpPr/>
          <p:nvPr/>
        </p:nvSpPr>
        <p:spPr>
          <a:xfrm>
            <a:off x="188694" y="5183128"/>
            <a:ext cx="4531531"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92D050"/>
                </a:solidFill>
                <a:effectLst/>
                <a:uLnTx/>
                <a:uFillTx/>
                <a:latin typeface="Century Gothic" panose="020B0502020202020204" pitchFamily="34" charset="0"/>
                <a:ea typeface="+mn-ea"/>
                <a:cs typeface="+mn-cs"/>
              </a:rPr>
              <a:t>Ich</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sprech</a:t>
            </a:r>
            <a:r>
              <a:rPr kumimoji="0" lang="en-GB" sz="2400" b="1" i="0" u="none" strike="noStrike" kern="1200" cap="none" spc="-1" normalizeH="0" baseline="0" noProof="0" dirty="0" err="1">
                <a:ln>
                  <a:noFill/>
                </a:ln>
                <a:solidFill>
                  <a:srgbClr val="92D050"/>
                </a:solidFill>
                <a:effectLst/>
                <a:uLnTx/>
                <a:uFillTx/>
                <a:latin typeface="Century Gothic" panose="020B0502020202020204" pitchFamily="34" charset="0"/>
                <a:ea typeface="+mn-ea"/>
                <a:cs typeface="+mn-cs"/>
              </a:rPr>
              <a:t>e</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Deutsch.</a:t>
            </a:r>
            <a:endPar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74" name="Google Shape;184;p8">
            <a:extLst>
              <a:ext uri="{FF2B5EF4-FFF2-40B4-BE49-F238E27FC236}">
                <a16:creationId xmlns:a16="http://schemas.microsoft.com/office/drawing/2014/main" id="{190A800C-CB64-F105-A169-6DEB3013DAB2}"/>
              </a:ext>
            </a:extLst>
          </p:cNvPr>
          <p:cNvPicPr/>
          <p:nvPr/>
        </p:nvPicPr>
        <p:blipFill>
          <a:blip r:embed="rId13">
            <a:clrChange>
              <a:clrFrom>
                <a:srgbClr val="FFFFFF"/>
              </a:clrFrom>
              <a:clrTo>
                <a:srgbClr val="FFFFFF">
                  <a:alpha val="0"/>
                </a:srgbClr>
              </a:clrTo>
            </a:clrChange>
          </a:blip>
          <a:stretch/>
        </p:blipFill>
        <p:spPr>
          <a:xfrm>
            <a:off x="3673179" y="5160311"/>
            <a:ext cx="413626" cy="463576"/>
          </a:xfrm>
          <a:prstGeom prst="rect">
            <a:avLst/>
          </a:prstGeom>
          <a:ln>
            <a:noFill/>
          </a:ln>
        </p:spPr>
      </p:pic>
      <p:sp>
        <p:nvSpPr>
          <p:cNvPr id="75" name="CustomShape 4">
            <a:extLst>
              <a:ext uri="{FF2B5EF4-FFF2-40B4-BE49-F238E27FC236}">
                <a16:creationId xmlns:a16="http://schemas.microsoft.com/office/drawing/2014/main" id="{D8637814-0C57-43C5-2E25-9F0C88FE6D89}"/>
              </a:ext>
            </a:extLst>
          </p:cNvPr>
          <p:cNvSpPr/>
          <p:nvPr/>
        </p:nvSpPr>
        <p:spPr>
          <a:xfrm>
            <a:off x="209880" y="5737792"/>
            <a:ext cx="3506341"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92D050"/>
                </a:solidFill>
                <a:effectLst/>
                <a:uLnTx/>
                <a:uFillTx/>
                <a:latin typeface="Century Gothic" panose="020B0502020202020204" pitchFamily="34" charset="0"/>
                <a:ea typeface="+mn-ea"/>
                <a:cs typeface="+mn-cs"/>
              </a:rPr>
              <a:t>Du</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a:t>
            </a:r>
            <a:r>
              <a:rPr lang="en-GB" sz="2400" b="1" spc="-1" dirty="0" err="1">
                <a:solidFill>
                  <a:srgbClr val="002060"/>
                </a:solidFill>
                <a:latin typeface="Century Gothic" panose="020B0502020202020204" pitchFamily="34" charset="0"/>
              </a:rPr>
              <a:t>spr</a:t>
            </a:r>
            <a:r>
              <a:rPr lang="en-GB" sz="2400" b="1" spc="-1" dirty="0" err="1">
                <a:solidFill>
                  <a:srgbClr val="FF0000"/>
                </a:solidFill>
                <a:latin typeface="Century Gothic" panose="020B0502020202020204" pitchFamily="34" charset="0"/>
              </a:rPr>
              <a:t>i</a:t>
            </a:r>
            <a:r>
              <a:rPr lang="en-GB" sz="2400" b="1" spc="-1" dirty="0" err="1">
                <a:solidFill>
                  <a:srgbClr val="002060"/>
                </a:solidFill>
                <a:latin typeface="Century Gothic" panose="020B0502020202020204" pitchFamily="34" charset="0"/>
              </a:rPr>
              <a:t>ch</a:t>
            </a:r>
            <a:r>
              <a:rPr kumimoji="0" lang="en-GB" sz="2400" b="1" i="0" u="none" strike="noStrike" kern="1200" cap="none" spc="-1" normalizeH="0" baseline="0" noProof="0" dirty="0" err="1">
                <a:ln>
                  <a:noFill/>
                </a:ln>
                <a:solidFill>
                  <a:srgbClr val="92D050"/>
                </a:solidFill>
                <a:effectLst/>
                <a:uLnTx/>
                <a:uFillTx/>
                <a:latin typeface="Century Gothic" panose="020B0502020202020204" pitchFamily="34" charset="0"/>
                <a:ea typeface="+mn-ea"/>
                <a:cs typeface="+mn-cs"/>
              </a:rPr>
              <a:t>st</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Deutsch.</a:t>
            </a:r>
            <a:endPar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76" name="Google Shape;184;p8">
            <a:extLst>
              <a:ext uri="{FF2B5EF4-FFF2-40B4-BE49-F238E27FC236}">
                <a16:creationId xmlns:a16="http://schemas.microsoft.com/office/drawing/2014/main" id="{98889CF7-6093-5110-4211-FBC49B6859E4}"/>
              </a:ext>
            </a:extLst>
          </p:cNvPr>
          <p:cNvPicPr/>
          <p:nvPr/>
        </p:nvPicPr>
        <p:blipFill>
          <a:blip r:embed="rId13">
            <a:clrChange>
              <a:clrFrom>
                <a:srgbClr val="FFFFFF"/>
              </a:clrFrom>
              <a:clrTo>
                <a:srgbClr val="FFFFFF">
                  <a:alpha val="0"/>
                </a:srgbClr>
              </a:clrTo>
            </a:clrChange>
          </a:blip>
          <a:stretch/>
        </p:blipFill>
        <p:spPr>
          <a:xfrm>
            <a:off x="3627873" y="5723828"/>
            <a:ext cx="413626" cy="463576"/>
          </a:xfrm>
          <a:prstGeom prst="rect">
            <a:avLst/>
          </a:prstGeom>
          <a:ln>
            <a:noFill/>
          </a:ln>
        </p:spPr>
      </p:pic>
      <p:sp>
        <p:nvSpPr>
          <p:cNvPr id="77" name="CustomShape 4">
            <a:extLst>
              <a:ext uri="{FF2B5EF4-FFF2-40B4-BE49-F238E27FC236}">
                <a16:creationId xmlns:a16="http://schemas.microsoft.com/office/drawing/2014/main" id="{91EC9446-D20B-FD9F-1ED3-1BE1FC875FDD}"/>
              </a:ext>
            </a:extLst>
          </p:cNvPr>
          <p:cNvSpPr/>
          <p:nvPr/>
        </p:nvSpPr>
        <p:spPr>
          <a:xfrm>
            <a:off x="186908" y="6225618"/>
            <a:ext cx="4110654"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92D050"/>
                </a:solidFill>
                <a:effectLst/>
                <a:uLnTx/>
                <a:uFillTx/>
                <a:latin typeface="Century Gothic" panose="020B0502020202020204" pitchFamily="34" charset="0"/>
                <a:ea typeface="+mn-ea"/>
                <a:cs typeface="+mn-cs"/>
              </a:rPr>
              <a:t>Er/</a:t>
            </a:r>
            <a:r>
              <a:rPr kumimoji="0" lang="en-GB" sz="2400" b="1" i="0" u="none" strike="noStrike" kern="1200" cap="none" spc="-1" normalizeH="0" baseline="0" noProof="0" dirty="0" err="1">
                <a:ln>
                  <a:noFill/>
                </a:ln>
                <a:solidFill>
                  <a:srgbClr val="92D050"/>
                </a:solidFill>
                <a:effectLst/>
                <a:uLnTx/>
                <a:uFillTx/>
                <a:latin typeface="Century Gothic" panose="020B0502020202020204" pitchFamily="34" charset="0"/>
                <a:ea typeface="+mn-ea"/>
                <a:cs typeface="+mn-cs"/>
              </a:rPr>
              <a:t>sie</a:t>
            </a:r>
            <a:r>
              <a:rPr kumimoji="0" lang="en-GB" sz="2400" b="1" i="0" u="none" strike="noStrike" kern="1200" cap="none" spc="-1" normalizeH="0" baseline="0" noProof="0" dirty="0">
                <a:ln>
                  <a:noFill/>
                </a:ln>
                <a:solidFill>
                  <a:srgbClr val="92D050"/>
                </a:solidFill>
                <a:effectLst/>
                <a:uLnTx/>
                <a:uFillTx/>
                <a:latin typeface="Century Gothic" panose="020B0502020202020204" pitchFamily="34" charset="0"/>
                <a:ea typeface="+mn-ea"/>
                <a:cs typeface="+mn-cs"/>
              </a:rPr>
              <a:t> </a:t>
            </a:r>
            <a:r>
              <a:rPr lang="en-GB" sz="2400" b="1" spc="-1" dirty="0" err="1">
                <a:solidFill>
                  <a:srgbClr val="002060"/>
                </a:solidFill>
                <a:latin typeface="Century Gothic" panose="020B0502020202020204" pitchFamily="34" charset="0"/>
              </a:rPr>
              <a:t>spr</a:t>
            </a:r>
            <a:r>
              <a:rPr lang="en-GB" sz="2400" b="1" spc="-1" dirty="0" err="1">
                <a:solidFill>
                  <a:srgbClr val="FF0000"/>
                </a:solidFill>
                <a:latin typeface="Century Gothic" panose="020B0502020202020204" pitchFamily="34" charset="0"/>
              </a:rPr>
              <a:t>i</a:t>
            </a:r>
            <a:r>
              <a:rPr lang="en-GB" sz="2400" b="1" spc="-1" dirty="0" err="1">
                <a:solidFill>
                  <a:srgbClr val="002060"/>
                </a:solidFill>
                <a:latin typeface="Century Gothic" panose="020B0502020202020204" pitchFamily="34" charset="0"/>
              </a:rPr>
              <a:t>ch</a:t>
            </a:r>
            <a:r>
              <a:rPr kumimoji="0" lang="en-GB" sz="2400" b="1" i="0" u="none" strike="noStrike" kern="1200" cap="none" spc="-1" normalizeH="0" baseline="0" noProof="0" dirty="0">
                <a:ln>
                  <a:noFill/>
                </a:ln>
                <a:solidFill>
                  <a:srgbClr val="92D050"/>
                </a:solidFill>
                <a:effectLst/>
                <a:uLnTx/>
                <a:uFillTx/>
                <a:latin typeface="Century Gothic" panose="020B0502020202020204" pitchFamily="34" charset="0"/>
                <a:ea typeface="+mn-ea"/>
                <a:cs typeface="+mn-cs"/>
              </a:rPr>
              <a:t>t</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Deutsch.</a:t>
            </a:r>
            <a:endPar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78" name="Google Shape;184;p8">
            <a:extLst>
              <a:ext uri="{FF2B5EF4-FFF2-40B4-BE49-F238E27FC236}">
                <a16:creationId xmlns:a16="http://schemas.microsoft.com/office/drawing/2014/main" id="{1D081B20-F94F-8B9E-C2B2-0A388A199B48}"/>
              </a:ext>
            </a:extLst>
          </p:cNvPr>
          <p:cNvPicPr/>
          <p:nvPr/>
        </p:nvPicPr>
        <p:blipFill>
          <a:blip r:embed="rId13">
            <a:clrChange>
              <a:clrFrom>
                <a:srgbClr val="FFFFFF"/>
              </a:clrFrom>
              <a:clrTo>
                <a:srgbClr val="FFFFFF">
                  <a:alpha val="0"/>
                </a:srgbClr>
              </a:clrTo>
            </a:clrChange>
          </a:blip>
          <a:stretch/>
        </p:blipFill>
        <p:spPr>
          <a:xfrm>
            <a:off x="3627873" y="6270939"/>
            <a:ext cx="413626" cy="463576"/>
          </a:xfrm>
          <a:prstGeom prst="rect">
            <a:avLst/>
          </a:prstGeom>
          <a:ln>
            <a:noFill/>
          </a:ln>
        </p:spPr>
      </p:pic>
      <p:pic>
        <p:nvPicPr>
          <p:cNvPr id="82" name="Picture 81">
            <a:extLst>
              <a:ext uri="{FF2B5EF4-FFF2-40B4-BE49-F238E27FC236}">
                <a16:creationId xmlns:a16="http://schemas.microsoft.com/office/drawing/2014/main" id="{FDB475D9-95D6-F1E2-C0AA-C48FD200A984}"/>
              </a:ext>
            </a:extLst>
          </p:cNvPr>
          <p:cNvPicPr>
            <a:picLocks noChangeAspect="1"/>
          </p:cNvPicPr>
          <p:nvPr/>
        </p:nvPicPr>
        <p:blipFill>
          <a:blip r:embed="rId24"/>
          <a:stretch>
            <a:fillRect/>
          </a:stretch>
        </p:blipFill>
        <p:spPr>
          <a:xfrm>
            <a:off x="8751916" y="5112956"/>
            <a:ext cx="835224" cy="591363"/>
          </a:xfrm>
          <a:prstGeom prst="rect">
            <a:avLst/>
          </a:prstGeom>
        </p:spPr>
      </p:pic>
      <p:pic>
        <p:nvPicPr>
          <p:cNvPr id="83" name="Picture 82">
            <a:extLst>
              <a:ext uri="{FF2B5EF4-FFF2-40B4-BE49-F238E27FC236}">
                <a16:creationId xmlns:a16="http://schemas.microsoft.com/office/drawing/2014/main" id="{23A49C32-67E3-C611-6C18-2B311A18C45D}"/>
              </a:ext>
            </a:extLst>
          </p:cNvPr>
          <p:cNvPicPr>
            <a:picLocks noChangeAspect="1"/>
          </p:cNvPicPr>
          <p:nvPr/>
        </p:nvPicPr>
        <p:blipFill>
          <a:blip r:embed="rId15">
            <a:clrChange>
              <a:clrFrom>
                <a:srgbClr val="FFFFFE"/>
              </a:clrFrom>
              <a:clrTo>
                <a:srgbClr val="FFFFFE">
                  <a:alpha val="0"/>
                </a:srgbClr>
              </a:clrTo>
            </a:clrChange>
          </a:blip>
          <a:stretch>
            <a:fillRect/>
          </a:stretch>
        </p:blipFill>
        <p:spPr>
          <a:xfrm>
            <a:off x="9207189" y="5695677"/>
            <a:ext cx="737047" cy="518039"/>
          </a:xfrm>
          <a:prstGeom prst="rect">
            <a:avLst/>
          </a:prstGeom>
        </p:spPr>
      </p:pic>
      <p:pic>
        <p:nvPicPr>
          <p:cNvPr id="84" name="Picture 83">
            <a:extLst>
              <a:ext uri="{FF2B5EF4-FFF2-40B4-BE49-F238E27FC236}">
                <a16:creationId xmlns:a16="http://schemas.microsoft.com/office/drawing/2014/main" id="{041B9A74-84D1-731D-0592-BEBD3FF1332C}"/>
              </a:ext>
            </a:extLst>
          </p:cNvPr>
          <p:cNvPicPr>
            <a:picLocks noChangeAspect="1"/>
          </p:cNvPicPr>
          <p:nvPr/>
        </p:nvPicPr>
        <p:blipFill>
          <a:blip r:embed="rId25"/>
          <a:stretch>
            <a:fillRect/>
          </a:stretch>
        </p:blipFill>
        <p:spPr>
          <a:xfrm>
            <a:off x="9364880" y="6196822"/>
            <a:ext cx="1377815" cy="487722"/>
          </a:xfrm>
          <a:prstGeom prst="rect">
            <a:avLst/>
          </a:prstGeom>
        </p:spPr>
      </p:pic>
      <p:sp>
        <p:nvSpPr>
          <p:cNvPr id="85" name="CustomShape 9">
            <a:extLst>
              <a:ext uri="{FF2B5EF4-FFF2-40B4-BE49-F238E27FC236}">
                <a16:creationId xmlns:a16="http://schemas.microsoft.com/office/drawing/2014/main" id="{56F5FF0C-43C7-7F09-5A4B-1F186996B8B3}"/>
              </a:ext>
            </a:extLst>
          </p:cNvPr>
          <p:cNvSpPr/>
          <p:nvPr/>
        </p:nvSpPr>
        <p:spPr>
          <a:xfrm>
            <a:off x="4086805" y="5173143"/>
            <a:ext cx="7796915"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1" normalizeH="0" baseline="0" noProof="0" dirty="0">
                <a:ln>
                  <a:noFill/>
                </a:ln>
                <a:solidFill>
                  <a:srgbClr val="1F3864"/>
                </a:solidFill>
                <a:effectLst/>
                <a:uLnTx/>
                <a:uFillTx/>
                <a:latin typeface="Century Gothic" panose="020B0502020202020204" pitchFamily="34" charset="0"/>
                <a:ea typeface="+mn-ea"/>
                <a:cs typeface="+mn-cs"/>
              </a:rPr>
              <a:t>I speak/ am speaking German. </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86" name="CustomShape 9">
            <a:extLst>
              <a:ext uri="{FF2B5EF4-FFF2-40B4-BE49-F238E27FC236}">
                <a16:creationId xmlns:a16="http://schemas.microsoft.com/office/drawing/2014/main" id="{077066DF-2B62-9FD2-3A98-A8AA4AD7C9B7}"/>
              </a:ext>
            </a:extLst>
          </p:cNvPr>
          <p:cNvSpPr/>
          <p:nvPr/>
        </p:nvSpPr>
        <p:spPr>
          <a:xfrm>
            <a:off x="4055653" y="5693821"/>
            <a:ext cx="7796915"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1" normalizeH="0" baseline="0" noProof="0" dirty="0">
                <a:ln>
                  <a:noFill/>
                </a:ln>
                <a:solidFill>
                  <a:srgbClr val="1F3864"/>
                </a:solidFill>
                <a:effectLst/>
                <a:uLnTx/>
                <a:uFillTx/>
                <a:latin typeface="Century Gothic" panose="020B0502020202020204" pitchFamily="34" charset="0"/>
                <a:ea typeface="+mn-ea"/>
                <a:cs typeface="+mn-cs"/>
              </a:rPr>
              <a:t>You speak/ are speaking German. </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87" name="CustomShape 9">
            <a:extLst>
              <a:ext uri="{FF2B5EF4-FFF2-40B4-BE49-F238E27FC236}">
                <a16:creationId xmlns:a16="http://schemas.microsoft.com/office/drawing/2014/main" id="{216A9015-FCB2-8F5F-C7FE-A5C44B4AED1D}"/>
              </a:ext>
            </a:extLst>
          </p:cNvPr>
          <p:cNvSpPr/>
          <p:nvPr/>
        </p:nvSpPr>
        <p:spPr>
          <a:xfrm>
            <a:off x="4071229" y="6201876"/>
            <a:ext cx="7796915"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1" normalizeH="0" baseline="0" noProof="0" dirty="0">
                <a:ln>
                  <a:noFill/>
                </a:ln>
                <a:solidFill>
                  <a:srgbClr val="1F3864"/>
                </a:solidFill>
                <a:effectLst/>
                <a:uLnTx/>
                <a:uFillTx/>
                <a:latin typeface="Century Gothic" panose="020B0502020202020204" pitchFamily="34" charset="0"/>
                <a:ea typeface="+mn-ea"/>
                <a:cs typeface="+mn-cs"/>
              </a:rPr>
              <a:t>S/he speaks/ is speaking German. </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88" name="Picture 87">
            <a:extLst>
              <a:ext uri="{FF2B5EF4-FFF2-40B4-BE49-F238E27FC236}">
                <a16:creationId xmlns:a16="http://schemas.microsoft.com/office/drawing/2014/main" id="{C259E16E-E9F0-D9C7-4BBE-E92F546B3A05}"/>
              </a:ext>
            </a:extLst>
          </p:cNvPr>
          <p:cNvPicPr>
            <a:picLocks noChangeAspect="1"/>
          </p:cNvPicPr>
          <p:nvPr/>
        </p:nvPicPr>
        <p:blipFill>
          <a:blip r:embed="rId26"/>
          <a:stretch>
            <a:fillRect/>
          </a:stretch>
        </p:blipFill>
        <p:spPr>
          <a:xfrm>
            <a:off x="9446751" y="5270824"/>
            <a:ext cx="375960" cy="342647"/>
          </a:xfrm>
          <a:prstGeom prst="rect">
            <a:avLst/>
          </a:prstGeom>
        </p:spPr>
      </p:pic>
      <p:pic>
        <p:nvPicPr>
          <p:cNvPr id="90" name="Picture 89">
            <a:extLst>
              <a:ext uri="{FF2B5EF4-FFF2-40B4-BE49-F238E27FC236}">
                <a16:creationId xmlns:a16="http://schemas.microsoft.com/office/drawing/2014/main" id="{95A54340-2178-364A-980D-48E93C426C77}"/>
              </a:ext>
            </a:extLst>
          </p:cNvPr>
          <p:cNvPicPr>
            <a:picLocks noChangeAspect="1"/>
          </p:cNvPicPr>
          <p:nvPr/>
        </p:nvPicPr>
        <p:blipFill>
          <a:blip r:embed="rId27"/>
          <a:stretch>
            <a:fillRect/>
          </a:stretch>
        </p:blipFill>
        <p:spPr>
          <a:xfrm>
            <a:off x="9963793" y="5721766"/>
            <a:ext cx="371888" cy="341406"/>
          </a:xfrm>
          <a:prstGeom prst="rect">
            <a:avLst/>
          </a:prstGeom>
        </p:spPr>
      </p:pic>
      <p:pic>
        <p:nvPicPr>
          <p:cNvPr id="92" name="Picture 91">
            <a:extLst>
              <a:ext uri="{FF2B5EF4-FFF2-40B4-BE49-F238E27FC236}">
                <a16:creationId xmlns:a16="http://schemas.microsoft.com/office/drawing/2014/main" id="{E36B0F26-E9BD-1BA2-E983-038584CB5259}"/>
              </a:ext>
            </a:extLst>
          </p:cNvPr>
          <p:cNvPicPr>
            <a:picLocks noChangeAspect="1"/>
          </p:cNvPicPr>
          <p:nvPr/>
        </p:nvPicPr>
        <p:blipFill>
          <a:blip r:embed="rId27"/>
          <a:stretch>
            <a:fillRect/>
          </a:stretch>
        </p:blipFill>
        <p:spPr>
          <a:xfrm>
            <a:off x="10898095" y="6319109"/>
            <a:ext cx="371888" cy="341406"/>
          </a:xfrm>
          <a:prstGeom prst="rect">
            <a:avLst/>
          </a:prstGeom>
        </p:spPr>
      </p:pic>
    </p:spTree>
    <p:extLst>
      <p:ext uri="{BB962C8B-B14F-4D97-AF65-F5344CB8AC3E}">
        <p14:creationId xmlns:p14="http://schemas.microsoft.com/office/powerpoint/2010/main" val="550838558"/>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3" name="T3_W4_7.1.wav"/>
                                        </p:tgtEl>
                                      </p:cMediaNode>
                                    </p:audio>
                                  </p:subTnLst>
                                </p:cTn>
                              </p:par>
                              <p:par>
                                <p:cTn id="15" presetID="1"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27"/>
                                            </p:cond>
                                          </p:stCondLst>
                                          <p:endCondLst>
                                            <p:cond evt="onStopAudio" delay="0">
                                              <p:tgtEl>
                                                <p:sldTgt/>
                                              </p:tgtEl>
                                            </p:cond>
                                          </p:endCondLst>
                                        </p:cTn>
                                        <p:tgtEl>
                                          <p:sndTgt r:embed="rId4" name="T3_W4_7.2.wav"/>
                                        </p:tgtEl>
                                      </p:cMediaNode>
                                    </p:audio>
                                  </p:subTnLst>
                                </p:cTn>
                              </p:par>
                              <p:par>
                                <p:cTn id="29" presetID="1" presetClass="entr" presetSubtype="0" fill="hold" nodeType="with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7"/>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5" name="T3_W4_7.3.wav"/>
                                        </p:tgtEl>
                                      </p:cMediaNode>
                                    </p:audio>
                                  </p:subTnLst>
                                </p:cTn>
                              </p:par>
                              <p:par>
                                <p:cTn id="43" presetID="1" presetClass="entr" presetSubtype="0" fill="hold" nodeType="withEffect">
                                  <p:stCondLst>
                                    <p:cond delay="0"/>
                                  </p:stCondLst>
                                  <p:childTnLst>
                                    <p:set>
                                      <p:cBhvr>
                                        <p:cTn id="44" dur="1" fill="hold">
                                          <p:stCondLst>
                                            <p:cond delay="0"/>
                                          </p:stCondLst>
                                        </p:cTn>
                                        <p:tgtEl>
                                          <p:spTgt spid="19"/>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14"/>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18"/>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25"/>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5"/>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57"/>
                                            </p:cond>
                                          </p:stCondLst>
                                          <p:endCondLst>
                                            <p:cond evt="onStopAudio" delay="0">
                                              <p:tgtEl>
                                                <p:sldTgt/>
                                              </p:tgtEl>
                                            </p:cond>
                                          </p:endCondLst>
                                        </p:cTn>
                                        <p:tgtEl>
                                          <p:sndTgt r:embed="rId6" name="T3_W4_7.4.wav"/>
                                        </p:tgtEl>
                                      </p:cMediaNode>
                                    </p:audio>
                                  </p:subTnLst>
                                </p:cTn>
                              </p:par>
                              <p:par>
                                <p:cTn id="59" presetID="1" presetClass="entr" presetSubtype="0" fill="hold" nodeType="withEffect">
                                  <p:stCondLst>
                                    <p:cond delay="0"/>
                                  </p:stCondLst>
                                  <p:childTnLst>
                                    <p:set>
                                      <p:cBhvr>
                                        <p:cTn id="60" dur="1" fill="hold">
                                          <p:stCondLst>
                                            <p:cond delay="0"/>
                                          </p:stCondLst>
                                        </p:cTn>
                                        <p:tgtEl>
                                          <p:spTgt spid="36"/>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38"/>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54"/>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57"/>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53"/>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39"/>
                                        </p:tgtEl>
                                        <p:attrNameLst>
                                          <p:attrName>style.visibility</p:attrName>
                                        </p:attrNameLst>
                                      </p:cBhvr>
                                      <p:to>
                                        <p:strVal val="visible"/>
                                      </p:to>
                                    </p:set>
                                  </p:childTnLst>
                                  <p:subTnLst>
                                    <p:audio>
                                      <p:cMediaNode>
                                        <p:cTn display="0" masterRel="sameClick">
                                          <p:stCondLst>
                                            <p:cond evt="begin" delay="0">
                                              <p:tn val="73"/>
                                            </p:cond>
                                          </p:stCondLst>
                                          <p:endCondLst>
                                            <p:cond evt="onStopAudio" delay="0">
                                              <p:tgtEl>
                                                <p:sldTgt/>
                                              </p:tgtEl>
                                            </p:cond>
                                          </p:endCondLst>
                                        </p:cTn>
                                        <p:tgtEl>
                                          <p:sndTgt r:embed="rId7" name="T3_W4_7.5.wav"/>
                                        </p:tgtEl>
                                      </p:cMediaNode>
                                    </p:audio>
                                  </p:subTnLst>
                                </p:cTn>
                              </p:par>
                              <p:par>
                                <p:cTn id="75" presetID="1" presetClass="entr" presetSubtype="0" fill="hold" nodeType="withEffect">
                                  <p:stCondLst>
                                    <p:cond delay="0"/>
                                  </p:stCondLst>
                                  <p:childTnLst>
                                    <p:set>
                                      <p:cBhvr>
                                        <p:cTn id="76" dur="1" fill="hold">
                                          <p:stCondLst>
                                            <p:cond delay="0"/>
                                          </p:stCondLst>
                                        </p:cTn>
                                        <p:tgtEl>
                                          <p:spTgt spid="40"/>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55"/>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58"/>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nodeType="clickEffect">
                                  <p:stCondLst>
                                    <p:cond delay="0"/>
                                  </p:stCondLst>
                                  <p:childTnLst>
                                    <p:set>
                                      <p:cBhvr>
                                        <p:cTn id="84" dur="1" fill="hold">
                                          <p:stCondLst>
                                            <p:cond delay="0"/>
                                          </p:stCondLst>
                                        </p:cTn>
                                        <p:tgtEl>
                                          <p:spTgt spid="52"/>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nodeType="clickEffect">
                                  <p:stCondLst>
                                    <p:cond delay="0"/>
                                  </p:stCondLst>
                                  <p:childTnLst>
                                    <p:set>
                                      <p:cBhvr>
                                        <p:cTn id="88" dur="1" fill="hold">
                                          <p:stCondLst>
                                            <p:cond delay="0"/>
                                          </p:stCondLst>
                                        </p:cTn>
                                        <p:tgtEl>
                                          <p:spTgt spid="41"/>
                                        </p:tgtEl>
                                        <p:attrNameLst>
                                          <p:attrName>style.visibility</p:attrName>
                                        </p:attrNameLst>
                                      </p:cBhvr>
                                      <p:to>
                                        <p:strVal val="visible"/>
                                      </p:to>
                                    </p:set>
                                  </p:childTnLst>
                                  <p:subTnLst>
                                    <p:audio>
                                      <p:cMediaNode>
                                        <p:cTn display="0" masterRel="sameClick">
                                          <p:stCondLst>
                                            <p:cond evt="begin" delay="0">
                                              <p:tn val="87"/>
                                            </p:cond>
                                          </p:stCondLst>
                                          <p:endCondLst>
                                            <p:cond evt="onStopAudio" delay="0">
                                              <p:tgtEl>
                                                <p:sldTgt/>
                                              </p:tgtEl>
                                            </p:cond>
                                          </p:endCondLst>
                                        </p:cTn>
                                        <p:tgtEl>
                                          <p:sndTgt r:embed="rId8" name="T3_W4_7.6.wav"/>
                                        </p:tgtEl>
                                      </p:cMediaNode>
                                    </p:audio>
                                  </p:subTnLst>
                                </p:cTn>
                              </p:par>
                              <p:par>
                                <p:cTn id="89" presetID="1" presetClass="entr" presetSubtype="0" fill="hold" nodeType="withEffect">
                                  <p:stCondLst>
                                    <p:cond delay="0"/>
                                  </p:stCondLst>
                                  <p:childTnLst>
                                    <p:set>
                                      <p:cBhvr>
                                        <p:cTn id="90" dur="1" fill="hold">
                                          <p:stCondLst>
                                            <p:cond delay="0"/>
                                          </p:stCondLst>
                                        </p:cTn>
                                        <p:tgtEl>
                                          <p:spTgt spid="42"/>
                                        </p:tgtEl>
                                        <p:attrNameLst>
                                          <p:attrName>style.visibility</p:attrName>
                                        </p:attrNameLst>
                                      </p:cBhvr>
                                      <p:to>
                                        <p:strVal val="visible"/>
                                      </p:to>
                                    </p:set>
                                  </p:childTnLst>
                                </p:cTn>
                              </p:par>
                            </p:childTnLst>
                          </p:cTn>
                        </p:par>
                        <p:par>
                          <p:cTn id="91" fill="hold">
                            <p:stCondLst>
                              <p:cond delay="0"/>
                            </p:stCondLst>
                            <p:childTnLst>
                              <p:par>
                                <p:cTn id="92" presetID="1" presetClass="entr" presetSubtype="0" fill="hold" nodeType="afterEffect">
                                  <p:stCondLst>
                                    <p:cond delay="0"/>
                                  </p:stCondLst>
                                  <p:childTnLst>
                                    <p:set>
                                      <p:cBhvr>
                                        <p:cTn id="93" dur="1" fill="hold">
                                          <p:stCondLst>
                                            <p:cond delay="0"/>
                                          </p:stCondLst>
                                        </p:cTn>
                                        <p:tgtEl>
                                          <p:spTgt spid="56"/>
                                        </p:tgtEl>
                                        <p:attrNameLst>
                                          <p:attrName>style.visibility</p:attrName>
                                        </p:attrNameLst>
                                      </p:cBhvr>
                                      <p:to>
                                        <p:strVal val="visible"/>
                                      </p:to>
                                    </p:set>
                                  </p:childTnLst>
                                </p:cTn>
                              </p:par>
                              <p:par>
                                <p:cTn id="94" presetID="1" presetClass="entr" presetSubtype="0" fill="hold" nodeType="withEffect">
                                  <p:stCondLst>
                                    <p:cond delay="0"/>
                                  </p:stCondLst>
                                  <p:childTnLst>
                                    <p:set>
                                      <p:cBhvr>
                                        <p:cTn id="95" dur="1" fill="hold">
                                          <p:stCondLst>
                                            <p:cond delay="0"/>
                                          </p:stCondLst>
                                        </p:cTn>
                                        <p:tgtEl>
                                          <p:spTgt spid="59"/>
                                        </p:tgtEl>
                                        <p:attrNameLst>
                                          <p:attrName>style.visibility</p:attrName>
                                        </p:attrNameLst>
                                      </p:cBhvr>
                                      <p:to>
                                        <p:strVal val="visible"/>
                                      </p:to>
                                    </p:set>
                                  </p:childTnLst>
                                </p:cTn>
                              </p:par>
                            </p:childTnLst>
                          </p:cTn>
                        </p:par>
                      </p:childTnLst>
                    </p:cTn>
                  </p:par>
                  <p:par>
                    <p:cTn id="96" fill="hold">
                      <p:stCondLst>
                        <p:cond delay="indefinite"/>
                      </p:stCondLst>
                      <p:childTnLst>
                        <p:par>
                          <p:cTn id="97" fill="hold">
                            <p:stCondLst>
                              <p:cond delay="0"/>
                            </p:stCondLst>
                            <p:childTnLst>
                              <p:par>
                                <p:cTn id="98" presetID="1" presetClass="entr" presetSubtype="0" fill="hold" nodeType="clickEffect">
                                  <p:stCondLst>
                                    <p:cond delay="0"/>
                                  </p:stCondLst>
                                  <p:childTnLst>
                                    <p:set>
                                      <p:cBhvr>
                                        <p:cTn id="99" dur="1" fill="hold">
                                          <p:stCondLst>
                                            <p:cond delay="0"/>
                                          </p:stCondLst>
                                        </p:cTn>
                                        <p:tgtEl>
                                          <p:spTgt spid="51"/>
                                        </p:tgtEl>
                                        <p:attrNameLst>
                                          <p:attrName>style.visibility</p:attrName>
                                        </p:attrNameLst>
                                      </p:cBhvr>
                                      <p:to>
                                        <p:strVal val="visible"/>
                                      </p:to>
                                    </p:set>
                                  </p:childTnLst>
                                </p:cTn>
                              </p:par>
                            </p:childTnLst>
                          </p:cTn>
                        </p:par>
                      </p:childTnLst>
                    </p:cTn>
                  </p:par>
                  <p:par>
                    <p:cTn id="100" fill="hold">
                      <p:stCondLst>
                        <p:cond delay="indefinite"/>
                      </p:stCondLst>
                      <p:childTnLst>
                        <p:par>
                          <p:cTn id="101" fill="hold">
                            <p:stCondLst>
                              <p:cond delay="0"/>
                            </p:stCondLst>
                            <p:childTnLst>
                              <p:par>
                                <p:cTn id="102" presetID="1" presetClass="entr" presetSubtype="0" fill="hold" grpId="0" nodeType="clickEffect">
                                  <p:stCondLst>
                                    <p:cond delay="0"/>
                                  </p:stCondLst>
                                  <p:childTnLst>
                                    <p:set>
                                      <p:cBhvr>
                                        <p:cTn id="103"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102"/>
                                            </p:cond>
                                          </p:stCondLst>
                                          <p:endCondLst>
                                            <p:cond evt="onStopAudio" delay="0">
                                              <p:tgtEl>
                                                <p:sldTgt/>
                                              </p:tgtEl>
                                            </p:cond>
                                          </p:endCondLst>
                                        </p:cTn>
                                        <p:tgtEl>
                                          <p:sndTgt r:embed="rId9" name="T3_W4_7.7.wav"/>
                                        </p:tgtEl>
                                      </p:cMediaNode>
                                    </p:audio>
                                  </p:subTnLst>
                                </p:cTn>
                              </p:par>
                              <p:par>
                                <p:cTn id="104" presetID="1" presetClass="entr" presetSubtype="0" fill="hold" nodeType="withEffect">
                                  <p:stCondLst>
                                    <p:cond delay="0"/>
                                  </p:stCondLst>
                                  <p:childTnLst>
                                    <p:set>
                                      <p:cBhvr>
                                        <p:cTn id="105" dur="1" fill="hold">
                                          <p:stCondLst>
                                            <p:cond delay="0"/>
                                          </p:stCondLst>
                                        </p:cTn>
                                        <p:tgtEl>
                                          <p:spTgt spid="73"/>
                                        </p:tgtEl>
                                        <p:attrNameLst>
                                          <p:attrName>style.visibility</p:attrName>
                                        </p:attrNameLst>
                                      </p:cBhvr>
                                      <p:to>
                                        <p:strVal val="visible"/>
                                      </p:to>
                                    </p:set>
                                  </p:childTnLst>
                                </p:cTn>
                              </p:par>
                              <p:par>
                                <p:cTn id="106" presetID="1" presetClass="entr" presetSubtype="0" fill="hold" nodeType="withEffect">
                                  <p:stCondLst>
                                    <p:cond delay="0"/>
                                  </p:stCondLst>
                                  <p:childTnLst>
                                    <p:set>
                                      <p:cBhvr>
                                        <p:cTn id="107" dur="1" fill="hold">
                                          <p:stCondLst>
                                            <p:cond delay="0"/>
                                          </p:stCondLst>
                                        </p:cTn>
                                        <p:tgtEl>
                                          <p:spTgt spid="74"/>
                                        </p:tgtEl>
                                        <p:attrNameLst>
                                          <p:attrName>style.visibility</p:attrName>
                                        </p:attrNameLst>
                                      </p:cBhvr>
                                      <p:to>
                                        <p:strVal val="visible"/>
                                      </p:to>
                                    </p:set>
                                  </p:childTnLst>
                                </p:cTn>
                              </p:par>
                              <p:par>
                                <p:cTn id="108" presetID="1" presetClass="entr" presetSubtype="0" fill="hold" nodeType="withEffect">
                                  <p:stCondLst>
                                    <p:cond delay="0"/>
                                  </p:stCondLst>
                                  <p:childTnLst>
                                    <p:set>
                                      <p:cBhvr>
                                        <p:cTn id="109" dur="1" fill="hold">
                                          <p:stCondLst>
                                            <p:cond delay="0"/>
                                          </p:stCondLst>
                                        </p:cTn>
                                        <p:tgtEl>
                                          <p:spTgt spid="82"/>
                                        </p:tgtEl>
                                        <p:attrNameLst>
                                          <p:attrName>style.visibility</p:attrName>
                                        </p:attrNameLst>
                                      </p:cBhvr>
                                      <p:to>
                                        <p:strVal val="visible"/>
                                      </p:to>
                                    </p:set>
                                  </p:childTnLst>
                                </p:cTn>
                              </p:par>
                              <p:par>
                                <p:cTn id="110" presetID="1" presetClass="entr" presetSubtype="0" fill="hold" nodeType="withEffect">
                                  <p:stCondLst>
                                    <p:cond delay="0"/>
                                  </p:stCondLst>
                                  <p:childTnLst>
                                    <p:set>
                                      <p:cBhvr>
                                        <p:cTn id="111" dur="1" fill="hold">
                                          <p:stCondLst>
                                            <p:cond delay="0"/>
                                          </p:stCondLst>
                                        </p:cTn>
                                        <p:tgtEl>
                                          <p:spTgt spid="88"/>
                                        </p:tgtEl>
                                        <p:attrNameLst>
                                          <p:attrName>style.visibility</p:attrName>
                                        </p:attrNameLst>
                                      </p:cBhvr>
                                      <p:to>
                                        <p:strVal val="visible"/>
                                      </p:to>
                                    </p:set>
                                  </p:childTnLst>
                                </p:cTn>
                              </p:par>
                            </p:childTnLst>
                          </p:cTn>
                        </p:par>
                      </p:childTnLst>
                    </p:cTn>
                  </p:par>
                  <p:par>
                    <p:cTn id="112" fill="hold">
                      <p:stCondLst>
                        <p:cond delay="indefinite"/>
                      </p:stCondLst>
                      <p:childTnLst>
                        <p:par>
                          <p:cTn id="113" fill="hold">
                            <p:stCondLst>
                              <p:cond delay="0"/>
                            </p:stCondLst>
                            <p:childTnLst>
                              <p:par>
                                <p:cTn id="114" presetID="1" presetClass="entr" presetSubtype="0" fill="hold" nodeType="clickEffect">
                                  <p:stCondLst>
                                    <p:cond delay="0"/>
                                  </p:stCondLst>
                                  <p:childTnLst>
                                    <p:set>
                                      <p:cBhvr>
                                        <p:cTn id="115" dur="1" fill="hold">
                                          <p:stCondLst>
                                            <p:cond delay="0"/>
                                          </p:stCondLst>
                                        </p:cTn>
                                        <p:tgtEl>
                                          <p:spTgt spid="85"/>
                                        </p:tgtEl>
                                        <p:attrNameLst>
                                          <p:attrName>style.visibility</p:attrName>
                                        </p:attrNameLst>
                                      </p:cBhvr>
                                      <p:to>
                                        <p:strVal val="visible"/>
                                      </p:to>
                                    </p:set>
                                  </p:childTnLst>
                                </p:cTn>
                              </p:par>
                            </p:childTnLst>
                          </p:cTn>
                        </p:par>
                      </p:childTnLst>
                    </p:cTn>
                  </p:par>
                  <p:par>
                    <p:cTn id="116" fill="hold">
                      <p:stCondLst>
                        <p:cond delay="indefinite"/>
                      </p:stCondLst>
                      <p:childTnLst>
                        <p:par>
                          <p:cTn id="117" fill="hold">
                            <p:stCondLst>
                              <p:cond delay="0"/>
                            </p:stCondLst>
                            <p:childTnLst>
                              <p:par>
                                <p:cTn id="118" presetID="1" presetClass="entr" presetSubtype="0" fill="hold" nodeType="clickEffect">
                                  <p:stCondLst>
                                    <p:cond delay="0"/>
                                  </p:stCondLst>
                                  <p:childTnLst>
                                    <p:set>
                                      <p:cBhvr>
                                        <p:cTn id="119" dur="1" fill="hold">
                                          <p:stCondLst>
                                            <p:cond delay="0"/>
                                          </p:stCondLst>
                                        </p:cTn>
                                        <p:tgtEl>
                                          <p:spTgt spid="75"/>
                                        </p:tgtEl>
                                        <p:attrNameLst>
                                          <p:attrName>style.visibility</p:attrName>
                                        </p:attrNameLst>
                                      </p:cBhvr>
                                      <p:to>
                                        <p:strVal val="visible"/>
                                      </p:to>
                                    </p:set>
                                  </p:childTnLst>
                                  <p:subTnLst>
                                    <p:audio>
                                      <p:cMediaNode>
                                        <p:cTn display="0" masterRel="sameClick">
                                          <p:stCondLst>
                                            <p:cond evt="begin" delay="0">
                                              <p:tn val="118"/>
                                            </p:cond>
                                          </p:stCondLst>
                                          <p:endCondLst>
                                            <p:cond evt="onStopAudio" delay="0">
                                              <p:tgtEl>
                                                <p:sldTgt/>
                                              </p:tgtEl>
                                            </p:cond>
                                          </p:endCondLst>
                                        </p:cTn>
                                        <p:tgtEl>
                                          <p:sndTgt r:embed="rId10" name="T3_W4_7.8.wav"/>
                                        </p:tgtEl>
                                      </p:cMediaNode>
                                    </p:audio>
                                  </p:subTnLst>
                                </p:cTn>
                              </p:par>
                              <p:par>
                                <p:cTn id="120" presetID="1" presetClass="entr" presetSubtype="0" fill="hold" nodeType="withEffect">
                                  <p:stCondLst>
                                    <p:cond delay="0"/>
                                  </p:stCondLst>
                                  <p:childTnLst>
                                    <p:set>
                                      <p:cBhvr>
                                        <p:cTn id="121" dur="1" fill="hold">
                                          <p:stCondLst>
                                            <p:cond delay="0"/>
                                          </p:stCondLst>
                                        </p:cTn>
                                        <p:tgtEl>
                                          <p:spTgt spid="76"/>
                                        </p:tgtEl>
                                        <p:attrNameLst>
                                          <p:attrName>style.visibility</p:attrName>
                                        </p:attrNameLst>
                                      </p:cBhvr>
                                      <p:to>
                                        <p:strVal val="visible"/>
                                      </p:to>
                                    </p:set>
                                  </p:childTnLst>
                                </p:cTn>
                              </p:par>
                              <p:par>
                                <p:cTn id="122" presetID="1" presetClass="entr" presetSubtype="0" fill="hold" nodeType="withEffect">
                                  <p:stCondLst>
                                    <p:cond delay="0"/>
                                  </p:stCondLst>
                                  <p:childTnLst>
                                    <p:set>
                                      <p:cBhvr>
                                        <p:cTn id="123" dur="1" fill="hold">
                                          <p:stCondLst>
                                            <p:cond delay="0"/>
                                          </p:stCondLst>
                                        </p:cTn>
                                        <p:tgtEl>
                                          <p:spTgt spid="83"/>
                                        </p:tgtEl>
                                        <p:attrNameLst>
                                          <p:attrName>style.visibility</p:attrName>
                                        </p:attrNameLst>
                                      </p:cBhvr>
                                      <p:to>
                                        <p:strVal val="visible"/>
                                      </p:to>
                                    </p:set>
                                  </p:childTnLst>
                                </p:cTn>
                              </p:par>
                              <p:par>
                                <p:cTn id="124" presetID="1" presetClass="entr" presetSubtype="0" fill="hold" nodeType="withEffect">
                                  <p:stCondLst>
                                    <p:cond delay="0"/>
                                  </p:stCondLst>
                                  <p:childTnLst>
                                    <p:set>
                                      <p:cBhvr>
                                        <p:cTn id="125" dur="1" fill="hold">
                                          <p:stCondLst>
                                            <p:cond delay="0"/>
                                          </p:stCondLst>
                                        </p:cTn>
                                        <p:tgtEl>
                                          <p:spTgt spid="90"/>
                                        </p:tgtEl>
                                        <p:attrNameLst>
                                          <p:attrName>style.visibility</p:attrName>
                                        </p:attrNameLst>
                                      </p:cBhvr>
                                      <p:to>
                                        <p:strVal val="visible"/>
                                      </p:to>
                                    </p:set>
                                  </p:childTnLst>
                                </p:cTn>
                              </p:par>
                            </p:childTnLst>
                          </p:cTn>
                        </p:par>
                      </p:childTnLst>
                    </p:cTn>
                  </p:par>
                  <p:par>
                    <p:cTn id="126" fill="hold">
                      <p:stCondLst>
                        <p:cond delay="indefinite"/>
                      </p:stCondLst>
                      <p:childTnLst>
                        <p:par>
                          <p:cTn id="127" fill="hold">
                            <p:stCondLst>
                              <p:cond delay="0"/>
                            </p:stCondLst>
                            <p:childTnLst>
                              <p:par>
                                <p:cTn id="128" presetID="1" presetClass="entr" presetSubtype="0" fill="hold" nodeType="clickEffect">
                                  <p:stCondLst>
                                    <p:cond delay="0"/>
                                  </p:stCondLst>
                                  <p:childTnLst>
                                    <p:set>
                                      <p:cBhvr>
                                        <p:cTn id="129" dur="1" fill="hold">
                                          <p:stCondLst>
                                            <p:cond delay="0"/>
                                          </p:stCondLst>
                                        </p:cTn>
                                        <p:tgtEl>
                                          <p:spTgt spid="86"/>
                                        </p:tgtEl>
                                        <p:attrNameLst>
                                          <p:attrName>style.visibility</p:attrName>
                                        </p:attrNameLst>
                                      </p:cBhvr>
                                      <p:to>
                                        <p:strVal val="visible"/>
                                      </p:to>
                                    </p:set>
                                  </p:childTnLst>
                                </p:cTn>
                              </p:par>
                            </p:childTnLst>
                          </p:cTn>
                        </p:par>
                      </p:childTnLst>
                    </p:cTn>
                  </p:par>
                  <p:par>
                    <p:cTn id="130" fill="hold">
                      <p:stCondLst>
                        <p:cond delay="indefinite"/>
                      </p:stCondLst>
                      <p:childTnLst>
                        <p:par>
                          <p:cTn id="131" fill="hold">
                            <p:stCondLst>
                              <p:cond delay="0"/>
                            </p:stCondLst>
                            <p:childTnLst>
                              <p:par>
                                <p:cTn id="132" presetID="1" presetClass="entr" presetSubtype="0" fill="hold" nodeType="clickEffect">
                                  <p:stCondLst>
                                    <p:cond delay="0"/>
                                  </p:stCondLst>
                                  <p:childTnLst>
                                    <p:set>
                                      <p:cBhvr>
                                        <p:cTn id="133" dur="1" fill="hold">
                                          <p:stCondLst>
                                            <p:cond delay="0"/>
                                          </p:stCondLst>
                                        </p:cTn>
                                        <p:tgtEl>
                                          <p:spTgt spid="77"/>
                                        </p:tgtEl>
                                        <p:attrNameLst>
                                          <p:attrName>style.visibility</p:attrName>
                                        </p:attrNameLst>
                                      </p:cBhvr>
                                      <p:to>
                                        <p:strVal val="visible"/>
                                      </p:to>
                                    </p:set>
                                  </p:childTnLst>
                                  <p:subTnLst>
                                    <p:audio>
                                      <p:cMediaNode>
                                        <p:cTn display="0" masterRel="sameClick">
                                          <p:stCondLst>
                                            <p:cond evt="begin" delay="0">
                                              <p:tn val="132"/>
                                            </p:cond>
                                          </p:stCondLst>
                                          <p:endCondLst>
                                            <p:cond evt="onStopAudio" delay="0">
                                              <p:tgtEl>
                                                <p:sldTgt/>
                                              </p:tgtEl>
                                            </p:cond>
                                          </p:endCondLst>
                                        </p:cTn>
                                        <p:tgtEl>
                                          <p:sndTgt r:embed="rId11" name="T3_W4_7.9.wav"/>
                                        </p:tgtEl>
                                      </p:cMediaNode>
                                    </p:audio>
                                  </p:subTnLst>
                                </p:cTn>
                              </p:par>
                              <p:par>
                                <p:cTn id="134" presetID="1" presetClass="entr" presetSubtype="0" fill="hold" nodeType="withEffect">
                                  <p:stCondLst>
                                    <p:cond delay="0"/>
                                  </p:stCondLst>
                                  <p:childTnLst>
                                    <p:set>
                                      <p:cBhvr>
                                        <p:cTn id="135" dur="1" fill="hold">
                                          <p:stCondLst>
                                            <p:cond delay="0"/>
                                          </p:stCondLst>
                                        </p:cTn>
                                        <p:tgtEl>
                                          <p:spTgt spid="78"/>
                                        </p:tgtEl>
                                        <p:attrNameLst>
                                          <p:attrName>style.visibility</p:attrName>
                                        </p:attrNameLst>
                                      </p:cBhvr>
                                      <p:to>
                                        <p:strVal val="visible"/>
                                      </p:to>
                                    </p:set>
                                  </p:childTnLst>
                                </p:cTn>
                              </p:par>
                              <p:par>
                                <p:cTn id="136" presetID="1" presetClass="entr" presetSubtype="0" fill="hold" nodeType="withEffect">
                                  <p:stCondLst>
                                    <p:cond delay="0"/>
                                  </p:stCondLst>
                                  <p:childTnLst>
                                    <p:set>
                                      <p:cBhvr>
                                        <p:cTn id="137" dur="1" fill="hold">
                                          <p:stCondLst>
                                            <p:cond delay="0"/>
                                          </p:stCondLst>
                                        </p:cTn>
                                        <p:tgtEl>
                                          <p:spTgt spid="84"/>
                                        </p:tgtEl>
                                        <p:attrNameLst>
                                          <p:attrName>style.visibility</p:attrName>
                                        </p:attrNameLst>
                                      </p:cBhvr>
                                      <p:to>
                                        <p:strVal val="visible"/>
                                      </p:to>
                                    </p:set>
                                  </p:childTnLst>
                                </p:cTn>
                              </p:par>
                              <p:par>
                                <p:cTn id="138" presetID="1" presetClass="entr" presetSubtype="0" fill="hold" nodeType="withEffect">
                                  <p:stCondLst>
                                    <p:cond delay="0"/>
                                  </p:stCondLst>
                                  <p:childTnLst>
                                    <p:set>
                                      <p:cBhvr>
                                        <p:cTn id="139" dur="1" fill="hold">
                                          <p:stCondLst>
                                            <p:cond delay="0"/>
                                          </p:stCondLst>
                                        </p:cTn>
                                        <p:tgtEl>
                                          <p:spTgt spid="92"/>
                                        </p:tgtEl>
                                        <p:attrNameLst>
                                          <p:attrName>style.visibility</p:attrName>
                                        </p:attrNameLst>
                                      </p:cBhvr>
                                      <p:to>
                                        <p:strVal val="visible"/>
                                      </p:to>
                                    </p:set>
                                  </p:childTnLst>
                                </p:cTn>
                              </p:par>
                            </p:childTnLst>
                          </p:cTn>
                        </p:par>
                      </p:childTnLst>
                    </p:cTn>
                  </p:par>
                  <p:par>
                    <p:cTn id="140" fill="hold">
                      <p:stCondLst>
                        <p:cond delay="indefinite"/>
                      </p:stCondLst>
                      <p:childTnLst>
                        <p:par>
                          <p:cTn id="141" fill="hold">
                            <p:stCondLst>
                              <p:cond delay="0"/>
                            </p:stCondLst>
                            <p:childTnLst>
                              <p:par>
                                <p:cTn id="142" presetID="1" presetClass="entr" presetSubtype="0" fill="hold" nodeType="clickEffect">
                                  <p:stCondLst>
                                    <p:cond delay="0"/>
                                  </p:stCondLst>
                                  <p:childTnLst>
                                    <p:set>
                                      <p:cBhvr>
                                        <p:cTn id="143" dur="1" fill="hold">
                                          <p:stCondLst>
                                            <p:cond delay="0"/>
                                          </p:stCondLst>
                                        </p:cTn>
                                        <p:tgtEl>
                                          <p:spTgt spid="8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6" grpId="0"/>
      <p:bldP spid="32" grpId="0" animBg="1"/>
      <p:bldP spid="3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950576" y="1194750"/>
            <a:ext cx="1241424" cy="424815"/>
          </a:xfrm>
          <a:solidFill>
            <a:schemeClr val="accent6">
              <a:lumMod val="40000"/>
              <a:lumOff val="60000"/>
            </a:schemeClr>
          </a:solidFill>
        </p:spPr>
        <p:txBody>
          <a:bodyPr/>
          <a:lstStyle/>
          <a:p>
            <a:pPr algn="ctr"/>
            <a:r>
              <a:rPr lang="en-GB" sz="2000" b="1" dirty="0" err="1">
                <a:solidFill>
                  <a:srgbClr val="002060"/>
                </a:solidFill>
                <a:latin typeface="Century Gothic" panose="020B0502020202020204" pitchFamily="34" charset="0"/>
              </a:rPr>
              <a:t>hören</a:t>
            </a:r>
            <a:endParaRPr lang="en-GB" sz="2000" b="1" dirty="0">
              <a:solidFill>
                <a:srgbClr val="002060"/>
              </a:solidFill>
              <a:latin typeface="Century Gothic" panose="020B0502020202020204" pitchFamily="34" charset="0"/>
            </a:endParaRPr>
          </a:p>
        </p:txBody>
      </p:sp>
      <p:graphicFrame>
        <p:nvGraphicFramePr>
          <p:cNvPr id="6" name="Table 2">
            <a:extLst>
              <a:ext uri="{FF2B5EF4-FFF2-40B4-BE49-F238E27FC236}">
                <a16:creationId xmlns:a16="http://schemas.microsoft.com/office/drawing/2014/main" id="{54458669-5D9D-4D2D-8CD9-BF98FB203F05}"/>
              </a:ext>
            </a:extLst>
          </p:cNvPr>
          <p:cNvGraphicFramePr/>
          <p:nvPr>
            <p:extLst>
              <p:ext uri="{D42A27DB-BD31-4B8C-83A1-F6EECF244321}">
                <p14:modId xmlns:p14="http://schemas.microsoft.com/office/powerpoint/2010/main" val="3288850279"/>
              </p:ext>
            </p:extLst>
          </p:nvPr>
        </p:nvGraphicFramePr>
        <p:xfrm>
          <a:off x="480776" y="2236237"/>
          <a:ext cx="10633502" cy="4318560"/>
        </p:xfrm>
        <a:graphic>
          <a:graphicData uri="http://schemas.openxmlformats.org/drawingml/2006/table">
            <a:tbl>
              <a:tblPr/>
              <a:tblGrid>
                <a:gridCol w="418697">
                  <a:extLst>
                    <a:ext uri="{9D8B030D-6E8A-4147-A177-3AD203B41FA5}">
                      <a16:colId xmlns:a16="http://schemas.microsoft.com/office/drawing/2014/main" val="20000"/>
                    </a:ext>
                  </a:extLst>
                </a:gridCol>
                <a:gridCol w="7237238">
                  <a:extLst>
                    <a:ext uri="{9D8B030D-6E8A-4147-A177-3AD203B41FA5}">
                      <a16:colId xmlns:a16="http://schemas.microsoft.com/office/drawing/2014/main" val="20001"/>
                    </a:ext>
                  </a:extLst>
                </a:gridCol>
                <a:gridCol w="1477108">
                  <a:extLst>
                    <a:ext uri="{9D8B030D-6E8A-4147-A177-3AD203B41FA5}">
                      <a16:colId xmlns:a16="http://schemas.microsoft.com/office/drawing/2014/main" val="1440607826"/>
                    </a:ext>
                  </a:extLst>
                </a:gridCol>
                <a:gridCol w="1500459">
                  <a:extLst>
                    <a:ext uri="{9D8B030D-6E8A-4147-A177-3AD203B41FA5}">
                      <a16:colId xmlns:a16="http://schemas.microsoft.com/office/drawing/2014/main" val="1945112071"/>
                    </a:ext>
                  </a:extLst>
                </a:gridCol>
              </a:tblGrid>
              <a:tr h="952920">
                <a:tc>
                  <a:txBody>
                    <a:bodyPr/>
                    <a:lstStyle/>
                    <a:p>
                      <a:endParaRPr lang="en-US" sz="2000" b="1"/>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endParaRPr lang="en-US" sz="2000" b="1" dirty="0"/>
                    </a:p>
                    <a:p>
                      <a:pPr algn="ctr"/>
                      <a:r>
                        <a:rPr lang="en-US" sz="2000" b="1" dirty="0">
                          <a:solidFill>
                            <a:srgbClr val="002060"/>
                          </a:solidFill>
                        </a:rPr>
                        <a:t>Auf </a:t>
                      </a:r>
                      <a:r>
                        <a:rPr lang="en-US" sz="2000" b="1" dirty="0" err="1">
                          <a:solidFill>
                            <a:srgbClr val="002060"/>
                          </a:solidFill>
                        </a:rPr>
                        <a:t>Englisch</a:t>
                      </a:r>
                      <a:r>
                        <a:rPr lang="en-US" sz="2000" b="1" dirty="0">
                          <a:solidFill>
                            <a:srgbClr val="002060"/>
                          </a:solidFill>
                        </a:rPr>
                        <a:t>?</a:t>
                      </a: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sz="2000" b="1" dirty="0"/>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sz="2000" b="1" dirty="0"/>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0"/>
                  </a:ext>
                </a:extLst>
              </a:tr>
              <a:tr h="501840">
                <a:tc>
                  <a:txBody>
                    <a:bodyPr/>
                    <a:lstStyle/>
                    <a:p>
                      <a:endParaRPr lang="en-US" sz="2000" b="1"/>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lnSpc>
                          <a:spcPct val="100000"/>
                        </a:lnSpc>
                      </a:pPr>
                      <a:r>
                        <a:rPr lang="en-US" sz="2000" b="1" strike="noStrike" spc="-1" dirty="0">
                          <a:solidFill>
                            <a:srgbClr val="002060"/>
                          </a:solidFill>
                          <a:latin typeface="Century gothic"/>
                        </a:rPr>
                        <a:t>I walk/run into town.</a:t>
                      </a:r>
                      <a:endParaRPr lang="en-GB" sz="2000" b="1"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2000" b="1"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2000" b="1"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1"/>
                  </a:ext>
                </a:extLst>
              </a:tr>
              <a:tr h="483480">
                <a:tc>
                  <a:txBody>
                    <a:bodyPr/>
                    <a:lstStyle/>
                    <a:p>
                      <a:endParaRPr lang="en-US" sz="2000" b="1"/>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lnSpc>
                          <a:spcPct val="100000"/>
                        </a:lnSpc>
                      </a:pPr>
                      <a:r>
                        <a:rPr lang="en-US" sz="2000" b="1" strike="noStrike" spc="-1" dirty="0">
                          <a:solidFill>
                            <a:srgbClr val="002060"/>
                          </a:solidFill>
                          <a:latin typeface="Century gothic"/>
                        </a:rPr>
                        <a:t>She is getting tired. </a:t>
                      </a:r>
                      <a:endParaRPr lang="en-GB" sz="2000" b="1"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2000" b="1"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2000" b="1"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2"/>
                  </a:ext>
                </a:extLst>
              </a:tr>
              <a:tr h="455760">
                <a:tc>
                  <a:txBody>
                    <a:bodyPr/>
                    <a:lstStyle/>
                    <a:p>
                      <a:endParaRPr lang="en-US" sz="2000" b="1"/>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lnSpc>
                          <a:spcPct val="100000"/>
                        </a:lnSpc>
                      </a:pPr>
                      <a:r>
                        <a:rPr lang="en-US" sz="2000" b="1" strike="noStrike" spc="-1" dirty="0">
                          <a:solidFill>
                            <a:srgbClr val="002060"/>
                          </a:solidFill>
                          <a:latin typeface="Century gothic"/>
                        </a:rPr>
                        <a:t>I’m not sleeping – I’m having fun! </a:t>
                      </a:r>
                      <a:endParaRPr lang="en-GB" sz="2000" b="1"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2000" b="1"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2000" b="1"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3"/>
                  </a:ext>
                </a:extLst>
              </a:tr>
              <a:tr h="483480">
                <a:tc>
                  <a:txBody>
                    <a:bodyPr/>
                    <a:lstStyle/>
                    <a:p>
                      <a:endParaRPr lang="en-US" sz="2000" b="1"/>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lnSpc>
                          <a:spcPct val="100000"/>
                        </a:lnSpc>
                      </a:pPr>
                      <a:r>
                        <a:rPr lang="en-US" sz="2000" b="1" strike="noStrike" spc="-1" dirty="0">
                          <a:solidFill>
                            <a:srgbClr val="002060"/>
                          </a:solidFill>
                          <a:latin typeface="Century gothic"/>
                        </a:rPr>
                        <a:t>I speak on the phone. </a:t>
                      </a:r>
                      <a:endParaRPr lang="en-GB" sz="2000" b="1"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2000" b="1"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2000" b="1"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4"/>
                  </a:ext>
                </a:extLst>
              </a:tr>
              <a:tr h="505440">
                <a:tc>
                  <a:txBody>
                    <a:bodyPr/>
                    <a:lstStyle/>
                    <a:p>
                      <a:endParaRPr lang="en-US" sz="2000" b="1"/>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lnSpc>
                          <a:spcPct val="100000"/>
                        </a:lnSpc>
                      </a:pPr>
                      <a:r>
                        <a:rPr lang="en-US" sz="2000" b="1" strike="noStrike" spc="-1" dirty="0">
                          <a:solidFill>
                            <a:srgbClr val="002060"/>
                          </a:solidFill>
                          <a:latin typeface="Century gothic"/>
                        </a:rPr>
                        <a:t>She is seeing many people. </a:t>
                      </a:r>
                      <a:endParaRPr lang="en-GB" sz="2000" b="1"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2000" b="1"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2000" b="1"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5"/>
                  </a:ext>
                </a:extLst>
              </a:tr>
              <a:tr h="475200">
                <a:tc>
                  <a:txBody>
                    <a:bodyPr/>
                    <a:lstStyle/>
                    <a:p>
                      <a:endParaRPr lang="en-US" sz="2000" b="1"/>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lnSpc>
                          <a:spcPct val="100000"/>
                        </a:lnSpc>
                      </a:pPr>
                      <a:r>
                        <a:rPr lang="en-US" sz="2000" b="1" strike="noStrike" spc="-1" dirty="0">
                          <a:solidFill>
                            <a:srgbClr val="002060"/>
                          </a:solidFill>
                          <a:latin typeface="Century gothic"/>
                        </a:rPr>
                        <a:t>I am reading a book. It is called: Karneval in Cologne! </a:t>
                      </a:r>
                      <a:endParaRPr lang="en-GB" sz="2000" b="1"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2000" b="1"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2000" b="1"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6"/>
                  </a:ext>
                </a:extLst>
              </a:tr>
              <a:tr h="460440">
                <a:tc>
                  <a:txBody>
                    <a:bodyPr/>
                    <a:lstStyle/>
                    <a:p>
                      <a:endParaRPr lang="en-US" sz="2000" b="1"/>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lnSpc>
                          <a:spcPct val="100000"/>
                        </a:lnSpc>
                      </a:pPr>
                      <a:r>
                        <a:rPr lang="en-US" sz="2000" b="1" strike="noStrike" spc="-1" dirty="0">
                          <a:solidFill>
                            <a:srgbClr val="002060"/>
                          </a:solidFill>
                          <a:latin typeface="Century gothic"/>
                        </a:rPr>
                        <a:t>She is wearing </a:t>
                      </a:r>
                      <a:r>
                        <a:rPr lang="en-US" sz="2000" b="1" strike="noStrike" spc="-1" dirty="0" err="1">
                          <a:solidFill>
                            <a:srgbClr val="002060"/>
                          </a:solidFill>
                          <a:latin typeface="Century gothic"/>
                        </a:rPr>
                        <a:t>partyclothes</a:t>
                      </a:r>
                      <a:r>
                        <a:rPr lang="en-US" sz="2000" b="1" strike="noStrike" spc="-1" dirty="0">
                          <a:solidFill>
                            <a:srgbClr val="002060"/>
                          </a:solidFill>
                          <a:latin typeface="Century gothic"/>
                        </a:rPr>
                        <a:t>. </a:t>
                      </a:r>
                      <a:endParaRPr lang="en-GB" sz="2000" b="1"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2000" b="1"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2000" b="1"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7"/>
                  </a:ext>
                </a:extLst>
              </a:tr>
            </a:tbl>
          </a:graphicData>
        </a:graphic>
      </p:graphicFrame>
      <p:sp>
        <p:nvSpPr>
          <p:cNvPr id="15" name="CustomShape 22">
            <a:hlinkClick r:id="" action="ppaction://noaction">
              <a:snd r:embed="rId10" name="T3_W4_8.3.wav"/>
            </a:hlinkClick>
            <a:extLst>
              <a:ext uri="{FF2B5EF4-FFF2-40B4-BE49-F238E27FC236}">
                <a16:creationId xmlns:a16="http://schemas.microsoft.com/office/drawing/2014/main" id="{4247252A-FC32-4F16-8616-A5FE2859FCB7}"/>
              </a:ext>
            </a:extLst>
          </p:cNvPr>
          <p:cNvSpPr/>
          <p:nvPr/>
        </p:nvSpPr>
        <p:spPr>
          <a:xfrm>
            <a:off x="462488" y="3230085"/>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spc="-1" dirty="0">
                <a:solidFill>
                  <a:schemeClr val="bg1"/>
                </a:solidFill>
                <a:latin typeface="Century Gothic" panose="020B0502020202020204" pitchFamily="34" charset="0"/>
              </a:rPr>
              <a:t>B.</a:t>
            </a:r>
            <a:endParaRPr kumimoji="0" lang="en-GB" sz="2000" b="0" i="0" u="none" strike="noStrike" kern="1200" cap="none" spc="-1" normalizeH="0" baseline="0" noProof="0" dirty="0">
              <a:ln>
                <a:noFill/>
              </a:ln>
              <a:solidFill>
                <a:schemeClr val="bg1"/>
              </a:solidFill>
              <a:effectLst/>
              <a:uLnTx/>
              <a:uFillTx/>
              <a:latin typeface="Century Gothic" panose="020B0502020202020204" pitchFamily="34" charset="0"/>
            </a:endParaRPr>
          </a:p>
        </p:txBody>
      </p:sp>
      <p:sp>
        <p:nvSpPr>
          <p:cNvPr id="16" name="CustomShape 23">
            <a:hlinkClick r:id="" action="ppaction://noaction">
              <a:snd r:embed="rId11" name="T3_W4_8.4.wav"/>
            </a:hlinkClick>
            <a:extLst>
              <a:ext uri="{FF2B5EF4-FFF2-40B4-BE49-F238E27FC236}">
                <a16:creationId xmlns:a16="http://schemas.microsoft.com/office/drawing/2014/main" id="{3AD5864B-E328-4811-82EC-A3D77BDC6BF2}"/>
              </a:ext>
            </a:extLst>
          </p:cNvPr>
          <p:cNvSpPr/>
          <p:nvPr/>
        </p:nvSpPr>
        <p:spPr>
          <a:xfrm>
            <a:off x="462488" y="3711585"/>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chemeClr val="bg1"/>
                </a:solidFill>
                <a:effectLst/>
                <a:uLnTx/>
                <a:uFillTx/>
                <a:latin typeface="Century Gothic" panose="020B0502020202020204" pitchFamily="34" charset="0"/>
                <a:ea typeface="DejaVu Sans"/>
              </a:rPr>
              <a:t>1</a:t>
            </a:r>
            <a:endParaRPr kumimoji="0" lang="en-GB" sz="2000" b="0" i="0" u="none" strike="noStrike" kern="1200" cap="none" spc="-1" normalizeH="0" baseline="0" noProof="0">
              <a:ln>
                <a:noFill/>
              </a:ln>
              <a:solidFill>
                <a:schemeClr val="bg1"/>
              </a:solidFill>
              <a:effectLst/>
              <a:uLnTx/>
              <a:uFillTx/>
              <a:latin typeface="Century Gothic" panose="020B0502020202020204" pitchFamily="34" charset="0"/>
            </a:endParaRPr>
          </a:p>
        </p:txBody>
      </p:sp>
      <p:sp>
        <p:nvSpPr>
          <p:cNvPr id="17" name="CustomShape 24">
            <a:hlinkClick r:id="" action="ppaction://noaction">
              <a:snd r:embed="rId12" name="T3_W4_8.5.wav"/>
            </a:hlinkClick>
            <a:extLst>
              <a:ext uri="{FF2B5EF4-FFF2-40B4-BE49-F238E27FC236}">
                <a16:creationId xmlns:a16="http://schemas.microsoft.com/office/drawing/2014/main" id="{F2DAD2AC-ADD2-4480-845B-008BBA9A5F70}"/>
              </a:ext>
            </a:extLst>
          </p:cNvPr>
          <p:cNvSpPr/>
          <p:nvPr/>
        </p:nvSpPr>
        <p:spPr>
          <a:xfrm>
            <a:off x="462488" y="4193085"/>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chemeClr val="bg1"/>
                </a:solidFill>
                <a:effectLst/>
                <a:uLnTx/>
                <a:uFillTx/>
                <a:latin typeface="Century Gothic" panose="020B0502020202020204" pitchFamily="34" charset="0"/>
                <a:ea typeface="DejaVu Sans"/>
              </a:rPr>
              <a:t>2</a:t>
            </a:r>
            <a:endParaRPr kumimoji="0" lang="en-GB" sz="2000" b="0" i="0" u="none" strike="noStrike" kern="1200" cap="none" spc="-1" normalizeH="0" baseline="0" noProof="0">
              <a:ln>
                <a:noFill/>
              </a:ln>
              <a:solidFill>
                <a:schemeClr val="bg1"/>
              </a:solidFill>
              <a:effectLst/>
              <a:uLnTx/>
              <a:uFillTx/>
              <a:latin typeface="Century Gothic" panose="020B0502020202020204" pitchFamily="34" charset="0"/>
            </a:endParaRPr>
          </a:p>
        </p:txBody>
      </p:sp>
      <p:sp>
        <p:nvSpPr>
          <p:cNvPr id="18" name="CustomShape 25">
            <a:hlinkClick r:id="" action="ppaction://noaction">
              <a:snd r:embed="rId13" name="T3_W4_8.6.wav"/>
            </a:hlinkClick>
            <a:extLst>
              <a:ext uri="{FF2B5EF4-FFF2-40B4-BE49-F238E27FC236}">
                <a16:creationId xmlns:a16="http://schemas.microsoft.com/office/drawing/2014/main" id="{E47FAB46-1A11-4EF4-B700-EF919D0338F8}"/>
              </a:ext>
            </a:extLst>
          </p:cNvPr>
          <p:cNvSpPr/>
          <p:nvPr/>
        </p:nvSpPr>
        <p:spPr>
          <a:xfrm>
            <a:off x="462488" y="4674585"/>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chemeClr val="bg1"/>
                </a:solidFill>
                <a:effectLst/>
                <a:uLnTx/>
                <a:uFillTx/>
                <a:latin typeface="Century Gothic" panose="020B0502020202020204" pitchFamily="34" charset="0"/>
                <a:ea typeface="DejaVu Sans"/>
              </a:rPr>
              <a:t>3</a:t>
            </a:r>
            <a:endParaRPr kumimoji="0" lang="en-GB" sz="2000" b="0" i="0" u="none" strike="noStrike" kern="1200" cap="none" spc="-1" normalizeH="0" baseline="0" noProof="0">
              <a:ln>
                <a:noFill/>
              </a:ln>
              <a:solidFill>
                <a:schemeClr val="bg1"/>
              </a:solidFill>
              <a:effectLst/>
              <a:uLnTx/>
              <a:uFillTx/>
              <a:latin typeface="Century Gothic" panose="020B0502020202020204" pitchFamily="34" charset="0"/>
            </a:endParaRPr>
          </a:p>
        </p:txBody>
      </p:sp>
      <p:sp>
        <p:nvSpPr>
          <p:cNvPr id="19" name="CustomShape 26">
            <a:hlinkClick r:id="" action="ppaction://noaction">
              <a:snd r:embed="rId14" name="T3_W4_8.7.wav"/>
            </a:hlinkClick>
            <a:extLst>
              <a:ext uri="{FF2B5EF4-FFF2-40B4-BE49-F238E27FC236}">
                <a16:creationId xmlns:a16="http://schemas.microsoft.com/office/drawing/2014/main" id="{1ECA2C39-8E1B-46F9-B4CE-5D69DA706F12}"/>
              </a:ext>
            </a:extLst>
          </p:cNvPr>
          <p:cNvSpPr/>
          <p:nvPr/>
        </p:nvSpPr>
        <p:spPr>
          <a:xfrm>
            <a:off x="462488" y="5156085"/>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chemeClr val="bg1"/>
                </a:solidFill>
                <a:effectLst/>
                <a:uLnTx/>
                <a:uFillTx/>
                <a:latin typeface="Century Gothic" panose="020B0502020202020204" pitchFamily="34" charset="0"/>
                <a:ea typeface="DejaVu Sans"/>
              </a:rPr>
              <a:t>4</a:t>
            </a:r>
            <a:endParaRPr kumimoji="0" lang="en-GB" sz="2000" b="0" i="0" u="none" strike="noStrike" kern="1200" cap="none" spc="-1" normalizeH="0" baseline="0" noProof="0" dirty="0">
              <a:ln>
                <a:noFill/>
              </a:ln>
              <a:solidFill>
                <a:schemeClr val="bg1"/>
              </a:solidFill>
              <a:effectLst/>
              <a:uLnTx/>
              <a:uFillTx/>
              <a:latin typeface="Century Gothic" panose="020B0502020202020204" pitchFamily="34" charset="0"/>
            </a:endParaRPr>
          </a:p>
        </p:txBody>
      </p:sp>
      <p:sp>
        <p:nvSpPr>
          <p:cNvPr id="21" name="CustomShape 27">
            <a:hlinkClick r:id="" action="ppaction://noaction">
              <a:snd r:embed="rId15" name="T3_W4_8.8.wav"/>
            </a:hlinkClick>
            <a:extLst>
              <a:ext uri="{FF2B5EF4-FFF2-40B4-BE49-F238E27FC236}">
                <a16:creationId xmlns:a16="http://schemas.microsoft.com/office/drawing/2014/main" id="{B06E6BFD-FB69-40F9-9653-301D379E5A17}"/>
              </a:ext>
            </a:extLst>
          </p:cNvPr>
          <p:cNvSpPr/>
          <p:nvPr/>
        </p:nvSpPr>
        <p:spPr>
          <a:xfrm>
            <a:off x="466808" y="5637585"/>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chemeClr val="bg1"/>
                </a:solidFill>
                <a:effectLst/>
                <a:uLnTx/>
                <a:uFillTx/>
                <a:latin typeface="Century Gothic" panose="020B0502020202020204" pitchFamily="34" charset="0"/>
                <a:ea typeface="DejaVu Sans"/>
              </a:rPr>
              <a:t>5</a:t>
            </a:r>
            <a:endParaRPr kumimoji="0" lang="en-GB" sz="2000" b="0" i="0" u="none" strike="noStrike" kern="1200" cap="none" spc="-1" normalizeH="0" baseline="0" noProof="0">
              <a:ln>
                <a:noFill/>
              </a:ln>
              <a:solidFill>
                <a:schemeClr val="bg1"/>
              </a:solidFill>
              <a:effectLst/>
              <a:uLnTx/>
              <a:uFillTx/>
              <a:latin typeface="Century Gothic" panose="020B0502020202020204" pitchFamily="34" charset="0"/>
            </a:endParaRPr>
          </a:p>
        </p:txBody>
      </p:sp>
      <p:sp>
        <p:nvSpPr>
          <p:cNvPr id="22" name="CustomShape 28">
            <a:hlinkClick r:id="" action="ppaction://noaction">
              <a:snd r:embed="rId16" name="T3_W4_8.9.wav"/>
            </a:hlinkClick>
            <a:extLst>
              <a:ext uri="{FF2B5EF4-FFF2-40B4-BE49-F238E27FC236}">
                <a16:creationId xmlns:a16="http://schemas.microsoft.com/office/drawing/2014/main" id="{34261C61-C209-49EF-A2E1-6B62F7BA1FCB}"/>
              </a:ext>
            </a:extLst>
          </p:cNvPr>
          <p:cNvSpPr/>
          <p:nvPr/>
        </p:nvSpPr>
        <p:spPr>
          <a:xfrm>
            <a:off x="462488" y="6119085"/>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chemeClr val="bg1"/>
                </a:solidFill>
                <a:effectLst/>
                <a:uLnTx/>
                <a:uFillTx/>
                <a:latin typeface="Century Gothic" panose="020B0502020202020204" pitchFamily="34" charset="0"/>
                <a:ea typeface="DejaVu Sans"/>
              </a:rPr>
              <a:t>6</a:t>
            </a:r>
            <a:endParaRPr kumimoji="0" lang="en-GB" sz="2000" b="0" i="0" u="none" strike="noStrike" kern="1200" cap="none" spc="-1" normalizeH="0" baseline="0" noProof="0">
              <a:ln>
                <a:noFill/>
              </a:ln>
              <a:solidFill>
                <a:schemeClr val="bg1"/>
              </a:solidFill>
              <a:effectLst/>
              <a:uLnTx/>
              <a:uFillTx/>
              <a:latin typeface="Century Gothic" panose="020B0502020202020204" pitchFamily="34" charset="0"/>
            </a:endParaRPr>
          </a:p>
        </p:txBody>
      </p:sp>
      <p:sp>
        <p:nvSpPr>
          <p:cNvPr id="25" name="CustomShape 6">
            <a:hlinkClick r:id="" action="ppaction://noaction">
              <a:snd r:embed="rId17" name="T3_W4_8.1.wav"/>
            </a:hlinkClick>
            <a:extLst>
              <a:ext uri="{FF2B5EF4-FFF2-40B4-BE49-F238E27FC236}">
                <a16:creationId xmlns:a16="http://schemas.microsoft.com/office/drawing/2014/main" id="{85BDA598-D8FC-421B-AEDB-34FBDED665F3}"/>
              </a:ext>
            </a:extLst>
          </p:cNvPr>
          <p:cNvSpPr/>
          <p:nvPr/>
        </p:nvSpPr>
        <p:spPr>
          <a:xfrm>
            <a:off x="0" y="72175"/>
            <a:ext cx="11199989"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Johanna </a:t>
            </a:r>
            <a:r>
              <a:rPr kumimoji="0" lang="en-GB" sz="26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ist</a:t>
            </a:r>
            <a:r>
              <a:rPr kumimoji="0" lang="en-GB" sz="26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a:t>
            </a:r>
            <a:r>
              <a:rPr kumimoji="0" lang="en-GB" sz="2600" b="1" i="0" u="none" strike="noStrike" kern="1200" cap="none" spc="-1" normalizeH="0" noProof="0" dirty="0">
                <a:ln>
                  <a:noFill/>
                </a:ln>
                <a:solidFill>
                  <a:srgbClr val="002060"/>
                </a:solidFill>
                <a:effectLst/>
                <a:uLnTx/>
                <a:uFillTx/>
                <a:latin typeface="Century Gothic" panose="020B0502020202020204" pitchFamily="34" charset="0"/>
                <a:ea typeface="Century Gothic"/>
              </a:rPr>
              <a:t>in Köln </a:t>
            </a:r>
            <a:r>
              <a:rPr kumimoji="0" lang="en-GB" sz="2600" b="1" i="0" u="none" strike="noStrike" kern="1200" cap="none" spc="-1" normalizeH="0" noProof="0" dirty="0" err="1">
                <a:ln>
                  <a:noFill/>
                </a:ln>
                <a:solidFill>
                  <a:srgbClr val="002060"/>
                </a:solidFill>
                <a:effectLst/>
                <a:uLnTx/>
                <a:uFillTx/>
                <a:latin typeface="Century Gothic" panose="020B0502020202020204" pitchFamily="34" charset="0"/>
                <a:ea typeface="Century Gothic"/>
              </a:rPr>
              <a:t>mit</a:t>
            </a:r>
            <a:r>
              <a:rPr kumimoji="0" lang="en-GB" sz="2600" b="1" i="0" u="none" strike="noStrike" kern="1200" cap="none" spc="-1" normalizeH="0" noProof="0" dirty="0">
                <a:ln>
                  <a:noFill/>
                </a:ln>
                <a:solidFill>
                  <a:srgbClr val="002060"/>
                </a:solidFill>
                <a:effectLst/>
                <a:uLnTx/>
                <a:uFillTx/>
                <a:latin typeface="Century Gothic" panose="020B0502020202020204" pitchFamily="34" charset="0"/>
                <a:ea typeface="Century Gothic"/>
              </a:rPr>
              <a:t> </a:t>
            </a:r>
            <a:r>
              <a:rPr kumimoji="0" lang="en-GB" sz="2600" b="1" i="0" u="none" strike="noStrike" kern="1200" cap="none" spc="-1" normalizeH="0" noProof="0" dirty="0" err="1">
                <a:ln>
                  <a:noFill/>
                </a:ln>
                <a:solidFill>
                  <a:srgbClr val="002060"/>
                </a:solidFill>
                <a:effectLst/>
                <a:uLnTx/>
                <a:uFillTx/>
                <a:latin typeface="Century Gothic" panose="020B0502020202020204" pitchFamily="34" charset="0"/>
                <a:ea typeface="Century Gothic"/>
              </a:rPr>
              <a:t>Mutti</a:t>
            </a:r>
            <a:r>
              <a:rPr kumimoji="0" lang="en-GB" sz="2600" b="1" i="0" u="none" strike="noStrike" kern="1200" cap="none" spc="-1" normalizeH="0" noProof="0" dirty="0">
                <a:ln>
                  <a:noFill/>
                </a:ln>
                <a:solidFill>
                  <a:srgbClr val="002060"/>
                </a:solidFill>
                <a:effectLst/>
                <a:uLnTx/>
                <a:uFillTx/>
                <a:latin typeface="Century Gothic" panose="020B0502020202020204" pitchFamily="34" charset="0"/>
                <a:ea typeface="Century Gothic"/>
              </a:rPr>
              <a:t> </a:t>
            </a:r>
            <a:r>
              <a:rPr kumimoji="0" lang="en-GB" sz="2600" b="1" i="0" u="none" strike="noStrike" kern="1200" cap="none" spc="-1" normalizeH="0" noProof="0" dirty="0" err="1">
                <a:ln>
                  <a:noFill/>
                </a:ln>
                <a:solidFill>
                  <a:srgbClr val="002060"/>
                </a:solidFill>
                <a:effectLst/>
                <a:uLnTx/>
                <a:uFillTx/>
                <a:latin typeface="Century Gothic" panose="020B0502020202020204" pitchFamily="34" charset="0"/>
                <a:ea typeface="Century Gothic"/>
              </a:rPr>
              <a:t>Maike</a:t>
            </a:r>
            <a:r>
              <a:rPr kumimoji="0" lang="en-GB" sz="2600" b="1" i="0" u="none" strike="noStrike" kern="1200" cap="none" spc="-1" normalizeH="0" noProof="0" dirty="0">
                <a:ln>
                  <a:noFill/>
                </a:ln>
                <a:solidFill>
                  <a:srgbClr val="002060"/>
                </a:solidFill>
                <a:effectLst/>
                <a:uLnTx/>
                <a:uFillTx/>
                <a:latin typeface="Century Gothic" panose="020B0502020202020204" pitchFamily="34" charset="0"/>
                <a:ea typeface="Century Gothic"/>
              </a:rPr>
              <a:t>. Johanna </a:t>
            </a:r>
            <a:r>
              <a:rPr kumimoji="0" lang="en-GB" sz="2600" b="1" i="0" u="none" strike="noStrike" kern="1200" cap="none" spc="-1" normalizeH="0" noProof="0" dirty="0" err="1">
                <a:ln>
                  <a:noFill/>
                </a:ln>
                <a:solidFill>
                  <a:srgbClr val="002060"/>
                </a:solidFill>
                <a:effectLst/>
                <a:uLnTx/>
                <a:uFillTx/>
                <a:latin typeface="Century Gothic" panose="020B0502020202020204" pitchFamily="34" charset="0"/>
                <a:ea typeface="Century Gothic"/>
              </a:rPr>
              <a:t>spricht</a:t>
            </a:r>
            <a:r>
              <a:rPr kumimoji="0" lang="en-GB" sz="2600" b="1" i="0" u="none" strike="noStrike" kern="1200" cap="none" spc="-1" normalizeH="0" noProof="0" dirty="0">
                <a:ln>
                  <a:noFill/>
                </a:ln>
                <a:solidFill>
                  <a:srgbClr val="002060"/>
                </a:solidFill>
                <a:effectLst/>
                <a:uLnTx/>
                <a:uFillTx/>
                <a:latin typeface="Century Gothic" panose="020B0502020202020204" pitchFamily="34" charset="0"/>
                <a:ea typeface="Century Gothic"/>
              </a:rPr>
              <a:t> </a:t>
            </a:r>
            <a:r>
              <a:rPr kumimoji="0" lang="en-GB" sz="2600" b="1" i="0" u="none" strike="noStrike" kern="1200" cap="none" spc="-1" normalizeH="0" noProof="0" dirty="0" err="1">
                <a:ln>
                  <a:noFill/>
                </a:ln>
                <a:solidFill>
                  <a:srgbClr val="002060"/>
                </a:solidFill>
                <a:effectLst/>
                <a:uLnTx/>
                <a:uFillTx/>
                <a:latin typeface="Century Gothic" panose="020B0502020202020204" pitchFamily="34" charset="0"/>
                <a:ea typeface="Century Gothic"/>
              </a:rPr>
              <a:t>mit</a:t>
            </a:r>
            <a:r>
              <a:rPr kumimoji="0" lang="en-GB" sz="2600" b="1" i="0" u="none" strike="noStrike" kern="1200" cap="none" spc="-1" normalizeH="0" noProof="0" dirty="0">
                <a:ln>
                  <a:noFill/>
                </a:ln>
                <a:solidFill>
                  <a:srgbClr val="002060"/>
                </a:solidFill>
                <a:effectLst/>
                <a:uLnTx/>
                <a:uFillTx/>
                <a:latin typeface="Century Gothic" panose="020B0502020202020204" pitchFamily="34" charset="0"/>
                <a:ea typeface="Century Gothic"/>
              </a:rPr>
              <a:t> </a:t>
            </a:r>
            <a:r>
              <a:rPr kumimoji="0" lang="en-GB" sz="2600" b="1" i="0" u="none" strike="noStrike" kern="1200" cap="none" spc="-1" normalizeH="0" noProof="0" dirty="0" err="1">
                <a:ln>
                  <a:noFill/>
                </a:ln>
                <a:solidFill>
                  <a:srgbClr val="002060"/>
                </a:solidFill>
                <a:effectLst/>
                <a:uLnTx/>
                <a:uFillTx/>
                <a:latin typeface="Century Gothic" panose="020B0502020202020204" pitchFamily="34" charset="0"/>
                <a:ea typeface="Century Gothic"/>
              </a:rPr>
              <a:t>Vati</a:t>
            </a:r>
            <a:r>
              <a:rPr kumimoji="0" lang="en-GB" sz="2600" b="1" i="0" u="none" strike="noStrike" kern="1200" cap="none" spc="-1" normalizeH="0" noProof="0" dirty="0">
                <a:ln>
                  <a:noFill/>
                </a:ln>
                <a:solidFill>
                  <a:srgbClr val="002060"/>
                </a:solidFill>
                <a:effectLst/>
                <a:uLnTx/>
                <a:uFillTx/>
                <a:latin typeface="Century Gothic" panose="020B0502020202020204" pitchFamily="34" charset="0"/>
                <a:ea typeface="Century Gothic"/>
              </a:rPr>
              <a:t> Steffen am </a:t>
            </a:r>
            <a:r>
              <a:rPr kumimoji="0" lang="en-GB" sz="2600" b="1" i="0" u="none" strike="noStrike" kern="1200" cap="none" spc="-1" normalizeH="0" noProof="0" dirty="0" err="1">
                <a:ln>
                  <a:noFill/>
                </a:ln>
                <a:solidFill>
                  <a:srgbClr val="002060"/>
                </a:solidFill>
                <a:effectLst/>
                <a:uLnTx/>
                <a:uFillTx/>
                <a:latin typeface="Century Gothic" panose="020B0502020202020204" pitchFamily="34" charset="0"/>
                <a:ea typeface="Century Gothic"/>
              </a:rPr>
              <a:t>Telefon</a:t>
            </a:r>
            <a:r>
              <a:rPr kumimoji="0" lang="en-GB" sz="2600" b="1" i="0" u="none" strike="noStrike" kern="1200" cap="none" spc="-1" normalizeH="0" noProof="0" dirty="0">
                <a:ln>
                  <a:noFill/>
                </a:ln>
                <a:solidFill>
                  <a:srgbClr val="002060"/>
                </a:solidFill>
                <a:effectLst/>
                <a:uLnTx/>
                <a:uFillTx/>
                <a:latin typeface="Century Gothic" panose="020B0502020202020204" pitchFamily="34" charset="0"/>
                <a:ea typeface="Century Gothic"/>
              </a:rPr>
              <a:t>. </a:t>
            </a:r>
            <a:endParaRPr kumimoji="0" lang="en-GB" sz="26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27" name="Picture 26" descr="A picture containing text, clipart&#10;&#10;Description automatically generated">
            <a:extLst>
              <a:ext uri="{FF2B5EF4-FFF2-40B4-BE49-F238E27FC236}">
                <a16:creationId xmlns:a16="http://schemas.microsoft.com/office/drawing/2014/main" id="{AC19905F-818E-4788-94EC-FA69D89EB988}"/>
              </a:ext>
            </a:extLst>
          </p:cNvPr>
          <p:cNvPicPr>
            <a:picLocks noChangeAspect="1"/>
          </p:cNvPicPr>
          <p:nvPr/>
        </p:nvPicPr>
        <p:blipFill>
          <a:blip r:embed="rId18">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94625" y="0"/>
            <a:ext cx="1097375" cy="1402202"/>
          </a:xfrm>
          <a:prstGeom prst="rect">
            <a:avLst/>
          </a:prstGeom>
        </p:spPr>
      </p:pic>
      <p:pic>
        <p:nvPicPr>
          <p:cNvPr id="4" name="Picture 3" descr="Icon&#10;&#10;Description automatically generated">
            <a:extLst>
              <a:ext uri="{FF2B5EF4-FFF2-40B4-BE49-F238E27FC236}">
                <a16:creationId xmlns:a16="http://schemas.microsoft.com/office/drawing/2014/main" id="{38D73F0C-2FDA-4386-9298-50EF1D54097D}"/>
              </a:ext>
            </a:extLst>
          </p:cNvPr>
          <p:cNvPicPr>
            <a:picLocks noChangeAspect="1"/>
          </p:cNvPicPr>
          <p:nvPr/>
        </p:nvPicPr>
        <p:blipFill rotWithShape="1">
          <a:blip r:embed="rId19">
            <a:extLst>
              <a:ext uri="{28A0092B-C50C-407E-A947-70E740481C1C}">
                <a14:useLocalDpi xmlns:a14="http://schemas.microsoft.com/office/drawing/2010/main" val="0"/>
              </a:ext>
            </a:extLst>
          </a:blip>
          <a:srcRect r="50000"/>
          <a:stretch/>
        </p:blipFill>
        <p:spPr>
          <a:xfrm>
            <a:off x="10230657" y="3156690"/>
            <a:ext cx="517321" cy="517320"/>
          </a:xfrm>
          <a:prstGeom prst="rect">
            <a:avLst/>
          </a:prstGeom>
        </p:spPr>
      </p:pic>
      <p:pic>
        <p:nvPicPr>
          <p:cNvPr id="28" name="Picture 27" descr="Icon&#10;&#10;Description automatically generated">
            <a:extLst>
              <a:ext uri="{FF2B5EF4-FFF2-40B4-BE49-F238E27FC236}">
                <a16:creationId xmlns:a16="http://schemas.microsoft.com/office/drawing/2014/main" id="{794BAFBC-62E0-448C-9EFA-AA88D4866E4D}"/>
              </a:ext>
            </a:extLst>
          </p:cNvPr>
          <p:cNvPicPr>
            <a:picLocks noChangeAspect="1"/>
          </p:cNvPicPr>
          <p:nvPr/>
        </p:nvPicPr>
        <p:blipFill rotWithShape="1">
          <a:blip r:embed="rId19">
            <a:extLst>
              <a:ext uri="{28A0092B-C50C-407E-A947-70E740481C1C}">
                <a14:useLocalDpi xmlns:a14="http://schemas.microsoft.com/office/drawing/2010/main" val="0"/>
              </a:ext>
            </a:extLst>
          </a:blip>
          <a:srcRect r="50000"/>
          <a:stretch/>
        </p:blipFill>
        <p:spPr>
          <a:xfrm>
            <a:off x="8593899" y="3636151"/>
            <a:ext cx="517321" cy="517320"/>
          </a:xfrm>
          <a:prstGeom prst="rect">
            <a:avLst/>
          </a:prstGeom>
        </p:spPr>
      </p:pic>
      <p:sp>
        <p:nvSpPr>
          <p:cNvPr id="7" name="AutoShape 2">
            <a:extLst>
              <a:ext uri="{FF2B5EF4-FFF2-40B4-BE49-F238E27FC236}">
                <a16:creationId xmlns:a16="http://schemas.microsoft.com/office/drawing/2014/main" id="{1C874891-7EDF-1F27-C2A6-FB2FD3554C44}"/>
              </a:ext>
            </a:extLst>
          </p:cNvPr>
          <p:cNvSpPr>
            <a:spLocks noChangeAspect="1" noChangeArrowheads="1"/>
          </p:cNvSpPr>
          <p:nvPr/>
        </p:nvSpPr>
        <p:spPr bwMode="auto">
          <a:xfrm>
            <a:off x="5963253" y="4028182"/>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8" name="Picture 7">
            <a:extLst>
              <a:ext uri="{FF2B5EF4-FFF2-40B4-BE49-F238E27FC236}">
                <a16:creationId xmlns:a16="http://schemas.microsoft.com/office/drawing/2014/main" id="{C47350E0-1CCF-BE38-FBFB-89A730E03246}"/>
              </a:ext>
            </a:extLst>
          </p:cNvPr>
          <p:cNvPicPr>
            <a:picLocks noChangeAspect="1"/>
          </p:cNvPicPr>
          <p:nvPr/>
        </p:nvPicPr>
        <p:blipFill>
          <a:blip r:embed="rId20"/>
          <a:stretch>
            <a:fillRect/>
          </a:stretch>
        </p:blipFill>
        <p:spPr>
          <a:xfrm>
            <a:off x="8507987" y="1580644"/>
            <a:ext cx="1097375" cy="1552186"/>
          </a:xfrm>
          <a:prstGeom prst="rect">
            <a:avLst/>
          </a:prstGeom>
        </p:spPr>
      </p:pic>
      <p:pic>
        <p:nvPicPr>
          <p:cNvPr id="9" name="Picture 8">
            <a:extLst>
              <a:ext uri="{FF2B5EF4-FFF2-40B4-BE49-F238E27FC236}">
                <a16:creationId xmlns:a16="http://schemas.microsoft.com/office/drawing/2014/main" id="{BF27995F-49C8-63FC-0C58-D900AA5C446C}"/>
              </a:ext>
            </a:extLst>
          </p:cNvPr>
          <p:cNvPicPr>
            <a:picLocks noChangeAspect="1"/>
          </p:cNvPicPr>
          <p:nvPr/>
        </p:nvPicPr>
        <p:blipFill>
          <a:blip r:embed="rId21"/>
          <a:stretch>
            <a:fillRect/>
          </a:stretch>
        </p:blipFill>
        <p:spPr>
          <a:xfrm>
            <a:off x="9289645" y="1480724"/>
            <a:ext cx="1913172" cy="1489703"/>
          </a:xfrm>
          <a:prstGeom prst="rect">
            <a:avLst/>
          </a:prstGeom>
        </p:spPr>
      </p:pic>
      <p:pic>
        <p:nvPicPr>
          <p:cNvPr id="11" name="Picture 10">
            <a:extLst>
              <a:ext uri="{FF2B5EF4-FFF2-40B4-BE49-F238E27FC236}">
                <a16:creationId xmlns:a16="http://schemas.microsoft.com/office/drawing/2014/main" id="{5870ED11-FF8F-F587-4548-CE8F9D18D398}"/>
              </a:ext>
            </a:extLst>
          </p:cNvPr>
          <p:cNvPicPr>
            <a:picLocks noChangeAspect="1"/>
          </p:cNvPicPr>
          <p:nvPr/>
        </p:nvPicPr>
        <p:blipFill>
          <a:blip r:embed="rId22"/>
          <a:stretch>
            <a:fillRect/>
          </a:stretch>
        </p:blipFill>
        <p:spPr>
          <a:xfrm>
            <a:off x="1853964" y="1100483"/>
            <a:ext cx="1371928" cy="1129109"/>
          </a:xfrm>
          <a:prstGeom prst="rect">
            <a:avLst/>
          </a:prstGeom>
        </p:spPr>
      </p:pic>
      <p:sp>
        <p:nvSpPr>
          <p:cNvPr id="12" name="TextBox 11">
            <a:extLst>
              <a:ext uri="{FF2B5EF4-FFF2-40B4-BE49-F238E27FC236}">
                <a16:creationId xmlns:a16="http://schemas.microsoft.com/office/drawing/2014/main" id="{3D522B02-73C2-29F1-E46A-DB4E4F9B123D}"/>
              </a:ext>
            </a:extLst>
          </p:cNvPr>
          <p:cNvSpPr txBox="1"/>
          <p:nvPr/>
        </p:nvSpPr>
        <p:spPr>
          <a:xfrm>
            <a:off x="8075669" y="2514373"/>
            <a:ext cx="1511713" cy="707886"/>
          </a:xfrm>
          <a:prstGeom prst="rect">
            <a:avLst/>
          </a:prstGeom>
          <a:solidFill>
            <a:srgbClr val="002060"/>
          </a:solidFill>
          <a:ln>
            <a:solidFill>
              <a:srgbClr val="FFC000"/>
            </a:solidFill>
          </a:ln>
        </p:spPr>
        <p:txBody>
          <a:bodyPr wrap="square" rtlCol="0">
            <a:spAutoFit/>
          </a:bodyPr>
          <a:lstStyle/>
          <a:p>
            <a:pPr algn="ctr"/>
            <a:r>
              <a:rPr lang="en-US" sz="2000" b="1" dirty="0" err="1">
                <a:solidFill>
                  <a:schemeClr val="bg1"/>
                </a:solidFill>
              </a:rPr>
              <a:t>Maike</a:t>
            </a:r>
            <a:r>
              <a:rPr lang="en-US" sz="2000" b="1" dirty="0">
                <a:solidFill>
                  <a:schemeClr val="bg1"/>
                </a:solidFill>
              </a:rPr>
              <a:t>: </a:t>
            </a:r>
          </a:p>
          <a:p>
            <a:pPr algn="ctr"/>
            <a:r>
              <a:rPr lang="en-US" sz="2000" b="1" dirty="0" err="1">
                <a:solidFill>
                  <a:schemeClr val="bg1"/>
                </a:solidFill>
              </a:rPr>
              <a:t>sie</a:t>
            </a:r>
            <a:endParaRPr lang="en-GB" sz="2000" b="1" dirty="0">
              <a:solidFill>
                <a:schemeClr val="bg1"/>
              </a:solidFill>
            </a:endParaRPr>
          </a:p>
        </p:txBody>
      </p:sp>
      <p:sp>
        <p:nvSpPr>
          <p:cNvPr id="14" name="TextBox 13">
            <a:extLst>
              <a:ext uri="{FF2B5EF4-FFF2-40B4-BE49-F238E27FC236}">
                <a16:creationId xmlns:a16="http://schemas.microsoft.com/office/drawing/2014/main" id="{8754FE6F-FF71-F400-A1DA-BA84AEC0C132}"/>
              </a:ext>
            </a:extLst>
          </p:cNvPr>
          <p:cNvSpPr txBox="1"/>
          <p:nvPr/>
        </p:nvSpPr>
        <p:spPr>
          <a:xfrm>
            <a:off x="9608314" y="2522486"/>
            <a:ext cx="1526896" cy="707886"/>
          </a:xfrm>
          <a:prstGeom prst="rect">
            <a:avLst/>
          </a:prstGeom>
          <a:solidFill>
            <a:srgbClr val="002060"/>
          </a:solidFill>
          <a:ln>
            <a:solidFill>
              <a:srgbClr val="FFC000"/>
            </a:solidFill>
          </a:ln>
        </p:spPr>
        <p:txBody>
          <a:bodyPr wrap="square" rtlCol="0">
            <a:spAutoFit/>
          </a:bodyPr>
          <a:lstStyle/>
          <a:p>
            <a:pPr algn="ctr"/>
            <a:r>
              <a:rPr lang="en-US" sz="2000" b="1" dirty="0">
                <a:solidFill>
                  <a:schemeClr val="bg1"/>
                </a:solidFill>
              </a:rPr>
              <a:t>Johanna:</a:t>
            </a:r>
          </a:p>
          <a:p>
            <a:pPr algn="ctr"/>
            <a:r>
              <a:rPr lang="en-US" sz="2000" b="1" dirty="0">
                <a:solidFill>
                  <a:schemeClr val="bg1"/>
                </a:solidFill>
              </a:rPr>
              <a:t>ich</a:t>
            </a:r>
            <a:endParaRPr lang="en-GB" sz="2000" b="1" dirty="0">
              <a:solidFill>
                <a:schemeClr val="bg1"/>
              </a:solidFill>
            </a:endParaRPr>
          </a:p>
        </p:txBody>
      </p:sp>
      <p:sp>
        <p:nvSpPr>
          <p:cNvPr id="26" name="TextBox 25">
            <a:extLst>
              <a:ext uri="{FF2B5EF4-FFF2-40B4-BE49-F238E27FC236}">
                <a16:creationId xmlns:a16="http://schemas.microsoft.com/office/drawing/2014/main" id="{22F477A8-2FE3-347A-722A-85559374187D}"/>
              </a:ext>
            </a:extLst>
          </p:cNvPr>
          <p:cNvSpPr txBox="1"/>
          <p:nvPr/>
        </p:nvSpPr>
        <p:spPr>
          <a:xfrm>
            <a:off x="3137383" y="3252259"/>
            <a:ext cx="2661439" cy="369332"/>
          </a:xfrm>
          <a:prstGeom prst="rect">
            <a:avLst/>
          </a:prstGeom>
          <a:solidFill>
            <a:srgbClr val="FFFFFF"/>
          </a:solidFill>
        </p:spPr>
        <p:txBody>
          <a:bodyPr wrap="square" rtlCol="0">
            <a:spAutoFit/>
          </a:bodyPr>
          <a:lstStyle/>
          <a:p>
            <a:endParaRPr lang="en-GB" dirty="0"/>
          </a:p>
        </p:txBody>
      </p:sp>
      <p:sp>
        <p:nvSpPr>
          <p:cNvPr id="30" name="TextBox 29">
            <a:extLst>
              <a:ext uri="{FF2B5EF4-FFF2-40B4-BE49-F238E27FC236}">
                <a16:creationId xmlns:a16="http://schemas.microsoft.com/office/drawing/2014/main" id="{CFC35BEF-1E9A-218E-B9BD-04712AB4C8A2}"/>
              </a:ext>
            </a:extLst>
          </p:cNvPr>
          <p:cNvSpPr txBox="1"/>
          <p:nvPr/>
        </p:nvSpPr>
        <p:spPr>
          <a:xfrm>
            <a:off x="2989197" y="3734799"/>
            <a:ext cx="2743739" cy="369332"/>
          </a:xfrm>
          <a:prstGeom prst="rect">
            <a:avLst/>
          </a:prstGeom>
          <a:solidFill>
            <a:srgbClr val="FFFFFF"/>
          </a:solidFill>
        </p:spPr>
        <p:txBody>
          <a:bodyPr wrap="square" rtlCol="0">
            <a:spAutoFit/>
          </a:bodyPr>
          <a:lstStyle/>
          <a:p>
            <a:endParaRPr lang="en-GB" dirty="0"/>
          </a:p>
        </p:txBody>
      </p:sp>
      <p:pic>
        <p:nvPicPr>
          <p:cNvPr id="31" name="Picture 30" descr="Icon&#10;&#10;Description automatically generated">
            <a:extLst>
              <a:ext uri="{FF2B5EF4-FFF2-40B4-BE49-F238E27FC236}">
                <a16:creationId xmlns:a16="http://schemas.microsoft.com/office/drawing/2014/main" id="{A2B6D27A-57A9-B9BF-D6B7-AEDE08223417}"/>
              </a:ext>
            </a:extLst>
          </p:cNvPr>
          <p:cNvPicPr>
            <a:picLocks noChangeAspect="1"/>
          </p:cNvPicPr>
          <p:nvPr/>
        </p:nvPicPr>
        <p:blipFill rotWithShape="1">
          <a:blip r:embed="rId19">
            <a:extLst>
              <a:ext uri="{28A0092B-C50C-407E-A947-70E740481C1C}">
                <a14:useLocalDpi xmlns:a14="http://schemas.microsoft.com/office/drawing/2010/main" val="0"/>
              </a:ext>
            </a:extLst>
          </a:blip>
          <a:srcRect r="50000"/>
          <a:stretch/>
        </p:blipFill>
        <p:spPr>
          <a:xfrm>
            <a:off x="10382566" y="4136857"/>
            <a:ext cx="517321" cy="517320"/>
          </a:xfrm>
          <a:prstGeom prst="rect">
            <a:avLst/>
          </a:prstGeom>
        </p:spPr>
      </p:pic>
      <p:sp>
        <p:nvSpPr>
          <p:cNvPr id="32" name="TextBox 31">
            <a:extLst>
              <a:ext uri="{FF2B5EF4-FFF2-40B4-BE49-F238E27FC236}">
                <a16:creationId xmlns:a16="http://schemas.microsoft.com/office/drawing/2014/main" id="{865B0FEC-6C56-2AFE-5FEB-7393E9513FEF}"/>
              </a:ext>
            </a:extLst>
          </p:cNvPr>
          <p:cNvSpPr txBox="1"/>
          <p:nvPr/>
        </p:nvSpPr>
        <p:spPr>
          <a:xfrm>
            <a:off x="2387281" y="4209370"/>
            <a:ext cx="4269928" cy="369332"/>
          </a:xfrm>
          <a:prstGeom prst="rect">
            <a:avLst/>
          </a:prstGeom>
          <a:solidFill>
            <a:srgbClr val="FFFFFF"/>
          </a:solidFill>
        </p:spPr>
        <p:txBody>
          <a:bodyPr wrap="square" rtlCol="0">
            <a:spAutoFit/>
          </a:bodyPr>
          <a:lstStyle/>
          <a:p>
            <a:endParaRPr lang="en-GB" dirty="0"/>
          </a:p>
        </p:txBody>
      </p:sp>
      <p:pic>
        <p:nvPicPr>
          <p:cNvPr id="33" name="Picture 32" descr="Icon&#10;&#10;Description automatically generated">
            <a:extLst>
              <a:ext uri="{FF2B5EF4-FFF2-40B4-BE49-F238E27FC236}">
                <a16:creationId xmlns:a16="http://schemas.microsoft.com/office/drawing/2014/main" id="{C18C4F99-2BD0-D8A6-71C9-87004C4B6DD1}"/>
              </a:ext>
            </a:extLst>
          </p:cNvPr>
          <p:cNvPicPr>
            <a:picLocks noChangeAspect="1"/>
          </p:cNvPicPr>
          <p:nvPr/>
        </p:nvPicPr>
        <p:blipFill rotWithShape="1">
          <a:blip r:embed="rId19">
            <a:extLst>
              <a:ext uri="{28A0092B-C50C-407E-A947-70E740481C1C}">
                <a14:useLocalDpi xmlns:a14="http://schemas.microsoft.com/office/drawing/2010/main" val="0"/>
              </a:ext>
            </a:extLst>
          </a:blip>
          <a:srcRect r="50000"/>
          <a:stretch/>
        </p:blipFill>
        <p:spPr>
          <a:xfrm>
            <a:off x="10349106" y="4562428"/>
            <a:ext cx="517321" cy="517320"/>
          </a:xfrm>
          <a:prstGeom prst="rect">
            <a:avLst/>
          </a:prstGeom>
        </p:spPr>
      </p:pic>
      <p:sp>
        <p:nvSpPr>
          <p:cNvPr id="34" name="TextBox 33">
            <a:extLst>
              <a:ext uri="{FF2B5EF4-FFF2-40B4-BE49-F238E27FC236}">
                <a16:creationId xmlns:a16="http://schemas.microsoft.com/office/drawing/2014/main" id="{4BD58D77-561B-29F4-EF3F-5F5FF296523E}"/>
              </a:ext>
            </a:extLst>
          </p:cNvPr>
          <p:cNvSpPr txBox="1"/>
          <p:nvPr/>
        </p:nvSpPr>
        <p:spPr>
          <a:xfrm>
            <a:off x="2934031" y="4664077"/>
            <a:ext cx="3009682" cy="369332"/>
          </a:xfrm>
          <a:prstGeom prst="rect">
            <a:avLst/>
          </a:prstGeom>
          <a:solidFill>
            <a:srgbClr val="FFFFFF"/>
          </a:solidFill>
        </p:spPr>
        <p:txBody>
          <a:bodyPr wrap="square" rtlCol="0">
            <a:spAutoFit/>
          </a:bodyPr>
          <a:lstStyle/>
          <a:p>
            <a:endParaRPr lang="en-GB" dirty="0"/>
          </a:p>
        </p:txBody>
      </p:sp>
      <p:pic>
        <p:nvPicPr>
          <p:cNvPr id="35" name="Picture 34" descr="Icon&#10;&#10;Description automatically generated">
            <a:extLst>
              <a:ext uri="{FF2B5EF4-FFF2-40B4-BE49-F238E27FC236}">
                <a16:creationId xmlns:a16="http://schemas.microsoft.com/office/drawing/2014/main" id="{5E0C4072-8196-65E0-EC7E-E90B99CB4D39}"/>
              </a:ext>
            </a:extLst>
          </p:cNvPr>
          <p:cNvPicPr>
            <a:picLocks noChangeAspect="1"/>
          </p:cNvPicPr>
          <p:nvPr/>
        </p:nvPicPr>
        <p:blipFill rotWithShape="1">
          <a:blip r:embed="rId19">
            <a:extLst>
              <a:ext uri="{28A0092B-C50C-407E-A947-70E740481C1C}">
                <a14:useLocalDpi xmlns:a14="http://schemas.microsoft.com/office/drawing/2010/main" val="0"/>
              </a:ext>
            </a:extLst>
          </a:blip>
          <a:srcRect r="50000"/>
          <a:stretch/>
        </p:blipFill>
        <p:spPr>
          <a:xfrm>
            <a:off x="8622275" y="5079748"/>
            <a:ext cx="517321" cy="517320"/>
          </a:xfrm>
          <a:prstGeom prst="rect">
            <a:avLst/>
          </a:prstGeom>
        </p:spPr>
      </p:pic>
      <p:sp>
        <p:nvSpPr>
          <p:cNvPr id="36" name="TextBox 35">
            <a:extLst>
              <a:ext uri="{FF2B5EF4-FFF2-40B4-BE49-F238E27FC236}">
                <a16:creationId xmlns:a16="http://schemas.microsoft.com/office/drawing/2014/main" id="{D64B59AB-1513-27C2-DE9F-3F34C661AF51}"/>
              </a:ext>
            </a:extLst>
          </p:cNvPr>
          <p:cNvSpPr txBox="1"/>
          <p:nvPr/>
        </p:nvSpPr>
        <p:spPr>
          <a:xfrm>
            <a:off x="1560005" y="5210823"/>
            <a:ext cx="6165211" cy="369332"/>
          </a:xfrm>
          <a:prstGeom prst="rect">
            <a:avLst/>
          </a:prstGeom>
          <a:solidFill>
            <a:srgbClr val="FFFFFF"/>
          </a:solidFill>
        </p:spPr>
        <p:txBody>
          <a:bodyPr wrap="square" rtlCol="0">
            <a:spAutoFit/>
          </a:bodyPr>
          <a:lstStyle/>
          <a:p>
            <a:endParaRPr lang="en-GB" dirty="0"/>
          </a:p>
        </p:txBody>
      </p:sp>
      <p:pic>
        <p:nvPicPr>
          <p:cNvPr id="37" name="Picture 36" descr="Icon&#10;&#10;Description automatically generated">
            <a:extLst>
              <a:ext uri="{FF2B5EF4-FFF2-40B4-BE49-F238E27FC236}">
                <a16:creationId xmlns:a16="http://schemas.microsoft.com/office/drawing/2014/main" id="{63ED1C8C-3443-229C-3582-58045CAF4B79}"/>
              </a:ext>
            </a:extLst>
          </p:cNvPr>
          <p:cNvPicPr>
            <a:picLocks noChangeAspect="1"/>
          </p:cNvPicPr>
          <p:nvPr/>
        </p:nvPicPr>
        <p:blipFill rotWithShape="1">
          <a:blip r:embed="rId19">
            <a:extLst>
              <a:ext uri="{28A0092B-C50C-407E-A947-70E740481C1C}">
                <a14:useLocalDpi xmlns:a14="http://schemas.microsoft.com/office/drawing/2010/main" val="0"/>
              </a:ext>
            </a:extLst>
          </a:blip>
          <a:srcRect r="50000"/>
          <a:stretch/>
        </p:blipFill>
        <p:spPr>
          <a:xfrm>
            <a:off x="10246231" y="5558612"/>
            <a:ext cx="517321" cy="517320"/>
          </a:xfrm>
          <a:prstGeom prst="rect">
            <a:avLst/>
          </a:prstGeom>
        </p:spPr>
      </p:pic>
      <p:sp>
        <p:nvSpPr>
          <p:cNvPr id="38" name="TextBox 37">
            <a:extLst>
              <a:ext uri="{FF2B5EF4-FFF2-40B4-BE49-F238E27FC236}">
                <a16:creationId xmlns:a16="http://schemas.microsoft.com/office/drawing/2014/main" id="{81476DF9-34B1-AFA9-7E84-0BDB1709B745}"/>
              </a:ext>
            </a:extLst>
          </p:cNvPr>
          <p:cNvSpPr txBox="1"/>
          <p:nvPr/>
        </p:nvSpPr>
        <p:spPr>
          <a:xfrm>
            <a:off x="1183709" y="5675410"/>
            <a:ext cx="6770121" cy="369332"/>
          </a:xfrm>
          <a:prstGeom prst="rect">
            <a:avLst/>
          </a:prstGeom>
          <a:solidFill>
            <a:srgbClr val="FFFFFF"/>
          </a:solidFill>
        </p:spPr>
        <p:txBody>
          <a:bodyPr wrap="square" rtlCol="0">
            <a:spAutoFit/>
          </a:bodyPr>
          <a:lstStyle/>
          <a:p>
            <a:endParaRPr lang="en-GB" dirty="0"/>
          </a:p>
        </p:txBody>
      </p:sp>
      <p:pic>
        <p:nvPicPr>
          <p:cNvPr id="39" name="Picture 38" descr="Icon&#10;&#10;Description automatically generated">
            <a:extLst>
              <a:ext uri="{FF2B5EF4-FFF2-40B4-BE49-F238E27FC236}">
                <a16:creationId xmlns:a16="http://schemas.microsoft.com/office/drawing/2014/main" id="{FEDFFFBB-9237-4993-39AD-31E6927355F6}"/>
              </a:ext>
            </a:extLst>
          </p:cNvPr>
          <p:cNvPicPr>
            <a:picLocks noChangeAspect="1"/>
          </p:cNvPicPr>
          <p:nvPr/>
        </p:nvPicPr>
        <p:blipFill rotWithShape="1">
          <a:blip r:embed="rId19">
            <a:extLst>
              <a:ext uri="{28A0092B-C50C-407E-A947-70E740481C1C}">
                <a14:useLocalDpi xmlns:a14="http://schemas.microsoft.com/office/drawing/2010/main" val="0"/>
              </a:ext>
            </a:extLst>
          </a:blip>
          <a:srcRect r="50000"/>
          <a:stretch/>
        </p:blipFill>
        <p:spPr>
          <a:xfrm>
            <a:off x="8673222" y="6066003"/>
            <a:ext cx="517321" cy="517320"/>
          </a:xfrm>
          <a:prstGeom prst="rect">
            <a:avLst/>
          </a:prstGeom>
        </p:spPr>
      </p:pic>
      <p:sp>
        <p:nvSpPr>
          <p:cNvPr id="40" name="TextBox 39">
            <a:extLst>
              <a:ext uri="{FF2B5EF4-FFF2-40B4-BE49-F238E27FC236}">
                <a16:creationId xmlns:a16="http://schemas.microsoft.com/office/drawing/2014/main" id="{009576C0-E7AF-C65B-9224-7D83F048B8CD}"/>
              </a:ext>
            </a:extLst>
          </p:cNvPr>
          <p:cNvSpPr txBox="1"/>
          <p:nvPr/>
        </p:nvSpPr>
        <p:spPr>
          <a:xfrm>
            <a:off x="1761410" y="6139997"/>
            <a:ext cx="5199311" cy="369332"/>
          </a:xfrm>
          <a:prstGeom prst="rect">
            <a:avLst/>
          </a:prstGeom>
          <a:solidFill>
            <a:srgbClr val="FFFFFF"/>
          </a:solidFill>
        </p:spPr>
        <p:txBody>
          <a:bodyPr wrap="square" rtlCol="0">
            <a:spAutoFit/>
          </a:bodyPr>
          <a:lstStyle/>
          <a:p>
            <a:endParaRPr lang="en-GB" dirty="0"/>
          </a:p>
        </p:txBody>
      </p:sp>
      <p:pic>
        <p:nvPicPr>
          <p:cNvPr id="41" name="Picture 40">
            <a:extLst>
              <a:ext uri="{FF2B5EF4-FFF2-40B4-BE49-F238E27FC236}">
                <a16:creationId xmlns:a16="http://schemas.microsoft.com/office/drawing/2014/main" id="{DBAB8679-54BB-1DDD-74F9-3DB31CCBEAFC}"/>
              </a:ext>
            </a:extLst>
          </p:cNvPr>
          <p:cNvPicPr>
            <a:picLocks noChangeAspect="1"/>
          </p:cNvPicPr>
          <p:nvPr/>
        </p:nvPicPr>
        <p:blipFill>
          <a:blip r:embed="rId23"/>
          <a:stretch>
            <a:fillRect/>
          </a:stretch>
        </p:blipFill>
        <p:spPr>
          <a:xfrm>
            <a:off x="306475" y="1953856"/>
            <a:ext cx="1579966" cy="1214061"/>
          </a:xfrm>
          <a:prstGeom prst="rect">
            <a:avLst/>
          </a:prstGeom>
        </p:spPr>
      </p:pic>
      <p:pic>
        <p:nvPicPr>
          <p:cNvPr id="43" name="Picture 42" descr="Icon&#10;&#10;Description automatically generated">
            <a:extLst>
              <a:ext uri="{FF2B5EF4-FFF2-40B4-BE49-F238E27FC236}">
                <a16:creationId xmlns:a16="http://schemas.microsoft.com/office/drawing/2014/main" id="{C2CE533E-CF0E-FD1E-05BE-0340ECF75384}"/>
              </a:ext>
            </a:extLst>
          </p:cNvPr>
          <p:cNvPicPr>
            <a:picLocks noChangeAspect="1"/>
          </p:cNvPicPr>
          <p:nvPr/>
        </p:nvPicPr>
        <p:blipFill>
          <a:blip r:embed="rId24"/>
          <a:stretch>
            <a:fillRect/>
          </a:stretch>
        </p:blipFill>
        <p:spPr>
          <a:xfrm>
            <a:off x="5866429" y="2075024"/>
            <a:ext cx="1327733" cy="1140773"/>
          </a:xfrm>
          <a:prstGeom prst="rect">
            <a:avLst/>
          </a:prstGeom>
        </p:spPr>
      </p:pic>
      <p:pic>
        <p:nvPicPr>
          <p:cNvPr id="42" name="Graphic 41" descr="Teacher">
            <a:extLst>
              <a:ext uri="{FF2B5EF4-FFF2-40B4-BE49-F238E27FC236}">
                <a16:creationId xmlns:a16="http://schemas.microsoft.com/office/drawing/2014/main" id="{9DC4215C-99E2-49F0-9942-CA45C3AC3939}"/>
              </a:ext>
            </a:extLst>
          </p:cNvPr>
          <p:cNvPicPr>
            <a:picLocks noChangeAspect="1"/>
          </p:cNvPicPr>
          <p:nvPr/>
        </p:nvPicPr>
        <p:blipFill>
          <a:blip r:embed="rId25">
            <a:extLst>
              <a:ext uri="{28A0092B-C50C-407E-A947-70E740481C1C}">
                <a14:useLocalDpi xmlns:a14="http://schemas.microsoft.com/office/drawing/2010/main" val="0"/>
              </a:ext>
              <a:ext uri="{96DAC541-7B7A-43D3-8B79-37D633B846F1}">
                <asvg:svgBlip xmlns:asvg="http://schemas.microsoft.com/office/drawing/2016/SVG/main" r:embed="rId26"/>
              </a:ext>
            </a:extLst>
          </a:blip>
          <a:stretch>
            <a:fillRect/>
          </a:stretch>
        </p:blipFill>
        <p:spPr>
          <a:xfrm>
            <a:off x="1974509" y="445738"/>
            <a:ext cx="914400" cy="914400"/>
          </a:xfrm>
          <a:prstGeom prst="rect">
            <a:avLst/>
          </a:prstGeom>
        </p:spPr>
      </p:pic>
      <p:sp>
        <p:nvSpPr>
          <p:cNvPr id="44" name="Speech Bubble: Rectangle with Corners Rounded 43">
            <a:hlinkClick r:id="" action="ppaction://noaction">
              <a:snd r:embed="rId27" name="T3_W4_8.2.wav"/>
            </a:hlinkClick>
            <a:extLst>
              <a:ext uri="{FF2B5EF4-FFF2-40B4-BE49-F238E27FC236}">
                <a16:creationId xmlns:a16="http://schemas.microsoft.com/office/drawing/2014/main" id="{A7B4F2AA-9F27-4EE2-84C8-A69615B9E2DB}"/>
              </a:ext>
            </a:extLst>
          </p:cNvPr>
          <p:cNvSpPr/>
          <p:nvPr/>
        </p:nvSpPr>
        <p:spPr>
          <a:xfrm>
            <a:off x="2994092" y="607880"/>
            <a:ext cx="7995350" cy="499249"/>
          </a:xfrm>
          <a:prstGeom prst="wedgeRoundRectCallout">
            <a:avLst>
              <a:gd name="adj1" fmla="val -55925"/>
              <a:gd name="adj2" fmla="val -5727"/>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chemeClr val="bg1"/>
              </a:solidFill>
              <a:effectLst/>
              <a:uLnTx/>
              <a:uFillTx/>
              <a:sym typeface="Arial"/>
            </a:endParaRPr>
          </a:p>
        </p:txBody>
      </p:sp>
      <p:sp>
        <p:nvSpPr>
          <p:cNvPr id="24" name="Google Shape;108;p3">
            <a:hlinkClick r:id="" action="ppaction://noaction">
              <a:snd r:embed="rId27" name="T3_W4_8.2.wav"/>
            </a:hlinkClick>
            <a:extLst>
              <a:ext uri="{FF2B5EF4-FFF2-40B4-BE49-F238E27FC236}">
                <a16:creationId xmlns:a16="http://schemas.microsoft.com/office/drawing/2014/main" id="{807AA42F-1717-4BA6-ADE4-E7ABD8E8DAC6}"/>
              </a:ext>
            </a:extLst>
          </p:cNvPr>
          <p:cNvSpPr txBox="1"/>
          <p:nvPr/>
        </p:nvSpPr>
        <p:spPr>
          <a:xfrm>
            <a:off x="3082795" y="622886"/>
            <a:ext cx="8011830" cy="461624"/>
          </a:xfrm>
          <a:prstGeom prst="rect">
            <a:avLst/>
          </a:prstGeom>
          <a:noFill/>
          <a:ln>
            <a:noFill/>
          </a:ln>
        </p:spPr>
        <p:txBody>
          <a:bodyPr spcFirstLastPara="1" wrap="square" lIns="91425" tIns="45700" rIns="91425" bIns="45700" anchor="t" anchorCtr="0">
            <a:spAutoFit/>
          </a:bodyPr>
          <a:lstStyle/>
          <a:p>
            <a:pPr>
              <a:defRPr/>
            </a:pPr>
            <a:r>
              <a:rPr kumimoji="0" lang="en-GB" sz="2400" b="1"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rPr>
              <a:t>Wer</a:t>
            </a:r>
            <a:r>
              <a:rPr kumimoji="0" lang="en-GB" sz="2400" b="1"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 </a:t>
            </a:r>
            <a:r>
              <a:rPr kumimoji="0" lang="en-GB" sz="2400" b="1"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rPr>
              <a:t>macht</a:t>
            </a:r>
            <a:r>
              <a:rPr kumimoji="0" lang="en-GB" sz="2400" b="1"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 was? </a:t>
            </a:r>
            <a:r>
              <a:rPr kumimoji="0" lang="en-GB" sz="2400" b="1"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rPr>
              <a:t>Maike</a:t>
            </a:r>
            <a:r>
              <a:rPr kumimoji="0" lang="en-GB" sz="2400" b="1"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  (</a:t>
            </a:r>
            <a:r>
              <a:rPr kumimoji="0" lang="en-GB" sz="2400" b="1"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rPr>
              <a:t>sie</a:t>
            </a:r>
            <a:r>
              <a:rPr kumimoji="0" lang="en-GB" sz="2400" b="1"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  </a:t>
            </a:r>
            <a:r>
              <a:rPr kumimoji="0" lang="en-GB" sz="2400" b="1"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rPr>
              <a:t>oder</a:t>
            </a:r>
            <a:r>
              <a:rPr kumimoji="0" lang="en-GB" sz="2400" b="1"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 Johanna (ich)?</a:t>
            </a:r>
            <a:endParaRPr kumimoji="0" sz="2400" b="1" i="0" u="none" strike="noStrike" kern="1200" cap="none" spc="0" normalizeH="0" baseline="0" noProof="0" dirty="0">
              <a:ln>
                <a:noFill/>
              </a:ln>
              <a:solidFill>
                <a:schemeClr val="bg1"/>
              </a:solidFill>
              <a:effectLst/>
              <a:uLnTx/>
              <a:uFillTx/>
              <a:latin typeface="Century Gothic" panose="020B0502020202020204" pitchFamily="34" charset="0"/>
              <a:ea typeface="Calibri"/>
              <a:cs typeface="Calibri"/>
              <a:sym typeface="Calibri"/>
            </a:endParaRPr>
          </a:p>
        </p:txBody>
      </p:sp>
    </p:spTree>
    <p:extLst>
      <p:ext uri="{BB962C8B-B14F-4D97-AF65-F5344CB8AC3E}">
        <p14:creationId xmlns:p14="http://schemas.microsoft.com/office/powerpoint/2010/main" val="4138849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3_W4_8.10.wav"/>
                                        </p:tgtEl>
                                      </p:cMediaNode>
                                    </p:audio>
                                  </p:sub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26"/>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4" name="T3_W4_8.11.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30"/>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5" name="T3_W4_8.12.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32"/>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6" name="T3_W4_8.13.wav"/>
                                        </p:tgtEl>
                                      </p:cMediaNode>
                                    </p:audio>
                                  </p:sub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34"/>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7" name="T3_W4_8.14.wav"/>
                                        </p:tgtEl>
                                      </p:cMediaNode>
                                    </p:audio>
                                  </p:sub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36"/>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7"/>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8" name="T3_W4_8.15.wav"/>
                                        </p:tgtEl>
                                      </p:cMediaNode>
                                    </p:audio>
                                  </p:sub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38"/>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39"/>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9" name="T3_W4_8.16.wav"/>
                                        </p:tgtEl>
                                      </p:cMediaNode>
                                    </p:audio>
                                  </p:sub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0" nodeType="clickEffect">
                                  <p:stCondLst>
                                    <p:cond delay="0"/>
                                  </p:stCondLst>
                                  <p:childTnLst>
                                    <p:set>
                                      <p:cBhvr>
                                        <p:cTn id="58" dur="1" fill="hold">
                                          <p:stCondLst>
                                            <p:cond delay="0"/>
                                          </p:stCondLst>
                                        </p:cTn>
                                        <p:tgtEl>
                                          <p:spTgt spid="4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30" grpId="0" animBg="1"/>
      <p:bldP spid="32" grpId="0" animBg="1"/>
      <p:bldP spid="34" grpId="0" animBg="1"/>
      <p:bldP spid="36" grpId="0" animBg="1"/>
      <p:bldP spid="38" grpId="0" animBg="1"/>
      <p:bldP spid="4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Picture 40">
            <a:extLst>
              <a:ext uri="{FF2B5EF4-FFF2-40B4-BE49-F238E27FC236}">
                <a16:creationId xmlns:a16="http://schemas.microsoft.com/office/drawing/2014/main" id="{86BBA979-FC4A-C1AC-4431-3E57FAA75A32}"/>
              </a:ext>
            </a:extLst>
          </p:cNvPr>
          <p:cNvPicPr>
            <a:picLocks noChangeAspect="1"/>
          </p:cNvPicPr>
          <p:nvPr/>
        </p:nvPicPr>
        <p:blipFill>
          <a:blip r:embed="rId3"/>
          <a:stretch>
            <a:fillRect/>
          </a:stretch>
        </p:blipFill>
        <p:spPr>
          <a:xfrm>
            <a:off x="8611950" y="38580"/>
            <a:ext cx="474892" cy="474892"/>
          </a:xfrm>
          <a:prstGeom prst="rect">
            <a:avLst/>
          </a:prstGeom>
        </p:spPr>
      </p:pic>
      <p:pic>
        <p:nvPicPr>
          <p:cNvPr id="40" name="Picture 39">
            <a:extLst>
              <a:ext uri="{FF2B5EF4-FFF2-40B4-BE49-F238E27FC236}">
                <a16:creationId xmlns:a16="http://schemas.microsoft.com/office/drawing/2014/main" id="{85E98090-5811-23C5-C625-020F36FE2B24}"/>
              </a:ext>
            </a:extLst>
          </p:cNvPr>
          <p:cNvPicPr>
            <a:picLocks noChangeAspect="1"/>
          </p:cNvPicPr>
          <p:nvPr/>
        </p:nvPicPr>
        <p:blipFill>
          <a:blip r:embed="rId4"/>
          <a:stretch>
            <a:fillRect/>
          </a:stretch>
        </p:blipFill>
        <p:spPr>
          <a:xfrm>
            <a:off x="7719130" y="-37721"/>
            <a:ext cx="748502" cy="725112"/>
          </a:xfrm>
          <a:prstGeom prst="rect">
            <a:avLst/>
          </a:prstGeom>
        </p:spPr>
      </p:pic>
      <p:pic>
        <p:nvPicPr>
          <p:cNvPr id="5" name="Picture 4">
            <a:extLst>
              <a:ext uri="{FF2B5EF4-FFF2-40B4-BE49-F238E27FC236}">
                <a16:creationId xmlns:a16="http://schemas.microsoft.com/office/drawing/2014/main" id="{CEAE2BCE-F08B-1665-38F9-1A31B5D8596A}"/>
              </a:ext>
            </a:extLst>
          </p:cNvPr>
          <p:cNvPicPr>
            <a:picLocks noChangeAspect="1"/>
          </p:cNvPicPr>
          <p:nvPr/>
        </p:nvPicPr>
        <p:blipFill>
          <a:blip r:embed="rId5"/>
          <a:stretch>
            <a:fillRect/>
          </a:stretch>
        </p:blipFill>
        <p:spPr>
          <a:xfrm>
            <a:off x="9327753" y="-140626"/>
            <a:ext cx="1166036" cy="1049432"/>
          </a:xfrm>
          <a:prstGeom prst="rect">
            <a:avLst/>
          </a:prstGeom>
        </p:spPr>
      </p:pic>
      <p:graphicFrame>
        <p:nvGraphicFramePr>
          <p:cNvPr id="111" name="Table 5"/>
          <p:cNvGraphicFramePr/>
          <p:nvPr>
            <p:extLst>
              <p:ext uri="{D42A27DB-BD31-4B8C-83A1-F6EECF244321}">
                <p14:modId xmlns:p14="http://schemas.microsoft.com/office/powerpoint/2010/main" val="2770667304"/>
              </p:ext>
            </p:extLst>
          </p:nvPr>
        </p:nvGraphicFramePr>
        <p:xfrm>
          <a:off x="361845" y="1788494"/>
          <a:ext cx="10751632" cy="4462402"/>
        </p:xfrm>
        <a:graphic>
          <a:graphicData uri="http://schemas.openxmlformats.org/drawingml/2006/table">
            <a:tbl>
              <a:tblPr/>
              <a:tblGrid>
                <a:gridCol w="672477">
                  <a:extLst>
                    <a:ext uri="{9D8B030D-6E8A-4147-A177-3AD203B41FA5}">
                      <a16:colId xmlns:a16="http://schemas.microsoft.com/office/drawing/2014/main" val="20000"/>
                    </a:ext>
                  </a:extLst>
                </a:gridCol>
                <a:gridCol w="7068669">
                  <a:extLst>
                    <a:ext uri="{9D8B030D-6E8A-4147-A177-3AD203B41FA5}">
                      <a16:colId xmlns:a16="http://schemas.microsoft.com/office/drawing/2014/main" val="20001"/>
                    </a:ext>
                  </a:extLst>
                </a:gridCol>
                <a:gridCol w="1350498">
                  <a:extLst>
                    <a:ext uri="{9D8B030D-6E8A-4147-A177-3AD203B41FA5}">
                      <a16:colId xmlns:a16="http://schemas.microsoft.com/office/drawing/2014/main" val="20002"/>
                    </a:ext>
                  </a:extLst>
                </a:gridCol>
                <a:gridCol w="1659988">
                  <a:extLst>
                    <a:ext uri="{9D8B030D-6E8A-4147-A177-3AD203B41FA5}">
                      <a16:colId xmlns:a16="http://schemas.microsoft.com/office/drawing/2014/main" val="20003"/>
                    </a:ext>
                  </a:extLst>
                </a:gridCol>
              </a:tblGrid>
              <a:tr h="637486">
                <a:tc>
                  <a:txBody>
                    <a:bodyPr/>
                    <a:lstStyle/>
                    <a:p>
                      <a:pPr algn="ctr">
                        <a:lnSpc>
                          <a:spcPct val="100000"/>
                        </a:lnSpc>
                      </a:pPr>
                      <a:endParaRPr lang="en-GB" sz="2800" b="0" strike="noStrike" spc="-1" dirty="0">
                        <a:solidFill>
                          <a:srgbClr val="2E94AF"/>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tc>
                  <a:txBody>
                    <a:bodyPr/>
                    <a:lstStyle/>
                    <a:p>
                      <a:pPr algn="ctr">
                        <a:lnSpc>
                          <a:spcPct val="100000"/>
                        </a:lnSpc>
                      </a:pPr>
                      <a:endParaRPr lang="en-GB" sz="2800" b="0" strike="noStrike" spc="-1" dirty="0">
                        <a:solidFill>
                          <a:srgbClr val="2E94AF"/>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tc>
                  <a:txBody>
                    <a:bodyPr/>
                    <a:lstStyle/>
                    <a:p>
                      <a:pPr algn="ctr">
                        <a:lnSpc>
                          <a:spcPct val="100000"/>
                        </a:lnSpc>
                      </a:pPr>
                      <a:endParaRPr lang="en-GB" sz="2800" b="0" strike="noStrike" spc="-1" dirty="0">
                        <a:solidFill>
                          <a:srgbClr val="2E94AF"/>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tc>
                  <a:txBody>
                    <a:bodyPr/>
                    <a:lstStyle/>
                    <a:p>
                      <a:pPr algn="ctr">
                        <a:lnSpc>
                          <a:spcPct val="100000"/>
                        </a:lnSpc>
                      </a:pPr>
                      <a:endParaRPr lang="en-GB" sz="2800" b="0" strike="noStrike" spc="-1" dirty="0">
                        <a:solidFill>
                          <a:srgbClr val="2E94AF"/>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extLst>
                  <a:ext uri="{0D108BD9-81ED-4DB2-BD59-A6C34878D82A}">
                    <a16:rowId xmlns:a16="http://schemas.microsoft.com/office/drawing/2014/main" val="10000"/>
                  </a:ext>
                </a:extLst>
              </a:tr>
              <a:tr h="637486">
                <a:tc>
                  <a:txBody>
                    <a:bodyPr/>
                    <a:lstStyle/>
                    <a:p>
                      <a:pPr algn="ctr">
                        <a:lnSpc>
                          <a:spcPct val="100000"/>
                        </a:lnSpc>
                      </a:pPr>
                      <a:r>
                        <a:rPr lang="en-GB" sz="2800" b="1" strike="noStrike" spc="-1">
                          <a:solidFill>
                            <a:srgbClr val="2E94AF"/>
                          </a:solidFill>
                          <a:latin typeface="Century gothic"/>
                          <a:ea typeface="Century Gothic"/>
                        </a:rPr>
                        <a:t>1</a:t>
                      </a:r>
                      <a:endParaRPr lang="en-GB" sz="2800" b="0" strike="noStrike" spc="-1">
                        <a:solidFill>
                          <a:srgbClr val="2E94AF"/>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tc>
                  <a:txBody>
                    <a:bodyPr/>
                    <a:lstStyle/>
                    <a:p>
                      <a:pPr algn="ctr">
                        <a:lnSpc>
                          <a:spcPct val="100000"/>
                        </a:lnSpc>
                      </a:pPr>
                      <a:r>
                        <a:rPr lang="en-US" sz="2800" b="0" strike="noStrike" spc="-1" dirty="0">
                          <a:solidFill>
                            <a:srgbClr val="002060"/>
                          </a:solidFill>
                          <a:latin typeface="Century gothic"/>
                        </a:rPr>
                        <a:t>Ich </a:t>
                      </a:r>
                      <a:r>
                        <a:rPr lang="en-US" sz="2800" b="0" strike="noStrike" spc="-1" dirty="0" err="1">
                          <a:solidFill>
                            <a:srgbClr val="002060"/>
                          </a:solidFill>
                          <a:latin typeface="Century gothic"/>
                        </a:rPr>
                        <a:t>sehe</a:t>
                      </a:r>
                      <a:r>
                        <a:rPr lang="en-US" sz="2800" b="0" strike="noStrike" spc="-1" dirty="0">
                          <a:solidFill>
                            <a:srgbClr val="002060"/>
                          </a:solidFill>
                          <a:latin typeface="Century gothic"/>
                        </a:rPr>
                        <a:t> </a:t>
                      </a:r>
                      <a:r>
                        <a:rPr lang="en-US" sz="2800" b="0" strike="noStrike" spc="-1" dirty="0" err="1">
                          <a:solidFill>
                            <a:srgbClr val="002060"/>
                          </a:solidFill>
                          <a:latin typeface="Century gothic"/>
                        </a:rPr>
                        <a:t>viele</a:t>
                      </a:r>
                      <a:r>
                        <a:rPr lang="en-US" sz="2800" b="0" strike="noStrike" spc="-1" dirty="0">
                          <a:solidFill>
                            <a:srgbClr val="002060"/>
                          </a:solidFill>
                          <a:latin typeface="Century gothic"/>
                        </a:rPr>
                        <a:t> Menschen in Köln.</a:t>
                      </a:r>
                      <a:endParaRPr lang="en-GB" sz="2800" b="0" strike="noStrike" spc="-1" dirty="0">
                        <a:solidFill>
                          <a:srgbClr val="002060"/>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tc>
                  <a:txBody>
                    <a:bodyPr/>
                    <a:lstStyle/>
                    <a:p>
                      <a:pPr algn="ctr">
                        <a:lnSpc>
                          <a:spcPct val="100000"/>
                        </a:lnSpc>
                      </a:pPr>
                      <a:endParaRPr lang="en-GB" sz="2800" b="0" strike="noStrike" spc="-1" dirty="0">
                        <a:solidFill>
                          <a:srgbClr val="2E94AF"/>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tc>
                  <a:txBody>
                    <a:bodyPr/>
                    <a:lstStyle/>
                    <a:p>
                      <a:pPr algn="ctr">
                        <a:lnSpc>
                          <a:spcPct val="100000"/>
                        </a:lnSpc>
                      </a:pPr>
                      <a:endParaRPr lang="en-GB" sz="2800" b="0" strike="noStrike" spc="-1" dirty="0">
                        <a:solidFill>
                          <a:srgbClr val="2E94AF"/>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extLst>
                  <a:ext uri="{0D108BD9-81ED-4DB2-BD59-A6C34878D82A}">
                    <a16:rowId xmlns:a16="http://schemas.microsoft.com/office/drawing/2014/main" val="10001"/>
                  </a:ext>
                </a:extLst>
              </a:tr>
              <a:tr h="637486">
                <a:tc>
                  <a:txBody>
                    <a:bodyPr/>
                    <a:lstStyle/>
                    <a:p>
                      <a:pPr algn="ctr">
                        <a:lnSpc>
                          <a:spcPct val="100000"/>
                        </a:lnSpc>
                      </a:pPr>
                      <a:r>
                        <a:rPr lang="en-GB" sz="2800" b="1" strike="noStrike" spc="-1">
                          <a:solidFill>
                            <a:srgbClr val="2E94AF"/>
                          </a:solidFill>
                          <a:latin typeface="Century gothic"/>
                          <a:ea typeface="Century Gothic"/>
                        </a:rPr>
                        <a:t>2</a:t>
                      </a:r>
                      <a:endParaRPr lang="en-GB" sz="2800" b="0" strike="noStrike" spc="-1">
                        <a:solidFill>
                          <a:srgbClr val="2E94AF"/>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tc>
                  <a:txBody>
                    <a:bodyPr/>
                    <a:lstStyle/>
                    <a:p>
                      <a:pPr algn="ctr">
                        <a:lnSpc>
                          <a:spcPct val="100000"/>
                        </a:lnSpc>
                      </a:pPr>
                      <a:r>
                        <a:rPr lang="en-US" sz="2800" b="0" strike="noStrike" spc="-1" dirty="0">
                          <a:solidFill>
                            <a:srgbClr val="002060"/>
                          </a:solidFill>
                          <a:latin typeface="Century gothic"/>
                        </a:rPr>
                        <a:t>Ich </a:t>
                      </a:r>
                      <a:r>
                        <a:rPr lang="en-US" sz="2800" b="0" strike="noStrike" spc="-1" dirty="0" err="1">
                          <a:solidFill>
                            <a:srgbClr val="002060"/>
                          </a:solidFill>
                          <a:latin typeface="Century gothic"/>
                        </a:rPr>
                        <a:t>spreche</a:t>
                      </a:r>
                      <a:r>
                        <a:rPr lang="en-US" sz="2800" b="0" strike="noStrike" spc="-1" dirty="0">
                          <a:solidFill>
                            <a:srgbClr val="002060"/>
                          </a:solidFill>
                          <a:latin typeface="Century gothic"/>
                        </a:rPr>
                        <a:t> </a:t>
                      </a:r>
                      <a:r>
                        <a:rPr lang="en-US" sz="2800" b="0" strike="noStrike" spc="-1" dirty="0" err="1">
                          <a:solidFill>
                            <a:srgbClr val="002060"/>
                          </a:solidFill>
                          <a:latin typeface="Century gothic"/>
                        </a:rPr>
                        <a:t>mit</a:t>
                      </a:r>
                      <a:r>
                        <a:rPr lang="en-US" sz="2800" b="0" strike="noStrike" spc="-1" dirty="0">
                          <a:solidFill>
                            <a:srgbClr val="002060"/>
                          </a:solidFill>
                          <a:latin typeface="Century gothic"/>
                        </a:rPr>
                        <a:t> </a:t>
                      </a:r>
                      <a:r>
                        <a:rPr lang="en-US" sz="2800" b="0" strike="noStrike" spc="-1" dirty="0" err="1">
                          <a:solidFill>
                            <a:srgbClr val="002060"/>
                          </a:solidFill>
                          <a:latin typeface="Century gothic"/>
                        </a:rPr>
                        <a:t>Mutti</a:t>
                      </a:r>
                      <a:r>
                        <a:rPr lang="en-US" sz="2800" b="0" strike="noStrike" spc="-1" dirty="0">
                          <a:solidFill>
                            <a:srgbClr val="002060"/>
                          </a:solidFill>
                          <a:latin typeface="Century gothic"/>
                        </a:rPr>
                        <a:t>.</a:t>
                      </a:r>
                      <a:endParaRPr lang="en-GB" sz="2800" b="0" strike="noStrike" spc="-1" dirty="0">
                        <a:solidFill>
                          <a:srgbClr val="002060"/>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tc>
                  <a:txBody>
                    <a:bodyPr/>
                    <a:lstStyle/>
                    <a:p>
                      <a:pPr algn="ctr">
                        <a:lnSpc>
                          <a:spcPct val="100000"/>
                        </a:lnSpc>
                      </a:pPr>
                      <a:endParaRPr lang="en-GB" sz="2800" b="0" strike="noStrike" spc="-1" dirty="0">
                        <a:solidFill>
                          <a:srgbClr val="2E94AF"/>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tc>
                  <a:txBody>
                    <a:bodyPr/>
                    <a:lstStyle/>
                    <a:p>
                      <a:pPr algn="ctr">
                        <a:lnSpc>
                          <a:spcPct val="100000"/>
                        </a:lnSpc>
                      </a:pPr>
                      <a:endParaRPr lang="en-GB" sz="2800" b="0" strike="noStrike" spc="-1" dirty="0">
                        <a:solidFill>
                          <a:srgbClr val="2E94AF"/>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extLst>
                  <a:ext uri="{0D108BD9-81ED-4DB2-BD59-A6C34878D82A}">
                    <a16:rowId xmlns:a16="http://schemas.microsoft.com/office/drawing/2014/main" val="10002"/>
                  </a:ext>
                </a:extLst>
              </a:tr>
              <a:tr h="637486">
                <a:tc>
                  <a:txBody>
                    <a:bodyPr/>
                    <a:lstStyle/>
                    <a:p>
                      <a:pPr algn="ctr">
                        <a:lnSpc>
                          <a:spcPct val="100000"/>
                        </a:lnSpc>
                      </a:pPr>
                      <a:r>
                        <a:rPr lang="en-GB" sz="2800" b="1" strike="noStrike" spc="-1">
                          <a:solidFill>
                            <a:srgbClr val="2E94AF"/>
                          </a:solidFill>
                          <a:latin typeface="Century gothic"/>
                          <a:ea typeface="Century Gothic"/>
                        </a:rPr>
                        <a:t>3</a:t>
                      </a:r>
                      <a:endParaRPr lang="en-GB" sz="2800" b="0" strike="noStrike" spc="-1">
                        <a:solidFill>
                          <a:srgbClr val="2E94AF"/>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tc>
                  <a:txBody>
                    <a:bodyPr/>
                    <a:lstStyle/>
                    <a:p>
                      <a:pPr algn="ctr">
                        <a:lnSpc>
                          <a:spcPct val="100000"/>
                        </a:lnSpc>
                      </a:pPr>
                      <a:r>
                        <a:rPr lang="en-US" sz="2800" b="0" strike="noStrike" spc="-1" dirty="0">
                          <a:solidFill>
                            <a:srgbClr val="002060"/>
                          </a:solidFill>
                          <a:latin typeface="Century gothic"/>
                        </a:rPr>
                        <a:t>Sie </a:t>
                      </a:r>
                      <a:r>
                        <a:rPr lang="en-US" sz="2800" b="0" strike="noStrike" spc="-1" dirty="0" err="1">
                          <a:solidFill>
                            <a:srgbClr val="002060"/>
                          </a:solidFill>
                          <a:latin typeface="Century gothic"/>
                        </a:rPr>
                        <a:t>läuft</a:t>
                      </a:r>
                      <a:r>
                        <a:rPr lang="en-US" sz="2800" b="0" strike="noStrike" spc="-1" dirty="0">
                          <a:solidFill>
                            <a:srgbClr val="002060"/>
                          </a:solidFill>
                          <a:latin typeface="Century gothic"/>
                        </a:rPr>
                        <a:t> in die Stadt </a:t>
                      </a:r>
                      <a:endParaRPr lang="en-GB" sz="2800" b="0" strike="noStrike" spc="-1" dirty="0">
                        <a:solidFill>
                          <a:srgbClr val="002060"/>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tc>
                  <a:txBody>
                    <a:bodyPr/>
                    <a:lstStyle/>
                    <a:p>
                      <a:pPr algn="ctr">
                        <a:lnSpc>
                          <a:spcPct val="100000"/>
                        </a:lnSpc>
                      </a:pPr>
                      <a:endParaRPr lang="en-GB" sz="2800" b="0" strike="noStrike" spc="-1" dirty="0">
                        <a:solidFill>
                          <a:srgbClr val="2E94AF"/>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tc>
                  <a:txBody>
                    <a:bodyPr/>
                    <a:lstStyle/>
                    <a:p>
                      <a:pPr algn="ctr">
                        <a:lnSpc>
                          <a:spcPct val="100000"/>
                        </a:lnSpc>
                      </a:pPr>
                      <a:endParaRPr lang="en-GB" sz="2800" b="0" strike="noStrike" spc="-1" dirty="0">
                        <a:solidFill>
                          <a:srgbClr val="2E94AF"/>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extLst>
                  <a:ext uri="{0D108BD9-81ED-4DB2-BD59-A6C34878D82A}">
                    <a16:rowId xmlns:a16="http://schemas.microsoft.com/office/drawing/2014/main" val="10003"/>
                  </a:ext>
                </a:extLst>
              </a:tr>
              <a:tr h="637486">
                <a:tc>
                  <a:txBody>
                    <a:bodyPr/>
                    <a:lstStyle/>
                    <a:p>
                      <a:pPr algn="ctr">
                        <a:lnSpc>
                          <a:spcPct val="100000"/>
                        </a:lnSpc>
                      </a:pPr>
                      <a:r>
                        <a:rPr lang="en-GB" sz="2800" b="1" strike="noStrike" spc="-1">
                          <a:solidFill>
                            <a:srgbClr val="2E94AF"/>
                          </a:solidFill>
                          <a:latin typeface="Century gothic"/>
                          <a:ea typeface="Century Gothic"/>
                        </a:rPr>
                        <a:t>4</a:t>
                      </a:r>
                      <a:endParaRPr lang="en-GB" sz="2800" b="0" strike="noStrike" spc="-1">
                        <a:solidFill>
                          <a:srgbClr val="2E94AF"/>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tc>
                  <a:txBody>
                    <a:bodyPr/>
                    <a:lstStyle/>
                    <a:p>
                      <a:pPr algn="ctr">
                        <a:lnSpc>
                          <a:spcPct val="100000"/>
                        </a:lnSpc>
                      </a:pPr>
                      <a:r>
                        <a:rPr lang="en-US" sz="2800" b="0" strike="noStrike" spc="-1" dirty="0">
                          <a:solidFill>
                            <a:srgbClr val="002060"/>
                          </a:solidFill>
                          <a:latin typeface="Century gothic"/>
                        </a:rPr>
                        <a:t>Sie </a:t>
                      </a:r>
                      <a:r>
                        <a:rPr lang="en-US" sz="2800" b="0" strike="noStrike" spc="-1" dirty="0" err="1">
                          <a:solidFill>
                            <a:srgbClr val="002060"/>
                          </a:solidFill>
                          <a:latin typeface="Century gothic"/>
                        </a:rPr>
                        <a:t>ist</a:t>
                      </a:r>
                      <a:r>
                        <a:rPr lang="en-US" sz="2800" b="0" strike="noStrike" spc="-1" dirty="0">
                          <a:solidFill>
                            <a:srgbClr val="002060"/>
                          </a:solidFill>
                          <a:latin typeface="Century gothic"/>
                        </a:rPr>
                        <a:t> </a:t>
                      </a:r>
                      <a:r>
                        <a:rPr lang="en-US" sz="2800" b="0" strike="noStrike" spc="-1" dirty="0" err="1">
                          <a:solidFill>
                            <a:srgbClr val="002060"/>
                          </a:solidFill>
                          <a:latin typeface="Century gothic"/>
                        </a:rPr>
                        <a:t>müde</a:t>
                      </a:r>
                      <a:r>
                        <a:rPr lang="en-US" sz="2800" b="0" strike="noStrike" spc="-1" dirty="0">
                          <a:solidFill>
                            <a:srgbClr val="002060"/>
                          </a:solidFill>
                          <a:latin typeface="Century gothic"/>
                        </a:rPr>
                        <a:t> und </a:t>
                      </a:r>
                      <a:r>
                        <a:rPr lang="en-US" sz="2800" b="0" strike="noStrike" spc="-1" dirty="0" err="1">
                          <a:solidFill>
                            <a:srgbClr val="002060"/>
                          </a:solidFill>
                          <a:latin typeface="Century gothic"/>
                        </a:rPr>
                        <a:t>froh</a:t>
                      </a:r>
                      <a:r>
                        <a:rPr lang="en-US" sz="2800" b="0" strike="noStrike" spc="-1" dirty="0">
                          <a:solidFill>
                            <a:srgbClr val="002060"/>
                          </a:solidFill>
                          <a:latin typeface="Century gothic"/>
                        </a:rPr>
                        <a:t> – </a:t>
                      </a:r>
                      <a:r>
                        <a:rPr lang="en-US" sz="2800" b="0" strike="noStrike" spc="-1" dirty="0" err="1">
                          <a:solidFill>
                            <a:srgbClr val="002060"/>
                          </a:solidFill>
                          <a:latin typeface="Century gothic"/>
                        </a:rPr>
                        <a:t>sie</a:t>
                      </a:r>
                      <a:r>
                        <a:rPr lang="en-US" sz="2800" b="0" strike="noStrike" spc="-1" dirty="0">
                          <a:solidFill>
                            <a:srgbClr val="002060"/>
                          </a:solidFill>
                          <a:latin typeface="Century gothic"/>
                        </a:rPr>
                        <a:t> </a:t>
                      </a:r>
                      <a:r>
                        <a:rPr lang="en-US" sz="2800" b="0" strike="noStrike" spc="-1" dirty="0" err="1">
                          <a:solidFill>
                            <a:srgbClr val="002060"/>
                          </a:solidFill>
                          <a:latin typeface="Century gothic"/>
                        </a:rPr>
                        <a:t>schläft</a:t>
                      </a:r>
                      <a:r>
                        <a:rPr lang="en-US" sz="2800" b="0" strike="noStrike" spc="-1" dirty="0">
                          <a:solidFill>
                            <a:srgbClr val="002060"/>
                          </a:solidFill>
                          <a:latin typeface="Century gothic"/>
                        </a:rPr>
                        <a:t>!</a:t>
                      </a:r>
                      <a:endParaRPr lang="en-GB" sz="2800" b="0" strike="noStrike" spc="-1" dirty="0">
                        <a:solidFill>
                          <a:srgbClr val="002060"/>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tc>
                  <a:txBody>
                    <a:bodyPr/>
                    <a:lstStyle/>
                    <a:p>
                      <a:pPr algn="ctr">
                        <a:lnSpc>
                          <a:spcPct val="100000"/>
                        </a:lnSpc>
                      </a:pPr>
                      <a:endParaRPr lang="en-GB" sz="2800" b="0" strike="noStrike" spc="-1" dirty="0">
                        <a:solidFill>
                          <a:srgbClr val="2E94AF"/>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tc>
                  <a:txBody>
                    <a:bodyPr/>
                    <a:lstStyle/>
                    <a:p>
                      <a:pPr algn="ctr">
                        <a:lnSpc>
                          <a:spcPct val="100000"/>
                        </a:lnSpc>
                      </a:pPr>
                      <a:endParaRPr lang="en-GB" sz="2800" b="0" strike="noStrike" spc="-1" dirty="0">
                        <a:solidFill>
                          <a:srgbClr val="2E94AF"/>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extLst>
                  <a:ext uri="{0D108BD9-81ED-4DB2-BD59-A6C34878D82A}">
                    <a16:rowId xmlns:a16="http://schemas.microsoft.com/office/drawing/2014/main" val="10004"/>
                  </a:ext>
                </a:extLst>
              </a:tr>
              <a:tr h="637486">
                <a:tc>
                  <a:txBody>
                    <a:bodyPr/>
                    <a:lstStyle/>
                    <a:p>
                      <a:pPr algn="ctr">
                        <a:lnSpc>
                          <a:spcPct val="100000"/>
                        </a:lnSpc>
                      </a:pPr>
                      <a:r>
                        <a:rPr lang="en-GB" sz="2800" b="1" strike="noStrike" spc="-1">
                          <a:solidFill>
                            <a:srgbClr val="2E94AF"/>
                          </a:solidFill>
                          <a:latin typeface="Century gothic"/>
                          <a:ea typeface="Century Gothic"/>
                        </a:rPr>
                        <a:t>5</a:t>
                      </a:r>
                      <a:endParaRPr lang="en-GB" sz="2800" b="0" strike="noStrike" spc="-1">
                        <a:solidFill>
                          <a:srgbClr val="2E94AF"/>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tc>
                  <a:txBody>
                    <a:bodyPr/>
                    <a:lstStyle/>
                    <a:p>
                      <a:pPr algn="ctr">
                        <a:lnSpc>
                          <a:spcPct val="100000"/>
                        </a:lnSpc>
                      </a:pPr>
                      <a:r>
                        <a:rPr lang="en-US" sz="2800" b="0" strike="noStrike" spc="-1" dirty="0">
                          <a:solidFill>
                            <a:srgbClr val="002060"/>
                          </a:solidFill>
                          <a:latin typeface="Century gothic"/>
                        </a:rPr>
                        <a:t>Ich lese das Buch: Karneval in Köln!</a:t>
                      </a:r>
                      <a:endParaRPr lang="en-GB" sz="2800" b="0" strike="noStrike" spc="-1" dirty="0">
                        <a:solidFill>
                          <a:srgbClr val="002060"/>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tc>
                  <a:txBody>
                    <a:bodyPr/>
                    <a:lstStyle/>
                    <a:p>
                      <a:pPr algn="ctr">
                        <a:lnSpc>
                          <a:spcPct val="100000"/>
                        </a:lnSpc>
                      </a:pPr>
                      <a:endParaRPr lang="en-GB" sz="2800" b="0" strike="noStrike" spc="-1" dirty="0">
                        <a:solidFill>
                          <a:srgbClr val="2E94AF"/>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tc>
                  <a:txBody>
                    <a:bodyPr/>
                    <a:lstStyle/>
                    <a:p>
                      <a:pPr algn="ctr">
                        <a:lnSpc>
                          <a:spcPct val="100000"/>
                        </a:lnSpc>
                      </a:pPr>
                      <a:endParaRPr lang="en-GB" sz="2800" b="0" strike="noStrike" spc="-1" dirty="0">
                        <a:solidFill>
                          <a:srgbClr val="2E94AF"/>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extLst>
                  <a:ext uri="{0D108BD9-81ED-4DB2-BD59-A6C34878D82A}">
                    <a16:rowId xmlns:a16="http://schemas.microsoft.com/office/drawing/2014/main" val="10005"/>
                  </a:ext>
                </a:extLst>
              </a:tr>
              <a:tr h="637486">
                <a:tc>
                  <a:txBody>
                    <a:bodyPr/>
                    <a:lstStyle/>
                    <a:p>
                      <a:pPr algn="ctr">
                        <a:lnSpc>
                          <a:spcPct val="100000"/>
                        </a:lnSpc>
                      </a:pPr>
                      <a:r>
                        <a:rPr lang="en-GB" sz="2800" b="1" strike="noStrike" spc="-1">
                          <a:solidFill>
                            <a:srgbClr val="2E94AF"/>
                          </a:solidFill>
                          <a:latin typeface="Century gothic"/>
                          <a:ea typeface="Century Gothic"/>
                        </a:rPr>
                        <a:t>6</a:t>
                      </a:r>
                      <a:endParaRPr lang="en-GB" sz="2800" b="0" strike="noStrike" spc="-1">
                        <a:solidFill>
                          <a:srgbClr val="2E94AF"/>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tc>
                  <a:txBody>
                    <a:bodyPr/>
                    <a:lstStyle/>
                    <a:p>
                      <a:pPr algn="ctr">
                        <a:lnSpc>
                          <a:spcPct val="100000"/>
                        </a:lnSpc>
                      </a:pPr>
                      <a:r>
                        <a:rPr lang="en-US" sz="2800" b="0" strike="noStrike" spc="-1" dirty="0">
                          <a:solidFill>
                            <a:srgbClr val="002060"/>
                          </a:solidFill>
                          <a:latin typeface="Century gothic"/>
                        </a:rPr>
                        <a:t>Sie </a:t>
                      </a:r>
                      <a:r>
                        <a:rPr lang="en-US" sz="2800" b="0" strike="noStrike" spc="-1" dirty="0" err="1">
                          <a:solidFill>
                            <a:srgbClr val="002060"/>
                          </a:solidFill>
                          <a:latin typeface="Century gothic"/>
                        </a:rPr>
                        <a:t>trägt</a:t>
                      </a:r>
                      <a:r>
                        <a:rPr lang="en-US" sz="2800" b="0" strike="noStrike" spc="-1" dirty="0">
                          <a:solidFill>
                            <a:srgbClr val="002060"/>
                          </a:solidFill>
                          <a:latin typeface="Century gothic"/>
                        </a:rPr>
                        <a:t> </a:t>
                      </a:r>
                      <a:r>
                        <a:rPr lang="en-US" sz="2800" b="0" strike="noStrike" spc="-1" dirty="0" err="1">
                          <a:solidFill>
                            <a:srgbClr val="002060"/>
                          </a:solidFill>
                          <a:latin typeface="Century gothic"/>
                        </a:rPr>
                        <a:t>Partykleidung</a:t>
                      </a:r>
                      <a:r>
                        <a:rPr lang="en-US" sz="2800" b="0" strike="noStrike" spc="-1" dirty="0">
                          <a:solidFill>
                            <a:srgbClr val="002060"/>
                          </a:solidFill>
                          <a:latin typeface="Century gothic"/>
                        </a:rPr>
                        <a:t> auf der </a:t>
                      </a:r>
                      <a:r>
                        <a:rPr lang="en-US" sz="2800" b="0" strike="noStrike" spc="-1" dirty="0" err="1">
                          <a:solidFill>
                            <a:srgbClr val="002060"/>
                          </a:solidFill>
                          <a:latin typeface="Century gothic"/>
                        </a:rPr>
                        <a:t>Straße</a:t>
                      </a:r>
                      <a:r>
                        <a:rPr lang="en-US" sz="2800" b="0" strike="noStrike" spc="-1" dirty="0">
                          <a:solidFill>
                            <a:srgbClr val="002060"/>
                          </a:solidFill>
                          <a:latin typeface="Century gothic"/>
                        </a:rPr>
                        <a:t>. </a:t>
                      </a:r>
                      <a:endParaRPr lang="en-GB" sz="2800" b="0" strike="noStrike" spc="-1" dirty="0">
                        <a:solidFill>
                          <a:srgbClr val="002060"/>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tc>
                  <a:txBody>
                    <a:bodyPr/>
                    <a:lstStyle/>
                    <a:p>
                      <a:pPr algn="ctr">
                        <a:lnSpc>
                          <a:spcPct val="100000"/>
                        </a:lnSpc>
                      </a:pPr>
                      <a:endParaRPr lang="en-GB" sz="2800" b="0" strike="noStrike" spc="-1" dirty="0">
                        <a:solidFill>
                          <a:srgbClr val="2E94AF"/>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tc>
                  <a:txBody>
                    <a:bodyPr/>
                    <a:lstStyle/>
                    <a:p>
                      <a:pPr algn="ctr">
                        <a:lnSpc>
                          <a:spcPct val="100000"/>
                        </a:lnSpc>
                      </a:pPr>
                      <a:endParaRPr lang="en-GB" sz="2800" b="0" strike="noStrike" spc="-1" dirty="0">
                        <a:solidFill>
                          <a:srgbClr val="2E94AF"/>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extLst>
                  <a:ext uri="{0D108BD9-81ED-4DB2-BD59-A6C34878D82A}">
                    <a16:rowId xmlns:a16="http://schemas.microsoft.com/office/drawing/2014/main" val="10006"/>
                  </a:ext>
                </a:extLst>
              </a:tr>
            </a:tbl>
          </a:graphicData>
        </a:graphic>
      </p:graphicFrame>
      <p:sp>
        <p:nvSpPr>
          <p:cNvPr id="112" name="CustomShape 6">
            <a:hlinkClick r:id="" action="ppaction://noaction">
              <a:snd r:embed="rId6" name="T3_W4_9.1.wav"/>
            </a:hlinkClick>
          </p:cNvPr>
          <p:cNvSpPr/>
          <p:nvPr/>
        </p:nvSpPr>
        <p:spPr>
          <a:xfrm>
            <a:off x="101160" y="-32040"/>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002060"/>
                </a:solidFill>
                <a:effectLst/>
                <a:uLnTx/>
                <a:uFillTx/>
                <a:latin typeface="Century gothic"/>
                <a:ea typeface="Century Gothic"/>
              </a:rPr>
              <a:t>Moritz </a:t>
            </a:r>
            <a:r>
              <a:rPr kumimoji="0" lang="en-GB" sz="2800" b="1" i="0" u="none" strike="noStrike" kern="1200" cap="none" spc="-1" normalizeH="0" baseline="0" noProof="0">
                <a:ln>
                  <a:noFill/>
                </a:ln>
                <a:solidFill>
                  <a:srgbClr val="002060"/>
                </a:solidFill>
                <a:effectLst/>
                <a:uLnTx/>
                <a:uFillTx/>
                <a:latin typeface="Century gothic"/>
                <a:ea typeface="Century Gothic"/>
              </a:rPr>
              <a:t>textet </a:t>
            </a:r>
            <a:r>
              <a:rPr kumimoji="0" lang="en-GB" sz="2800" b="1" i="0" u="none" strike="noStrike" kern="1200" cap="none" spc="-1" normalizeH="0" baseline="0" noProof="0" dirty="0" err="1">
                <a:ln>
                  <a:noFill/>
                </a:ln>
                <a:solidFill>
                  <a:srgbClr val="002060"/>
                </a:solidFill>
                <a:effectLst/>
                <a:uLnTx/>
                <a:uFillTx/>
                <a:latin typeface="Century gothic"/>
                <a:ea typeface="Century Gothic"/>
              </a:rPr>
              <a:t>Vati</a:t>
            </a:r>
            <a:r>
              <a:rPr kumimoji="0" lang="en-GB" sz="2800" b="1" i="0" u="none" strike="noStrike" kern="1200" cap="none" spc="-1" normalizeH="0" baseline="0" noProof="0" dirty="0">
                <a:ln>
                  <a:noFill/>
                </a:ln>
                <a:solidFill>
                  <a:srgbClr val="002060"/>
                </a:solidFill>
                <a:effectLst/>
                <a:uLnTx/>
                <a:uFillTx/>
                <a:latin typeface="Century gothic"/>
                <a:ea typeface="Century Gothic"/>
              </a:rPr>
              <a:t> Steffen. </a:t>
            </a:r>
            <a:endParaRPr kumimoji="0" lang="en-GB" sz="2800" b="0" i="0" u="none" strike="noStrike" kern="1200" cap="none" spc="-1" normalizeH="0" baseline="0" noProof="0" dirty="0">
              <a:ln>
                <a:noFill/>
              </a:ln>
              <a:solidFill>
                <a:prstClr val="black"/>
              </a:solidFill>
              <a:effectLst/>
              <a:uLnTx/>
              <a:uFillTx/>
              <a:latin typeface="Century gothic"/>
            </a:endParaRP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245010" y="899844"/>
            <a:ext cx="766122" cy="374973"/>
          </a:xfrm>
          <a:solidFill>
            <a:srgbClr val="2E94AF"/>
          </a:solidFill>
        </p:spPr>
        <p:txBody>
          <a:bodyPr/>
          <a:lstStyle/>
          <a:p>
            <a:pPr algn="ctr"/>
            <a:r>
              <a:rPr lang="en-GB" sz="2000" b="1" dirty="0" err="1">
                <a:solidFill>
                  <a:schemeClr val="bg1"/>
                </a:solidFill>
                <a:latin typeface="Century Gothic" panose="020B0502020202020204" pitchFamily="34" charset="0"/>
              </a:rPr>
              <a:t>lesen</a:t>
            </a:r>
            <a:endParaRPr lang="en-GB" sz="2000" b="1" dirty="0">
              <a:solidFill>
                <a:schemeClr val="bg1"/>
              </a:solidFill>
              <a:latin typeface="Century Gothic" panose="020B0502020202020204" pitchFamily="34" charset="0"/>
            </a:endParaRPr>
          </a:p>
        </p:txBody>
      </p:sp>
      <p:pic>
        <p:nvPicPr>
          <p:cNvPr id="8" name="Picture 7" descr="Icon&#10;&#10;Description automatically generated">
            <a:extLst>
              <a:ext uri="{FF2B5EF4-FFF2-40B4-BE49-F238E27FC236}">
                <a16:creationId xmlns:a16="http://schemas.microsoft.com/office/drawing/2014/main" id="{DEB9BE4F-6D3E-469F-AE7A-46561C5DCF2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064142" y="61136"/>
            <a:ext cx="1127858" cy="829128"/>
          </a:xfrm>
          <a:prstGeom prst="rect">
            <a:avLst/>
          </a:prstGeom>
        </p:spPr>
      </p:pic>
      <p:sp>
        <p:nvSpPr>
          <p:cNvPr id="9" name="Rectangle 8">
            <a:hlinkClick r:id="" action="ppaction://noaction">
              <a:snd r:embed="rId8" name="T3_W4_9.3.wav"/>
            </a:hlinkClick>
            <a:extLst>
              <a:ext uri="{FF2B5EF4-FFF2-40B4-BE49-F238E27FC236}">
                <a16:creationId xmlns:a16="http://schemas.microsoft.com/office/drawing/2014/main" id="{FA8CB7F0-F8CF-4B81-B158-8063FEDA7D6B}"/>
              </a:ext>
            </a:extLst>
          </p:cNvPr>
          <p:cNvSpPr/>
          <p:nvPr/>
        </p:nvSpPr>
        <p:spPr>
          <a:xfrm>
            <a:off x="436797" y="2473376"/>
            <a:ext cx="537565" cy="539646"/>
          </a:xfrm>
          <a:prstGeom prst="rect">
            <a:avLst/>
          </a:prstGeom>
          <a:solidFill>
            <a:srgbClr val="2E94AF"/>
          </a:solidFill>
          <a:ln>
            <a:solidFill>
              <a:srgbClr val="2E94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t>1</a:t>
            </a:r>
          </a:p>
        </p:txBody>
      </p:sp>
      <p:sp>
        <p:nvSpPr>
          <p:cNvPr id="15" name="Rectangle 14">
            <a:hlinkClick r:id="" action="ppaction://noaction">
              <a:snd r:embed="rId9" name="T3_W4_9.4.wav"/>
            </a:hlinkClick>
            <a:extLst>
              <a:ext uri="{FF2B5EF4-FFF2-40B4-BE49-F238E27FC236}">
                <a16:creationId xmlns:a16="http://schemas.microsoft.com/office/drawing/2014/main" id="{E094FD90-0D83-47F8-89A4-772DF44F575F}"/>
              </a:ext>
            </a:extLst>
          </p:cNvPr>
          <p:cNvSpPr/>
          <p:nvPr/>
        </p:nvSpPr>
        <p:spPr>
          <a:xfrm>
            <a:off x="436798" y="3113286"/>
            <a:ext cx="537565" cy="539646"/>
          </a:xfrm>
          <a:prstGeom prst="rect">
            <a:avLst/>
          </a:prstGeom>
          <a:solidFill>
            <a:srgbClr val="2E94AF"/>
          </a:solidFill>
          <a:ln>
            <a:solidFill>
              <a:srgbClr val="2E94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t>2</a:t>
            </a:r>
          </a:p>
        </p:txBody>
      </p:sp>
      <p:sp>
        <p:nvSpPr>
          <p:cNvPr id="16" name="Rectangle 15">
            <a:hlinkClick r:id="" action="ppaction://noaction">
              <a:snd r:embed="rId10" name="T3_W4_9.5.wav"/>
            </a:hlinkClick>
            <a:extLst>
              <a:ext uri="{FF2B5EF4-FFF2-40B4-BE49-F238E27FC236}">
                <a16:creationId xmlns:a16="http://schemas.microsoft.com/office/drawing/2014/main" id="{CFD2B835-F5BF-47D4-B4C7-88AAE0F15E80}"/>
              </a:ext>
            </a:extLst>
          </p:cNvPr>
          <p:cNvSpPr/>
          <p:nvPr/>
        </p:nvSpPr>
        <p:spPr>
          <a:xfrm>
            <a:off x="436796" y="3749450"/>
            <a:ext cx="537565" cy="539646"/>
          </a:xfrm>
          <a:prstGeom prst="rect">
            <a:avLst/>
          </a:prstGeom>
          <a:solidFill>
            <a:srgbClr val="2E94AF"/>
          </a:solidFill>
          <a:ln>
            <a:solidFill>
              <a:srgbClr val="2E94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t>3</a:t>
            </a:r>
            <a:endParaRPr lang="en-GB" sz="2800" b="1" dirty="0"/>
          </a:p>
        </p:txBody>
      </p:sp>
      <p:sp>
        <p:nvSpPr>
          <p:cNvPr id="17" name="Rectangle 16">
            <a:hlinkClick r:id="" action="ppaction://noaction">
              <a:snd r:embed="rId11" name="T3_W4_9.6.wav"/>
            </a:hlinkClick>
            <a:extLst>
              <a:ext uri="{FF2B5EF4-FFF2-40B4-BE49-F238E27FC236}">
                <a16:creationId xmlns:a16="http://schemas.microsoft.com/office/drawing/2014/main" id="{257623FD-7C94-435C-A16D-BE56DC83EBF2}"/>
              </a:ext>
            </a:extLst>
          </p:cNvPr>
          <p:cNvSpPr/>
          <p:nvPr/>
        </p:nvSpPr>
        <p:spPr>
          <a:xfrm>
            <a:off x="436797" y="4389360"/>
            <a:ext cx="537565" cy="539646"/>
          </a:xfrm>
          <a:prstGeom prst="rect">
            <a:avLst/>
          </a:prstGeom>
          <a:solidFill>
            <a:srgbClr val="2E94AF"/>
          </a:solidFill>
          <a:ln>
            <a:solidFill>
              <a:srgbClr val="2E94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t>4</a:t>
            </a:r>
            <a:endParaRPr lang="en-GB" sz="2800" b="1" dirty="0"/>
          </a:p>
        </p:txBody>
      </p:sp>
      <p:sp>
        <p:nvSpPr>
          <p:cNvPr id="20" name="Rectangle 19">
            <a:hlinkClick r:id="" action="ppaction://noaction">
              <a:snd r:embed="rId12" name="T3_W4_9.7.wav"/>
            </a:hlinkClick>
            <a:extLst>
              <a:ext uri="{FF2B5EF4-FFF2-40B4-BE49-F238E27FC236}">
                <a16:creationId xmlns:a16="http://schemas.microsoft.com/office/drawing/2014/main" id="{741D7855-51C4-49F5-B43C-C9C8805C6DE6}"/>
              </a:ext>
            </a:extLst>
          </p:cNvPr>
          <p:cNvSpPr/>
          <p:nvPr/>
        </p:nvSpPr>
        <p:spPr>
          <a:xfrm>
            <a:off x="436796" y="5003070"/>
            <a:ext cx="537565" cy="539646"/>
          </a:xfrm>
          <a:prstGeom prst="rect">
            <a:avLst/>
          </a:prstGeom>
          <a:solidFill>
            <a:srgbClr val="2E94AF"/>
          </a:solidFill>
          <a:ln>
            <a:solidFill>
              <a:srgbClr val="2E94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t>5</a:t>
            </a:r>
          </a:p>
        </p:txBody>
      </p:sp>
      <p:sp>
        <p:nvSpPr>
          <p:cNvPr id="21" name="Rectangle 20">
            <a:hlinkClick r:id="" action="ppaction://noaction">
              <a:snd r:embed="rId13" name="T3_W4_9.8.wav"/>
            </a:hlinkClick>
            <a:extLst>
              <a:ext uri="{FF2B5EF4-FFF2-40B4-BE49-F238E27FC236}">
                <a16:creationId xmlns:a16="http://schemas.microsoft.com/office/drawing/2014/main" id="{61E23715-4B11-4DD2-A77F-9E251DE49F2A}"/>
              </a:ext>
            </a:extLst>
          </p:cNvPr>
          <p:cNvSpPr/>
          <p:nvPr/>
        </p:nvSpPr>
        <p:spPr>
          <a:xfrm>
            <a:off x="436796" y="5644516"/>
            <a:ext cx="537565" cy="539646"/>
          </a:xfrm>
          <a:prstGeom prst="rect">
            <a:avLst/>
          </a:prstGeom>
          <a:solidFill>
            <a:srgbClr val="2E94AF"/>
          </a:solidFill>
          <a:ln>
            <a:solidFill>
              <a:srgbClr val="2E94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t>6</a:t>
            </a:r>
          </a:p>
        </p:txBody>
      </p:sp>
      <p:pic>
        <p:nvPicPr>
          <p:cNvPr id="13" name="Graphic 12" descr="Teacher">
            <a:extLst>
              <a:ext uri="{FF2B5EF4-FFF2-40B4-BE49-F238E27FC236}">
                <a16:creationId xmlns:a16="http://schemas.microsoft.com/office/drawing/2014/main" id="{04357060-3CF2-41DC-BA5F-F5D9473D4D8B}"/>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1064833" y="360417"/>
            <a:ext cx="914400" cy="914400"/>
          </a:xfrm>
          <a:prstGeom prst="rect">
            <a:avLst/>
          </a:prstGeom>
        </p:spPr>
      </p:pic>
      <p:sp>
        <p:nvSpPr>
          <p:cNvPr id="14" name="Speech Bubble: Rectangle with Corners Rounded 13">
            <a:hlinkClick r:id="" action="ppaction://noaction">
              <a:snd r:embed="rId16" name="T3_W4_9.2.wav"/>
            </a:hlinkClick>
            <a:extLst>
              <a:ext uri="{FF2B5EF4-FFF2-40B4-BE49-F238E27FC236}">
                <a16:creationId xmlns:a16="http://schemas.microsoft.com/office/drawing/2014/main" id="{C6010264-20F5-49B7-8477-AC712B576477}"/>
              </a:ext>
            </a:extLst>
          </p:cNvPr>
          <p:cNvSpPr/>
          <p:nvPr/>
        </p:nvSpPr>
        <p:spPr>
          <a:xfrm>
            <a:off x="2121955" y="573189"/>
            <a:ext cx="7514250" cy="51804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18" name="Google Shape;108;p3">
            <a:hlinkClick r:id="" action="ppaction://noaction">
              <a:snd r:embed="rId16" name="T3_W4_9.2.wav"/>
            </a:hlinkClick>
            <a:extLst>
              <a:ext uri="{FF2B5EF4-FFF2-40B4-BE49-F238E27FC236}">
                <a16:creationId xmlns:a16="http://schemas.microsoft.com/office/drawing/2014/main" id="{A33407D0-92EF-4197-BFDD-52780724CE36}"/>
              </a:ext>
            </a:extLst>
          </p:cNvPr>
          <p:cNvSpPr txBox="1"/>
          <p:nvPr/>
        </p:nvSpPr>
        <p:spPr>
          <a:xfrm>
            <a:off x="2187519" y="583696"/>
            <a:ext cx="7697295" cy="461624"/>
          </a:xfrm>
          <a:prstGeom prst="rect">
            <a:avLst/>
          </a:prstGeom>
          <a:noFill/>
          <a:ln>
            <a:noFill/>
          </a:ln>
        </p:spPr>
        <p:txBody>
          <a:bodyPr spcFirstLastPara="1" wrap="square" lIns="91425" tIns="45700" rIns="91425" bIns="45700" anchor="t" anchorCtr="0">
            <a:spAutoFit/>
          </a:bodyPr>
          <a:lstStyle/>
          <a:p>
            <a:pPr>
              <a:defRPr/>
            </a:pPr>
            <a:r>
              <a:rPr lang="en-GB" sz="2400" b="1" spc="-1" dirty="0" err="1">
                <a:solidFill>
                  <a:schemeClr val="bg1"/>
                </a:solidFill>
                <a:latin typeface="Century Gothic" panose="020B0502020202020204" pitchFamily="34" charset="0"/>
                <a:ea typeface="Century Gothic"/>
              </a:rPr>
              <a:t>Wer</a:t>
            </a:r>
            <a:r>
              <a:rPr lang="en-GB" sz="2400" b="1" spc="-1" dirty="0">
                <a:solidFill>
                  <a:schemeClr val="bg1"/>
                </a:solidFill>
                <a:latin typeface="Century Gothic" panose="020B0502020202020204" pitchFamily="34" charset="0"/>
                <a:ea typeface="Century Gothic"/>
              </a:rPr>
              <a:t> </a:t>
            </a:r>
            <a:r>
              <a:rPr lang="en-GB" sz="2400" b="1" spc="-1" dirty="0" err="1">
                <a:solidFill>
                  <a:schemeClr val="bg1"/>
                </a:solidFill>
                <a:latin typeface="Century Gothic" panose="020B0502020202020204" pitchFamily="34" charset="0"/>
                <a:ea typeface="Century Gothic"/>
              </a:rPr>
              <a:t>macht</a:t>
            </a:r>
            <a:r>
              <a:rPr lang="en-GB" sz="2400" b="1" spc="-1" dirty="0">
                <a:solidFill>
                  <a:schemeClr val="bg1"/>
                </a:solidFill>
                <a:latin typeface="Century Gothic" panose="020B0502020202020204" pitchFamily="34" charset="0"/>
                <a:ea typeface="Century Gothic"/>
              </a:rPr>
              <a:t> was? Moritz (ich) </a:t>
            </a:r>
            <a:r>
              <a:rPr lang="en-GB" sz="2400" b="1" spc="-1" dirty="0" err="1">
                <a:solidFill>
                  <a:schemeClr val="bg1"/>
                </a:solidFill>
                <a:latin typeface="Century Gothic" panose="020B0502020202020204" pitchFamily="34" charset="0"/>
                <a:ea typeface="Century Gothic"/>
              </a:rPr>
              <a:t>oder</a:t>
            </a:r>
            <a:r>
              <a:rPr lang="en-GB" sz="2400" b="1" spc="-1" dirty="0">
                <a:solidFill>
                  <a:schemeClr val="bg1"/>
                </a:solidFill>
                <a:latin typeface="Century Gothic" panose="020B0502020202020204" pitchFamily="34" charset="0"/>
                <a:ea typeface="Century Gothic"/>
              </a:rPr>
              <a:t> Johanna (</a:t>
            </a:r>
            <a:r>
              <a:rPr lang="en-GB" sz="2400" b="1" spc="-1" dirty="0" err="1">
                <a:solidFill>
                  <a:schemeClr val="bg1"/>
                </a:solidFill>
                <a:latin typeface="Century Gothic" panose="020B0502020202020204" pitchFamily="34" charset="0"/>
                <a:ea typeface="Century Gothic"/>
              </a:rPr>
              <a:t>sie</a:t>
            </a:r>
            <a:r>
              <a:rPr lang="en-GB" sz="2400" b="1" spc="-1" dirty="0">
                <a:solidFill>
                  <a:schemeClr val="bg1"/>
                </a:solidFill>
                <a:latin typeface="Century Gothic" panose="020B0502020202020204" pitchFamily="34" charset="0"/>
                <a:ea typeface="Century Gothic"/>
              </a:rPr>
              <a:t>)? </a:t>
            </a:r>
            <a:endParaRPr kumimoji="0" sz="2400" b="1" i="0" u="none" strike="noStrike" kern="1200" cap="none" spc="0" normalizeH="0" baseline="0" noProof="0" dirty="0">
              <a:ln>
                <a:noFill/>
              </a:ln>
              <a:solidFill>
                <a:schemeClr val="bg1"/>
              </a:solidFill>
              <a:effectLst/>
              <a:uLnTx/>
              <a:uFillTx/>
              <a:latin typeface="Century Gothic" panose="020B0502020202020204" pitchFamily="34" charset="0"/>
              <a:ea typeface="Calibri"/>
              <a:cs typeface="Calibri"/>
              <a:sym typeface="Calibri"/>
            </a:endParaRPr>
          </a:p>
        </p:txBody>
      </p:sp>
      <p:pic>
        <p:nvPicPr>
          <p:cNvPr id="4" name="Picture 3">
            <a:extLst>
              <a:ext uri="{FF2B5EF4-FFF2-40B4-BE49-F238E27FC236}">
                <a16:creationId xmlns:a16="http://schemas.microsoft.com/office/drawing/2014/main" id="{61BC6FFF-59BE-CF6E-BE93-962E7E68F87D}"/>
              </a:ext>
            </a:extLst>
          </p:cNvPr>
          <p:cNvPicPr>
            <a:picLocks noChangeAspect="1"/>
          </p:cNvPicPr>
          <p:nvPr/>
        </p:nvPicPr>
        <p:blipFill>
          <a:blip r:embed="rId4"/>
          <a:stretch>
            <a:fillRect/>
          </a:stretch>
        </p:blipFill>
        <p:spPr>
          <a:xfrm>
            <a:off x="9821355" y="960324"/>
            <a:ext cx="1015183" cy="983459"/>
          </a:xfrm>
          <a:prstGeom prst="rect">
            <a:avLst/>
          </a:prstGeom>
        </p:spPr>
      </p:pic>
      <p:pic>
        <p:nvPicPr>
          <p:cNvPr id="6" name="Picture 5">
            <a:extLst>
              <a:ext uri="{FF2B5EF4-FFF2-40B4-BE49-F238E27FC236}">
                <a16:creationId xmlns:a16="http://schemas.microsoft.com/office/drawing/2014/main" id="{2AD61FB8-00BF-61A3-055B-774E3ED4B129}"/>
              </a:ext>
            </a:extLst>
          </p:cNvPr>
          <p:cNvPicPr>
            <a:picLocks noChangeAspect="1"/>
          </p:cNvPicPr>
          <p:nvPr/>
        </p:nvPicPr>
        <p:blipFill>
          <a:blip r:embed="rId17"/>
          <a:stretch>
            <a:fillRect/>
          </a:stretch>
        </p:blipFill>
        <p:spPr>
          <a:xfrm>
            <a:off x="8103167" y="1021844"/>
            <a:ext cx="1107263" cy="860421"/>
          </a:xfrm>
          <a:prstGeom prst="rect">
            <a:avLst/>
          </a:prstGeom>
        </p:spPr>
      </p:pic>
      <p:sp>
        <p:nvSpPr>
          <p:cNvPr id="7" name="TextBox 6">
            <a:extLst>
              <a:ext uri="{FF2B5EF4-FFF2-40B4-BE49-F238E27FC236}">
                <a16:creationId xmlns:a16="http://schemas.microsoft.com/office/drawing/2014/main" id="{8622F0C0-2685-CF6A-F9D1-7E3789ABECD5}"/>
              </a:ext>
            </a:extLst>
          </p:cNvPr>
          <p:cNvSpPr txBox="1"/>
          <p:nvPr/>
        </p:nvSpPr>
        <p:spPr>
          <a:xfrm>
            <a:off x="8032015" y="1742368"/>
            <a:ext cx="1423322" cy="707886"/>
          </a:xfrm>
          <a:prstGeom prst="rect">
            <a:avLst/>
          </a:prstGeom>
          <a:solidFill>
            <a:srgbClr val="002060"/>
          </a:solidFill>
          <a:ln>
            <a:solidFill>
              <a:srgbClr val="FFC000"/>
            </a:solidFill>
          </a:ln>
        </p:spPr>
        <p:txBody>
          <a:bodyPr wrap="square" rtlCol="0">
            <a:spAutoFit/>
          </a:bodyPr>
          <a:lstStyle/>
          <a:p>
            <a:pPr algn="ctr"/>
            <a:r>
              <a:rPr lang="en-US" sz="2000" b="1" dirty="0">
                <a:solidFill>
                  <a:schemeClr val="bg1"/>
                </a:solidFill>
              </a:rPr>
              <a:t>Johanna:</a:t>
            </a:r>
          </a:p>
          <a:p>
            <a:pPr algn="ctr"/>
            <a:r>
              <a:rPr lang="en-US" sz="2000" b="1" dirty="0" err="1">
                <a:solidFill>
                  <a:schemeClr val="bg1"/>
                </a:solidFill>
              </a:rPr>
              <a:t>sie</a:t>
            </a:r>
            <a:endParaRPr lang="en-GB" sz="2000" b="1" dirty="0">
              <a:solidFill>
                <a:schemeClr val="bg1"/>
              </a:solidFill>
            </a:endParaRPr>
          </a:p>
        </p:txBody>
      </p:sp>
      <p:sp>
        <p:nvSpPr>
          <p:cNvPr id="10" name="TextBox 9">
            <a:extLst>
              <a:ext uri="{FF2B5EF4-FFF2-40B4-BE49-F238E27FC236}">
                <a16:creationId xmlns:a16="http://schemas.microsoft.com/office/drawing/2014/main" id="{B49C8377-AB21-120B-E486-5BBD7471D253}"/>
              </a:ext>
            </a:extLst>
          </p:cNvPr>
          <p:cNvSpPr txBox="1"/>
          <p:nvPr/>
        </p:nvSpPr>
        <p:spPr>
          <a:xfrm>
            <a:off x="9572746" y="1742368"/>
            <a:ext cx="1423322" cy="707886"/>
          </a:xfrm>
          <a:prstGeom prst="rect">
            <a:avLst/>
          </a:prstGeom>
          <a:solidFill>
            <a:srgbClr val="002060"/>
          </a:solidFill>
          <a:ln>
            <a:solidFill>
              <a:srgbClr val="FFC000"/>
            </a:solidFill>
          </a:ln>
        </p:spPr>
        <p:txBody>
          <a:bodyPr wrap="square" rtlCol="0">
            <a:spAutoFit/>
          </a:bodyPr>
          <a:lstStyle/>
          <a:p>
            <a:pPr algn="ctr"/>
            <a:r>
              <a:rPr lang="en-US" sz="2000" b="1" dirty="0">
                <a:solidFill>
                  <a:schemeClr val="bg1"/>
                </a:solidFill>
              </a:rPr>
              <a:t>Moritz:</a:t>
            </a:r>
          </a:p>
          <a:p>
            <a:pPr algn="ctr"/>
            <a:r>
              <a:rPr lang="en-US" sz="2000" b="1" dirty="0">
                <a:solidFill>
                  <a:schemeClr val="bg1"/>
                </a:solidFill>
              </a:rPr>
              <a:t>ich</a:t>
            </a:r>
            <a:endParaRPr lang="en-GB" sz="2000" b="1" dirty="0">
              <a:solidFill>
                <a:schemeClr val="bg1"/>
              </a:solidFill>
            </a:endParaRPr>
          </a:p>
        </p:txBody>
      </p:sp>
      <p:grpSp>
        <p:nvGrpSpPr>
          <p:cNvPr id="24" name="Group 23">
            <a:extLst>
              <a:ext uri="{FF2B5EF4-FFF2-40B4-BE49-F238E27FC236}">
                <a16:creationId xmlns:a16="http://schemas.microsoft.com/office/drawing/2014/main" id="{5C2649C8-8F49-4F19-1039-C18EB9F20B7D}"/>
              </a:ext>
            </a:extLst>
          </p:cNvPr>
          <p:cNvGrpSpPr/>
          <p:nvPr/>
        </p:nvGrpSpPr>
        <p:grpSpPr>
          <a:xfrm>
            <a:off x="1522033" y="2322809"/>
            <a:ext cx="946181" cy="790477"/>
            <a:chOff x="1522033" y="2322809"/>
            <a:chExt cx="946181" cy="790477"/>
          </a:xfrm>
        </p:grpSpPr>
        <p:pic>
          <p:nvPicPr>
            <p:cNvPr id="11" name="Picture 10">
              <a:extLst>
                <a:ext uri="{FF2B5EF4-FFF2-40B4-BE49-F238E27FC236}">
                  <a16:creationId xmlns:a16="http://schemas.microsoft.com/office/drawing/2014/main" id="{5D0D0777-FE7D-E414-3D15-CB6F775EB2C8}"/>
                </a:ext>
              </a:extLst>
            </p:cNvPr>
            <p:cNvPicPr>
              <a:picLocks noChangeAspect="1"/>
            </p:cNvPicPr>
            <p:nvPr/>
          </p:nvPicPr>
          <p:blipFill>
            <a:blip r:embed="rId18"/>
            <a:stretch>
              <a:fillRect/>
            </a:stretch>
          </p:blipFill>
          <p:spPr>
            <a:xfrm>
              <a:off x="1522033" y="2350805"/>
              <a:ext cx="548303" cy="724364"/>
            </a:xfrm>
            <a:prstGeom prst="rect">
              <a:avLst/>
            </a:prstGeom>
          </p:spPr>
        </p:pic>
        <p:pic>
          <p:nvPicPr>
            <p:cNvPr id="22" name="Picture 21" descr="Shape&#10;&#10;Description automatically generated">
              <a:extLst>
                <a:ext uri="{FF2B5EF4-FFF2-40B4-BE49-F238E27FC236}">
                  <a16:creationId xmlns:a16="http://schemas.microsoft.com/office/drawing/2014/main" id="{E22BB914-B3D4-DA09-7A0B-F8B2DD3E5D77}"/>
                </a:ext>
              </a:extLst>
            </p:cNvPr>
            <p:cNvPicPr>
              <a:picLocks noChangeAspect="1"/>
            </p:cNvPicPr>
            <p:nvPr/>
          </p:nvPicPr>
          <p:blipFill>
            <a:blip r:embed="rId18"/>
            <a:stretch>
              <a:fillRect/>
            </a:stretch>
          </p:blipFill>
          <p:spPr>
            <a:xfrm>
              <a:off x="1683738" y="2332529"/>
              <a:ext cx="590990" cy="780757"/>
            </a:xfrm>
            <a:prstGeom prst="rect">
              <a:avLst/>
            </a:prstGeom>
          </p:spPr>
        </p:pic>
        <p:pic>
          <p:nvPicPr>
            <p:cNvPr id="23" name="Picture 22">
              <a:extLst>
                <a:ext uri="{FF2B5EF4-FFF2-40B4-BE49-F238E27FC236}">
                  <a16:creationId xmlns:a16="http://schemas.microsoft.com/office/drawing/2014/main" id="{06F97A4C-DED3-2183-F308-E3E621A49C0A}"/>
                </a:ext>
              </a:extLst>
            </p:cNvPr>
            <p:cNvPicPr>
              <a:picLocks noChangeAspect="1"/>
            </p:cNvPicPr>
            <p:nvPr/>
          </p:nvPicPr>
          <p:blipFill>
            <a:blip r:embed="rId19"/>
            <a:stretch>
              <a:fillRect/>
            </a:stretch>
          </p:blipFill>
          <p:spPr>
            <a:xfrm>
              <a:off x="1876851" y="2322809"/>
              <a:ext cx="591363" cy="780356"/>
            </a:xfrm>
            <a:prstGeom prst="rect">
              <a:avLst/>
            </a:prstGeom>
          </p:spPr>
        </p:pic>
      </p:grpSp>
      <p:pic>
        <p:nvPicPr>
          <p:cNvPr id="25" name="Picture 24" descr="Icon&#10;&#10;Description automatically generated">
            <a:extLst>
              <a:ext uri="{FF2B5EF4-FFF2-40B4-BE49-F238E27FC236}">
                <a16:creationId xmlns:a16="http://schemas.microsoft.com/office/drawing/2014/main" id="{36866166-3266-5B91-267F-B4147C8DBE50}"/>
              </a:ext>
            </a:extLst>
          </p:cNvPr>
          <p:cNvPicPr>
            <a:picLocks noChangeAspect="1"/>
          </p:cNvPicPr>
          <p:nvPr/>
        </p:nvPicPr>
        <p:blipFill rotWithShape="1">
          <a:blip r:embed="rId20">
            <a:extLst>
              <a:ext uri="{28A0092B-C50C-407E-A947-70E740481C1C}">
                <a14:useLocalDpi xmlns:a14="http://schemas.microsoft.com/office/drawing/2010/main" val="0"/>
              </a:ext>
            </a:extLst>
          </a:blip>
          <a:srcRect r="50000"/>
          <a:stretch/>
        </p:blipFill>
        <p:spPr>
          <a:xfrm>
            <a:off x="10070285" y="2496380"/>
            <a:ext cx="517321" cy="517320"/>
          </a:xfrm>
          <a:prstGeom prst="rect">
            <a:avLst/>
          </a:prstGeom>
        </p:spPr>
      </p:pic>
      <p:grpSp>
        <p:nvGrpSpPr>
          <p:cNvPr id="26" name="Group 25">
            <a:extLst>
              <a:ext uri="{FF2B5EF4-FFF2-40B4-BE49-F238E27FC236}">
                <a16:creationId xmlns:a16="http://schemas.microsoft.com/office/drawing/2014/main" id="{A2CED49C-3720-21E7-99DC-58BECA8AA085}"/>
              </a:ext>
            </a:extLst>
          </p:cNvPr>
          <p:cNvGrpSpPr/>
          <p:nvPr/>
        </p:nvGrpSpPr>
        <p:grpSpPr>
          <a:xfrm>
            <a:off x="2414103" y="2919728"/>
            <a:ext cx="946181" cy="790477"/>
            <a:chOff x="1522033" y="2322809"/>
            <a:chExt cx="946181" cy="790477"/>
          </a:xfrm>
        </p:grpSpPr>
        <p:pic>
          <p:nvPicPr>
            <p:cNvPr id="27" name="Picture 26">
              <a:extLst>
                <a:ext uri="{FF2B5EF4-FFF2-40B4-BE49-F238E27FC236}">
                  <a16:creationId xmlns:a16="http://schemas.microsoft.com/office/drawing/2014/main" id="{D533B152-F41F-CD08-2000-3BD7AFC09898}"/>
                </a:ext>
              </a:extLst>
            </p:cNvPr>
            <p:cNvPicPr>
              <a:picLocks noChangeAspect="1"/>
            </p:cNvPicPr>
            <p:nvPr/>
          </p:nvPicPr>
          <p:blipFill>
            <a:blip r:embed="rId18"/>
            <a:stretch>
              <a:fillRect/>
            </a:stretch>
          </p:blipFill>
          <p:spPr>
            <a:xfrm>
              <a:off x="1522033" y="2350805"/>
              <a:ext cx="548303" cy="724364"/>
            </a:xfrm>
            <a:prstGeom prst="rect">
              <a:avLst/>
            </a:prstGeom>
          </p:spPr>
        </p:pic>
        <p:pic>
          <p:nvPicPr>
            <p:cNvPr id="28" name="Picture 27" descr="Shape&#10;&#10;Description automatically generated">
              <a:extLst>
                <a:ext uri="{FF2B5EF4-FFF2-40B4-BE49-F238E27FC236}">
                  <a16:creationId xmlns:a16="http://schemas.microsoft.com/office/drawing/2014/main" id="{FC68FFCC-BC58-EA62-57CF-84671D187A68}"/>
                </a:ext>
              </a:extLst>
            </p:cNvPr>
            <p:cNvPicPr>
              <a:picLocks noChangeAspect="1"/>
            </p:cNvPicPr>
            <p:nvPr/>
          </p:nvPicPr>
          <p:blipFill>
            <a:blip r:embed="rId18"/>
            <a:stretch>
              <a:fillRect/>
            </a:stretch>
          </p:blipFill>
          <p:spPr>
            <a:xfrm>
              <a:off x="1683738" y="2332529"/>
              <a:ext cx="590990" cy="780757"/>
            </a:xfrm>
            <a:prstGeom prst="rect">
              <a:avLst/>
            </a:prstGeom>
          </p:spPr>
        </p:pic>
        <p:pic>
          <p:nvPicPr>
            <p:cNvPr id="29" name="Picture 28">
              <a:extLst>
                <a:ext uri="{FF2B5EF4-FFF2-40B4-BE49-F238E27FC236}">
                  <a16:creationId xmlns:a16="http://schemas.microsoft.com/office/drawing/2014/main" id="{2AFA72F8-1D75-B154-DEAE-9F2078CDC0C2}"/>
                </a:ext>
              </a:extLst>
            </p:cNvPr>
            <p:cNvPicPr>
              <a:picLocks noChangeAspect="1"/>
            </p:cNvPicPr>
            <p:nvPr/>
          </p:nvPicPr>
          <p:blipFill>
            <a:blip r:embed="rId19"/>
            <a:stretch>
              <a:fillRect/>
            </a:stretch>
          </p:blipFill>
          <p:spPr>
            <a:xfrm>
              <a:off x="1876851" y="2322809"/>
              <a:ext cx="591363" cy="780356"/>
            </a:xfrm>
            <a:prstGeom prst="rect">
              <a:avLst/>
            </a:prstGeom>
          </p:spPr>
        </p:pic>
      </p:grpSp>
      <p:pic>
        <p:nvPicPr>
          <p:cNvPr id="30" name="Picture 29" descr="Icon&#10;&#10;Description automatically generated">
            <a:extLst>
              <a:ext uri="{FF2B5EF4-FFF2-40B4-BE49-F238E27FC236}">
                <a16:creationId xmlns:a16="http://schemas.microsoft.com/office/drawing/2014/main" id="{DD3C1342-0407-D52C-2A3B-4DB6E151A3F6}"/>
              </a:ext>
            </a:extLst>
          </p:cNvPr>
          <p:cNvPicPr>
            <a:picLocks noChangeAspect="1"/>
          </p:cNvPicPr>
          <p:nvPr/>
        </p:nvPicPr>
        <p:blipFill rotWithShape="1">
          <a:blip r:embed="rId20">
            <a:extLst>
              <a:ext uri="{28A0092B-C50C-407E-A947-70E740481C1C}">
                <a14:useLocalDpi xmlns:a14="http://schemas.microsoft.com/office/drawing/2010/main" val="0"/>
              </a:ext>
            </a:extLst>
          </a:blip>
          <a:srcRect r="50000"/>
          <a:stretch/>
        </p:blipFill>
        <p:spPr>
          <a:xfrm>
            <a:off x="10078986" y="3096599"/>
            <a:ext cx="517321" cy="517320"/>
          </a:xfrm>
          <a:prstGeom prst="rect">
            <a:avLst/>
          </a:prstGeom>
        </p:spPr>
      </p:pic>
      <p:pic>
        <p:nvPicPr>
          <p:cNvPr id="31" name="Picture 30">
            <a:extLst>
              <a:ext uri="{FF2B5EF4-FFF2-40B4-BE49-F238E27FC236}">
                <a16:creationId xmlns:a16="http://schemas.microsoft.com/office/drawing/2014/main" id="{2E554D06-1D56-3747-6F65-E937D3C00A46}"/>
              </a:ext>
            </a:extLst>
          </p:cNvPr>
          <p:cNvPicPr>
            <a:picLocks noChangeAspect="1"/>
          </p:cNvPicPr>
          <p:nvPr/>
        </p:nvPicPr>
        <p:blipFill>
          <a:blip r:embed="rId21"/>
          <a:stretch>
            <a:fillRect/>
          </a:stretch>
        </p:blipFill>
        <p:spPr>
          <a:xfrm>
            <a:off x="2575808" y="3504454"/>
            <a:ext cx="944962" cy="792549"/>
          </a:xfrm>
          <a:prstGeom prst="rect">
            <a:avLst/>
          </a:prstGeom>
        </p:spPr>
      </p:pic>
      <p:pic>
        <p:nvPicPr>
          <p:cNvPr id="32" name="Picture 31" descr="Icon&#10;&#10;Description automatically generated">
            <a:extLst>
              <a:ext uri="{FF2B5EF4-FFF2-40B4-BE49-F238E27FC236}">
                <a16:creationId xmlns:a16="http://schemas.microsoft.com/office/drawing/2014/main" id="{606C3011-5A32-E207-190B-3A7BC571BE70}"/>
              </a:ext>
            </a:extLst>
          </p:cNvPr>
          <p:cNvPicPr>
            <a:picLocks noChangeAspect="1"/>
          </p:cNvPicPr>
          <p:nvPr/>
        </p:nvPicPr>
        <p:blipFill rotWithShape="1">
          <a:blip r:embed="rId20">
            <a:extLst>
              <a:ext uri="{28A0092B-C50C-407E-A947-70E740481C1C}">
                <a14:useLocalDpi xmlns:a14="http://schemas.microsoft.com/office/drawing/2010/main" val="0"/>
              </a:ext>
            </a:extLst>
          </a:blip>
          <a:srcRect r="50000"/>
          <a:stretch/>
        </p:blipFill>
        <p:spPr>
          <a:xfrm>
            <a:off x="8656798" y="3710205"/>
            <a:ext cx="517321" cy="517320"/>
          </a:xfrm>
          <a:prstGeom prst="rect">
            <a:avLst/>
          </a:prstGeom>
        </p:spPr>
      </p:pic>
      <p:pic>
        <p:nvPicPr>
          <p:cNvPr id="33" name="Picture 32">
            <a:extLst>
              <a:ext uri="{FF2B5EF4-FFF2-40B4-BE49-F238E27FC236}">
                <a16:creationId xmlns:a16="http://schemas.microsoft.com/office/drawing/2014/main" id="{B9F09075-D69A-B509-500E-D2F85962EC3B}"/>
              </a:ext>
            </a:extLst>
          </p:cNvPr>
          <p:cNvPicPr>
            <a:picLocks noChangeAspect="1"/>
          </p:cNvPicPr>
          <p:nvPr/>
        </p:nvPicPr>
        <p:blipFill>
          <a:blip r:embed="rId22"/>
          <a:stretch>
            <a:fillRect/>
          </a:stretch>
        </p:blipFill>
        <p:spPr>
          <a:xfrm>
            <a:off x="1404370" y="4236332"/>
            <a:ext cx="944962" cy="792549"/>
          </a:xfrm>
          <a:prstGeom prst="rect">
            <a:avLst/>
          </a:prstGeom>
        </p:spPr>
      </p:pic>
      <p:pic>
        <p:nvPicPr>
          <p:cNvPr id="34" name="Picture 33">
            <a:extLst>
              <a:ext uri="{FF2B5EF4-FFF2-40B4-BE49-F238E27FC236}">
                <a16:creationId xmlns:a16="http://schemas.microsoft.com/office/drawing/2014/main" id="{B6D64103-905E-4F09-7BFB-5BB6F60FC260}"/>
              </a:ext>
            </a:extLst>
          </p:cNvPr>
          <p:cNvPicPr>
            <a:picLocks noChangeAspect="1"/>
          </p:cNvPicPr>
          <p:nvPr/>
        </p:nvPicPr>
        <p:blipFill>
          <a:blip r:embed="rId22"/>
          <a:stretch>
            <a:fillRect/>
          </a:stretch>
        </p:blipFill>
        <p:spPr>
          <a:xfrm>
            <a:off x="5360916" y="4210521"/>
            <a:ext cx="944962" cy="792549"/>
          </a:xfrm>
          <a:prstGeom prst="rect">
            <a:avLst/>
          </a:prstGeom>
        </p:spPr>
      </p:pic>
      <p:pic>
        <p:nvPicPr>
          <p:cNvPr id="35" name="Picture 34" descr="Icon&#10;&#10;Description automatically generated">
            <a:extLst>
              <a:ext uri="{FF2B5EF4-FFF2-40B4-BE49-F238E27FC236}">
                <a16:creationId xmlns:a16="http://schemas.microsoft.com/office/drawing/2014/main" id="{6E2DDB17-D9BC-C518-271B-4333082ADD4D}"/>
              </a:ext>
            </a:extLst>
          </p:cNvPr>
          <p:cNvPicPr>
            <a:picLocks noChangeAspect="1"/>
          </p:cNvPicPr>
          <p:nvPr/>
        </p:nvPicPr>
        <p:blipFill rotWithShape="1">
          <a:blip r:embed="rId20">
            <a:extLst>
              <a:ext uri="{28A0092B-C50C-407E-A947-70E740481C1C}">
                <a14:useLocalDpi xmlns:a14="http://schemas.microsoft.com/office/drawing/2010/main" val="0"/>
              </a:ext>
            </a:extLst>
          </a:blip>
          <a:srcRect r="50000"/>
          <a:stretch/>
        </p:blipFill>
        <p:spPr>
          <a:xfrm>
            <a:off x="8659621" y="4348135"/>
            <a:ext cx="517321" cy="517320"/>
          </a:xfrm>
          <a:prstGeom prst="rect">
            <a:avLst/>
          </a:prstGeom>
        </p:spPr>
      </p:pic>
      <p:pic>
        <p:nvPicPr>
          <p:cNvPr id="36" name="Picture 35">
            <a:extLst>
              <a:ext uri="{FF2B5EF4-FFF2-40B4-BE49-F238E27FC236}">
                <a16:creationId xmlns:a16="http://schemas.microsoft.com/office/drawing/2014/main" id="{58B04C34-2692-5479-A045-35F4B3AF1C04}"/>
              </a:ext>
            </a:extLst>
          </p:cNvPr>
          <p:cNvPicPr>
            <a:picLocks noChangeAspect="1"/>
          </p:cNvPicPr>
          <p:nvPr/>
        </p:nvPicPr>
        <p:blipFill>
          <a:blip r:embed="rId23"/>
          <a:stretch>
            <a:fillRect/>
          </a:stretch>
        </p:blipFill>
        <p:spPr>
          <a:xfrm>
            <a:off x="1323703" y="4862434"/>
            <a:ext cx="944962" cy="792549"/>
          </a:xfrm>
          <a:prstGeom prst="rect">
            <a:avLst/>
          </a:prstGeom>
        </p:spPr>
      </p:pic>
      <p:pic>
        <p:nvPicPr>
          <p:cNvPr id="37" name="Picture 36" descr="Icon&#10;&#10;Description automatically generated">
            <a:extLst>
              <a:ext uri="{FF2B5EF4-FFF2-40B4-BE49-F238E27FC236}">
                <a16:creationId xmlns:a16="http://schemas.microsoft.com/office/drawing/2014/main" id="{FE1F6946-C9C8-6E73-0953-920C7C695A70}"/>
              </a:ext>
            </a:extLst>
          </p:cNvPr>
          <p:cNvPicPr>
            <a:picLocks noChangeAspect="1"/>
          </p:cNvPicPr>
          <p:nvPr/>
        </p:nvPicPr>
        <p:blipFill rotWithShape="1">
          <a:blip r:embed="rId20">
            <a:extLst>
              <a:ext uri="{28A0092B-C50C-407E-A947-70E740481C1C}">
                <a14:useLocalDpi xmlns:a14="http://schemas.microsoft.com/office/drawing/2010/main" val="0"/>
              </a:ext>
            </a:extLst>
          </a:blip>
          <a:srcRect r="50000"/>
          <a:stretch/>
        </p:blipFill>
        <p:spPr>
          <a:xfrm>
            <a:off x="10078986" y="5015769"/>
            <a:ext cx="517321" cy="517320"/>
          </a:xfrm>
          <a:prstGeom prst="rect">
            <a:avLst/>
          </a:prstGeom>
        </p:spPr>
      </p:pic>
      <p:pic>
        <p:nvPicPr>
          <p:cNvPr id="38" name="Picture 37">
            <a:extLst>
              <a:ext uri="{FF2B5EF4-FFF2-40B4-BE49-F238E27FC236}">
                <a16:creationId xmlns:a16="http://schemas.microsoft.com/office/drawing/2014/main" id="{2331F5DA-789E-8215-AC6B-F803FFAC3E73}"/>
              </a:ext>
            </a:extLst>
          </p:cNvPr>
          <p:cNvPicPr>
            <a:picLocks noChangeAspect="1"/>
          </p:cNvPicPr>
          <p:nvPr/>
        </p:nvPicPr>
        <p:blipFill>
          <a:blip r:embed="rId23"/>
          <a:stretch>
            <a:fillRect/>
          </a:stretch>
        </p:blipFill>
        <p:spPr>
          <a:xfrm>
            <a:off x="1065346" y="5518064"/>
            <a:ext cx="944962" cy="792549"/>
          </a:xfrm>
          <a:prstGeom prst="rect">
            <a:avLst/>
          </a:prstGeom>
        </p:spPr>
      </p:pic>
      <p:pic>
        <p:nvPicPr>
          <p:cNvPr id="39" name="Picture 38" descr="Icon&#10;&#10;Description automatically generated">
            <a:extLst>
              <a:ext uri="{FF2B5EF4-FFF2-40B4-BE49-F238E27FC236}">
                <a16:creationId xmlns:a16="http://schemas.microsoft.com/office/drawing/2014/main" id="{ABDDBA70-5264-5DCC-D29E-C94EBB8D951A}"/>
              </a:ext>
            </a:extLst>
          </p:cNvPr>
          <p:cNvPicPr>
            <a:picLocks noChangeAspect="1"/>
          </p:cNvPicPr>
          <p:nvPr/>
        </p:nvPicPr>
        <p:blipFill rotWithShape="1">
          <a:blip r:embed="rId20">
            <a:extLst>
              <a:ext uri="{28A0092B-C50C-407E-A947-70E740481C1C}">
                <a14:useLocalDpi xmlns:a14="http://schemas.microsoft.com/office/drawing/2010/main" val="0"/>
              </a:ext>
            </a:extLst>
          </a:blip>
          <a:srcRect r="50000"/>
          <a:stretch/>
        </p:blipFill>
        <p:spPr>
          <a:xfrm>
            <a:off x="8693109" y="5644516"/>
            <a:ext cx="517321" cy="517320"/>
          </a:xfrm>
          <a:prstGeom prst="rect">
            <a:avLst/>
          </a:prstGeom>
        </p:spPr>
      </p:pic>
      <p:pic>
        <p:nvPicPr>
          <p:cNvPr id="42" name="Picture 41">
            <a:extLst>
              <a:ext uri="{FF2B5EF4-FFF2-40B4-BE49-F238E27FC236}">
                <a16:creationId xmlns:a16="http://schemas.microsoft.com/office/drawing/2014/main" id="{75C9B04B-7158-7599-491D-6BF0DB618EAC}"/>
              </a:ext>
            </a:extLst>
          </p:cNvPr>
          <p:cNvPicPr>
            <a:picLocks noChangeAspect="1"/>
          </p:cNvPicPr>
          <p:nvPr/>
        </p:nvPicPr>
        <p:blipFill>
          <a:blip r:embed="rId24"/>
          <a:stretch>
            <a:fillRect/>
          </a:stretch>
        </p:blipFill>
        <p:spPr>
          <a:xfrm>
            <a:off x="1701633" y="1293702"/>
            <a:ext cx="1134063" cy="1156552"/>
          </a:xfrm>
          <a:prstGeom prst="rect">
            <a:avLst/>
          </a:prstGeom>
        </p:spPr>
      </p:pic>
      <p:pic>
        <p:nvPicPr>
          <p:cNvPr id="43" name="Picture 42">
            <a:extLst>
              <a:ext uri="{FF2B5EF4-FFF2-40B4-BE49-F238E27FC236}">
                <a16:creationId xmlns:a16="http://schemas.microsoft.com/office/drawing/2014/main" id="{4000C960-923A-2371-9AFB-D09DE5E436DF}"/>
              </a:ext>
            </a:extLst>
          </p:cNvPr>
          <p:cNvPicPr>
            <a:picLocks noChangeAspect="1"/>
          </p:cNvPicPr>
          <p:nvPr/>
        </p:nvPicPr>
        <p:blipFill>
          <a:blip r:embed="rId25"/>
          <a:stretch>
            <a:fillRect/>
          </a:stretch>
        </p:blipFill>
        <p:spPr>
          <a:xfrm>
            <a:off x="2886411" y="1143012"/>
            <a:ext cx="2074301" cy="1307242"/>
          </a:xfrm>
          <a:prstGeom prst="rect">
            <a:avLst/>
          </a:prstGeom>
        </p:spPr>
      </p:pic>
      <p:pic>
        <p:nvPicPr>
          <p:cNvPr id="44" name="Picture 43">
            <a:extLst>
              <a:ext uri="{FF2B5EF4-FFF2-40B4-BE49-F238E27FC236}">
                <a16:creationId xmlns:a16="http://schemas.microsoft.com/office/drawing/2014/main" id="{3FD7024C-FF37-02D3-E4A4-D6506B338959}"/>
              </a:ext>
            </a:extLst>
          </p:cNvPr>
          <p:cNvPicPr>
            <a:picLocks noChangeAspect="1"/>
          </p:cNvPicPr>
          <p:nvPr/>
        </p:nvPicPr>
        <p:blipFill>
          <a:blip r:embed="rId26"/>
          <a:stretch>
            <a:fillRect/>
          </a:stretch>
        </p:blipFill>
        <p:spPr>
          <a:xfrm>
            <a:off x="5085017" y="1199095"/>
            <a:ext cx="2317193" cy="118756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24"/>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0"/>
                                        </p:tgtEl>
                                        <p:attrNameLst>
                                          <p:attrName>style.visibility</p:attrName>
                                        </p:attrNameLst>
                                      </p:cBhvr>
                                      <p:to>
                                        <p:strVal val="visible"/>
                                      </p:to>
                                    </p:set>
                                  </p:childTnLst>
                                </p:cTn>
                              </p:par>
                              <p:par>
                                <p:cTn id="13" presetID="1" presetClass="exit" presetSubtype="0" fill="hold" nodeType="withEffect">
                                  <p:stCondLst>
                                    <p:cond delay="0"/>
                                  </p:stCondLst>
                                  <p:childTnLst>
                                    <p:set>
                                      <p:cBhvr>
                                        <p:cTn id="14" dur="1" fill="hold">
                                          <p:stCondLst>
                                            <p:cond delay="0"/>
                                          </p:stCondLst>
                                        </p:cTn>
                                        <p:tgtEl>
                                          <p:spTgt spid="26"/>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2"/>
                                        </p:tgtEl>
                                        <p:attrNameLst>
                                          <p:attrName>style.visibility</p:attrName>
                                        </p:attrNameLst>
                                      </p:cBhvr>
                                      <p:to>
                                        <p:strVal val="visible"/>
                                      </p:to>
                                    </p:set>
                                  </p:childTnLst>
                                </p:cTn>
                              </p:par>
                              <p:par>
                                <p:cTn id="19" presetID="1" presetClass="exit" presetSubtype="0" fill="hold" nodeType="withEffect">
                                  <p:stCondLst>
                                    <p:cond delay="0"/>
                                  </p:stCondLst>
                                  <p:childTnLst>
                                    <p:set>
                                      <p:cBhvr>
                                        <p:cTn id="20" dur="1" fill="hold">
                                          <p:stCondLst>
                                            <p:cond delay="0"/>
                                          </p:stCondLst>
                                        </p:cTn>
                                        <p:tgtEl>
                                          <p:spTgt spid="31"/>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5"/>
                                        </p:tgtEl>
                                        <p:attrNameLst>
                                          <p:attrName>style.visibility</p:attrName>
                                        </p:attrNameLst>
                                      </p:cBhvr>
                                      <p:to>
                                        <p:strVal val="visible"/>
                                      </p:to>
                                    </p:set>
                                  </p:childTnLst>
                                </p:cTn>
                              </p:par>
                              <p:par>
                                <p:cTn id="25" presetID="1" presetClass="exit" presetSubtype="0" fill="hold" nodeType="withEffect">
                                  <p:stCondLst>
                                    <p:cond delay="0"/>
                                  </p:stCondLst>
                                  <p:childTnLst>
                                    <p:set>
                                      <p:cBhvr>
                                        <p:cTn id="26" dur="1" fill="hold">
                                          <p:stCondLst>
                                            <p:cond delay="0"/>
                                          </p:stCondLst>
                                        </p:cTn>
                                        <p:tgtEl>
                                          <p:spTgt spid="34"/>
                                        </p:tgtEl>
                                        <p:attrNameLst>
                                          <p:attrName>style.visibility</p:attrName>
                                        </p:attrNameLst>
                                      </p:cBhvr>
                                      <p:to>
                                        <p:strVal val="hidden"/>
                                      </p:to>
                                    </p:set>
                                  </p:childTnLst>
                                </p:cTn>
                              </p:par>
                              <p:par>
                                <p:cTn id="27" presetID="1" presetClass="exit" presetSubtype="0" fill="hold" nodeType="withEffect">
                                  <p:stCondLst>
                                    <p:cond delay="0"/>
                                  </p:stCondLst>
                                  <p:childTnLst>
                                    <p:set>
                                      <p:cBhvr>
                                        <p:cTn id="28" dur="1" fill="hold">
                                          <p:stCondLst>
                                            <p:cond delay="0"/>
                                          </p:stCondLst>
                                        </p:cTn>
                                        <p:tgtEl>
                                          <p:spTgt spid="33"/>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7"/>
                                        </p:tgtEl>
                                        <p:attrNameLst>
                                          <p:attrName>style.visibility</p:attrName>
                                        </p:attrNameLst>
                                      </p:cBhvr>
                                      <p:to>
                                        <p:strVal val="visible"/>
                                      </p:to>
                                    </p:set>
                                  </p:childTnLst>
                                </p:cTn>
                              </p:par>
                              <p:par>
                                <p:cTn id="33" presetID="1" presetClass="exit" presetSubtype="0" fill="hold" nodeType="withEffect">
                                  <p:stCondLst>
                                    <p:cond delay="0"/>
                                  </p:stCondLst>
                                  <p:childTnLst>
                                    <p:set>
                                      <p:cBhvr>
                                        <p:cTn id="34" dur="1" fill="hold">
                                          <p:stCondLst>
                                            <p:cond delay="0"/>
                                          </p:stCondLst>
                                        </p:cTn>
                                        <p:tgtEl>
                                          <p:spTgt spid="36"/>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nodeType="clickEffect">
                                  <p:stCondLst>
                                    <p:cond delay="0"/>
                                  </p:stCondLst>
                                  <p:childTnLst>
                                    <p:set>
                                      <p:cBhvr>
                                        <p:cTn id="38" dur="1" fill="hold">
                                          <p:stCondLst>
                                            <p:cond delay="0"/>
                                          </p:stCondLst>
                                        </p:cTn>
                                        <p:tgtEl>
                                          <p:spTgt spid="38"/>
                                        </p:tgtEl>
                                        <p:attrNameLst>
                                          <p:attrName>style.visibility</p:attrName>
                                        </p:attrNameLst>
                                      </p:cBhvr>
                                      <p:to>
                                        <p:strVal val="hidden"/>
                                      </p:to>
                                    </p:set>
                                  </p:childTnLst>
                                </p:cTn>
                              </p:par>
                              <p:par>
                                <p:cTn id="39" presetID="1" presetClass="entr" presetSubtype="0" fill="hold" nodeType="withEffect">
                                  <p:stCondLst>
                                    <p:cond delay="0"/>
                                  </p:stCondLst>
                                  <p:childTnLst>
                                    <p:set>
                                      <p:cBhvr>
                                        <p:cTn id="40"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Custom 2">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6268</TotalTime>
  <Words>2588</Words>
  <Application>Microsoft Macintosh PowerPoint</Application>
  <PresentationFormat>Widescreen</PresentationFormat>
  <Paragraphs>373</Paragraphs>
  <Slides>11</Slides>
  <Notes>11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11</vt:i4>
      </vt:variant>
    </vt:vector>
  </HeadingPairs>
  <TitlesOfParts>
    <vt:vector size="19" baseType="lpstr">
      <vt:lpstr>Arial</vt:lpstr>
      <vt:lpstr>Calibri</vt:lpstr>
      <vt:lpstr>Century Gothic</vt:lpstr>
      <vt:lpstr>Century Gothic</vt:lpstr>
      <vt:lpstr>Modern Love</vt:lpstr>
      <vt:lpstr>Symbol</vt:lpstr>
      <vt:lpstr>Wingdings</vt:lpstr>
      <vt:lpstr>1_Office Theme</vt:lpstr>
      <vt:lpstr>Experiences at home and away</vt:lpstr>
      <vt:lpstr>aussprechen</vt:lpstr>
      <vt:lpstr>aussprechen</vt:lpstr>
      <vt:lpstr>[ig] </vt:lpstr>
      <vt:lpstr>Vokabeln</vt:lpstr>
      <vt:lpstr>Vokabeln</vt:lpstr>
      <vt:lpstr>Grammatik</vt:lpstr>
      <vt:lpstr>hören</vt:lpstr>
      <vt:lpstr>lesen</vt:lpstr>
      <vt:lpstr>Kultur</vt:lpstr>
      <vt:lpstr>Tschüss!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Describing me and others</dc:title>
  <dc:creator>Rachel Hawkes</dc:creator>
  <cp:lastModifiedBy>Jasmin Silver</cp:lastModifiedBy>
  <cp:revision>70</cp:revision>
  <dcterms:created xsi:type="dcterms:W3CDTF">2021-07-02T19:27:01Z</dcterms:created>
  <dcterms:modified xsi:type="dcterms:W3CDTF">2023-10-28T08:42:06Z</dcterms:modified>
</cp:coreProperties>
</file>