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6"/>
  </p:notesMasterIdLst>
  <p:sldIdLst>
    <p:sldId id="257" r:id="rId3"/>
    <p:sldId id="377" r:id="rId4"/>
    <p:sldId id="367" r:id="rId5"/>
    <p:sldId id="378" r:id="rId6"/>
    <p:sldId id="382" r:id="rId7"/>
    <p:sldId id="370" r:id="rId8"/>
    <p:sldId id="371" r:id="rId9"/>
    <p:sldId id="380" r:id="rId10"/>
    <p:sldId id="372" r:id="rId11"/>
    <p:sldId id="383" r:id="rId12"/>
    <p:sldId id="381" r:id="rId13"/>
    <p:sldId id="373" r:id="rId14"/>
    <p:sldId id="3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3B3838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4F941C-A9D3-4B8E-B319-FE721C86936D}" v="1" dt="2023-07-13T14:47:51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66785" autoAdjust="0"/>
  </p:normalViewPr>
  <p:slideViewPr>
    <p:cSldViewPr snapToGrid="0">
      <p:cViewPr varScale="1">
        <p:scale>
          <a:sx n="68" d="100"/>
          <a:sy n="68" d="100"/>
        </p:scale>
        <p:origin x="105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1328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914F941C-A9D3-4B8E-B319-FE721C86936D}"/>
    <pc:docChg chg="custSel modSld">
      <pc:chgData name="Charlotte Moss" userId="17b589c9-cb67-41ed-a894-f82ca12b573d" providerId="ADAL" clId="{914F941C-A9D3-4B8E-B319-FE721C86936D}" dt="2023-07-13T14:47:51.942" v="4"/>
      <pc:docMkLst>
        <pc:docMk/>
      </pc:docMkLst>
      <pc:sldChg chg="modNotesTx">
        <pc:chgData name="Charlotte Moss" userId="17b589c9-cb67-41ed-a894-f82ca12b573d" providerId="ADAL" clId="{914F941C-A9D3-4B8E-B319-FE721C86936D}" dt="2023-07-13T14:43:08.480" v="2" actId="20577"/>
        <pc:sldMkLst>
          <pc:docMk/>
          <pc:sldMk cId="2188239844" sldId="367"/>
        </pc:sldMkLst>
      </pc:sldChg>
      <pc:sldChg chg="modNotesTx">
        <pc:chgData name="Charlotte Moss" userId="17b589c9-cb67-41ed-a894-f82ca12b573d" providerId="ADAL" clId="{914F941C-A9D3-4B8E-B319-FE721C86936D}" dt="2023-07-13T14:42:15.891" v="0" actId="20577"/>
        <pc:sldMkLst>
          <pc:docMk/>
          <pc:sldMk cId="2731387160" sldId="377"/>
        </pc:sldMkLst>
      </pc:sldChg>
      <pc:sldChg chg="addSp delSp modSp mod">
        <pc:chgData name="Charlotte Moss" userId="17b589c9-cb67-41ed-a894-f82ca12b573d" providerId="ADAL" clId="{914F941C-A9D3-4B8E-B319-FE721C86936D}" dt="2023-07-13T14:47:51.942" v="4"/>
        <pc:sldMkLst>
          <pc:docMk/>
          <pc:sldMk cId="3193727042" sldId="382"/>
        </pc:sldMkLst>
        <pc:spChg chg="add mod">
          <ac:chgData name="Charlotte Moss" userId="17b589c9-cb67-41ed-a894-f82ca12b573d" providerId="ADAL" clId="{914F941C-A9D3-4B8E-B319-FE721C86936D}" dt="2023-07-13T14:47:51.942" v="4"/>
          <ac:spMkLst>
            <pc:docMk/>
            <pc:sldMk cId="3193727042" sldId="382"/>
            <ac:spMk id="6" creationId="{985163F3-71BD-155A-BF4E-D1FE190ED909}"/>
          </ac:spMkLst>
        </pc:spChg>
        <pc:grpChg chg="del">
          <ac:chgData name="Charlotte Moss" userId="17b589c9-cb67-41ed-a894-f82ca12b573d" providerId="ADAL" clId="{914F941C-A9D3-4B8E-B319-FE721C86936D}" dt="2023-07-13T14:47:50.830" v="3" actId="478"/>
          <ac:grpSpMkLst>
            <pc:docMk/>
            <pc:sldMk cId="3193727042" sldId="382"/>
            <ac:grpSpMk id="27" creationId="{750AE9B7-A4B5-3317-50EF-0663313317D9}"/>
          </ac:grpSpMkLst>
        </pc:grpChg>
        <pc:picChg chg="add mod">
          <ac:chgData name="Charlotte Moss" userId="17b589c9-cb67-41ed-a894-f82ca12b573d" providerId="ADAL" clId="{914F941C-A9D3-4B8E-B319-FE721C86936D}" dt="2023-07-13T14:47:51.942" v="4"/>
          <ac:picMkLst>
            <pc:docMk/>
            <pc:sldMk cId="3193727042" sldId="382"/>
            <ac:picMk id="2" creationId="{0D1BFF38-FE9A-C60D-0623-F07354C9DF1D}"/>
          </ac:picMkLst>
        </pc:picChg>
        <pc:picChg chg="add mod">
          <ac:chgData name="Charlotte Moss" userId="17b589c9-cb67-41ed-a894-f82ca12b573d" providerId="ADAL" clId="{914F941C-A9D3-4B8E-B319-FE721C86936D}" dt="2023-07-13T14:47:51.942" v="4"/>
          <ac:picMkLst>
            <pc:docMk/>
            <pc:sldMk cId="3193727042" sldId="382"/>
            <ac:picMk id="3" creationId="{FB936313-0CC1-7159-A700-B05CE83224E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[a]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[a] hallo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[877]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was?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ich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sein, bin, ist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hier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Hallo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Guten Morgen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79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924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br>
              <a:rPr lang="en-GB" b="0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59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Aim: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practise applying knowledge of long and short [a] to mostly previously taught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lang="en-GB" b="1" dirty="0" err="1"/>
              <a:t>rocedure</a:t>
            </a:r>
            <a:r>
              <a:rPr lang="en-GB" b="1" dirty="0"/>
              <a:t>: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Click each speech bubble to play the audio recording of each part of the dialogue.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read aloud after each part, paying particular attention to short and long a-sounds.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Pupils could have a print out of the dialogue (see end of the PPT for b/w version) and colour the [a]s in 2 colours: one colour for long [a], one colour for short [a].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Tag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[111]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auch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[18]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klar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[239]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r>
              <a:rPr lang="en-GB" b="1" dirty="0"/>
              <a:t>Aim: </a:t>
            </a:r>
          </a:p>
          <a:p>
            <a:r>
              <a:rPr lang="en-GB" b="0" dirty="0"/>
              <a:t>Explanation of long and short [a] and how it is formed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</a:p>
          <a:p>
            <a:r>
              <a:rPr lang="en-GB" b="0" dirty="0"/>
              <a:t>Click through the animations. 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Gast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[576]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Paar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[241]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Jahr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[53]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sagen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[40]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223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practise applying knowledge of long and short [a]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paying attention to the short or long a,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says the wrong length [a]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216000" indent="-216000">
              <a:lnSpc>
                <a:spcPct val="100000"/>
              </a:lnSpc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</a:p>
          <a:p>
            <a:pPr marL="216000" indent="-216000">
              <a:lnSpc>
                <a:spcPct val="100000"/>
              </a:lnSpc>
            </a:pP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klar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[239]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sagen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[40]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Klasse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[961]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Mann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[121]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Ball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[1782]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lang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[97]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hallo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[877]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was?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919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distinction of long and short [a] sounds.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Use the first row as an example. Click on each picture/ translation to listen to each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and decide which of the three words is the odd one out, based on long and short [a].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Repeat for the next 3 rows.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For a less challenging exercise, click on each individual picture and ask pupils to identify whether they hear a long or short [a].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216000" indent="-216000">
              <a:lnSpc>
                <a:spcPct val="100000"/>
              </a:lnSpc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Mann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[121]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hallo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schlafen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[679]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dann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[41]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Karte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[1474]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Katze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[2235]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fahren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[215]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Wald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[1028]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Partner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[1172]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Abend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[342]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5-10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recap the meaning and pronunciation of ‘</a:t>
            </a:r>
            <a:r>
              <a:rPr lang="en-GB" b="0" dirty="0" err="1"/>
              <a:t>ja</a:t>
            </a:r>
            <a:r>
              <a:rPr lang="en-GB" b="0" dirty="0"/>
              <a:t>’ and introduce ‘</a:t>
            </a:r>
            <a:r>
              <a:rPr lang="en-GB" b="0" dirty="0" err="1"/>
              <a:t>nein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present ‘</a:t>
            </a:r>
            <a:r>
              <a:rPr lang="en-GB" sz="1200" b="0" dirty="0" err="1"/>
              <a:t>ja</a:t>
            </a:r>
            <a:r>
              <a:rPr lang="en-GB" sz="1200" b="0" dirty="0"/>
              <a:t>’ and elicit repetition from pupils.  Clarify meaning = yes.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present ‘</a:t>
            </a:r>
            <a:r>
              <a:rPr lang="en-GB" sz="1200" b="0" dirty="0" err="1"/>
              <a:t>nein</a:t>
            </a:r>
            <a:r>
              <a:rPr lang="en-GB" sz="1200" b="0" dirty="0"/>
              <a:t>’ and elicit repetition from pupils. Clarify meaning = no.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Use gestures to elicit ‘</a:t>
            </a:r>
            <a:r>
              <a:rPr lang="en-GB" sz="1200" b="0" dirty="0" err="1"/>
              <a:t>ja</a:t>
            </a:r>
            <a:r>
              <a:rPr lang="en-GB" sz="1200" b="0" dirty="0"/>
              <a:t>’ and ‘</a:t>
            </a:r>
            <a:r>
              <a:rPr lang="en-GB" sz="1200" b="0" dirty="0" err="1"/>
              <a:t>nein</a:t>
            </a:r>
            <a:r>
              <a:rPr lang="en-GB" sz="1200" b="0" dirty="0"/>
              <a:t>’ several times.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pronunciation of long and short [a] sounds in a short sentence; to practise pronunciation of ‘ich bin’; to practise use of ‘</a:t>
            </a:r>
            <a:r>
              <a:rPr lang="en-GB" b="0" dirty="0" err="1"/>
              <a:t>ja</a:t>
            </a:r>
            <a:r>
              <a:rPr lang="en-GB" b="0" dirty="0"/>
              <a:t>’ and ‘</a:t>
            </a:r>
            <a:r>
              <a:rPr lang="en-GB" b="0" dirty="0" err="1"/>
              <a:t>nein</a:t>
            </a:r>
            <a:r>
              <a:rPr lang="en-GB" b="0" dirty="0"/>
              <a:t>’ in a communicative context.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The teacher models the activity by asking a pupil to select a sticker and putting on his/her back.  S/he shows the class briefly and then says ‘Ich bin XXX’ statements with all the names until the pupils say ‘</a:t>
            </a:r>
            <a:r>
              <a:rPr lang="en-GB" sz="1200" b="0" dirty="0" err="1"/>
              <a:t>Ja</a:t>
            </a:r>
            <a:r>
              <a:rPr lang="en-GB" sz="1200" b="0" dirty="0"/>
              <a:t>’. When the name is wrong they say ‘</a:t>
            </a:r>
            <a:r>
              <a:rPr lang="en-GB" sz="1200" b="0" dirty="0" err="1"/>
              <a:t>Nein</a:t>
            </a:r>
            <a:r>
              <a:rPr lang="en-GB" sz="1200" b="0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Teacher puts sticker or post-it with one of the names on each pupil’s back.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circulate in the room. Each pupil they meet they have one chance to guess their own identity, saying ‘Ich bin XXX’.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The listening pupil checks the sticker and says either ‘</a:t>
            </a:r>
            <a:r>
              <a:rPr lang="en-GB" sz="1200" b="0" dirty="0" err="1"/>
              <a:t>ja</a:t>
            </a:r>
            <a:r>
              <a:rPr lang="en-GB" sz="1200" b="0" dirty="0"/>
              <a:t>’ or ‘</a:t>
            </a:r>
            <a:r>
              <a:rPr lang="en-GB" sz="1200" b="0" dirty="0" err="1"/>
              <a:t>nein</a:t>
            </a:r>
            <a:r>
              <a:rPr lang="en-GB" sz="1200" b="0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have to try to find out their identity in less than one minute.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Swap stickers and repeat the activity.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The teacher can develop the activity by eliciting naming of pupils by other pupils.  E.g. Sie </a:t>
            </a:r>
            <a:r>
              <a:rPr lang="en-GB" sz="1200" b="0" dirty="0" err="1"/>
              <a:t>ist</a:t>
            </a:r>
            <a:r>
              <a:rPr lang="en-GB" sz="1200" b="0" dirty="0"/>
              <a:t> Lara.  </a:t>
            </a:r>
            <a:r>
              <a:rPr lang="en-GB" sz="1200" b="0" dirty="0" err="1"/>
              <a:t>Er</a:t>
            </a:r>
            <a:r>
              <a:rPr lang="en-GB" sz="1200" b="0" dirty="0"/>
              <a:t> </a:t>
            </a:r>
            <a:r>
              <a:rPr lang="en-GB" sz="1200" b="0" dirty="0" err="1"/>
              <a:t>ist</a:t>
            </a:r>
            <a:r>
              <a:rPr lang="en-GB" sz="1200" b="0" dirty="0"/>
              <a:t> Omar.</a:t>
            </a: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102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at least 8 points in total.</a:t>
            </a:r>
            <a:br>
              <a:rPr lang="en-GB" b="0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at least 8 points in total.</a:t>
            </a:r>
            <a:br>
              <a:rPr lang="en-GB" b="0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558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audio" Target="../media/audio18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2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19.png"/><Relationship Id="rId26" Type="http://schemas.openxmlformats.org/officeDocument/2006/relationships/audio" Target="../media/audio12.wav"/><Relationship Id="rId3" Type="http://schemas.openxmlformats.org/officeDocument/2006/relationships/audio" Target="../media/audio1.wav"/><Relationship Id="rId21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17" Type="http://schemas.openxmlformats.org/officeDocument/2006/relationships/audio" Target="../media/audio8.wav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audio" Target="../media/audio9.wav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audio" Target="../media/audio5.wav"/><Relationship Id="rId24" Type="http://schemas.openxmlformats.org/officeDocument/2006/relationships/audio" Target="../media/audio11.wav"/><Relationship Id="rId5" Type="http://schemas.openxmlformats.org/officeDocument/2006/relationships/image" Target="../media/image10.png"/><Relationship Id="rId15" Type="http://schemas.openxmlformats.org/officeDocument/2006/relationships/audio" Target="../media/audio7.wav"/><Relationship Id="rId23" Type="http://schemas.openxmlformats.org/officeDocument/2006/relationships/image" Target="../media/image21.png"/><Relationship Id="rId28" Type="http://schemas.openxmlformats.org/officeDocument/2006/relationships/audio" Target="../media/audio13.wav"/><Relationship Id="rId10" Type="http://schemas.openxmlformats.org/officeDocument/2006/relationships/image" Target="../media/image17.png"/><Relationship Id="rId19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audio" Target="../media/audio4.wav"/><Relationship Id="rId14" Type="http://schemas.openxmlformats.org/officeDocument/2006/relationships/image" Target="../media/image12.jpeg"/><Relationship Id="rId22" Type="http://schemas.openxmlformats.org/officeDocument/2006/relationships/audio" Target="../media/audio10.wav"/><Relationship Id="rId27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image" Target="../media/image28.png"/><Relationship Id="rId21" Type="http://schemas.openxmlformats.org/officeDocument/2006/relationships/image" Target="../media/image42.png"/><Relationship Id="rId7" Type="http://schemas.openxmlformats.org/officeDocument/2006/relationships/image" Target="../media/image32.tiff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tiff"/><Relationship Id="rId11" Type="http://schemas.openxmlformats.org/officeDocument/2006/relationships/image" Target="../media/image35.png"/><Relationship Id="rId24" Type="http://schemas.openxmlformats.org/officeDocument/2006/relationships/image" Target="../media/image25.png"/><Relationship Id="rId5" Type="http://schemas.openxmlformats.org/officeDocument/2006/relationships/image" Target="../media/image30.tiff"/><Relationship Id="rId15" Type="http://schemas.openxmlformats.org/officeDocument/2006/relationships/image" Target="../media/image37.png"/><Relationship Id="rId23" Type="http://schemas.openxmlformats.org/officeDocument/2006/relationships/image" Target="../media/image26.png"/><Relationship Id="rId10" Type="http://schemas.microsoft.com/office/2007/relationships/hdphoto" Target="../media/hdphoto2.wdp"/><Relationship Id="rId19" Type="http://schemas.openxmlformats.org/officeDocument/2006/relationships/image" Target="../media/image40.png"/><Relationship Id="rId4" Type="http://schemas.openxmlformats.org/officeDocument/2006/relationships/image" Target="../media/image29.tiff"/><Relationship Id="rId9" Type="http://schemas.openxmlformats.org/officeDocument/2006/relationships/image" Target="../media/image34.png"/><Relationship Id="rId14" Type="http://schemas.microsoft.com/office/2007/relationships/hdphoto" Target="../media/hdphoto4.wdp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3B3838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pic>
        <p:nvPicPr>
          <p:cNvPr id="3" name="Picture 9" descr="See the source image">
            <a:extLst>
              <a:ext uri="{FF2B5EF4-FFF2-40B4-BE49-F238E27FC236}">
                <a16:creationId xmlns:a16="http://schemas.microsoft.com/office/drawing/2014/main" id="{F3D63627-0606-2BAE-DAF5-36936C0DC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5" y="2856601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See the source image">
            <a:extLst>
              <a:ext uri="{FF2B5EF4-FFF2-40B4-BE49-F238E27FC236}">
                <a16:creationId xmlns:a16="http://schemas.microsoft.com/office/drawing/2014/main" id="{8392D695-B93A-DE33-4FCB-86C23AC8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7532" y="2566949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0193A59-5110-4388-DBFD-AE12558DF4EC}"/>
              </a:ext>
            </a:extLst>
          </p:cNvPr>
          <p:cNvSpPr/>
          <p:nvPr/>
        </p:nvSpPr>
        <p:spPr>
          <a:xfrm>
            <a:off x="2368959" y="1329775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Hallo!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D99CB0F-E155-82C2-89C0-3D5F7EAF9B20}"/>
              </a:ext>
            </a:extLst>
          </p:cNvPr>
          <p:cNvSpPr/>
          <p:nvPr/>
        </p:nvSpPr>
        <p:spPr>
          <a:xfrm>
            <a:off x="193839" y="1801021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Guten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Morgen!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B64356D2-CBFC-7D41-418E-6BB6EFD105FF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638335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Listen and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read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aloud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4" name="Rot_T1_W1F_2.2.wav"/>
            </a:hlinkClick>
            <a:extLst>
              <a:ext uri="{FF2B5EF4-FFF2-40B4-BE49-F238E27FC236}">
                <a16:creationId xmlns:a16="http://schemas.microsoft.com/office/drawing/2014/main" id="{A4E7E067-9ECA-49B6-8EA3-9966263493FD}"/>
              </a:ext>
            </a:extLst>
          </p:cNvPr>
          <p:cNvSpPr/>
          <p:nvPr/>
        </p:nvSpPr>
        <p:spPr>
          <a:xfrm>
            <a:off x="6111349" y="1526361"/>
            <a:ext cx="3522656" cy="1540701"/>
          </a:xfrm>
          <a:prstGeom prst="wedgeRoundRectCallout">
            <a:avLst>
              <a:gd name="adj1" fmla="val 68046"/>
              <a:gd name="adj2" fmla="val 37212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836EBEE-7088-49EB-ABFE-72792EDA4673}"/>
              </a:ext>
            </a:extLst>
          </p:cNvPr>
          <p:cNvSpPr txBox="1">
            <a:spLocks/>
          </p:cNvSpPr>
          <p:nvPr/>
        </p:nvSpPr>
        <p:spPr>
          <a:xfrm>
            <a:off x="6111349" y="1803588"/>
            <a:ext cx="3628474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Ja,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Herr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Lehmann,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da.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sp>
        <p:nvSpPr>
          <p:cNvPr id="24" name="Speech Bubble: Rectangle with Corners Rounded 23">
            <a:hlinkClick r:id="" action="ppaction://noaction">
              <a:snd r:embed="rId5" name="Rot_T1_W1F_2.3.wav"/>
            </a:hlinkClick>
            <a:extLst>
              <a:ext uri="{FF2B5EF4-FFF2-40B4-BE49-F238E27FC236}">
                <a16:creationId xmlns:a16="http://schemas.microsoft.com/office/drawing/2014/main" id="{88DF6D11-AB8C-4CFD-B1A0-6C15A7420775}"/>
              </a:ext>
            </a:extLst>
          </p:cNvPr>
          <p:cNvSpPr/>
          <p:nvPr/>
        </p:nvSpPr>
        <p:spPr>
          <a:xfrm>
            <a:off x="5791881" y="3506638"/>
            <a:ext cx="4242148" cy="1540701"/>
          </a:xfrm>
          <a:prstGeom prst="wedgeRoundRectCallout">
            <a:avLst>
              <a:gd name="adj1" fmla="val 68359"/>
              <a:gd name="adj2" fmla="val 39584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413B3668-40F4-4C2E-9EF8-1E6903CC062D}"/>
              </a:ext>
            </a:extLst>
          </p:cNvPr>
          <p:cNvSpPr txBox="1">
            <a:spLocks/>
          </p:cNvSpPr>
          <p:nvPr/>
        </p:nvSpPr>
        <p:spPr>
          <a:xfrm>
            <a:off x="5927077" y="3578871"/>
            <a:ext cx="3971755" cy="135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4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Hallo,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Herr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Lehmann,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Lara,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auch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da! 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sp>
        <p:nvSpPr>
          <p:cNvPr id="26" name="Speech Bubble: Rectangle with Corners Rounded 25">
            <a:hlinkClick r:id="" action="ppaction://noaction">
              <a:snd r:embed="rId6" name="Rot_T1_W1F_2.4.wav"/>
            </a:hlinkClick>
            <a:extLst>
              <a:ext uri="{FF2B5EF4-FFF2-40B4-BE49-F238E27FC236}">
                <a16:creationId xmlns:a16="http://schemas.microsoft.com/office/drawing/2014/main" id="{3A5D9521-70E7-4340-95B1-1DF19784695F}"/>
              </a:ext>
            </a:extLst>
          </p:cNvPr>
          <p:cNvSpPr/>
          <p:nvPr/>
        </p:nvSpPr>
        <p:spPr>
          <a:xfrm>
            <a:off x="2363323" y="4589545"/>
            <a:ext cx="3354905" cy="1540701"/>
          </a:xfrm>
          <a:prstGeom prst="wedgeRoundRectCallout">
            <a:avLst>
              <a:gd name="adj1" fmla="val -70138"/>
              <a:gd name="adj2" fmla="val -4520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CF87E178-D415-45FB-847F-F3587CF19EFE}"/>
              </a:ext>
            </a:extLst>
          </p:cNvPr>
          <p:cNvSpPr txBox="1">
            <a:spLocks/>
          </p:cNvSpPr>
          <p:nvPr/>
        </p:nvSpPr>
        <p:spPr>
          <a:xfrm>
            <a:off x="2498519" y="4857409"/>
            <a:ext cx="3084512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Danke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Lara, </a:t>
            </a:r>
          </a:p>
          <a:p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klar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! 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sp>
        <p:nvSpPr>
          <p:cNvPr id="28" name="Google Shape;152;p2">
            <a:extLst>
              <a:ext uri="{FF2B5EF4-FFF2-40B4-BE49-F238E27FC236}">
                <a16:creationId xmlns:a16="http://schemas.microsoft.com/office/drawing/2014/main" id="{AB5D4F1C-FFAB-4A44-85DD-818133F1014E}"/>
              </a:ext>
            </a:extLst>
          </p:cNvPr>
          <p:cNvSpPr/>
          <p:nvPr/>
        </p:nvSpPr>
        <p:spPr>
          <a:xfrm>
            <a:off x="8035934" y="159573"/>
            <a:ext cx="2369264" cy="1170503"/>
          </a:xfrm>
          <a:prstGeom prst="wedgeRoundRectCallout">
            <a:avLst>
              <a:gd name="adj1" fmla="val -9303"/>
              <a:gd name="adj2" fmla="val 6316"/>
              <a:gd name="adj3" fmla="val 16667"/>
            </a:avLst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latin typeface="Century Gothic"/>
                <a:ea typeface="Century Gothic"/>
                <a:cs typeface="Century Gothic"/>
                <a:sym typeface="Century Gothic"/>
              </a:rPr>
              <a:t>Tag </a:t>
            </a:r>
            <a:r>
              <a:rPr lang="en-US" sz="2400" kern="0" dirty="0">
                <a:latin typeface="Century Gothic"/>
                <a:ea typeface="Century Gothic"/>
                <a:cs typeface="Century Gothic"/>
                <a:sym typeface="Century Gothic"/>
              </a:rPr>
              <a:t>= day</a:t>
            </a:r>
            <a:br>
              <a:rPr lang="en-US" sz="2400" kern="0" dirty="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400" b="1" kern="0" dirty="0" err="1">
                <a:latin typeface="Century Gothic"/>
                <a:ea typeface="Century Gothic"/>
                <a:cs typeface="Century Gothic"/>
                <a:sym typeface="Century Gothic"/>
              </a:rPr>
              <a:t>auch</a:t>
            </a:r>
            <a:r>
              <a:rPr lang="en-US" sz="2400" kern="0" dirty="0">
                <a:latin typeface="Century Gothic"/>
                <a:ea typeface="Century Gothic"/>
                <a:cs typeface="Century Gothic"/>
                <a:sym typeface="Century Gothic"/>
              </a:rPr>
              <a:t> = also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klar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= clear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Speech Bubble: Rectangle with Corners Rounded 3">
            <a:hlinkClick r:id="" action="ppaction://noaction">
              <a:snd r:embed="rId7" name="Rot_T1_W1F_2.1.wav"/>
            </a:hlinkClick>
            <a:extLst>
              <a:ext uri="{FF2B5EF4-FFF2-40B4-BE49-F238E27FC236}">
                <a16:creationId xmlns:a16="http://schemas.microsoft.com/office/drawing/2014/main" id="{40538A80-5BE7-46A6-BA45-FE6AB2119657}"/>
              </a:ext>
            </a:extLst>
          </p:cNvPr>
          <p:cNvSpPr/>
          <p:nvPr/>
        </p:nvSpPr>
        <p:spPr>
          <a:xfrm>
            <a:off x="1626926" y="756011"/>
            <a:ext cx="3764224" cy="1540701"/>
          </a:xfrm>
          <a:prstGeom prst="wedgeRoundRectCallout">
            <a:avLst>
              <a:gd name="adj1" fmla="val -60303"/>
              <a:gd name="adj2" fmla="val 7212"/>
              <a:gd name="adj3" fmla="val 16667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DEF34E91-063E-431C-B6A6-E4EB2CC7B343}"/>
              </a:ext>
            </a:extLst>
          </p:cNvPr>
          <p:cNvSpPr txBox="1">
            <a:spLocks/>
          </p:cNvSpPr>
          <p:nvPr/>
        </p:nvSpPr>
        <p:spPr>
          <a:xfrm>
            <a:off x="1746473" y="923005"/>
            <a:ext cx="3971755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Hallo!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Tag! </a:t>
            </a:r>
          </a:p>
          <a:p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Frank da? 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3FA66A-7886-43A4-BE6C-9C94CDFC2514}"/>
              </a:ext>
            </a:extLst>
          </p:cNvPr>
          <p:cNvGrpSpPr/>
          <p:nvPr/>
        </p:nvGrpSpPr>
        <p:grpSpPr>
          <a:xfrm>
            <a:off x="10042790" y="1563568"/>
            <a:ext cx="1963080" cy="2023178"/>
            <a:chOff x="8239949" y="258660"/>
            <a:chExt cx="1963080" cy="2023178"/>
          </a:xfrm>
        </p:grpSpPr>
        <p:pic>
          <p:nvPicPr>
            <p:cNvPr id="21" name="Google Shape;271;p11">
              <a:extLst>
                <a:ext uri="{FF2B5EF4-FFF2-40B4-BE49-F238E27FC236}">
                  <a16:creationId xmlns:a16="http://schemas.microsoft.com/office/drawing/2014/main" id="{A9350790-79AA-4760-9688-3D993B9B44EC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CustomShape 4">
              <a:extLst>
                <a:ext uri="{FF2B5EF4-FFF2-40B4-BE49-F238E27FC236}">
                  <a16:creationId xmlns:a16="http://schemas.microsoft.com/office/drawing/2014/main" id="{58133191-4480-4E85-979B-7C694943E445}"/>
                </a:ext>
              </a:extLst>
            </p:cNvPr>
            <p:cNvSpPr/>
            <p:nvPr/>
          </p:nvSpPr>
          <p:spPr>
            <a:xfrm>
              <a:off x="8470758" y="1641758"/>
              <a:ext cx="1539000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/>
                  <a:ea typeface="Century Gothic"/>
                </a:rPr>
                <a:t>Lias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A0338E-8723-4B07-9066-1FF3D4B399A0}"/>
              </a:ext>
            </a:extLst>
          </p:cNvPr>
          <p:cNvGrpSpPr/>
          <p:nvPr/>
        </p:nvGrpSpPr>
        <p:grpSpPr>
          <a:xfrm>
            <a:off x="10034028" y="4556791"/>
            <a:ext cx="1963080" cy="2055970"/>
            <a:chOff x="8239949" y="258660"/>
            <a:chExt cx="1963080" cy="2055970"/>
          </a:xfrm>
        </p:grpSpPr>
        <p:pic>
          <p:nvPicPr>
            <p:cNvPr id="30" name="Google Shape;271;p11">
              <a:extLst>
                <a:ext uri="{FF2B5EF4-FFF2-40B4-BE49-F238E27FC236}">
                  <a16:creationId xmlns:a16="http://schemas.microsoft.com/office/drawing/2014/main" id="{5360F618-7E37-45E0-910A-D4424162DAF8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CustomShape 4">
              <a:extLst>
                <a:ext uri="{FF2B5EF4-FFF2-40B4-BE49-F238E27FC236}">
                  <a16:creationId xmlns:a16="http://schemas.microsoft.com/office/drawing/2014/main" id="{9AB0DC1B-D397-4C85-B8E0-6546215772F0}"/>
                </a:ext>
              </a:extLst>
            </p:cNvPr>
            <p:cNvSpPr/>
            <p:nvPr/>
          </p:nvSpPr>
          <p:spPr>
            <a:xfrm>
              <a:off x="8340965" y="1674550"/>
              <a:ext cx="1761047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spc="-1" dirty="0">
                  <a:latin typeface="Century Gothic"/>
                </a:rPr>
                <a:t>Lara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6" name="Picture 5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99168F34-B1A9-B52E-B56C-73C42ED4A5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" y="1028883"/>
            <a:ext cx="1679907" cy="558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9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682017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Morgen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auf 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749555" y="218699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86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292360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hello/hi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morning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805107" y="103211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9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Listen and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read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aloud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4E7E067-9ECA-49B6-8EA3-9966263493FD}"/>
              </a:ext>
            </a:extLst>
          </p:cNvPr>
          <p:cNvSpPr/>
          <p:nvPr/>
        </p:nvSpPr>
        <p:spPr>
          <a:xfrm>
            <a:off x="6111349" y="1526361"/>
            <a:ext cx="3522656" cy="1540701"/>
          </a:xfrm>
          <a:prstGeom prst="wedgeRoundRectCallout">
            <a:avLst>
              <a:gd name="adj1" fmla="val 68046"/>
              <a:gd name="adj2" fmla="val 37212"/>
              <a:gd name="adj3" fmla="val 16667"/>
            </a:avLst>
          </a:prstGeom>
          <a:solidFill>
            <a:srgbClr val="FEFCE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836EBEE-7088-49EB-ABFE-72792EDA4673}"/>
              </a:ext>
            </a:extLst>
          </p:cNvPr>
          <p:cNvSpPr txBox="1">
            <a:spLocks/>
          </p:cNvSpPr>
          <p:nvPr/>
        </p:nvSpPr>
        <p:spPr>
          <a:xfrm>
            <a:off x="6111349" y="1803588"/>
            <a:ext cx="3628474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Herr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Lehm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nn,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 dirty="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8DF6D11-AB8C-4CFD-B1A0-6C15A7420775}"/>
              </a:ext>
            </a:extLst>
          </p:cNvPr>
          <p:cNvSpPr/>
          <p:nvPr/>
        </p:nvSpPr>
        <p:spPr>
          <a:xfrm>
            <a:off x="5791881" y="3506638"/>
            <a:ext cx="4242148" cy="1540701"/>
          </a:xfrm>
          <a:prstGeom prst="wedgeRoundRectCallout">
            <a:avLst>
              <a:gd name="adj1" fmla="val 68359"/>
              <a:gd name="adj2" fmla="val 39584"/>
              <a:gd name="adj3" fmla="val 16667"/>
            </a:avLst>
          </a:prstGeom>
          <a:solidFill>
            <a:srgbClr val="FEFCE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413B3668-40F4-4C2E-9EF8-1E6903CC062D}"/>
              </a:ext>
            </a:extLst>
          </p:cNvPr>
          <p:cNvSpPr txBox="1">
            <a:spLocks/>
          </p:cNvSpPr>
          <p:nvPr/>
        </p:nvSpPr>
        <p:spPr>
          <a:xfrm>
            <a:off x="5927077" y="3578871"/>
            <a:ext cx="3971755" cy="135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lang="es-AR" sz="34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llo,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Herr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Lehm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nn,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auch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 </a:t>
            </a:r>
            <a:endParaRPr lang="en-GB" sz="3200" kern="0" dirty="0"/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3A5D9521-70E7-4340-95B1-1DF19784695F}"/>
              </a:ext>
            </a:extLst>
          </p:cNvPr>
          <p:cNvSpPr/>
          <p:nvPr/>
        </p:nvSpPr>
        <p:spPr>
          <a:xfrm>
            <a:off x="2363323" y="4589545"/>
            <a:ext cx="3354905" cy="1540701"/>
          </a:xfrm>
          <a:prstGeom prst="wedgeRoundRectCallout">
            <a:avLst>
              <a:gd name="adj1" fmla="val -64237"/>
              <a:gd name="adj2" fmla="val -107612"/>
              <a:gd name="adj3" fmla="val 16667"/>
            </a:avLst>
          </a:prstGeom>
          <a:solidFill>
            <a:srgbClr val="FFD31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CF87E178-D415-45FB-847F-F3587CF19EFE}"/>
              </a:ext>
            </a:extLst>
          </p:cNvPr>
          <p:cNvSpPr txBox="1">
            <a:spLocks/>
          </p:cNvSpPr>
          <p:nvPr/>
        </p:nvSpPr>
        <p:spPr>
          <a:xfrm>
            <a:off x="2498519" y="4857409"/>
            <a:ext cx="3084512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lang="es-AR" sz="32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nke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</a:p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kl</a:t>
            </a:r>
            <a:r>
              <a:rPr lang="es-AR" sz="32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 </a:t>
            </a:r>
            <a:endParaRPr lang="en-GB" sz="3200" kern="0" dirty="0"/>
          </a:p>
        </p:txBody>
      </p:sp>
      <p:sp>
        <p:nvSpPr>
          <p:cNvPr id="28" name="Google Shape;152;p2">
            <a:extLst>
              <a:ext uri="{FF2B5EF4-FFF2-40B4-BE49-F238E27FC236}">
                <a16:creationId xmlns:a16="http://schemas.microsoft.com/office/drawing/2014/main" id="{AB5D4F1C-FFAB-4A44-85DD-818133F1014E}"/>
              </a:ext>
            </a:extLst>
          </p:cNvPr>
          <p:cNvSpPr/>
          <p:nvPr/>
        </p:nvSpPr>
        <p:spPr>
          <a:xfrm>
            <a:off x="8035934" y="159573"/>
            <a:ext cx="2369264" cy="1170503"/>
          </a:xfrm>
          <a:prstGeom prst="wedgeRoundRectCallout">
            <a:avLst>
              <a:gd name="adj1" fmla="val -9303"/>
              <a:gd name="adj2" fmla="val 6316"/>
              <a:gd name="adj3" fmla="val 16667"/>
            </a:avLst>
          </a:prstGeom>
          <a:solidFill>
            <a:srgbClr val="5FADE4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Tag </a:t>
            </a:r>
            <a:r>
              <a:rPr lang="en-US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day</a:t>
            </a:r>
            <a:br>
              <a:rPr lang="en-US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auch</a:t>
            </a:r>
            <a:r>
              <a:rPr lang="en-US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also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klar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= clear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0538A80-5BE7-46A6-BA45-FE6AB2119657}"/>
              </a:ext>
            </a:extLst>
          </p:cNvPr>
          <p:cNvSpPr/>
          <p:nvPr/>
        </p:nvSpPr>
        <p:spPr>
          <a:xfrm>
            <a:off x="1958385" y="674741"/>
            <a:ext cx="3764224" cy="1540701"/>
          </a:xfrm>
          <a:prstGeom prst="wedgeRoundRectCallout">
            <a:avLst>
              <a:gd name="adj1" fmla="val -61305"/>
              <a:gd name="adj2" fmla="val 37805"/>
              <a:gd name="adj3" fmla="val 16667"/>
            </a:avLst>
          </a:prstGeom>
          <a:solidFill>
            <a:srgbClr val="FFD319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DEF34E91-063E-431C-B6A6-E4EB2CC7B343}"/>
              </a:ext>
            </a:extLst>
          </p:cNvPr>
          <p:cNvSpPr txBox="1">
            <a:spLocks/>
          </p:cNvSpPr>
          <p:nvPr/>
        </p:nvSpPr>
        <p:spPr>
          <a:xfrm>
            <a:off x="2159639" y="920397"/>
            <a:ext cx="3971755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llo!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g! </a:t>
            </a:r>
          </a:p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Fr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nk d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 </a:t>
            </a:r>
            <a:endParaRPr lang="en-GB" sz="3200" kern="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3FA66A-7886-43A4-BE6C-9C94CDFC2514}"/>
              </a:ext>
            </a:extLst>
          </p:cNvPr>
          <p:cNvGrpSpPr/>
          <p:nvPr/>
        </p:nvGrpSpPr>
        <p:grpSpPr>
          <a:xfrm>
            <a:off x="10042790" y="1563568"/>
            <a:ext cx="1963080" cy="2023178"/>
            <a:chOff x="8239949" y="258660"/>
            <a:chExt cx="1963080" cy="2023178"/>
          </a:xfrm>
        </p:grpSpPr>
        <p:pic>
          <p:nvPicPr>
            <p:cNvPr id="21" name="Google Shape;271;p11">
              <a:extLst>
                <a:ext uri="{FF2B5EF4-FFF2-40B4-BE49-F238E27FC236}">
                  <a16:creationId xmlns:a16="http://schemas.microsoft.com/office/drawing/2014/main" id="{A9350790-79AA-4760-9688-3D993B9B44EC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CustomShape 4">
              <a:extLst>
                <a:ext uri="{FF2B5EF4-FFF2-40B4-BE49-F238E27FC236}">
                  <a16:creationId xmlns:a16="http://schemas.microsoft.com/office/drawing/2014/main" id="{58133191-4480-4E85-979B-7C694943E445}"/>
                </a:ext>
              </a:extLst>
            </p:cNvPr>
            <p:cNvSpPr/>
            <p:nvPr/>
          </p:nvSpPr>
          <p:spPr>
            <a:xfrm>
              <a:off x="8470758" y="1641758"/>
              <a:ext cx="1539000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Lias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A0338E-8723-4B07-9066-1FF3D4B399A0}"/>
              </a:ext>
            </a:extLst>
          </p:cNvPr>
          <p:cNvGrpSpPr/>
          <p:nvPr/>
        </p:nvGrpSpPr>
        <p:grpSpPr>
          <a:xfrm>
            <a:off x="10034028" y="4556791"/>
            <a:ext cx="1963080" cy="2055970"/>
            <a:chOff x="8239949" y="258660"/>
            <a:chExt cx="1963080" cy="2055970"/>
          </a:xfrm>
        </p:grpSpPr>
        <p:pic>
          <p:nvPicPr>
            <p:cNvPr id="30" name="Google Shape;271;p11">
              <a:extLst>
                <a:ext uri="{FF2B5EF4-FFF2-40B4-BE49-F238E27FC236}">
                  <a16:creationId xmlns:a16="http://schemas.microsoft.com/office/drawing/2014/main" id="{5360F618-7E37-45E0-910A-D4424162DAF8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CustomShape 4">
              <a:extLst>
                <a:ext uri="{FF2B5EF4-FFF2-40B4-BE49-F238E27FC236}">
                  <a16:creationId xmlns:a16="http://schemas.microsoft.com/office/drawing/2014/main" id="{9AB0DC1B-D397-4C85-B8E0-6546215772F0}"/>
                </a:ext>
              </a:extLst>
            </p:cNvPr>
            <p:cNvSpPr/>
            <p:nvPr/>
          </p:nvSpPr>
          <p:spPr>
            <a:xfrm>
              <a:off x="8340965" y="1674550"/>
              <a:ext cx="1761047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spc="-1" dirty="0">
                  <a:solidFill>
                    <a:srgbClr val="1F3864"/>
                  </a:solidFill>
                  <a:latin typeface="Century Gothic"/>
                </a:rPr>
                <a:t>Lara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8" name="Picture 7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138FBD44-3205-237D-60B8-FE2322167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" y="1028883"/>
            <a:ext cx="1679907" cy="558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87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7217963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long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and short [a]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82C845-EB9D-4B7B-AEC8-2F1285418201}"/>
              </a:ext>
            </a:extLst>
          </p:cNvPr>
          <p:cNvSpPr txBox="1"/>
          <p:nvPr/>
        </p:nvSpPr>
        <p:spPr>
          <a:xfrm>
            <a:off x="383856" y="1044538"/>
            <a:ext cx="870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German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be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24418C-9F15-45BE-8AB2-A34B786077FA}"/>
              </a:ext>
            </a:extLst>
          </p:cNvPr>
          <p:cNvSpPr/>
          <p:nvPr/>
        </p:nvSpPr>
        <p:spPr>
          <a:xfrm>
            <a:off x="383856" y="1713404"/>
            <a:ext cx="10432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when followed by more than one consonant, e.g. Herr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Lehm</a:t>
            </a: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nn, 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 (guest).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980489-8B78-466E-B551-2533CE7B9132}"/>
              </a:ext>
            </a:extLst>
          </p:cNvPr>
          <p:cNvSpPr/>
          <p:nvPr/>
        </p:nvSpPr>
        <p:spPr>
          <a:xfrm>
            <a:off x="383856" y="2909884"/>
            <a:ext cx="104321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when: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a double vowel, e.g.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GB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(pair).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when followed by the letter ‘h’, e.g.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(year),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by a single consonant, e.g.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(to say)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81FD35A9-91BB-945F-64D7-BFD920299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6437" y="1744668"/>
            <a:ext cx="1501756" cy="46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die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Wörter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9" name="Google Shape;387;p19">
            <a:extLst>
              <a:ext uri="{FF2B5EF4-FFF2-40B4-BE49-F238E27FC236}">
                <a16:creationId xmlns:a16="http://schemas.microsoft.com/office/drawing/2014/main" id="{C9CED4A1-E9AA-41D0-99A5-AD291C28F92F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388;p19">
            <a:extLst>
              <a:ext uri="{FF2B5EF4-FFF2-40B4-BE49-F238E27FC236}">
                <a16:creationId xmlns:a16="http://schemas.microsoft.com/office/drawing/2014/main" id="{D2020332-FFD9-49FB-AA0E-4030C8C36E70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2" name="Google Shape;389;p19">
            <a:extLst>
              <a:ext uri="{FF2B5EF4-FFF2-40B4-BE49-F238E27FC236}">
                <a16:creationId xmlns:a16="http://schemas.microsoft.com/office/drawing/2014/main" id="{F81A849C-8FE2-4949-A1D0-EB98E154EC8E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390;p19">
            <a:extLst>
              <a:ext uri="{FF2B5EF4-FFF2-40B4-BE49-F238E27FC236}">
                <a16:creationId xmlns:a16="http://schemas.microsoft.com/office/drawing/2014/main" id="{4804C111-CFC5-4C10-9287-74FCED3AF00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91;p19">
            <a:extLst>
              <a:ext uri="{FF2B5EF4-FFF2-40B4-BE49-F238E27FC236}">
                <a16:creationId xmlns:a16="http://schemas.microsoft.com/office/drawing/2014/main" id="{631316ED-1DE4-4FDB-827B-2200938A244A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395;p19">
            <a:extLst>
              <a:ext uri="{FF2B5EF4-FFF2-40B4-BE49-F238E27FC236}">
                <a16:creationId xmlns:a16="http://schemas.microsoft.com/office/drawing/2014/main" id="{8FA05C95-2716-42F7-9EB7-D8B3B44687E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93;p19">
            <a:extLst>
              <a:ext uri="{FF2B5EF4-FFF2-40B4-BE49-F238E27FC236}">
                <a16:creationId xmlns:a16="http://schemas.microsoft.com/office/drawing/2014/main" id="{7DC4234D-4035-4264-843C-6C23404568C6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410;p19">
            <a:extLst>
              <a:ext uri="{FF2B5EF4-FFF2-40B4-BE49-F238E27FC236}">
                <a16:creationId xmlns:a16="http://schemas.microsoft.com/office/drawing/2014/main" id="{D7E31A94-945C-4996-B201-3BFE476D692B}"/>
              </a:ext>
            </a:extLst>
          </p:cNvPr>
          <p:cNvSpPr txBox="1"/>
          <p:nvPr/>
        </p:nvSpPr>
        <p:spPr>
          <a:xfrm>
            <a:off x="11664672" y="3561180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394;p19">
            <a:extLst>
              <a:ext uri="{FF2B5EF4-FFF2-40B4-BE49-F238E27FC236}">
                <a16:creationId xmlns:a16="http://schemas.microsoft.com/office/drawing/2014/main" id="{0BB233A9-CDFC-4B79-8FE0-1B6C0DD3F76A}"/>
              </a:ext>
            </a:extLst>
          </p:cNvPr>
          <p:cNvSpPr txBox="1"/>
          <p:nvPr/>
        </p:nvSpPr>
        <p:spPr>
          <a:xfrm>
            <a:off x="11838307" y="5821100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7AC0060-AE1F-4C8E-86B0-603BEFCB0483}"/>
              </a:ext>
            </a:extLst>
          </p:cNvPr>
          <p:cNvSpPr/>
          <p:nvPr/>
        </p:nvSpPr>
        <p:spPr>
          <a:xfrm rot="21313688">
            <a:off x="1261324" y="1681886"/>
            <a:ext cx="1049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C68432-3583-4AEF-AACE-DAADC97E3250}"/>
              </a:ext>
            </a:extLst>
          </p:cNvPr>
          <p:cNvSpPr/>
          <p:nvPr/>
        </p:nvSpPr>
        <p:spPr>
          <a:xfrm rot="196590">
            <a:off x="7735591" y="1869151"/>
            <a:ext cx="17116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 descr="man with speech bubble ">
            <a:extLst>
              <a:ext uri="{FF2B5EF4-FFF2-40B4-BE49-F238E27FC236}">
                <a16:creationId xmlns:a16="http://schemas.microsoft.com/office/drawing/2014/main" id="{C242B542-F1FA-4586-85BE-01C22E141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567">
            <a:off x="8079247" y="1293019"/>
            <a:ext cx="1361612" cy="80106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5AE543A-6B3B-45F2-BC16-1D46EBCCBC1F}"/>
              </a:ext>
            </a:extLst>
          </p:cNvPr>
          <p:cNvSpPr/>
          <p:nvPr/>
        </p:nvSpPr>
        <p:spPr>
          <a:xfrm rot="21198496">
            <a:off x="1006540" y="3277199"/>
            <a:ext cx="6268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B04DF80-11B7-4508-AE30-059B735EA8A8}"/>
              </a:ext>
            </a:extLst>
          </p:cNvPr>
          <p:cNvSpPr/>
          <p:nvPr/>
        </p:nvSpPr>
        <p:spPr>
          <a:xfrm rot="290140">
            <a:off x="4205848" y="1650852"/>
            <a:ext cx="16586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Kl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sse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C9A48F2-CAFA-4B5E-A9CB-CB2ABF7A82CB}"/>
              </a:ext>
            </a:extLst>
          </p:cNvPr>
          <p:cNvSpPr/>
          <p:nvPr/>
        </p:nvSpPr>
        <p:spPr>
          <a:xfrm rot="290140">
            <a:off x="2234858" y="4698020"/>
            <a:ext cx="14505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s?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B4D627-190B-46F8-B0D3-240DEB8F6840}"/>
              </a:ext>
            </a:extLst>
          </p:cNvPr>
          <p:cNvSpPr/>
          <p:nvPr/>
        </p:nvSpPr>
        <p:spPr>
          <a:xfrm rot="21198496">
            <a:off x="3930462" y="3064790"/>
            <a:ext cx="8737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28858-A20D-4D0A-B2FE-313424E2B046}"/>
              </a:ext>
            </a:extLst>
          </p:cNvPr>
          <p:cNvSpPr/>
          <p:nvPr/>
        </p:nvSpPr>
        <p:spPr>
          <a:xfrm rot="290140">
            <a:off x="6109171" y="3245321"/>
            <a:ext cx="10851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1581DC2-60D6-4088-9EF0-89DFEB3937D3}"/>
              </a:ext>
            </a:extLst>
          </p:cNvPr>
          <p:cNvSpPr/>
          <p:nvPr/>
        </p:nvSpPr>
        <p:spPr>
          <a:xfrm rot="290140">
            <a:off x="8495376" y="3534008"/>
            <a:ext cx="16188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2012E4C-5377-4D30-8E2C-DDF379DA17B9}"/>
              </a:ext>
            </a:extLst>
          </p:cNvPr>
          <p:cNvSpPr/>
          <p:nvPr/>
        </p:nvSpPr>
        <p:spPr>
          <a:xfrm rot="21198496">
            <a:off x="652242" y="5862839"/>
            <a:ext cx="1413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0AF23C7-6F4B-45D9-AA5D-C7A8C44F56C6}"/>
              </a:ext>
            </a:extLst>
          </p:cNvPr>
          <p:cNvSpPr/>
          <p:nvPr/>
        </p:nvSpPr>
        <p:spPr>
          <a:xfrm rot="21198496">
            <a:off x="6444143" y="5210686"/>
            <a:ext cx="10353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ll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3C5838-9D4F-40FA-B205-2E326D9C47C5}"/>
              </a:ext>
            </a:extLst>
          </p:cNvPr>
          <p:cNvSpPr/>
          <p:nvPr/>
        </p:nvSpPr>
        <p:spPr>
          <a:xfrm rot="21198496">
            <a:off x="8484988" y="5818527"/>
            <a:ext cx="1777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nke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" descr="Comics, Interrogation, Question, Speech Bubble, Cartoon">
            <a:extLst>
              <a:ext uri="{FF2B5EF4-FFF2-40B4-BE49-F238E27FC236}">
                <a16:creationId xmlns:a16="http://schemas.microsoft.com/office/drawing/2014/main" id="{FFAF0081-C655-4EDF-8149-B5CC318C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650">
            <a:off x="2509195" y="4067495"/>
            <a:ext cx="1054346" cy="86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classroom">
            <a:extLst>
              <a:ext uri="{FF2B5EF4-FFF2-40B4-BE49-F238E27FC236}">
                <a16:creationId xmlns:a16="http://schemas.microsoft.com/office/drawing/2014/main" id="{45C49B2A-2563-4365-B4B5-5BCD2115FB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114">
            <a:off x="4488242" y="787600"/>
            <a:ext cx="1451028" cy="1047158"/>
          </a:xfrm>
          <a:prstGeom prst="rect">
            <a:avLst/>
          </a:prstGeom>
        </p:spPr>
      </p:pic>
      <p:pic>
        <p:nvPicPr>
          <p:cNvPr id="52" name="Picture 51" descr="man">
            <a:extLst>
              <a:ext uri="{FF2B5EF4-FFF2-40B4-BE49-F238E27FC236}">
                <a16:creationId xmlns:a16="http://schemas.microsoft.com/office/drawing/2014/main" id="{6A24A20B-0EF3-47A2-8BE0-2BBDD58185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379" flipH="1">
            <a:off x="9165902" y="2790475"/>
            <a:ext cx="542085" cy="8933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2BA425-BD0E-8464-426D-7063FC0B9B24}"/>
              </a:ext>
            </a:extLst>
          </p:cNvPr>
          <p:cNvSpPr/>
          <p:nvPr/>
        </p:nvSpPr>
        <p:spPr>
          <a:xfrm rot="290140">
            <a:off x="3987776" y="5953689"/>
            <a:ext cx="12822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4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ng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2" descr="Tick, Mark, Ok, Perfect, Check, Done, Sign, Good, Green">
            <a:extLst>
              <a:ext uri="{FF2B5EF4-FFF2-40B4-BE49-F238E27FC236}">
                <a16:creationId xmlns:a16="http://schemas.microsoft.com/office/drawing/2014/main" id="{F57CD052-F9F4-5749-D853-95C4DBAFA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871">
            <a:off x="991466" y="2796739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See the source image">
            <a:extLst>
              <a:ext uri="{FF2B5EF4-FFF2-40B4-BE49-F238E27FC236}">
                <a16:creationId xmlns:a16="http://schemas.microsoft.com/office/drawing/2014/main" id="{0078633B-D37A-DC35-5A5B-1BB95176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484">
            <a:off x="571968" y="4959224"/>
            <a:ext cx="1134345" cy="10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anks, Thank You, Message, Grateful, Appreciation">
            <a:extLst>
              <a:ext uri="{FF2B5EF4-FFF2-40B4-BE49-F238E27FC236}">
                <a16:creationId xmlns:a16="http://schemas.microsoft.com/office/drawing/2014/main" id="{0E1872F9-F436-433D-8378-251D7CE2E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531">
            <a:off x="8609278" y="5055307"/>
            <a:ext cx="1297771" cy="86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6B764E-1649-5430-0B37-6A7E3516D491}"/>
              </a:ext>
            </a:extLst>
          </p:cNvPr>
          <p:cNvGrpSpPr/>
          <p:nvPr/>
        </p:nvGrpSpPr>
        <p:grpSpPr>
          <a:xfrm>
            <a:off x="3522829" y="2522962"/>
            <a:ext cx="1354083" cy="845191"/>
            <a:chOff x="3823994" y="3988937"/>
            <a:chExt cx="3690722" cy="2148581"/>
          </a:xfrm>
        </p:grpSpPr>
        <p:pic>
          <p:nvPicPr>
            <p:cNvPr id="8" name="Google Shape;267;p11">
              <a:extLst>
                <a:ext uri="{FF2B5EF4-FFF2-40B4-BE49-F238E27FC236}">
                  <a16:creationId xmlns:a16="http://schemas.microsoft.com/office/drawing/2014/main" id="{FDFA7F9C-45A0-B3DF-D740-C51595A1F240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Google Shape;271;p11">
              <a:extLst>
                <a:ext uri="{FF2B5EF4-FFF2-40B4-BE49-F238E27FC236}">
                  <a16:creationId xmlns:a16="http://schemas.microsoft.com/office/drawing/2014/main" id="{718016AF-15DE-580B-2322-5C442D1236C5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7">
              <a:extLst>
                <a:ext uri="{FF2B5EF4-FFF2-40B4-BE49-F238E27FC236}">
                  <a16:creationId xmlns:a16="http://schemas.microsoft.com/office/drawing/2014/main" id="{DB45A1AB-F655-B161-DE1D-44BF7A454280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3" name="Picture 4" descr="Calendar, Date, Mark, Day, Hand, Pencil">
            <a:extLst>
              <a:ext uri="{FF2B5EF4-FFF2-40B4-BE49-F238E27FC236}">
                <a16:creationId xmlns:a16="http://schemas.microsoft.com/office/drawing/2014/main" id="{8404ADB1-F966-D77F-C209-4B3B504A5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879">
            <a:off x="6257453" y="2567388"/>
            <a:ext cx="1083805" cy="69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Diamond Jewel vector and picture">
            <a:extLst>
              <a:ext uri="{FF2B5EF4-FFF2-40B4-BE49-F238E27FC236}">
                <a16:creationId xmlns:a16="http://schemas.microsoft.com/office/drawing/2014/main" id="{DF733B8A-3464-05A9-186A-DC1A92906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8039">
            <a:off x="1062864" y="867515"/>
            <a:ext cx="1169136" cy="95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Giraffe Animal vector and picture">
            <a:extLst>
              <a:ext uri="{FF2B5EF4-FFF2-40B4-BE49-F238E27FC236}">
                <a16:creationId xmlns:a16="http://schemas.microsoft.com/office/drawing/2014/main" id="{79A5A696-F0B3-FE48-2663-CDB3E1CD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733">
            <a:off x="4170013" y="4672563"/>
            <a:ext cx="888856" cy="136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A944D2-7E91-4386-B577-9BB6E2030A8E}"/>
              </a:ext>
            </a:extLst>
          </p:cNvPr>
          <p:cNvCxnSpPr>
            <a:cxnSpLocks/>
          </p:cNvCxnSpPr>
          <p:nvPr/>
        </p:nvCxnSpPr>
        <p:spPr>
          <a:xfrm flipH="1" flipV="1">
            <a:off x="4534265" y="4803977"/>
            <a:ext cx="118234" cy="73067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Free Basketball Ball vector and picture">
            <a:extLst>
              <a:ext uri="{FF2B5EF4-FFF2-40B4-BE49-F238E27FC236}">
                <a16:creationId xmlns:a16="http://schemas.microsoft.com/office/drawing/2014/main" id="{C7838BC4-21B7-8845-9CC4-F55220A7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96" y="4229860"/>
            <a:ext cx="1029511" cy="10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3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E27569BB-9A18-BD68-C266-9B6B16121E8B}"/>
              </a:ext>
            </a:extLst>
          </p:cNvPr>
          <p:cNvGraphicFramePr/>
          <p:nvPr/>
        </p:nvGraphicFramePr>
        <p:xfrm>
          <a:off x="713827" y="1504301"/>
          <a:ext cx="9502620" cy="5143079"/>
        </p:xfrm>
        <a:graphic>
          <a:graphicData uri="http://schemas.openxmlformats.org/drawingml/2006/table">
            <a:tbl>
              <a:tblPr/>
              <a:tblGrid>
                <a:gridCol w="386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8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8817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  <a:gridCol w="3038817">
                  <a:extLst>
                    <a:ext uri="{9D8B030D-6E8A-4147-A177-3AD203B41FA5}">
                      <a16:colId xmlns:a16="http://schemas.microsoft.com/office/drawing/2014/main" val="1076329286"/>
                    </a:ext>
                  </a:extLst>
                </a:gridCol>
              </a:tblGrid>
              <a:tr h="1278065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M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nn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schl</a:t>
                      </a:r>
                      <a:r>
                        <a:rPr lang="en-US" sz="2400" b="1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US" sz="2400" b="1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d</a:t>
                      </a:r>
                      <a:r>
                        <a:rPr lang="en-GB" sz="2400" b="1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lang="en-GB" sz="2400" b="1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nn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8065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</a:t>
                      </a:r>
                      <a:r>
                        <a:rPr lang="en-US" sz="2400" b="1" i="0" u="none" strike="noStrike" cap="non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</a:t>
                      </a:r>
                      <a:endParaRPr lang="en-GB" sz="2400" b="1" i="0" u="none" strike="noStrike" cap="none" spc="-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</a:t>
                      </a:r>
                      <a:r>
                        <a:rPr lang="en-US" sz="2400" b="1" i="0" u="none" strike="noStrike" cap="non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g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i="0" u="none" strike="noStrike" cap="non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+mn-cs"/>
                          <a:sym typeface="Arial"/>
                        </a:rPr>
                        <a:t>H</a:t>
                      </a:r>
                      <a:r>
                        <a:rPr lang="en-GB" sz="2400" b="1" i="0" u="none" strike="noStrike" cap="non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cs typeface="+mn-cs"/>
                          <a:sym typeface="Arial"/>
                        </a:rPr>
                        <a:t>a</a:t>
                      </a:r>
                      <a:r>
                        <a:rPr lang="en-GB" sz="2400" b="1" i="0" u="none" strike="noStrike" cap="non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+mn-cs"/>
                          <a:sym typeface="Arial"/>
                        </a:rPr>
                        <a:t>llo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8065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K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rte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K</a:t>
                      </a:r>
                      <a:r>
                        <a:rPr kumimoji="0" lang="en-GB" sz="24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kumimoji="0" lang="en-GB" sz="24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tze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f</a:t>
                      </a:r>
                      <a:r>
                        <a:rPr kumimoji="0" lang="en-GB" sz="24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kumimoji="0" lang="en-GB" sz="24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hren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888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W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+mn-cs"/>
                          <a:sym typeface="Arial"/>
                        </a:rPr>
                        <a:t>ld</a:t>
                      </a:r>
                      <a:endParaRPr kumimoji="0" lang="en-GB" sz="2400" b="1" i="0" u="none" strike="noStrike" kern="1200" cap="none" spc="-1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cs typeface="+mn-cs"/>
                        <a:sym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P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rtner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+mn-cs"/>
                          <a:sym typeface="Arial"/>
                        </a:rPr>
                        <a:t>bend</a:t>
                      </a:r>
                      <a:endParaRPr kumimoji="0" lang="en-GB" sz="2400" b="1" i="0" u="none" strike="noStrike" kern="1200" cap="none" spc="-1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cs typeface="+mn-cs"/>
                        <a:sym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3">
            <a:hlinkClick r:id="" action="ppaction://noaction">
              <a:snd r:embed="rId3" name="T1_W1F_5.1.wav"/>
            </a:hlinkClick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3062469" y="108715"/>
            <a:ext cx="756373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Which is the odd one out?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4025C-1047-4977-9BC4-E6B193CA6A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6" name="Picture 2" descr="Tick, Mark, Ok, Perfect, Check, Done, Sign, Good, Green">
            <a:extLst>
              <a:ext uri="{FF2B5EF4-FFF2-40B4-BE49-F238E27FC236}">
                <a16:creationId xmlns:a16="http://schemas.microsoft.com/office/drawing/2014/main" id="{BD72E00F-2276-4CF8-A3DF-E04858F9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26" y="1841231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Tick, Mark, Ok, Perfect, Check, Done, Sign, Good, Green">
            <a:extLst>
              <a:ext uri="{FF2B5EF4-FFF2-40B4-BE49-F238E27FC236}">
                <a16:creationId xmlns:a16="http://schemas.microsoft.com/office/drawing/2014/main" id="{83250EA0-BA29-49C9-811C-A69FA4D9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26" y="3188082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ick, Mark, Ok, Perfect, Check, Done, Sign, Good, Green">
            <a:extLst>
              <a:ext uri="{FF2B5EF4-FFF2-40B4-BE49-F238E27FC236}">
                <a16:creationId xmlns:a16="http://schemas.microsoft.com/office/drawing/2014/main" id="{8F34D6F3-7C8D-4714-95D8-68D043EEA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26" y="4359099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Tick, Mark, Ok, Perfect, Check, Done, Sign, Good, Green">
            <a:extLst>
              <a:ext uri="{FF2B5EF4-FFF2-40B4-BE49-F238E27FC236}">
                <a16:creationId xmlns:a16="http://schemas.microsoft.com/office/drawing/2014/main" id="{EC81356F-10DB-4CA3-8D3C-879117CC7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55" y="5770523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man">
            <a:hlinkClick r:id="" action="ppaction://noaction">
              <a:snd r:embed="rId6" name="T1_W1F_5.2.wav"/>
            </a:hlinkClick>
            <a:extLst>
              <a:ext uri="{FF2B5EF4-FFF2-40B4-BE49-F238E27FC236}">
                <a16:creationId xmlns:a16="http://schemas.microsoft.com/office/drawing/2014/main" id="{B8119BC2-D2AD-4B39-AE53-83CC8084AA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4362" y="1584499"/>
            <a:ext cx="559013" cy="766527"/>
          </a:xfrm>
          <a:prstGeom prst="rect">
            <a:avLst/>
          </a:prstGeom>
        </p:spPr>
      </p:pic>
      <p:sp>
        <p:nvSpPr>
          <p:cNvPr id="63" name="CustomShape 3">
            <a:hlinkClick r:id="" action="ppaction://noaction">
              <a:snd r:embed="rId8" name="T1_W1F_5.4.wav"/>
            </a:hlinkClick>
            <a:extLst>
              <a:ext uri="{FF2B5EF4-FFF2-40B4-BE49-F238E27FC236}">
                <a16:creationId xmlns:a16="http://schemas.microsoft.com/office/drawing/2014/main" id="{FEEB24FA-D516-41E7-9CBF-BC8AE30059CC}"/>
              </a:ext>
            </a:extLst>
          </p:cNvPr>
          <p:cNvSpPr/>
          <p:nvPr/>
        </p:nvSpPr>
        <p:spPr>
          <a:xfrm>
            <a:off x="8236445" y="1784789"/>
            <a:ext cx="120784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then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34" name="Picture 10" descr="Sleeping, Bed, Sleep, Rest, Sign, Symbol, Icon">
            <a:hlinkClick r:id="" action="ppaction://noaction">
              <a:snd r:embed="rId9" name="T1_W1F_5.3.wav"/>
            </a:hlinkClick>
            <a:extLst>
              <a:ext uri="{FF2B5EF4-FFF2-40B4-BE49-F238E27FC236}">
                <a16:creationId xmlns:a16="http://schemas.microsoft.com/office/drawing/2014/main" id="{30B2AEF0-757A-4F8A-B208-7C2B66D8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48" y="1592025"/>
            <a:ext cx="766527" cy="76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223DC87-9D38-5D5A-2E7A-31ED352DCDAD}"/>
              </a:ext>
            </a:extLst>
          </p:cNvPr>
          <p:cNvGrpSpPr/>
          <p:nvPr/>
        </p:nvGrpSpPr>
        <p:grpSpPr>
          <a:xfrm>
            <a:off x="8074977" y="2938210"/>
            <a:ext cx="1206718" cy="634006"/>
            <a:chOff x="5117144" y="2600029"/>
            <a:chExt cx="2113201" cy="1075672"/>
          </a:xfrm>
        </p:grpSpPr>
        <p:pic>
          <p:nvPicPr>
            <p:cNvPr id="14" name="Picture 9" descr="See the source image">
              <a:hlinkClick r:id="" action="ppaction://noaction">
                <a:snd r:embed="rId11" name="T1_W1F_5.7.wav"/>
              </a:hlinkClick>
              <a:extLst>
                <a:ext uri="{FF2B5EF4-FFF2-40B4-BE49-F238E27FC236}">
                  <a16:creationId xmlns:a16="http://schemas.microsoft.com/office/drawing/2014/main" id="{E6C99349-06EA-592D-2430-5743B60DC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144" y="2600029"/>
              <a:ext cx="1134345" cy="1022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9" descr="See the source image">
              <a:hlinkClick r:id="" action="ppaction://noaction">
                <a:snd r:embed="rId11" name="T1_W1F_5.7.wav"/>
              </a:hlinkClick>
              <a:extLst>
                <a:ext uri="{FF2B5EF4-FFF2-40B4-BE49-F238E27FC236}">
                  <a16:creationId xmlns:a16="http://schemas.microsoft.com/office/drawing/2014/main" id="{E53C2709-73F6-1912-11C8-2FD7CDB7C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2600029"/>
              <a:ext cx="1134345" cy="107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4" descr="Calendar, Date, Mark, Day, Hand, Pencil">
            <a:hlinkClick r:id="" action="ppaction://noaction">
              <a:snd r:embed="rId13" name="T1_W1F_5.6.wav"/>
            </a:hlinkClick>
            <a:extLst>
              <a:ext uri="{FF2B5EF4-FFF2-40B4-BE49-F238E27FC236}">
                <a16:creationId xmlns:a16="http://schemas.microsoft.com/office/drawing/2014/main" id="{5FEB545B-9B04-D5D0-ED14-9A210902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89" y="2976579"/>
            <a:ext cx="908047" cy="58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Ticket Yellow vector and picture">
            <a:hlinkClick r:id="" action="ppaction://noaction">
              <a:snd r:embed="rId15" name="T1_W1F_5.8.wav"/>
            </a:hlinkClick>
            <a:extLst>
              <a:ext uri="{FF2B5EF4-FFF2-40B4-BE49-F238E27FC236}">
                <a16:creationId xmlns:a16="http://schemas.microsoft.com/office/drawing/2014/main" id="{C4D08337-EB1A-7D37-6710-01FFC20E3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03" y="4234160"/>
            <a:ext cx="1220930" cy="6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Kitten Cat vector and picture">
            <a:hlinkClick r:id="" action="ppaction://noaction">
              <a:snd r:embed="rId17" name="T1_W1F_5.9.wav"/>
            </a:hlinkClick>
            <a:extLst>
              <a:ext uri="{FF2B5EF4-FFF2-40B4-BE49-F238E27FC236}">
                <a16:creationId xmlns:a16="http://schemas.microsoft.com/office/drawing/2014/main" id="{AA8A160A-18BA-7BC0-F249-DB6BA0522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80" y="4117088"/>
            <a:ext cx="862646" cy="8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Drive Motoring vector and picture">
            <a:hlinkClick r:id="" action="ppaction://noaction">
              <a:snd r:embed="rId20" name="T1_W1F_5.10.wav"/>
            </a:hlinkClick>
            <a:extLst>
              <a:ext uri="{FF2B5EF4-FFF2-40B4-BE49-F238E27FC236}">
                <a16:creationId xmlns:a16="http://schemas.microsoft.com/office/drawing/2014/main" id="{4B234594-86F5-D07C-D1F3-D0A2242A9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885" y="4111897"/>
            <a:ext cx="1219692" cy="8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Forest Trees vector and picture">
            <a:hlinkClick r:id="" action="ppaction://noaction">
              <a:snd r:embed="rId22" name="T1_W1F_5.11.wav"/>
            </a:hlinkClick>
            <a:extLst>
              <a:ext uri="{FF2B5EF4-FFF2-40B4-BE49-F238E27FC236}">
                <a16:creationId xmlns:a16="http://schemas.microsoft.com/office/drawing/2014/main" id="{2461EDF1-B06F-FE89-7FAF-0099A2ADB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14" y="5377873"/>
            <a:ext cx="1375708" cy="7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Asian Cartoon vector and picture">
            <a:hlinkClick r:id="" action="ppaction://noaction">
              <a:snd r:embed="rId24" name="T1_W1F_5.12.wav"/>
            </a:hlinkClick>
            <a:extLst>
              <a:ext uri="{FF2B5EF4-FFF2-40B4-BE49-F238E27FC236}">
                <a16:creationId xmlns:a16="http://schemas.microsoft.com/office/drawing/2014/main" id="{9E78898F-E2B2-21BD-D1FF-24373C8C1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39" y="5377873"/>
            <a:ext cx="1032330" cy="83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ree Moon Cloud vector and picture">
            <a:hlinkClick r:id="" action="ppaction://noaction">
              <a:snd r:embed="rId26" name="T1_W1F_5.13.wav"/>
            </a:hlinkClick>
            <a:extLst>
              <a:ext uri="{FF2B5EF4-FFF2-40B4-BE49-F238E27FC236}">
                <a16:creationId xmlns:a16="http://schemas.microsoft.com/office/drawing/2014/main" id="{6E8175A0-E3AD-5241-D12B-1393C1448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28"/>
          <a:stretch/>
        </p:blipFill>
        <p:spPr bwMode="auto">
          <a:xfrm>
            <a:off x="8101810" y="5431487"/>
            <a:ext cx="1279580" cy="7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267;p11">
            <a:hlinkClick r:id="" action="ppaction://noaction">
              <a:snd r:embed="rId28" name="T1_W1F_5.5.wav"/>
            </a:hlinkClick>
            <a:extLst>
              <a:ext uri="{FF2B5EF4-FFF2-40B4-BE49-F238E27FC236}">
                <a16:creationId xmlns:a16="http://schemas.microsoft.com/office/drawing/2014/main" id="{0D1BFF38-FE9A-C60D-0623-F07354C9DF1D}"/>
              </a:ext>
            </a:extLst>
          </p:cNvPr>
          <p:cNvPicPr/>
          <p:nvPr/>
        </p:nvPicPr>
        <p:blipFill>
          <a:blip r:embed="rId29"/>
          <a:stretch/>
        </p:blipFill>
        <p:spPr>
          <a:xfrm>
            <a:off x="2100380" y="3289903"/>
            <a:ext cx="368183" cy="362857"/>
          </a:xfrm>
          <a:prstGeom prst="rect">
            <a:avLst/>
          </a:prstGeom>
          <a:ln>
            <a:noFill/>
          </a:ln>
        </p:spPr>
      </p:pic>
      <p:pic>
        <p:nvPicPr>
          <p:cNvPr id="3" name="Google Shape;271;p11">
            <a:extLst>
              <a:ext uri="{FF2B5EF4-FFF2-40B4-BE49-F238E27FC236}">
                <a16:creationId xmlns:a16="http://schemas.microsoft.com/office/drawing/2014/main" id="{FB936313-0CC1-7159-A700-B05CE83224E8}"/>
              </a:ext>
            </a:extLst>
          </p:cNvPr>
          <p:cNvPicPr/>
          <p:nvPr/>
        </p:nvPicPr>
        <p:blipFill>
          <a:blip r:embed="rId29"/>
          <a:stretch/>
        </p:blipFill>
        <p:spPr>
          <a:xfrm>
            <a:off x="2973768" y="2886233"/>
            <a:ext cx="225606" cy="301849"/>
          </a:xfrm>
          <a:prstGeom prst="rect">
            <a:avLst/>
          </a:prstGeom>
          <a:ln>
            <a:noFill/>
          </a:ln>
        </p:spPr>
      </p:pic>
      <p:sp>
        <p:nvSpPr>
          <p:cNvPr id="6" name="CustomShape 7">
            <a:hlinkClick r:id="" action="ppaction://noaction">
              <a:snd r:embed="rId28" name="T1_W1F_5.5.wav"/>
            </a:hlinkClick>
            <a:extLst>
              <a:ext uri="{FF2B5EF4-FFF2-40B4-BE49-F238E27FC236}">
                <a16:creationId xmlns:a16="http://schemas.microsoft.com/office/drawing/2014/main" id="{985163F3-71BD-155A-BF4E-D1FE190ED909}"/>
              </a:ext>
            </a:extLst>
          </p:cNvPr>
          <p:cNvSpPr/>
          <p:nvPr/>
        </p:nvSpPr>
        <p:spPr>
          <a:xfrm rot="11406911" flipH="1">
            <a:off x="2559552" y="3103687"/>
            <a:ext cx="318055" cy="27982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19372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861994" y="11811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(yes) and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(no).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Title 2">
            <a:extLst>
              <a:ext uri="{FF2B5EF4-FFF2-40B4-BE49-F238E27FC236}">
                <a16:creationId xmlns:a16="http://schemas.microsoft.com/office/drawing/2014/main" id="{ADB1DE7F-8EE0-44C7-8B9E-2F329783280D}"/>
              </a:ext>
            </a:extLst>
          </p:cNvPr>
          <p:cNvSpPr txBox="1">
            <a:spLocks/>
          </p:cNvSpPr>
          <p:nvPr/>
        </p:nvSpPr>
        <p:spPr>
          <a:xfrm>
            <a:off x="10592153" y="119287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F20D865-0403-45B4-8024-4EFAE6CAE11B}"/>
              </a:ext>
            </a:extLst>
          </p:cNvPr>
          <p:cNvGrpSpPr/>
          <p:nvPr/>
        </p:nvGrpSpPr>
        <p:grpSpPr>
          <a:xfrm>
            <a:off x="10807876" y="124756"/>
            <a:ext cx="1240568" cy="1008631"/>
            <a:chOff x="10818487" y="2376307"/>
            <a:chExt cx="1240568" cy="100863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1E602BF-392C-410E-B66F-6C05EFFFBCBF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5" name="Explosion: 8 Points 54">
              <a:extLst>
                <a:ext uri="{FF2B5EF4-FFF2-40B4-BE49-F238E27FC236}">
                  <a16:creationId xmlns:a16="http://schemas.microsoft.com/office/drawing/2014/main" id="{B3F595A5-3240-46E7-925E-B8D8DECBE9A9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6" name="Explosion: 8 Points 55">
              <a:extLst>
                <a:ext uri="{FF2B5EF4-FFF2-40B4-BE49-F238E27FC236}">
                  <a16:creationId xmlns:a16="http://schemas.microsoft.com/office/drawing/2014/main" id="{7D6532B2-BC5E-4EC1-943E-48D8A2709C3E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BC31996-AD37-456E-B659-CB08831EBD9F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8" name="CustomShape 6">
            <a:extLst>
              <a:ext uri="{FF2B5EF4-FFF2-40B4-BE49-F238E27FC236}">
                <a16:creationId xmlns:a16="http://schemas.microsoft.com/office/drawing/2014/main" id="{24B69204-C30B-4E03-8327-D10E23B673E0}"/>
              </a:ext>
            </a:extLst>
          </p:cNvPr>
          <p:cNvSpPr/>
          <p:nvPr/>
        </p:nvSpPr>
        <p:spPr>
          <a:xfrm>
            <a:off x="3287020" y="1929788"/>
            <a:ext cx="3534634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Ja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CustomShape 6">
            <a:extLst>
              <a:ext uri="{FF2B5EF4-FFF2-40B4-BE49-F238E27FC236}">
                <a16:creationId xmlns:a16="http://schemas.microsoft.com/office/drawing/2014/main" id="{F312E832-384F-4FA7-826D-BFE09AB63F2E}"/>
              </a:ext>
            </a:extLst>
          </p:cNvPr>
          <p:cNvSpPr/>
          <p:nvPr/>
        </p:nvSpPr>
        <p:spPr>
          <a:xfrm>
            <a:off x="3287020" y="4331545"/>
            <a:ext cx="3534634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Nein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0E601943-7BCF-4171-B1EF-AA4E473A5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462537" y="1583582"/>
            <a:ext cx="1060069" cy="1060067"/>
          </a:xfrm>
          <a:prstGeom prst="rect">
            <a:avLst/>
          </a:prstGeom>
        </p:spPr>
      </p:pic>
      <p:pic>
        <p:nvPicPr>
          <p:cNvPr id="62" name="Picture 2" descr="Cancel, Delete, Cross, Check Box, Check, Tick, Icon">
            <a:extLst>
              <a:ext uri="{FF2B5EF4-FFF2-40B4-BE49-F238E27FC236}">
                <a16:creationId xmlns:a16="http://schemas.microsoft.com/office/drawing/2014/main" id="{3F41FD0E-C417-4396-ABEE-94B8742FE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11949" y="4161815"/>
            <a:ext cx="686859" cy="68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Hand, Like, Thumb, Up, Confirm, Okay, Go, Green">
            <a:extLst>
              <a:ext uri="{FF2B5EF4-FFF2-40B4-BE49-F238E27FC236}">
                <a16:creationId xmlns:a16="http://schemas.microsoft.com/office/drawing/2014/main" id="{437646B5-AE7F-4F63-93EB-8BDE0D9C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84" y="2397724"/>
            <a:ext cx="765364" cy="84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Dislike, Hand, Thumb, Down, No, Red">
            <a:extLst>
              <a:ext uri="{FF2B5EF4-FFF2-40B4-BE49-F238E27FC236}">
                <a16:creationId xmlns:a16="http://schemas.microsoft.com/office/drawing/2014/main" id="{7024FF4D-4A7F-42A4-B2EE-AF1E7972D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7398" y="4897086"/>
            <a:ext cx="686857" cy="87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558BB977-8732-6F50-8952-3FEB45519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84" y="982613"/>
            <a:ext cx="1679907" cy="558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3204DA4B-3D1D-4984-A13F-17B54A681E0D}"/>
              </a:ext>
            </a:extLst>
          </p:cNvPr>
          <p:cNvSpPr/>
          <p:nvPr/>
        </p:nvSpPr>
        <p:spPr>
          <a:xfrm>
            <a:off x="138084" y="651004"/>
            <a:ext cx="1075031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Make statements to find out who you are in less than one minute.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A6FF449C-B184-4D9F-94F8-5273B40F9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878276"/>
              </p:ext>
            </p:extLst>
          </p:nvPr>
        </p:nvGraphicFramePr>
        <p:xfrm>
          <a:off x="287606" y="1168324"/>
          <a:ext cx="10600788" cy="5533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0197">
                  <a:extLst>
                    <a:ext uri="{9D8B030D-6E8A-4147-A177-3AD203B41FA5}">
                      <a16:colId xmlns:a16="http://schemas.microsoft.com/office/drawing/2014/main" val="2134240432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848928950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980577298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3173914660"/>
                    </a:ext>
                  </a:extLst>
                </a:gridCol>
              </a:tblGrid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Karl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Sabrina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Nina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67886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Vanessa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Astrid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Lara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Marco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565471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Fabian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Annika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Pascal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Omar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7851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Ali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Karola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Lars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6444474"/>
                  </a:ext>
                </a:extLst>
              </a:tr>
            </a:tbl>
          </a:graphicData>
        </a:graphic>
      </p:graphicFrame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861994" y="11811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Ich bin Lea.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2" name="Imagen 8">
            <a:extLst>
              <a:ext uri="{FF2B5EF4-FFF2-40B4-BE49-F238E27FC236}">
                <a16:creationId xmlns:a16="http://schemas.microsoft.com/office/drawing/2014/main" id="{7D8C498A-98B1-44D8-A9CC-F59AA759CD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2682" y="5537081"/>
            <a:ext cx="588433" cy="661065"/>
          </a:xfrm>
          <a:prstGeom prst="rect">
            <a:avLst/>
          </a:prstGeom>
        </p:spPr>
      </p:pic>
      <p:pic>
        <p:nvPicPr>
          <p:cNvPr id="38" name="Imagen 9">
            <a:extLst>
              <a:ext uri="{FF2B5EF4-FFF2-40B4-BE49-F238E27FC236}">
                <a16:creationId xmlns:a16="http://schemas.microsoft.com/office/drawing/2014/main" id="{A6A157AA-5F74-4836-A5E6-E9737B49AC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857" y="1249419"/>
            <a:ext cx="703627" cy="762129"/>
          </a:xfrm>
          <a:prstGeom prst="rect">
            <a:avLst/>
          </a:prstGeom>
        </p:spPr>
      </p:pic>
      <p:pic>
        <p:nvPicPr>
          <p:cNvPr id="39" name="Imagen 10">
            <a:extLst>
              <a:ext uri="{FF2B5EF4-FFF2-40B4-BE49-F238E27FC236}">
                <a16:creationId xmlns:a16="http://schemas.microsoft.com/office/drawing/2014/main" id="{3EDC6C52-F208-404B-A28E-9F17ACE7C6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181" y="1296065"/>
            <a:ext cx="588433" cy="668836"/>
          </a:xfrm>
          <a:prstGeom prst="rect">
            <a:avLst/>
          </a:prstGeom>
        </p:spPr>
      </p:pic>
      <p:pic>
        <p:nvPicPr>
          <p:cNvPr id="40" name="Imagen 11">
            <a:extLst>
              <a:ext uri="{FF2B5EF4-FFF2-40B4-BE49-F238E27FC236}">
                <a16:creationId xmlns:a16="http://schemas.microsoft.com/office/drawing/2014/main" id="{16B36159-0534-407B-94F2-37FE40753B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4172" y="4039628"/>
            <a:ext cx="625454" cy="686783"/>
          </a:xfrm>
          <a:prstGeom prst="rect">
            <a:avLst/>
          </a:prstGeom>
        </p:spPr>
      </p:pic>
      <p:pic>
        <p:nvPicPr>
          <p:cNvPr id="41" name="Imagen 12">
            <a:extLst>
              <a:ext uri="{FF2B5EF4-FFF2-40B4-BE49-F238E27FC236}">
                <a16:creationId xmlns:a16="http://schemas.microsoft.com/office/drawing/2014/main" id="{F91517F8-FC69-424D-ACF6-44CACB98F0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017" y="2819645"/>
            <a:ext cx="560094" cy="557873"/>
          </a:xfrm>
          <a:prstGeom prst="rect">
            <a:avLst/>
          </a:prstGeom>
        </p:spPr>
      </p:pic>
      <p:pic>
        <p:nvPicPr>
          <p:cNvPr id="42" name="Imagen 13">
            <a:extLst>
              <a:ext uri="{FF2B5EF4-FFF2-40B4-BE49-F238E27FC236}">
                <a16:creationId xmlns:a16="http://schemas.microsoft.com/office/drawing/2014/main" id="{81F3289C-CF3B-47C6-900B-624CB5C29CF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66" b="100000" l="8257" r="92661">
                        <a14:foregroundMark x1="60550" y1="12414" x2="52294" y2="18621"/>
                        <a14:foregroundMark x1="88073" y1="75862" x2="81651" y2="79310"/>
                        <a14:foregroundMark x1="87156" y1="60000" x2="92661" y2="69655"/>
                        <a14:foregroundMark x1="48624" y1="86897" x2="39450" y2="79310"/>
                        <a14:foregroundMark x1="44954" y1="80000" x2="41284" y2="84828"/>
                        <a14:foregroundMark x1="17431" y1="91034" x2="15596" y2="97241"/>
                        <a14:foregroundMark x1="26606" y1="90345" x2="26606" y2="90345"/>
                        <a14:foregroundMark x1="58716" y1="84828" x2="54128" y2="94483"/>
                        <a14:foregroundMark x1="53211" y1="96552" x2="69725" y2="98621"/>
                        <a14:foregroundMark x1="39450" y1="99310" x2="39450" y2="99310"/>
                        <a14:foregroundMark x1="73394" y1="97241" x2="75229" y2="99310"/>
                        <a14:foregroundMark x1="65138" y1="99310" x2="65138" y2="99310"/>
                        <a14:foregroundMark x1="69725" y1="99310" x2="69725" y2="9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8877" y="2549185"/>
            <a:ext cx="602121" cy="801734"/>
          </a:xfrm>
          <a:prstGeom prst="rect">
            <a:avLst/>
          </a:prstGeom>
        </p:spPr>
      </p:pic>
      <p:pic>
        <p:nvPicPr>
          <p:cNvPr id="43" name="Picture 7">
            <a:extLst>
              <a:ext uri="{FF2B5EF4-FFF2-40B4-BE49-F238E27FC236}">
                <a16:creationId xmlns:a16="http://schemas.microsoft.com/office/drawing/2014/main" id="{656914CD-7C38-41C3-B646-67519E26A5E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87" b="95413" l="8571" r="94286">
                        <a14:foregroundMark x1="84762" y1="74312" x2="90476" y2="51376"/>
                        <a14:foregroundMark x1="88571" y1="45872" x2="41905" y2="11009"/>
                        <a14:foregroundMark x1="41905" y1="11009" x2="10476" y2="38532"/>
                        <a14:foregroundMark x1="10476" y1="38532" x2="17143" y2="80734"/>
                        <a14:foregroundMark x1="17143" y1="80734" x2="61905" y2="92661"/>
                        <a14:foregroundMark x1="61905" y1="92661" x2="90476" y2="63303"/>
                        <a14:foregroundMark x1="90476" y1="63303" x2="81905" y2="23853"/>
                        <a14:foregroundMark x1="76190" y1="16514" x2="64762" y2="8257"/>
                        <a14:foregroundMark x1="62857" y1="6422" x2="35238" y2="6422"/>
                        <a14:foregroundMark x1="35238" y1="5505" x2="13333" y2="22018"/>
                        <a14:foregroundMark x1="27619" y1="17431" x2="22857" y2="21101"/>
                        <a14:foregroundMark x1="52381" y1="11009" x2="72381" y2="18349"/>
                        <a14:foregroundMark x1="75238" y1="13761" x2="93333" y2="43119"/>
                        <a14:foregroundMark x1="66667" y1="88073" x2="47619" y2="92661"/>
                        <a14:foregroundMark x1="91429" y1="47706" x2="94286" y2="52294"/>
                        <a14:foregroundMark x1="65714" y1="91743" x2="38095" y2="94495"/>
                        <a14:foregroundMark x1="66667" y1="95413" x2="33333" y2="95413"/>
                        <a14:foregroundMark x1="50476" y1="95413" x2="24762" y2="91743"/>
                        <a14:foregroundMark x1="24762" y1="89908" x2="75238" y2="87156"/>
                        <a14:foregroundMark x1="73333" y1="80734" x2="26667" y2="95413"/>
                        <a14:backgroundMark x1="32381" y1="4587" x2="33333" y2="5505"/>
                        <a14:backgroundMark x1="33333" y1="3670" x2="34286" y2="5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0611" y="1443502"/>
            <a:ext cx="593300" cy="581018"/>
          </a:xfrm>
          <a:prstGeom prst="rect">
            <a:avLst/>
          </a:prstGeom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F024BA58-D0EB-4F64-8680-E1418D97039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79" b="94643" l="1905" r="93333">
                        <a14:foregroundMark x1="29524" y1="66071" x2="73333" y2="72321"/>
                        <a14:foregroundMark x1="73333" y1="72321" x2="35238" y2="58036"/>
                        <a14:foregroundMark x1="35238" y1="58036" x2="11429" y2="58929"/>
                        <a14:foregroundMark x1="33333" y1="78571" x2="57143" y2="83036"/>
                        <a14:foregroundMark x1="64762" y1="77679" x2="87619" y2="46429"/>
                        <a14:foregroundMark x1="41905" y1="90179" x2="76190" y2="78571"/>
                        <a14:foregroundMark x1="37143" y1="78571" x2="13333" y2="65179"/>
                        <a14:foregroundMark x1="24762" y1="71429" x2="59048" y2="91071"/>
                        <a14:foregroundMark x1="59048" y1="91071" x2="90476" y2="64286"/>
                        <a14:foregroundMark x1="90476" y1="64286" x2="79048" y2="21429"/>
                        <a14:foregroundMark x1="79048" y1="21429" x2="40952" y2="8929"/>
                        <a14:foregroundMark x1="40952" y1="8929" x2="11429" y2="22321"/>
                        <a14:foregroundMark x1="43810" y1="87500" x2="22857" y2="75000"/>
                        <a14:foregroundMark x1="16190" y1="59821" x2="34286" y2="85714"/>
                        <a14:foregroundMark x1="34286" y1="86607" x2="32381" y2="83929"/>
                        <a14:foregroundMark x1="36190" y1="86607" x2="11429" y2="68750"/>
                        <a14:foregroundMark x1="17143" y1="76786" x2="62857" y2="70536"/>
                        <a14:foregroundMark x1="62857" y1="70536" x2="63810" y2="34821"/>
                        <a14:foregroundMark x1="7619" y1="50000" x2="10476" y2="25893"/>
                        <a14:foregroundMark x1="8571" y1="46429" x2="4762" y2="41964"/>
                        <a14:foregroundMark x1="6667" y1="49107" x2="5714" y2="36607"/>
                        <a14:foregroundMark x1="41905" y1="13393" x2="82857" y2="23214"/>
                        <a14:foregroundMark x1="82857" y1="23214" x2="86667" y2="65179"/>
                        <a14:foregroundMark x1="86667" y1="65179" x2="54286" y2="91964"/>
                        <a14:foregroundMark x1="54286" y1="91964" x2="43810" y2="94643"/>
                        <a14:foregroundMark x1="57143" y1="93750" x2="89524" y2="70536"/>
                        <a14:foregroundMark x1="89524" y1="70536" x2="89524" y2="29464"/>
                        <a14:foregroundMark x1="89524" y1="29464" x2="84762" y2="21429"/>
                        <a14:foregroundMark x1="71429" y1="86607" x2="95238" y2="55357"/>
                        <a14:foregroundMark x1="95238" y1="55357" x2="92381" y2="41964"/>
                        <a14:foregroundMark x1="80952" y1="79464" x2="41905" y2="93750"/>
                        <a14:foregroundMark x1="41905" y1="93750" x2="19048" y2="79464"/>
                        <a14:foregroundMark x1="3810" y1="45536" x2="1905" y2="38393"/>
                        <a14:foregroundMark x1="45714" y1="9821" x2="68571" y2="13393"/>
                        <a14:foregroundMark x1="72381" y1="14286" x2="49524" y2="8036"/>
                        <a14:foregroundMark x1="63810" y1="5357" x2="52381" y2="2679"/>
                        <a14:foregroundMark x1="71429" y1="48214" x2="72381" y2="43750"/>
                        <a14:foregroundMark x1="80952" y1="16964" x2="74286" y2="10714"/>
                        <a14:foregroundMark x1="60000" y1="92857" x2="6857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778579">
            <a:off x="3997281" y="4080958"/>
            <a:ext cx="569970" cy="604125"/>
          </a:xfrm>
          <a:prstGeom prst="rect">
            <a:avLst/>
          </a:prstGeom>
        </p:spPr>
      </p:pic>
      <p:pic>
        <p:nvPicPr>
          <p:cNvPr id="45" name="Picture 9">
            <a:extLst>
              <a:ext uri="{FF2B5EF4-FFF2-40B4-BE49-F238E27FC236}">
                <a16:creationId xmlns:a16="http://schemas.microsoft.com/office/drawing/2014/main" id="{2C60D9DE-A015-4973-BD5D-9F514805C7D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308951">
            <a:off x="4047939" y="1285415"/>
            <a:ext cx="565572" cy="564887"/>
          </a:xfrm>
          <a:prstGeom prst="rect">
            <a:avLst/>
          </a:prstGeom>
        </p:spPr>
      </p:pic>
      <p:pic>
        <p:nvPicPr>
          <p:cNvPr id="46" name="Imagen 84">
            <a:extLst>
              <a:ext uri="{FF2B5EF4-FFF2-40B4-BE49-F238E27FC236}">
                <a16:creationId xmlns:a16="http://schemas.microsoft.com/office/drawing/2014/main" id="{B22992E1-B005-4745-BA38-2A646186EA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017" y="4063220"/>
            <a:ext cx="588433" cy="668836"/>
          </a:xfrm>
          <a:prstGeom prst="rect">
            <a:avLst/>
          </a:prstGeom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E55FE202-4175-4578-BB6D-09113E7B56C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854" b="99029" l="0" r="93684">
                        <a14:foregroundMark x1="47525" y1="11538" x2="8911" y2="35577"/>
                        <a14:foregroundMark x1="8911" y1="35577" x2="21782" y2="61538"/>
                        <a14:foregroundMark x1="49505" y1="29808" x2="50495" y2="35577"/>
                        <a14:foregroundMark x1="45545" y1="71154" x2="46535" y2="75962"/>
                        <a14:foregroundMark x1="57426" y1="93269" x2="52475" y2="93269"/>
                        <a14:foregroundMark x1="35401" y1="85867" x2="10891" y2="60577"/>
                        <a14:foregroundMark x1="10891" y1="60577" x2="19802" y2="16346"/>
                        <a14:foregroundMark x1="19802" y1="16346" x2="56436" y2="5769"/>
                        <a14:foregroundMark x1="990" y1="28846" x2="0" y2="35577"/>
                        <a14:foregroundMark x1="91089" y1="41346" x2="82178" y2="77885"/>
                        <a14:foregroundMark x1="94059" y1="47115" x2="87129" y2="67308"/>
                        <a14:foregroundMark x1="95050" y1="51923" x2="94059" y2="61538"/>
                        <a14:foregroundMark x1="10526" y1="65049" x2="32632" y2="87379"/>
                        <a14:foregroundMark x1="11579" y1="74757" x2="30526" y2="91262"/>
                        <a14:foregroundMark x1="8421" y1="76699" x2="32427" y2="90176"/>
                        <a14:foregroundMark x1="12632" y1="77670" x2="21053" y2="83495"/>
                        <a14:foregroundMark x1="27368" y1="95146" x2="28637" y2="95666"/>
                        <a14:backgroundMark x1="26316" y1="99029" x2="38947" y2="99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14391">
            <a:off x="6677251" y="5579144"/>
            <a:ext cx="580018" cy="624705"/>
          </a:xfrm>
          <a:prstGeom prst="rect">
            <a:avLst/>
          </a:prstGeom>
        </p:spPr>
      </p:pic>
      <p:pic>
        <p:nvPicPr>
          <p:cNvPr id="49" name="Picture 6">
            <a:extLst>
              <a:ext uri="{FF2B5EF4-FFF2-40B4-BE49-F238E27FC236}">
                <a16:creationId xmlns:a16="http://schemas.microsoft.com/office/drawing/2014/main" id="{7B292E65-4E6E-491D-8A9E-723EB0DDD27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854" b="99029" l="0" r="93684">
                        <a14:foregroundMark x1="47525" y1="11538" x2="8911" y2="35577"/>
                        <a14:foregroundMark x1="8911" y1="35577" x2="21782" y2="61538"/>
                        <a14:foregroundMark x1="49505" y1="29808" x2="50495" y2="35577"/>
                        <a14:foregroundMark x1="45545" y1="71154" x2="46535" y2="75962"/>
                        <a14:foregroundMark x1="57426" y1="93269" x2="52475" y2="93269"/>
                        <a14:foregroundMark x1="35401" y1="85867" x2="10891" y2="60577"/>
                        <a14:foregroundMark x1="10891" y1="60577" x2="19802" y2="16346"/>
                        <a14:foregroundMark x1="19802" y1="16346" x2="56436" y2="5769"/>
                        <a14:foregroundMark x1="990" y1="28846" x2="0" y2="35577"/>
                        <a14:foregroundMark x1="91089" y1="41346" x2="82178" y2="77885"/>
                        <a14:foregroundMark x1="94059" y1="47115" x2="87129" y2="67308"/>
                        <a14:foregroundMark x1="95050" y1="51923" x2="94059" y2="61538"/>
                        <a14:foregroundMark x1="10526" y1="65049" x2="32632" y2="87379"/>
                        <a14:foregroundMark x1="11579" y1="74757" x2="30526" y2="91262"/>
                        <a14:foregroundMark x1="8421" y1="76699" x2="32427" y2="90176"/>
                        <a14:foregroundMark x1="12632" y1="77670" x2="21053" y2="83495"/>
                        <a14:foregroundMark x1="27368" y1="95146" x2="28637" y2="95666"/>
                        <a14:backgroundMark x1="26316" y1="99029" x2="38947" y2="99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14391">
            <a:off x="9311711" y="2762247"/>
            <a:ext cx="580018" cy="6247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B4253E-89A0-4F95-9BB0-576B08F364E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51" y="4092810"/>
            <a:ext cx="639330" cy="704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A7040-A470-4EAA-8B9C-D711232AD9A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8"/>
          <a:stretch/>
        </p:blipFill>
        <p:spPr>
          <a:xfrm>
            <a:off x="6605988" y="2768156"/>
            <a:ext cx="573193" cy="581018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FEEBD4E-CFC8-424F-BA8F-1192B46D8E6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8" r="22704" b="57105"/>
          <a:stretch/>
        </p:blipFill>
        <p:spPr>
          <a:xfrm flipH="1">
            <a:off x="1293817" y="5368568"/>
            <a:ext cx="715145" cy="872552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FEAD3CB-DBA5-46F4-8601-F918FAD6ED5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72" y="5417956"/>
            <a:ext cx="922777" cy="716594"/>
          </a:xfrm>
          <a:prstGeom prst="rect">
            <a:avLst/>
          </a:prstGeom>
        </p:spPr>
      </p:pic>
      <p:sp>
        <p:nvSpPr>
          <p:cNvPr id="47" name="CustomShape 6">
            <a:extLst>
              <a:ext uri="{FF2B5EF4-FFF2-40B4-BE49-F238E27FC236}">
                <a16:creationId xmlns:a16="http://schemas.microsoft.com/office/drawing/2014/main" id="{44D198E5-96AC-4BF8-ADA8-EBDE2403E4BD}"/>
              </a:ext>
            </a:extLst>
          </p:cNvPr>
          <p:cNvSpPr/>
          <p:nvPr/>
        </p:nvSpPr>
        <p:spPr>
          <a:xfrm>
            <a:off x="5329371" y="83835"/>
            <a:ext cx="1778474" cy="519319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35E7BA7B-9405-4EB2-911D-1C4F498283E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20570" y="-16030"/>
            <a:ext cx="622121" cy="622120"/>
          </a:xfrm>
          <a:prstGeom prst="rect">
            <a:avLst/>
          </a:prstGeom>
        </p:spPr>
      </p:pic>
      <p:pic>
        <p:nvPicPr>
          <p:cNvPr id="52" name="Picture 4" descr="Hand, Like, Thumb, Up, Confirm, Okay, Go, Green">
            <a:extLst>
              <a:ext uri="{FF2B5EF4-FFF2-40B4-BE49-F238E27FC236}">
                <a16:creationId xmlns:a16="http://schemas.microsoft.com/office/drawing/2014/main" id="{0809C25B-D9DE-4FF5-890C-EEE0A0A29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31" y="57270"/>
            <a:ext cx="470272" cy="5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CustomShape 6">
            <a:extLst>
              <a:ext uri="{FF2B5EF4-FFF2-40B4-BE49-F238E27FC236}">
                <a16:creationId xmlns:a16="http://schemas.microsoft.com/office/drawing/2014/main" id="{5A43C1DD-975D-4933-8F1B-5800EB94B305}"/>
              </a:ext>
            </a:extLst>
          </p:cNvPr>
          <p:cNvSpPr/>
          <p:nvPr/>
        </p:nvSpPr>
        <p:spPr>
          <a:xfrm>
            <a:off x="7458706" y="70845"/>
            <a:ext cx="1778474" cy="519319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6" name="Picture 2" descr="Cancel, Delete, Cross, Check Box, Check, Tick, Icon">
            <a:extLst>
              <a:ext uri="{FF2B5EF4-FFF2-40B4-BE49-F238E27FC236}">
                <a16:creationId xmlns:a16="http://schemas.microsoft.com/office/drawing/2014/main" id="{63C1D9C8-523C-439E-AA18-AB404C1E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20075" y="201468"/>
            <a:ext cx="284051" cy="28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Dislike, Hand, Thumb, Down, No, Red">
            <a:extLst>
              <a:ext uri="{FF2B5EF4-FFF2-40B4-BE49-F238E27FC236}">
                <a16:creationId xmlns:a16="http://schemas.microsoft.com/office/drawing/2014/main" id="{42768CCB-BEDA-4E23-8E66-A90B3DF45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0166" y="73493"/>
            <a:ext cx="417515" cy="53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8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268828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allo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Guten</a:t>
                      </a:r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Morgen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bin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749555" y="218699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57049" y="57893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47175" y="57867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08841" y="57867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57050" y="4439088"/>
            <a:ext cx="264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 /being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47176" y="44258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08842" y="441407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7049" y="30372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89422" y="30989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08842" y="3078920"/>
            <a:ext cx="278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Good morning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72997" y="17286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89422" y="17446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22692" y="169109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hello / hi</a:t>
            </a:r>
          </a:p>
        </p:txBody>
      </p:sp>
    </p:spTree>
    <p:extLst>
      <p:ext uri="{BB962C8B-B14F-4D97-AF65-F5344CB8AC3E}">
        <p14:creationId xmlns:p14="http://schemas.microsoft.com/office/powerpoint/2010/main" val="93901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116751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hello/hi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Good morning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am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805107" y="103211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98034" y="57527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88160" y="57501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29541" y="57501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57050" y="4439088"/>
            <a:ext cx="264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47176" y="44258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08842" y="441407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7049" y="30372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Hallo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89422" y="3098925"/>
            <a:ext cx="278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Morgen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08842" y="3078920"/>
            <a:ext cx="278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72997" y="17286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89422" y="17446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22692" y="169109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584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1732</Words>
  <Application>Microsoft Office PowerPoint</Application>
  <PresentationFormat>Widescreen</PresentationFormat>
  <Paragraphs>315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2_Office Theme</vt:lpstr>
      <vt:lpstr>Describing me and others </vt:lpstr>
      <vt:lpstr>Follow up 1: Listen and read aloud.</vt:lpstr>
      <vt:lpstr>Follow up 2: long and short [a]</vt:lpstr>
      <vt:lpstr>Follow up 2: Sag die Wörter.</vt:lpstr>
      <vt:lpstr>Follow up 3</vt:lpstr>
      <vt:lpstr>Follow up 4</vt:lpstr>
      <vt:lpstr>Follow up 4</vt:lpstr>
      <vt:lpstr>Follow up 5: </vt:lpstr>
      <vt:lpstr>Follow up 5: </vt:lpstr>
      <vt:lpstr>PowerPoint Presentation</vt:lpstr>
      <vt:lpstr>Follow up 1: Listen and read aloud.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48</cp:revision>
  <dcterms:created xsi:type="dcterms:W3CDTF">2021-06-12T06:20:35Z</dcterms:created>
  <dcterms:modified xsi:type="dcterms:W3CDTF">2023-07-13T14:47:56Z</dcterms:modified>
</cp:coreProperties>
</file>