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5" r:id="rId3"/>
    <p:sldId id="926" r:id="rId4"/>
    <p:sldId id="927" r:id="rId5"/>
    <p:sldId id="302" r:id="rId6"/>
    <p:sldId id="932" r:id="rId7"/>
    <p:sldId id="929" r:id="rId8"/>
    <p:sldId id="930" r:id="rId9"/>
    <p:sldId id="933" r:id="rId10"/>
    <p:sldId id="931" r:id="rId11"/>
    <p:sldId id="934" r:id="rId12"/>
    <p:sldId id="305" r:id="rId13"/>
    <p:sldId id="9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77ABCA-D478-4D63-BC60-3C70CDB5CC86}" v="2" dt="2023-07-13T14:36:35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0337" autoAdjust="0"/>
  </p:normalViewPr>
  <p:slideViewPr>
    <p:cSldViewPr snapToGrid="0">
      <p:cViewPr varScale="1">
        <p:scale>
          <a:sx n="71" d="100"/>
          <a:sy n="71" d="100"/>
        </p:scale>
        <p:origin x="55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8077ABCA-D478-4D63-BC60-3C70CDB5CC86}"/>
    <pc:docChg chg="custSel modSld">
      <pc:chgData name="Charlotte Moss" userId="17b589c9-cb67-41ed-a894-f82ca12b573d" providerId="ADAL" clId="{8077ABCA-D478-4D63-BC60-3C70CDB5CC86}" dt="2023-07-13T14:36:45.092" v="58" actId="1037"/>
      <pc:docMkLst>
        <pc:docMk/>
      </pc:docMkLst>
      <pc:sldChg chg="modSp mod">
        <pc:chgData name="Charlotte Moss" userId="17b589c9-cb67-41ed-a894-f82ca12b573d" providerId="ADAL" clId="{8077ABCA-D478-4D63-BC60-3C70CDB5CC86}" dt="2023-07-13T11:53:59.748" v="2" actId="20577"/>
        <pc:sldMkLst>
          <pc:docMk/>
          <pc:sldMk cId="0" sldId="275"/>
        </pc:sldMkLst>
        <pc:spChg chg="mod">
          <ac:chgData name="Charlotte Moss" userId="17b589c9-cb67-41ed-a894-f82ca12b573d" providerId="ADAL" clId="{8077ABCA-D478-4D63-BC60-3C70CDB5CC86}" dt="2023-07-13T11:53:59.748" v="2" actId="20577"/>
          <ac:spMkLst>
            <pc:docMk/>
            <pc:sldMk cId="0" sldId="275"/>
            <ac:spMk id="47" creationId="{00000000-0000-0000-0000-000000000000}"/>
          </ac:spMkLst>
        </pc:spChg>
      </pc:sldChg>
      <pc:sldChg chg="modSp mod modNotesTx">
        <pc:chgData name="Charlotte Moss" userId="17b589c9-cb67-41ed-a894-f82ca12b573d" providerId="ADAL" clId="{8077ABCA-D478-4D63-BC60-3C70CDB5CC86}" dt="2023-07-13T13:38:07.618" v="42" actId="20577"/>
        <pc:sldMkLst>
          <pc:docMk/>
          <pc:sldMk cId="1119019647" sldId="305"/>
        </pc:sldMkLst>
        <pc:spChg chg="mod">
          <ac:chgData name="Charlotte Moss" userId="17b589c9-cb67-41ed-a894-f82ca12b573d" providerId="ADAL" clId="{8077ABCA-D478-4D63-BC60-3C70CDB5CC86}" dt="2023-07-13T13:38:07.618" v="42" actId="20577"/>
          <ac:spMkLst>
            <pc:docMk/>
            <pc:sldMk cId="1119019647" sldId="305"/>
            <ac:spMk id="112" creationId="{00000000-0000-0000-0000-000000000000}"/>
          </ac:spMkLst>
        </pc:spChg>
      </pc:sldChg>
      <pc:sldChg chg="modNotesTx">
        <pc:chgData name="Charlotte Moss" userId="17b589c9-cb67-41ed-a894-f82ca12b573d" providerId="ADAL" clId="{8077ABCA-D478-4D63-BC60-3C70CDB5CC86}" dt="2023-07-13T12:11:02.336" v="37" actId="20577"/>
        <pc:sldMkLst>
          <pc:docMk/>
          <pc:sldMk cId="1374882133" sldId="927"/>
        </pc:sldMkLst>
      </pc:sldChg>
      <pc:sldChg chg="addSp delSp modSp mod modNotesTx">
        <pc:chgData name="Charlotte Moss" userId="17b589c9-cb67-41ed-a894-f82ca12b573d" providerId="ADAL" clId="{8077ABCA-D478-4D63-BC60-3C70CDB5CC86}" dt="2023-07-13T14:35:57.985" v="52" actId="478"/>
        <pc:sldMkLst>
          <pc:docMk/>
          <pc:sldMk cId="1396385198" sldId="929"/>
        </pc:sldMkLst>
        <pc:spChg chg="add del mod">
          <ac:chgData name="Charlotte Moss" userId="17b589c9-cb67-41ed-a894-f82ca12b573d" providerId="ADAL" clId="{8077ABCA-D478-4D63-BC60-3C70CDB5CC86}" dt="2023-07-13T14:35:57.985" v="52" actId="478"/>
          <ac:spMkLst>
            <pc:docMk/>
            <pc:sldMk cId="1396385198" sldId="929"/>
            <ac:spMk id="6" creationId="{0D91E82B-7490-F5D8-2913-08406C419A75}"/>
          </ac:spMkLst>
        </pc:spChg>
      </pc:sldChg>
      <pc:sldChg chg="modNotesTx">
        <pc:chgData name="Charlotte Moss" userId="17b589c9-cb67-41ed-a894-f82ca12b573d" providerId="ADAL" clId="{8077ABCA-D478-4D63-BC60-3C70CDB5CC86}" dt="2023-07-13T12:12:08.148" v="40" actId="20577"/>
        <pc:sldMkLst>
          <pc:docMk/>
          <pc:sldMk cId="4237902372" sldId="930"/>
        </pc:sldMkLst>
      </pc:sldChg>
      <pc:sldChg chg="addSp delSp modSp mod modAnim">
        <pc:chgData name="Charlotte Moss" userId="17b589c9-cb67-41ed-a894-f82ca12b573d" providerId="ADAL" clId="{8077ABCA-D478-4D63-BC60-3C70CDB5CC86}" dt="2023-07-13T14:36:45.092" v="58" actId="1037"/>
        <pc:sldMkLst>
          <pc:docMk/>
          <pc:sldMk cId="2784073915" sldId="933"/>
        </pc:sldMkLst>
        <pc:spChg chg="add del mod">
          <ac:chgData name="Charlotte Moss" userId="17b589c9-cb67-41ed-a894-f82ca12b573d" providerId="ADAL" clId="{8077ABCA-D478-4D63-BC60-3C70CDB5CC86}" dt="2023-07-13T14:36:01.652" v="53" actId="478"/>
          <ac:spMkLst>
            <pc:docMk/>
            <pc:sldMk cId="2784073915" sldId="933"/>
            <ac:spMk id="5" creationId="{DC20B601-680B-E0B5-45EC-3462B5EDF17B}"/>
          </ac:spMkLst>
        </pc:spChg>
        <pc:spChg chg="mod">
          <ac:chgData name="Charlotte Moss" userId="17b589c9-cb67-41ed-a894-f82ca12b573d" providerId="ADAL" clId="{8077ABCA-D478-4D63-BC60-3C70CDB5CC86}" dt="2023-07-13T14:36:45.092" v="58" actId="1037"/>
          <ac:spMkLst>
            <pc:docMk/>
            <pc:sldMk cId="2784073915" sldId="933"/>
            <ac:spMk id="41" creationId="{EDF09B91-CA27-4998-8C6A-5297F46A3D87}"/>
          </ac:spMkLst>
        </pc:spChg>
      </pc:sldChg>
      <pc:sldChg chg="addSp delSp modSp mod delAnim modAnim">
        <pc:chgData name="Charlotte Moss" userId="17b589c9-cb67-41ed-a894-f82ca12b573d" providerId="ADAL" clId="{8077ABCA-D478-4D63-BC60-3C70CDB5CC86}" dt="2023-07-13T13:44:02.552" v="45"/>
        <pc:sldMkLst>
          <pc:docMk/>
          <pc:sldMk cId="3874554462" sldId="934"/>
        </pc:sldMkLst>
        <pc:spChg chg="add del mod">
          <ac:chgData name="Charlotte Moss" userId="17b589c9-cb67-41ed-a894-f82ca12b573d" providerId="ADAL" clId="{8077ABCA-D478-4D63-BC60-3C70CDB5CC86}" dt="2023-07-13T13:44:00.224" v="43" actId="478"/>
          <ac:spMkLst>
            <pc:docMk/>
            <pc:sldMk cId="3874554462" sldId="934"/>
            <ac:spMk id="3" creationId="{A8E96D00-30AE-8157-4FD4-71CD5E2657E8}"/>
          </ac:spMkLst>
        </pc:spChg>
        <pc:spChg chg="add mod">
          <ac:chgData name="Charlotte Moss" userId="17b589c9-cb67-41ed-a894-f82ca12b573d" providerId="ADAL" clId="{8077ABCA-D478-4D63-BC60-3C70CDB5CC86}" dt="2023-07-13T13:44:02.552" v="45"/>
          <ac:spMkLst>
            <pc:docMk/>
            <pc:sldMk cId="3874554462" sldId="934"/>
            <ac:spMk id="5" creationId="{0B8B4ABA-F18D-CA5B-9C3B-777F2C1F46C3}"/>
          </ac:spMkLst>
        </pc:spChg>
        <pc:spChg chg="del">
          <ac:chgData name="Charlotte Moss" userId="17b589c9-cb67-41ed-a894-f82ca12b573d" providerId="ADAL" clId="{8077ABCA-D478-4D63-BC60-3C70CDB5CC86}" dt="2023-07-13T13:44:01.312" v="44" actId="478"/>
          <ac:spMkLst>
            <pc:docMk/>
            <pc:sldMk cId="3874554462" sldId="934"/>
            <ac:spMk id="58" creationId="{95C954D2-B9D3-4697-8098-8D7157DC46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Morgen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Read the grammar explanation about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Make sure pupils are clear about the ‘I’, ‘he’ and ‘she’ pictures as these will come up often in future lessons.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provided.  This is another opportunity to hear and see two of our new words.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verbs ‘bin’ and ‘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To then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recall of the two verb meanings in written comprehension.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1-6 in their books, with two headings ‘I’ and ‘S/he’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sentences using the verbs ‘bin’ (I am)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(she or he is), but they won’t hear the pronouns, only the verbs.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The first time they listen, they should decide I or s/he and tick the right column.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The second time they listen, they should write the verb they hear to practise connecting the sound and written form of the verbs.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Click to bring up the answers and elicit the English meanings of ‘bin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each time.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A final click brings up a second set of audio buttons with the full sentences to listen to. Pupils can both repeat and translate what they hear.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Franz ? 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Morgen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Jana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Sarah ?   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Omar ?	Ja,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Marcel ?	Hallo!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Herr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Lehmann! [Er]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Alina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Sebastian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?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Tag!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that there are two names for each register entry, a boy and a girl. Only one name is correct.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read explanation that Maria is helping by writing notes on the side e.g.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hier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– will be a boy. Pupils have to work out which is the correct name (boy or girl) by reading Maria’s messages.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Do an example (or as many as needed)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Pupils write the correct name each time. Click to bring up each answer in turn.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Elicit answers from pupils.  This gives additional practice in pronouncing the [a] sounds.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reveal the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hear the correct name in a full sentence, if required.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Transcript:</a:t>
            </a: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Ronja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Hannah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Katrin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Azra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05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hallo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do a short wave with both palms facing forwards, moving in small circular motions in opposite directions, ending up in the same starting position.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a</a:t>
            </a:r>
            <a:r>
              <a:rPr lang="en-GB" dirty="0"/>
              <a:t>] or long [</a:t>
            </a:r>
            <a:r>
              <a:rPr lang="en-GB" b="1" dirty="0"/>
              <a:t>a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 key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long 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Morgen’.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‘Hallo’.  Accompany this with a circular gesture with right palm facing the class, if using gestures.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that in German culture it is common to shake hands.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task: Pupils go round the class shaking hands, switching between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Morgen’ and ‘Hallo’.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two new vocabulary items for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“Lukas...”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Lukas’s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“Maria…”.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Lukas’s answer: “da.” The English meaning appears, too. Ensure meaning is clear and practise pronunciation.</a:t>
            </a:r>
            <a:endParaRPr lang="en-GB" sz="1200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2.png"/><Relationship Id="rId18" Type="http://schemas.openxmlformats.org/officeDocument/2006/relationships/audio" Target="../media/audio23.wav"/><Relationship Id="rId3" Type="http://schemas.openxmlformats.org/officeDocument/2006/relationships/audio" Target="../media/audio12.wav"/><Relationship Id="rId21" Type="http://schemas.openxmlformats.org/officeDocument/2006/relationships/audio" Target="../media/audio25.wav"/><Relationship Id="rId7" Type="http://schemas.openxmlformats.org/officeDocument/2006/relationships/audio" Target="../media/audio16.wav"/><Relationship Id="rId12" Type="http://schemas.openxmlformats.org/officeDocument/2006/relationships/audio" Target="../media/audio18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1.wav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21.png"/><Relationship Id="rId5" Type="http://schemas.openxmlformats.org/officeDocument/2006/relationships/audio" Target="../media/audio14.wav"/><Relationship Id="rId15" Type="http://schemas.openxmlformats.org/officeDocument/2006/relationships/audio" Target="../media/audio20.wav"/><Relationship Id="rId10" Type="http://schemas.openxmlformats.org/officeDocument/2006/relationships/image" Target="../media/image15.png"/><Relationship Id="rId19" Type="http://schemas.openxmlformats.org/officeDocument/2006/relationships/audio" Target="../media/audio24.wav"/><Relationship Id="rId4" Type="http://schemas.openxmlformats.org/officeDocument/2006/relationships/audio" Target="../media/audio13.wav"/><Relationship Id="rId9" Type="http://schemas.openxmlformats.org/officeDocument/2006/relationships/audio" Target="../media/audio11.wav"/><Relationship Id="rId14" Type="http://schemas.openxmlformats.org/officeDocument/2006/relationships/audio" Target="../media/audio19.wav"/><Relationship Id="rId22" Type="http://schemas.openxmlformats.org/officeDocument/2006/relationships/audio" Target="../media/audio2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6.jpeg"/><Relationship Id="rId5" Type="http://schemas.openxmlformats.org/officeDocument/2006/relationships/audio" Target="../media/audio2.wav"/><Relationship Id="rId15" Type="http://schemas.openxmlformats.org/officeDocument/2006/relationships/audio" Target="../media/audio6.wav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1.gif"/><Relationship Id="rId4" Type="http://schemas.openxmlformats.org/officeDocument/2006/relationships/audio" Target="../media/audio8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48" y="5003546"/>
            <a:ext cx="4325185" cy="1862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 (</a:t>
            </a:r>
            <a:r>
              <a:rPr kumimoji="0" lang="de-DE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de-DE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ich bin, er ist, sie 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long and short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3" name="Picture 9" descr="See the source image">
            <a:extLst>
              <a:ext uri="{FF2B5EF4-FFF2-40B4-BE49-F238E27FC236}">
                <a16:creationId xmlns:a16="http://schemas.microsoft.com/office/drawing/2014/main" id="{1CC7227C-74D7-BDA7-85D3-E70D695E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255A0CE8-3C46-4CE8-C540-0CF7367E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DA093C3-C370-05BA-B2CC-5615A6D6DD9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F0F53C5-82CB-6966-BE86-FA61D2A38AF8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Morgen!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7F8EA2-050B-441F-9587-4AA97117FC8D}"/>
              </a:ext>
            </a:extLst>
          </p:cNvPr>
          <p:cNvGraphicFramePr>
            <a:graphicFrameLocks noGrp="1"/>
          </p:cNvGraphicFramePr>
          <p:nvPr/>
        </p:nvGraphicFramePr>
        <p:xfrm>
          <a:off x="182400" y="3023776"/>
          <a:ext cx="11783124" cy="1361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3124">
                  <a:extLst>
                    <a:ext uri="{9D8B030D-6E8A-4147-A177-3AD203B41FA5}">
                      <a16:colId xmlns:a16="http://schemas.microsoft.com/office/drawing/2014/main" val="2439396265"/>
                    </a:ext>
                  </a:extLst>
                </a:gridCol>
              </a:tblGrid>
              <a:tr h="13615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20124"/>
                  </a:ext>
                </a:extLst>
              </a:tr>
            </a:tbl>
          </a:graphicData>
        </a:graphic>
      </p:graphicFrame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|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16008" y="34088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774811" y="341325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947210" y="3381187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962729" y="339880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345621" y="480185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337491" y="540385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849139" y="4832414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42569" y="541261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2755886" y="3055840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6057974" y="3195434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0534002" y="3198816"/>
            <a:ext cx="1295028" cy="8979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711661" y="476010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7"/>
          <a:stretch/>
        </p:blipFill>
        <p:spPr>
          <a:xfrm>
            <a:off x="4208377" y="472535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9286800" y="341226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8120798" y="3396044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the verb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44580" y="4818538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338010" y="53987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803818" y="471147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am, 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parts of the verb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877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5">
            <a:extLst>
              <a:ext uri="{FF2B5EF4-FFF2-40B4-BE49-F238E27FC236}">
                <a16:creationId xmlns:a16="http://schemas.microsoft.com/office/drawing/2014/main" id="{5BE27EAD-F266-40A0-BD50-4755C749959D}"/>
              </a:ext>
            </a:extLst>
          </p:cNvPr>
          <p:cNvGraphicFramePr/>
          <p:nvPr/>
        </p:nvGraphicFramePr>
        <p:xfrm>
          <a:off x="7001569" y="1552470"/>
          <a:ext cx="1529663" cy="4550159"/>
        </p:xfrm>
        <a:graphic>
          <a:graphicData uri="http://schemas.openxmlformats.org/drawingml/2006/table">
            <a:tbl>
              <a:tblPr/>
              <a:tblGrid>
                <a:gridCol w="1529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Verb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9" name="Table 16">
            <a:extLst>
              <a:ext uri="{FF2B5EF4-FFF2-40B4-BE49-F238E27FC236}">
                <a16:creationId xmlns:a16="http://schemas.microsoft.com/office/drawing/2014/main" id="{D9B50DF8-DEE5-44EB-8782-025CE3A38A8D}"/>
              </a:ext>
            </a:extLst>
          </p:cNvPr>
          <p:cNvGraphicFramePr/>
          <p:nvPr/>
        </p:nvGraphicFramePr>
        <p:xfrm>
          <a:off x="8744607" y="1534567"/>
          <a:ext cx="1184040" cy="4568060"/>
        </p:xfrm>
        <a:graphic>
          <a:graphicData uri="http://schemas.openxmlformats.org/drawingml/2006/table">
            <a:tbl>
              <a:tblPr/>
              <a:tblGrid>
                <a:gridCol w="11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Englisch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3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/>
        </p:nvGraphicFramePr>
        <p:xfrm>
          <a:off x="499045" y="1552470"/>
          <a:ext cx="2546280" cy="455015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8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Franz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Jana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Sarah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Omar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Marcel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Alina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Sebastian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FD337D61-CB8F-41C2-BFA7-E9A5AFBF8CDF}"/>
              </a:ext>
            </a:extLst>
          </p:cNvPr>
          <p:cNvGraphicFramePr/>
          <p:nvPr/>
        </p:nvGraphicFramePr>
        <p:xfrm>
          <a:off x="3117349" y="1557573"/>
          <a:ext cx="3435840" cy="4545055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 pupil (I)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Someone else (s/he)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1_11.3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27810" y="31230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4" name="T1_W1_11.4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22792" y="362325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5" name="T1_W1_11.5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22792" y="4110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6" name="T1_W1_11.6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22792" y="46291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7" name="T1_W1_11.7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22792" y="516834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8" name="T1_W1_11.8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22792" y="56354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9" name="T1_W1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Herr Lehmann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89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answers with ‘I am’ about themselves?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answers with ‘s/he is’ about someone else?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0" y="2533994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305764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599" y="3566676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12686" y="40277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454505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600" y="5067987"/>
            <a:ext cx="517321" cy="517320"/>
          </a:xfrm>
          <a:prstGeom prst="rect">
            <a:avLst/>
          </a:prstGeom>
        </p:spPr>
      </p:pic>
      <p:sp>
        <p:nvSpPr>
          <p:cNvPr id="31" name="CustomShape 23">
            <a:hlinkClick r:id="" action="ppaction://noaction">
              <a:snd r:embed="rId12" name="T1_W1_11.2B.wav"/>
            </a:hlinkClick>
            <a:extLst>
              <a:ext uri="{FF2B5EF4-FFF2-40B4-BE49-F238E27FC236}">
                <a16:creationId xmlns:a16="http://schemas.microsoft.com/office/drawing/2014/main" id="{218832B1-7D65-4957-A489-80B00A632460}"/>
              </a:ext>
            </a:extLst>
          </p:cNvPr>
          <p:cNvSpPr/>
          <p:nvPr/>
        </p:nvSpPr>
        <p:spPr>
          <a:xfrm>
            <a:off x="619507" y="25881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1" y="5585307"/>
            <a:ext cx="517321" cy="517320"/>
          </a:xfrm>
          <a:prstGeom prst="rect">
            <a:avLst/>
          </a:prstGeom>
        </p:spPr>
      </p:pic>
      <p:sp>
        <p:nvSpPr>
          <p:cNvPr id="34" name="CustomShape 7">
            <a:extLst>
              <a:ext uri="{FF2B5EF4-FFF2-40B4-BE49-F238E27FC236}">
                <a16:creationId xmlns:a16="http://schemas.microsoft.com/office/drawing/2014/main" id="{CCAC42E4-73E6-4984-B460-0E497C627549}"/>
              </a:ext>
            </a:extLst>
          </p:cNvPr>
          <p:cNvSpPr/>
          <p:nvPr/>
        </p:nvSpPr>
        <p:spPr>
          <a:xfrm>
            <a:off x="7428952" y="2647278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CustomShape 8">
            <a:extLst>
              <a:ext uri="{FF2B5EF4-FFF2-40B4-BE49-F238E27FC236}">
                <a16:creationId xmlns:a16="http://schemas.microsoft.com/office/drawing/2014/main" id="{965E7725-28B4-4D27-BE4F-5330F390ADC5}"/>
              </a:ext>
            </a:extLst>
          </p:cNvPr>
          <p:cNvSpPr/>
          <p:nvPr/>
        </p:nvSpPr>
        <p:spPr>
          <a:xfrm>
            <a:off x="7420956" y="3157623"/>
            <a:ext cx="11329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F582B172-C01C-480D-A4BB-860520C155C6}"/>
              </a:ext>
            </a:extLst>
          </p:cNvPr>
          <p:cNvSpPr/>
          <p:nvPr/>
        </p:nvSpPr>
        <p:spPr>
          <a:xfrm>
            <a:off x="7514444" y="3662935"/>
            <a:ext cx="602673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CustomShape 10">
            <a:extLst>
              <a:ext uri="{FF2B5EF4-FFF2-40B4-BE49-F238E27FC236}">
                <a16:creationId xmlns:a16="http://schemas.microsoft.com/office/drawing/2014/main" id="{81A59E34-B648-4DF2-8B88-A3ADBED60BF2}"/>
              </a:ext>
            </a:extLst>
          </p:cNvPr>
          <p:cNvSpPr/>
          <p:nvPr/>
        </p:nvSpPr>
        <p:spPr>
          <a:xfrm>
            <a:off x="7735312" y="4788936"/>
            <a:ext cx="1116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1">
            <a:extLst>
              <a:ext uri="{FF2B5EF4-FFF2-40B4-BE49-F238E27FC236}">
                <a16:creationId xmlns:a16="http://schemas.microsoft.com/office/drawing/2014/main" id="{A2E7429C-3A7C-4E92-9CA8-1097E862E905}"/>
              </a:ext>
            </a:extLst>
          </p:cNvPr>
          <p:cNvSpPr/>
          <p:nvPr/>
        </p:nvSpPr>
        <p:spPr>
          <a:xfrm>
            <a:off x="7462614" y="4599898"/>
            <a:ext cx="11142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46E8E1F-9E99-495A-A8E6-EDC6334D3C99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9199311" y="2293925"/>
            <a:ext cx="312840" cy="185040"/>
          </a:xfrm>
          <a:prstGeom prst="rect">
            <a:avLst/>
          </a:prstGeom>
          <a:ln>
            <a:noFill/>
          </a:ln>
        </p:spPr>
      </p:pic>
      <p:sp>
        <p:nvSpPr>
          <p:cNvPr id="40" name="CustomShape 17">
            <a:extLst>
              <a:ext uri="{FF2B5EF4-FFF2-40B4-BE49-F238E27FC236}">
                <a16:creationId xmlns:a16="http://schemas.microsoft.com/office/drawing/2014/main" id="{2B698209-B5ED-4DC0-99A2-18F5ADDA59FA}"/>
              </a:ext>
            </a:extLst>
          </p:cNvPr>
          <p:cNvSpPr/>
          <p:nvPr/>
        </p:nvSpPr>
        <p:spPr>
          <a:xfrm>
            <a:off x="8761939" y="2620452"/>
            <a:ext cx="1116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CustomShape 18">
            <a:extLst>
              <a:ext uri="{FF2B5EF4-FFF2-40B4-BE49-F238E27FC236}">
                <a16:creationId xmlns:a16="http://schemas.microsoft.com/office/drawing/2014/main" id="{B3EFEC4D-F15F-4543-86A8-EBE4033EC0CA}"/>
              </a:ext>
            </a:extLst>
          </p:cNvPr>
          <p:cNvSpPr/>
          <p:nvPr/>
        </p:nvSpPr>
        <p:spPr>
          <a:xfrm>
            <a:off x="8763711" y="3161805"/>
            <a:ext cx="116352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CustomShape 19">
            <a:extLst>
              <a:ext uri="{FF2B5EF4-FFF2-40B4-BE49-F238E27FC236}">
                <a16:creationId xmlns:a16="http://schemas.microsoft.com/office/drawing/2014/main" id="{36ADE977-9504-4596-854C-E8B88DDC39F0}"/>
              </a:ext>
            </a:extLst>
          </p:cNvPr>
          <p:cNvSpPr/>
          <p:nvPr/>
        </p:nvSpPr>
        <p:spPr>
          <a:xfrm>
            <a:off x="8800872" y="3642099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CustomShape 20">
            <a:extLst>
              <a:ext uri="{FF2B5EF4-FFF2-40B4-BE49-F238E27FC236}">
                <a16:creationId xmlns:a16="http://schemas.microsoft.com/office/drawing/2014/main" id="{11128D22-0B7F-44E4-B2E9-9EA0D2371E14}"/>
              </a:ext>
            </a:extLst>
          </p:cNvPr>
          <p:cNvSpPr/>
          <p:nvPr/>
        </p:nvSpPr>
        <p:spPr>
          <a:xfrm>
            <a:off x="8752089" y="4642175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CustomShape 29">
            <a:extLst>
              <a:ext uri="{FF2B5EF4-FFF2-40B4-BE49-F238E27FC236}">
                <a16:creationId xmlns:a16="http://schemas.microsoft.com/office/drawing/2014/main" id="{464F7D26-B353-4EFF-91C6-3B13EA54B126}"/>
              </a:ext>
            </a:extLst>
          </p:cNvPr>
          <p:cNvSpPr/>
          <p:nvPr/>
        </p:nvSpPr>
        <p:spPr>
          <a:xfrm>
            <a:off x="7428952" y="4144388"/>
            <a:ext cx="1116000" cy="447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CustomShape 30">
            <a:extLst>
              <a:ext uri="{FF2B5EF4-FFF2-40B4-BE49-F238E27FC236}">
                <a16:creationId xmlns:a16="http://schemas.microsoft.com/office/drawing/2014/main" id="{E7E9472A-9C8D-4A29-B4CF-ADEEA9993AB9}"/>
              </a:ext>
            </a:extLst>
          </p:cNvPr>
          <p:cNvSpPr/>
          <p:nvPr/>
        </p:nvSpPr>
        <p:spPr>
          <a:xfrm>
            <a:off x="7141414" y="512156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CustomShape 31">
            <a:extLst>
              <a:ext uri="{FF2B5EF4-FFF2-40B4-BE49-F238E27FC236}">
                <a16:creationId xmlns:a16="http://schemas.microsoft.com/office/drawing/2014/main" id="{198CDCE3-EE8F-416B-BE6D-2185F6E517DF}"/>
              </a:ext>
            </a:extLst>
          </p:cNvPr>
          <p:cNvSpPr/>
          <p:nvPr/>
        </p:nvSpPr>
        <p:spPr>
          <a:xfrm>
            <a:off x="8775164" y="4158392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1A79DF4A-FC18-4987-BDD0-638093952839}"/>
              </a:ext>
            </a:extLst>
          </p:cNvPr>
          <p:cNvSpPr/>
          <p:nvPr/>
        </p:nvSpPr>
        <p:spPr>
          <a:xfrm>
            <a:off x="8763711" y="5207704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CustomShape 7">
            <a:extLst>
              <a:ext uri="{FF2B5EF4-FFF2-40B4-BE49-F238E27FC236}">
                <a16:creationId xmlns:a16="http://schemas.microsoft.com/office/drawing/2014/main" id="{16908D95-483C-4839-9DA7-410290A2DCFB}"/>
              </a:ext>
            </a:extLst>
          </p:cNvPr>
          <p:cNvSpPr/>
          <p:nvPr/>
        </p:nvSpPr>
        <p:spPr>
          <a:xfrm>
            <a:off x="7468371" y="5639146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CustomShape 31">
            <a:extLst>
              <a:ext uri="{FF2B5EF4-FFF2-40B4-BE49-F238E27FC236}">
                <a16:creationId xmlns:a16="http://schemas.microsoft.com/office/drawing/2014/main" id="{183568CE-E211-4224-8FE4-2601E818AC0D}"/>
              </a:ext>
            </a:extLst>
          </p:cNvPr>
          <p:cNvSpPr/>
          <p:nvPr/>
        </p:nvSpPr>
        <p:spPr>
          <a:xfrm>
            <a:off x="8775849" y="5631027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CustomShape 23">
            <a:hlinkClick r:id="" action="ppaction://noaction">
              <a:snd r:embed="rId14" name="T1_W1_11.3.wav"/>
            </a:hlinkClick>
            <a:extLst>
              <a:ext uri="{FF2B5EF4-FFF2-40B4-BE49-F238E27FC236}">
                <a16:creationId xmlns:a16="http://schemas.microsoft.com/office/drawing/2014/main" id="{3CDAEDF5-C39E-42DA-8528-28019EA1A83D}"/>
              </a:ext>
            </a:extLst>
          </p:cNvPr>
          <p:cNvSpPr/>
          <p:nvPr/>
        </p:nvSpPr>
        <p:spPr>
          <a:xfrm>
            <a:off x="10145239" y="314367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24">
            <a:hlinkClick r:id="" action="ppaction://noaction">
              <a:snd r:embed="rId15" name="T1_W1_11.4.wav"/>
            </a:hlinkClick>
            <a:extLst>
              <a:ext uri="{FF2B5EF4-FFF2-40B4-BE49-F238E27FC236}">
                <a16:creationId xmlns:a16="http://schemas.microsoft.com/office/drawing/2014/main" id="{DF7FECEF-6F4E-4A1E-9814-F661FD3C0F92}"/>
              </a:ext>
            </a:extLst>
          </p:cNvPr>
          <p:cNvSpPr/>
          <p:nvPr/>
        </p:nvSpPr>
        <p:spPr>
          <a:xfrm>
            <a:off x="10140221" y="364385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5">
            <a:hlinkClick r:id="" action="ppaction://noaction">
              <a:snd r:embed="rId16" name="T1_W1_11.5.wav"/>
            </a:hlinkClick>
            <a:extLst>
              <a:ext uri="{FF2B5EF4-FFF2-40B4-BE49-F238E27FC236}">
                <a16:creationId xmlns:a16="http://schemas.microsoft.com/office/drawing/2014/main" id="{3CAF8F56-9666-4F9C-83F7-9FD1D5D9EC80}"/>
              </a:ext>
            </a:extLst>
          </p:cNvPr>
          <p:cNvSpPr/>
          <p:nvPr/>
        </p:nvSpPr>
        <p:spPr>
          <a:xfrm>
            <a:off x="10140221" y="413087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6">
            <a:hlinkClick r:id="" action="ppaction://noaction">
              <a:snd r:embed="rId17" name="T1_W1_11.6.wav"/>
            </a:hlinkClick>
            <a:extLst>
              <a:ext uri="{FF2B5EF4-FFF2-40B4-BE49-F238E27FC236}">
                <a16:creationId xmlns:a16="http://schemas.microsoft.com/office/drawing/2014/main" id="{515A8980-9C31-44A9-909A-0E98EC291A54}"/>
              </a:ext>
            </a:extLst>
          </p:cNvPr>
          <p:cNvSpPr/>
          <p:nvPr/>
        </p:nvSpPr>
        <p:spPr>
          <a:xfrm>
            <a:off x="10140221" y="464973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7">
            <a:hlinkClick r:id="" action="ppaction://noaction">
              <a:snd r:embed="rId18" name="T1_W1_11.7.wav"/>
            </a:hlinkClick>
            <a:extLst>
              <a:ext uri="{FF2B5EF4-FFF2-40B4-BE49-F238E27FC236}">
                <a16:creationId xmlns:a16="http://schemas.microsoft.com/office/drawing/2014/main" id="{F1D6F17F-377A-49C9-BA92-7F7BC86CDD66}"/>
              </a:ext>
            </a:extLst>
          </p:cNvPr>
          <p:cNvSpPr/>
          <p:nvPr/>
        </p:nvSpPr>
        <p:spPr>
          <a:xfrm>
            <a:off x="10140221" y="518894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3">
            <a:hlinkClick r:id="" action="ppaction://noaction">
              <a:snd r:embed="rId19" name="T1_W1_11.2.wav"/>
            </a:hlinkClick>
            <a:extLst>
              <a:ext uri="{FF2B5EF4-FFF2-40B4-BE49-F238E27FC236}">
                <a16:creationId xmlns:a16="http://schemas.microsoft.com/office/drawing/2014/main" id="{C14461A8-EE1D-45F7-BC4B-456F27F86BEC}"/>
              </a:ext>
            </a:extLst>
          </p:cNvPr>
          <p:cNvSpPr/>
          <p:nvPr/>
        </p:nvSpPr>
        <p:spPr>
          <a:xfrm>
            <a:off x="10136936" y="260870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Picture 5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9832E03-2609-4098-9BDE-BF38C5343C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7545201" y="69009"/>
            <a:ext cx="1732661" cy="1460510"/>
          </a:xfrm>
          <a:prstGeom prst="rect">
            <a:avLst/>
          </a:prstGeom>
        </p:spPr>
      </p:pic>
      <p:sp>
        <p:nvSpPr>
          <p:cNvPr id="5" name="CustomShape 28">
            <a:hlinkClick r:id="" action="ppaction://noaction">
              <a:snd r:embed="rId21" name="T1_W1_11.8.wav"/>
            </a:hlinkClick>
            <a:extLst>
              <a:ext uri="{FF2B5EF4-FFF2-40B4-BE49-F238E27FC236}">
                <a16:creationId xmlns:a16="http://schemas.microsoft.com/office/drawing/2014/main" id="{0B8B4ABA-F18D-CA5B-9C3B-777F2C1F46C3}"/>
              </a:ext>
            </a:extLst>
          </p:cNvPr>
          <p:cNvSpPr/>
          <p:nvPr/>
        </p:nvSpPr>
        <p:spPr>
          <a:xfrm>
            <a:off x="10140221" y="565608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hlinkClick r:id="" action="ppaction://noaction">
                  <a:snd r:embed="rId22" name="Rot_T1_W1-11.1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3552363458"/>
              </p:ext>
            </p:extLst>
          </p:nvPr>
        </p:nvGraphicFramePr>
        <p:xfrm>
          <a:off x="293746" y="1353441"/>
          <a:ext cx="7158614" cy="5099888"/>
        </p:xfrm>
        <a:graphic>
          <a:graphicData uri="http://schemas.openxmlformats.org/drawingml/2006/table">
            <a:tbl>
              <a:tblPr/>
              <a:tblGrid>
                <a:gridCol w="9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Ronja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Matthias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Martin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Annalena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Andreas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Nadine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Hannah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David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Lisa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Tobias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Ahmet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Katrin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Azra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Hasan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>
                          <a:solidFill>
                            <a:srgbClr val="2E94AF"/>
                          </a:solidFill>
                          <a:latin typeface="Century gothic"/>
                        </a:rPr>
                        <a:t>Lara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Lias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83148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1003792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In the afternoon, Herr Lehmann takes the register again.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60" y="496628"/>
            <a:ext cx="9328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But he has got in a muddle.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438673" y="13987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430607" y="202544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428066" y="267954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428066" y="329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428066" y="395222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430518" y="459316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D292464F-5EB3-4D20-B00B-5408E08E2065}"/>
              </a:ext>
            </a:extLst>
          </p:cNvPr>
          <p:cNvSpPr/>
          <p:nvPr/>
        </p:nvSpPr>
        <p:spPr>
          <a:xfrm>
            <a:off x="1264502" y="1479711"/>
            <a:ext cx="2686561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2E3EF-7176-4693-97E4-E5484854B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4332818" y="1491449"/>
            <a:ext cx="287942" cy="420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E244F2-188E-46F2-9D29-DCFA8305AB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83587" y="1542819"/>
            <a:ext cx="273474" cy="383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F7A99-47A8-4A9B-A653-D87D14189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287725" y="2173913"/>
            <a:ext cx="273474" cy="383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C08CC-418D-4EB9-809F-95CDF230B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1215707" y="2137546"/>
            <a:ext cx="287942" cy="420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5EAA8-2A9F-496F-843B-41D4F58F6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15307" y="2757494"/>
            <a:ext cx="273474" cy="383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16BF39-8B0F-42E3-95A6-A6D4AAFD8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1203894" y="2753041"/>
            <a:ext cx="287942" cy="420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BF566-CB22-45D9-8D80-D0FE11835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3400232"/>
            <a:ext cx="273474" cy="383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3EBB8C-FDCC-4348-82C5-FFEC99A93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4300839" y="3400232"/>
            <a:ext cx="287942" cy="4201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A4286A-CADF-48B9-AA92-39A67841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4332818" y="4060608"/>
            <a:ext cx="287942" cy="420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043897-F718-4EF5-9FD6-B521ED29A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4013142"/>
            <a:ext cx="273474" cy="383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B74B4-AC03-453E-B7CC-ACD1E4E6EF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32818" y="4691920"/>
            <a:ext cx="273474" cy="383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CD59B7-690E-4779-8E00-CB296F8F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1212803" y="4727708"/>
            <a:ext cx="287942" cy="420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860CF1-4A46-4889-BE03-BC7D28D85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4280491" y="5297581"/>
            <a:ext cx="287942" cy="420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E2E0DD-F469-4DDA-B03A-ED4BAD07D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30175" y="5349114"/>
            <a:ext cx="273474" cy="383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B8AEED-189D-4DB2-8972-BCB583D94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14899" r="17129" b="11582"/>
          <a:stretch/>
        </p:blipFill>
        <p:spPr>
          <a:xfrm>
            <a:off x="4315307" y="5910849"/>
            <a:ext cx="287942" cy="42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23F41E-7142-44A2-A56C-5A2C520C75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64502" y="5977626"/>
            <a:ext cx="273474" cy="383746"/>
          </a:xfrm>
          <a:prstGeom prst="rect">
            <a:avLst/>
          </a:prstGeom>
        </p:spPr>
      </p:pic>
      <p:sp>
        <p:nvSpPr>
          <p:cNvPr id="35" name="CustomShape 12">
            <a:extLst>
              <a:ext uri="{FF2B5EF4-FFF2-40B4-BE49-F238E27FC236}">
                <a16:creationId xmlns:a16="http://schemas.microsoft.com/office/drawing/2014/main" id="{D060644D-1B03-4378-8D52-846578A26D90}"/>
              </a:ext>
            </a:extLst>
          </p:cNvPr>
          <p:cNvSpPr/>
          <p:nvPr/>
        </p:nvSpPr>
        <p:spPr>
          <a:xfrm>
            <a:off x="1228009" y="2094724"/>
            <a:ext cx="2618958" cy="50311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872B1216-268A-4602-9D85-4FF73B7EF433}"/>
              </a:ext>
            </a:extLst>
          </p:cNvPr>
          <p:cNvSpPr/>
          <p:nvPr/>
        </p:nvSpPr>
        <p:spPr>
          <a:xfrm>
            <a:off x="1199801" y="2747468"/>
            <a:ext cx="2647166" cy="48735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12">
            <a:extLst>
              <a:ext uri="{FF2B5EF4-FFF2-40B4-BE49-F238E27FC236}">
                <a16:creationId xmlns:a16="http://schemas.microsoft.com/office/drawing/2014/main" id="{8255342A-3882-423D-9850-53D834F334D4}"/>
              </a:ext>
            </a:extLst>
          </p:cNvPr>
          <p:cNvSpPr/>
          <p:nvPr/>
        </p:nvSpPr>
        <p:spPr>
          <a:xfrm>
            <a:off x="1245360" y="3374447"/>
            <a:ext cx="2601608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2">
            <a:extLst>
              <a:ext uri="{FF2B5EF4-FFF2-40B4-BE49-F238E27FC236}">
                <a16:creationId xmlns:a16="http://schemas.microsoft.com/office/drawing/2014/main" id="{E1623140-1369-4468-B04D-88B750D74A29}"/>
              </a:ext>
            </a:extLst>
          </p:cNvPr>
          <p:cNvSpPr/>
          <p:nvPr/>
        </p:nvSpPr>
        <p:spPr>
          <a:xfrm>
            <a:off x="4332818" y="4013142"/>
            <a:ext cx="2266102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12">
            <a:extLst>
              <a:ext uri="{FF2B5EF4-FFF2-40B4-BE49-F238E27FC236}">
                <a16:creationId xmlns:a16="http://schemas.microsoft.com/office/drawing/2014/main" id="{657B88A7-6BDD-45DC-9927-063A9201546B}"/>
              </a:ext>
            </a:extLst>
          </p:cNvPr>
          <p:cNvSpPr/>
          <p:nvPr/>
        </p:nvSpPr>
        <p:spPr>
          <a:xfrm>
            <a:off x="4315307" y="4633121"/>
            <a:ext cx="2318429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12">
            <a:extLst>
              <a:ext uri="{FF2B5EF4-FFF2-40B4-BE49-F238E27FC236}">
                <a16:creationId xmlns:a16="http://schemas.microsoft.com/office/drawing/2014/main" id="{0756DB08-3822-485B-9842-0CDDDF5DF4A4}"/>
              </a:ext>
            </a:extLst>
          </p:cNvPr>
          <p:cNvSpPr/>
          <p:nvPr/>
        </p:nvSpPr>
        <p:spPr>
          <a:xfrm>
            <a:off x="1228008" y="5276864"/>
            <a:ext cx="2601607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2">
            <a:extLst>
              <a:ext uri="{FF2B5EF4-FFF2-40B4-BE49-F238E27FC236}">
                <a16:creationId xmlns:a16="http://schemas.microsoft.com/office/drawing/2014/main" id="{F37112BF-87B5-4557-99D8-BD999CD721CE}"/>
              </a:ext>
            </a:extLst>
          </p:cNvPr>
          <p:cNvSpPr/>
          <p:nvPr/>
        </p:nvSpPr>
        <p:spPr>
          <a:xfrm>
            <a:off x="4280490" y="5910849"/>
            <a:ext cx="2318429" cy="484688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74FEAD-49A3-4960-80C8-0F7C697FEB88}"/>
              </a:ext>
            </a:extLst>
          </p:cNvPr>
          <p:cNvSpPr/>
          <p:nvPr/>
        </p:nvSpPr>
        <p:spPr>
          <a:xfrm>
            <a:off x="418985" y="52219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521E49-C6CE-4104-8425-7324F8B2EC12}"/>
              </a:ext>
            </a:extLst>
          </p:cNvPr>
          <p:cNvSpPr/>
          <p:nvPr/>
        </p:nvSpPr>
        <p:spPr>
          <a:xfrm>
            <a:off x="428066" y="586930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69DD6C76-4937-4D5E-85E9-83F8ACCC75F2}"/>
              </a:ext>
            </a:extLst>
          </p:cNvPr>
          <p:cNvSpPr/>
          <p:nvPr/>
        </p:nvSpPr>
        <p:spPr>
          <a:xfrm>
            <a:off x="101160" y="847456"/>
            <a:ext cx="11143850" cy="46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Maria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helps. She writes a note by the side. Who is present? Who is absent?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DECF0-2370-4449-AFF6-3AD756178933}"/>
              </a:ext>
            </a:extLst>
          </p:cNvPr>
          <p:cNvSpPr txBox="1"/>
          <p:nvPr/>
        </p:nvSpPr>
        <p:spPr>
          <a:xfrm>
            <a:off x="7491324" y="14337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C0AD17-BD19-4511-8FC3-AD694A01481B}"/>
              </a:ext>
            </a:extLst>
          </p:cNvPr>
          <p:cNvSpPr txBox="1"/>
          <p:nvPr/>
        </p:nvSpPr>
        <p:spPr>
          <a:xfrm>
            <a:off x="7550959" y="2074618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D60E80-CEF2-46D0-ABAB-AD119CB9EC53}"/>
              </a:ext>
            </a:extLst>
          </p:cNvPr>
          <p:cNvSpPr txBox="1"/>
          <p:nvPr/>
        </p:nvSpPr>
        <p:spPr>
          <a:xfrm>
            <a:off x="7537416" y="274432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AD3418-82DA-482B-BD8C-0336017C9A02}"/>
              </a:ext>
            </a:extLst>
          </p:cNvPr>
          <p:cNvSpPr txBox="1"/>
          <p:nvPr/>
        </p:nvSpPr>
        <p:spPr>
          <a:xfrm>
            <a:off x="7550959" y="342900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4AAD5F-7EF2-4B0B-9541-D8DB4AA317ED}"/>
              </a:ext>
            </a:extLst>
          </p:cNvPr>
          <p:cNvSpPr txBox="1"/>
          <p:nvPr/>
        </p:nvSpPr>
        <p:spPr>
          <a:xfrm>
            <a:off x="7550959" y="40200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1A2260-5DA6-4284-A22E-F027ACD6E4FC}"/>
              </a:ext>
            </a:extLst>
          </p:cNvPr>
          <p:cNvSpPr txBox="1"/>
          <p:nvPr/>
        </p:nvSpPr>
        <p:spPr>
          <a:xfrm>
            <a:off x="7550959" y="463090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376B26-86A6-4559-8FA8-74701A261B92}"/>
              </a:ext>
            </a:extLst>
          </p:cNvPr>
          <p:cNvSpPr txBox="1"/>
          <p:nvPr/>
        </p:nvSpPr>
        <p:spPr>
          <a:xfrm>
            <a:off x="7564751" y="5297581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FC918-8691-415D-B637-88D9C6788871}"/>
              </a:ext>
            </a:extLst>
          </p:cNvPr>
          <p:cNvSpPr txBox="1"/>
          <p:nvPr/>
        </p:nvSpPr>
        <p:spPr>
          <a:xfrm>
            <a:off x="7603727" y="592469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52" name="Picture 5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29417E3-A620-49D3-8A6B-CFC6BD7B3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 flipH="1">
            <a:off x="10163192" y="1468901"/>
            <a:ext cx="1959808" cy="18724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90196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37311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24965" y="16252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1" name="Google Shape;267;p11">
            <a:extLst>
              <a:ext uri="{FF2B5EF4-FFF2-40B4-BE49-F238E27FC236}">
                <a16:creationId xmlns:a16="http://schemas.microsoft.com/office/drawing/2014/main" id="{CA3F283A-CB4A-4152-83DD-9A59B0A7D03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590585" y="3894904"/>
            <a:ext cx="2325872" cy="22987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C0A01589-1E97-401F-A1B8-6AB0F39BABE9}"/>
              </a:ext>
            </a:extLst>
          </p:cNvPr>
          <p:cNvSpPr/>
          <p:nvPr/>
        </p:nvSpPr>
        <p:spPr>
          <a:xfrm>
            <a:off x="2703997" y="5642209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/>
                <a:ea typeface="Century Gothic"/>
              </a:rPr>
              <a:t>Lukas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Google Shape;271;p11">
            <a:extLst>
              <a:ext uri="{FF2B5EF4-FFF2-40B4-BE49-F238E27FC236}">
                <a16:creationId xmlns:a16="http://schemas.microsoft.com/office/drawing/2014/main" id="{DA4B28E4-21A6-4CFE-9805-CB0F608C79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98958" y="2563267"/>
            <a:ext cx="1266520" cy="1331637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AA527ACB-D4AA-4160-8091-FBCBB0F96CF8}"/>
              </a:ext>
            </a:extLst>
          </p:cNvPr>
          <p:cNvSpPr/>
          <p:nvPr/>
        </p:nvSpPr>
        <p:spPr>
          <a:xfrm>
            <a:off x="7782821" y="3491721"/>
            <a:ext cx="1045050" cy="47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Maria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4AD3557E-2194-4C64-8B2D-4C651F43132B}"/>
              </a:ext>
            </a:extLst>
          </p:cNvPr>
          <p:cNvSpPr/>
          <p:nvPr/>
        </p:nvSpPr>
        <p:spPr>
          <a:xfrm rot="11406911" flipH="1">
            <a:off x="5182422" y="3795066"/>
            <a:ext cx="2036968" cy="1917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987EFDBC-A1D9-4EBE-8F2B-489254BBDD6C}"/>
              </a:ext>
            </a:extLst>
          </p:cNvPr>
          <p:cNvSpPr/>
          <p:nvPr/>
        </p:nvSpPr>
        <p:spPr>
          <a:xfrm>
            <a:off x="4959285" y="3162396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37833" y="224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Ronja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8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55075" y="173470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75" y="3693709"/>
            <a:ext cx="3040925" cy="27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82" y="3622799"/>
            <a:ext cx="3040926" cy="28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915562" y="1594142"/>
          <a:ext cx="8667402" cy="4552660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[a]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[a]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Tag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danke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was?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[a]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[a]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3" name="T1_W1_2.6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5" name="T1_W1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6" name="T1_W1_2.8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07160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7" name="T1_W1_2.3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8" name="T1_W1_2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CustomShape 7">
            <a:extLst>
              <a:ext uri="{FF2B5EF4-FFF2-40B4-BE49-F238E27FC236}">
                <a16:creationId xmlns:a16="http://schemas.microsoft.com/office/drawing/2014/main" id="{183B9D2B-F430-46B3-AA4C-00519103D9E7}"/>
              </a:ext>
            </a:extLst>
          </p:cNvPr>
          <p:cNvSpPr/>
          <p:nvPr/>
        </p:nvSpPr>
        <p:spPr>
          <a:xfrm rot="11406911" flipH="1">
            <a:off x="3606999" y="2268120"/>
            <a:ext cx="872538" cy="4996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FB697-F784-4034-8ED1-5A36CB59414F}"/>
              </a:ext>
            </a:extLst>
          </p:cNvPr>
          <p:cNvGrpSpPr/>
          <p:nvPr/>
        </p:nvGrpSpPr>
        <p:grpSpPr>
          <a:xfrm>
            <a:off x="3419123" y="2871683"/>
            <a:ext cx="1206718" cy="634006"/>
            <a:chOff x="5117144" y="2600029"/>
            <a:chExt cx="2113201" cy="1075672"/>
          </a:xfrm>
        </p:grpSpPr>
        <p:pic>
          <p:nvPicPr>
            <p:cNvPr id="24" name="Picture 9" descr="See the source image">
              <a:extLst>
                <a:ext uri="{FF2B5EF4-FFF2-40B4-BE49-F238E27FC236}">
                  <a16:creationId xmlns:a16="http://schemas.microsoft.com/office/drawing/2014/main" id="{7D8B6989-3DBF-432F-8614-6B704F11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144" y="2600029"/>
              <a:ext cx="1134345" cy="102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See the source image">
              <a:extLst>
                <a:ext uri="{FF2B5EF4-FFF2-40B4-BE49-F238E27FC236}">
                  <a16:creationId xmlns:a16="http://schemas.microsoft.com/office/drawing/2014/main" id="{D1C61716-66B2-49CA-B383-847CB0669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600029"/>
              <a:ext cx="1134345" cy="10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Calendar, Date, Mark, Day, Hand, Pencil">
            <a:extLst>
              <a:ext uri="{FF2B5EF4-FFF2-40B4-BE49-F238E27FC236}">
                <a16:creationId xmlns:a16="http://schemas.microsoft.com/office/drawing/2014/main" id="{298BEF4A-92F1-441A-B4A0-F00257AB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04" y="3577553"/>
            <a:ext cx="908047" cy="5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anks, Thank You, Message, Grateful, Appreciation">
            <a:extLst>
              <a:ext uri="{FF2B5EF4-FFF2-40B4-BE49-F238E27FC236}">
                <a16:creationId xmlns:a16="http://schemas.microsoft.com/office/drawing/2014/main" id="{D4409CF3-9994-42E0-8237-FFDB300C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94" y="4289395"/>
            <a:ext cx="775982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, Mark, Ok, Perfect, Check, Done, Sign, Good, Green">
            <a:extLst>
              <a:ext uri="{FF2B5EF4-FFF2-40B4-BE49-F238E27FC236}">
                <a16:creationId xmlns:a16="http://schemas.microsoft.com/office/drawing/2014/main" id="{26B05843-4ACF-43F6-A28B-7924FEDD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89" y="488353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mics, Interrogation, Question, Speech Bubble, Cartoon">
            <a:extLst>
              <a:ext uri="{FF2B5EF4-FFF2-40B4-BE49-F238E27FC236}">
                <a16:creationId xmlns:a16="http://schemas.microsoft.com/office/drawing/2014/main" id="{6003ADDC-7FCC-44A8-A4C3-527201A0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0" y="5516367"/>
            <a:ext cx="716024" cy="5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2572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62" y="29144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A picture containing text, clipart&#10;&#10;Description automatically generated">
            <a:hlinkClick r:id="" action="ppaction://noaction">
              <a:snd r:embed="rId15" name="T1_W1_2.2.wav"/>
            </a:hlinkClick>
            <a:extLst>
              <a:ext uri="{FF2B5EF4-FFF2-40B4-BE49-F238E27FC236}">
                <a16:creationId xmlns:a16="http://schemas.microsoft.com/office/drawing/2014/main" id="{AF48EA99-7432-437F-50F8-492A2881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43741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CustomShape 6">
            <a:extLst>
              <a:ext uri="{FF2B5EF4-FFF2-40B4-BE49-F238E27FC236}">
                <a16:creationId xmlns:a16="http://schemas.microsoft.com/office/drawing/2014/main" id="{D4748842-C0E8-48E7-A707-4ADD2D5870D1}"/>
              </a:ext>
            </a:extLst>
          </p:cNvPr>
          <p:cNvSpPr/>
          <p:nvPr/>
        </p:nvSpPr>
        <p:spPr>
          <a:xfrm>
            <a:off x="877404" y="822774"/>
            <a:ext cx="3534634" cy="1432513"/>
          </a:xfrm>
          <a:prstGeom prst="wedgeRoundRectCallout">
            <a:avLst>
              <a:gd name="adj1" fmla="val 64803"/>
              <a:gd name="adj2" fmla="val 990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Guten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Morgen!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5006A026-EB95-4349-AEE1-6B163E9315B5}"/>
              </a:ext>
            </a:extLst>
          </p:cNvPr>
          <p:cNvSpPr/>
          <p:nvPr/>
        </p:nvSpPr>
        <p:spPr>
          <a:xfrm>
            <a:off x="6541908" y="629511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Hallo!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9" descr="See the source image">
            <a:extLst>
              <a:ext uri="{FF2B5EF4-FFF2-40B4-BE49-F238E27FC236}">
                <a16:creationId xmlns:a16="http://schemas.microsoft.com/office/drawing/2014/main" id="{B5CB7E65-A4DA-42E3-80CB-3A354A2D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03" y="3081867"/>
            <a:ext cx="2465412" cy="22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See the source image">
            <a:extLst>
              <a:ext uri="{FF2B5EF4-FFF2-40B4-BE49-F238E27FC236}">
                <a16:creationId xmlns:a16="http://schemas.microsoft.com/office/drawing/2014/main" id="{4ED12A50-AD36-442A-9E25-4C8C79A2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9571" y="3081867"/>
            <a:ext cx="2465412" cy="23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180370-62D3-3C29-71D6-0732C87B3E68}"/>
              </a:ext>
            </a:extLst>
          </p:cNvPr>
          <p:cNvGrpSpPr/>
          <p:nvPr/>
        </p:nvGrpSpPr>
        <p:grpSpPr>
          <a:xfrm>
            <a:off x="444805" y="3429000"/>
            <a:ext cx="3534634" cy="2701445"/>
            <a:chOff x="444805" y="3429000"/>
            <a:chExt cx="3534634" cy="270144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2CBB4F4-4506-9929-1A14-D37A1E5A166F}"/>
                </a:ext>
              </a:extLst>
            </p:cNvPr>
            <p:cNvSpPr/>
            <p:nvPr/>
          </p:nvSpPr>
          <p:spPr>
            <a:xfrm>
              <a:off x="444805" y="3429000"/>
              <a:ext cx="3534634" cy="2701445"/>
            </a:xfrm>
            <a:prstGeom prst="wedgeRoundRectCallout">
              <a:avLst/>
            </a:prstGeom>
            <a:solidFill>
              <a:srgbClr val="002060"/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(Hello!) is more formal than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(Hi!). You would usually say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a friend and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your teacher.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FF7631-DCA0-B16C-15D3-F65EC7DAE004}"/>
                </a:ext>
              </a:extLst>
            </p:cNvPr>
            <p:cNvSpPr txBox="1"/>
            <p:nvPr/>
          </p:nvSpPr>
          <p:spPr>
            <a:xfrm>
              <a:off x="611618" y="3810226"/>
              <a:ext cx="3212543" cy="224676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Guten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Morgen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(Good morning!) is more formal than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(Hi!). You would usually say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!’ to a friend and ‘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Guten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Morgen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!’ to your teacher.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A6C01A0-FA95-7D87-B4F0-F1243C7F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4623396" y="515148"/>
            <a:ext cx="2063226" cy="17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51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nd Shake, Hand, Business, Deal, Shake, Cooperation">
            <a:extLst>
              <a:ext uri="{FF2B5EF4-FFF2-40B4-BE49-F238E27FC236}">
                <a16:creationId xmlns:a16="http://schemas.microsoft.com/office/drawing/2014/main" id="{D400DEB3-A5AB-4049-965C-0797ABBD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8" y="-184056"/>
            <a:ext cx="6979920" cy="42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97546" y="1565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1109" y="70480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Shaking hands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7" name="CustomShape 6">
            <a:extLst>
              <a:ext uri="{FF2B5EF4-FFF2-40B4-BE49-F238E27FC236}">
                <a16:creationId xmlns:a16="http://schemas.microsoft.com/office/drawing/2014/main" id="{F4831722-07BC-429B-9C33-3B2E87BF637A}"/>
              </a:ext>
            </a:extLst>
          </p:cNvPr>
          <p:cNvSpPr/>
          <p:nvPr/>
        </p:nvSpPr>
        <p:spPr>
          <a:xfrm>
            <a:off x="315279" y="2497943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Germans love shaking hands!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 is common to shake hands when you arrive, and then again when you leave.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6CE08482-6E5A-4A79-95B6-5DE5A4F48946}"/>
              </a:ext>
            </a:extLst>
          </p:cNvPr>
          <p:cNvSpPr/>
          <p:nvPr/>
        </p:nvSpPr>
        <p:spPr>
          <a:xfrm>
            <a:off x="4723989" y="4781884"/>
            <a:ext cx="643253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round the class shaking hands with your friends, saying either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Guten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Morgen’ or ‘Hallo’.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C377E7A-45D3-47C7-9846-FD7C1A6C3F25}"/>
              </a:ext>
            </a:extLst>
          </p:cNvPr>
          <p:cNvSpPr/>
          <p:nvPr/>
        </p:nvSpPr>
        <p:spPr>
          <a:xfrm>
            <a:off x="1463040" y="4495704"/>
            <a:ext cx="1719534" cy="933342"/>
          </a:xfrm>
          <a:prstGeom prst="wedgeEllipseCallout">
            <a:avLst>
              <a:gd name="adj1" fmla="val -114166"/>
              <a:gd name="adj2" fmla="val 9981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Morgen!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7CF978-28EE-445B-A9B8-A27579135AAE}"/>
              </a:ext>
            </a:extLst>
          </p:cNvPr>
          <p:cNvSpPr/>
          <p:nvPr/>
        </p:nvSpPr>
        <p:spPr>
          <a:xfrm>
            <a:off x="2042160" y="5471532"/>
            <a:ext cx="1463040" cy="933342"/>
          </a:xfrm>
          <a:prstGeom prst="wedgeEllipseCallout">
            <a:avLst>
              <a:gd name="adj1" fmla="val 134792"/>
              <a:gd name="adj2" fmla="val 508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76" name="Picture 4" descr="Hands, Shake, Drawing, Line Drawing, Line Art">
            <a:extLst>
              <a:ext uri="{FF2B5EF4-FFF2-40B4-BE49-F238E27FC236}">
                <a16:creationId xmlns:a16="http://schemas.microsoft.com/office/drawing/2014/main" id="{0F7BE549-9E9F-4BA0-A640-9BA3DF49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6" y="5938203"/>
            <a:ext cx="1719534" cy="6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7" name="T1_W1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041A01-DD41-4984-A27B-80B273396E84}"/>
              </a:ext>
            </a:extLst>
          </p:cNvPr>
          <p:cNvGrpSpPr/>
          <p:nvPr/>
        </p:nvGrpSpPr>
        <p:grpSpPr>
          <a:xfrm>
            <a:off x="2287381" y="3087361"/>
            <a:ext cx="3169440" cy="3188880"/>
            <a:chOff x="2165520" y="2971800"/>
            <a:chExt cx="3169440" cy="3188880"/>
          </a:xfrm>
        </p:grpSpPr>
        <p:pic>
          <p:nvPicPr>
            <p:cNvPr id="20" name="Google Shape;267;p11">
              <a:extLst>
                <a:ext uri="{FF2B5EF4-FFF2-40B4-BE49-F238E27FC236}">
                  <a16:creationId xmlns:a16="http://schemas.microsoft.com/office/drawing/2014/main" id="{86473017-2630-4B08-A0D4-2DB9E1E3FAAB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2165520" y="2971800"/>
              <a:ext cx="3169440" cy="3188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1">
              <a:hlinkClick r:id="" action="ppaction://noaction">
                <a:snd r:embed="rId3" name="T1_W1_9.1.wav"/>
              </a:hlinkClick>
              <a:extLst>
                <a:ext uri="{FF2B5EF4-FFF2-40B4-BE49-F238E27FC236}">
                  <a16:creationId xmlns:a16="http://schemas.microsoft.com/office/drawing/2014/main" id="{BF4FDF27-FF07-4EAA-B576-9B53341996BC}"/>
                </a:ext>
              </a:extLst>
            </p:cNvPr>
            <p:cNvSpPr/>
            <p:nvPr/>
          </p:nvSpPr>
          <p:spPr>
            <a:xfrm>
              <a:off x="2507520" y="5405039"/>
              <a:ext cx="248544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Lukas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B4FA6-2E93-4DEF-AA2B-93FFE31A626D}"/>
              </a:ext>
            </a:extLst>
          </p:cNvPr>
          <p:cNvGrpSpPr/>
          <p:nvPr/>
        </p:nvGrpSpPr>
        <p:grpSpPr>
          <a:xfrm>
            <a:off x="8239949" y="258660"/>
            <a:ext cx="1963080" cy="2023178"/>
            <a:chOff x="8239949" y="258660"/>
            <a:chExt cx="1963080" cy="2023178"/>
          </a:xfrm>
        </p:grpSpPr>
        <p:pic>
          <p:nvPicPr>
            <p:cNvPr id="32" name="Google Shape;271;p11">
              <a:extLst>
                <a:ext uri="{FF2B5EF4-FFF2-40B4-BE49-F238E27FC236}">
                  <a16:creationId xmlns:a16="http://schemas.microsoft.com/office/drawing/2014/main" id="{6615BAFC-C451-4B4C-A424-AA1B203B8A5C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CustomShape 4">
              <a:hlinkClick r:id="" action="ppaction://noaction">
                <a:snd r:embed="rId5" name="T1_W1_9.3.wav"/>
              </a:hlinkClick>
              <a:extLst>
                <a:ext uri="{FF2B5EF4-FFF2-40B4-BE49-F238E27FC236}">
                  <a16:creationId xmlns:a16="http://schemas.microsoft.com/office/drawing/2014/main" id="{AD8F017D-6BE0-4051-A02E-DDCE528E83D9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Maria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CustomShape 7">
            <a:extLst>
              <a:ext uri="{FF2B5EF4-FFF2-40B4-BE49-F238E27FC236}">
                <a16:creationId xmlns:a16="http://schemas.microsoft.com/office/drawing/2014/main" id="{50D15758-158B-47F3-BEE8-95438BBD67E3}"/>
              </a:ext>
            </a:extLst>
          </p:cNvPr>
          <p:cNvSpPr/>
          <p:nvPr/>
        </p:nvSpPr>
        <p:spPr>
          <a:xfrm rot="10800000" flipH="1">
            <a:off x="5514012" y="1196858"/>
            <a:ext cx="3001625" cy="21699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6FF43862-99C6-476A-B974-47F1A086AD06}"/>
              </a:ext>
            </a:extLst>
          </p:cNvPr>
          <p:cNvSpPr/>
          <p:nvPr/>
        </p:nvSpPr>
        <p:spPr>
          <a:xfrm>
            <a:off x="3389498" y="534142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Lukas...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id="{9EA213A2-8139-43B9-92F9-76F404CA29AB}"/>
              </a:ext>
            </a:extLst>
          </p:cNvPr>
          <p:cNvSpPr/>
          <p:nvPr/>
        </p:nvSpPr>
        <p:spPr>
          <a:xfrm>
            <a:off x="1328280" y="2881347"/>
            <a:ext cx="1796760" cy="822960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hier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F1A69A6A-E690-4ED1-BC55-2EF059EA8751}"/>
              </a:ext>
            </a:extLst>
          </p:cNvPr>
          <p:cNvSpPr/>
          <p:nvPr/>
        </p:nvSpPr>
        <p:spPr>
          <a:xfrm>
            <a:off x="1147391" y="3825011"/>
            <a:ext cx="157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CustomShape 3">
            <a:extLst>
              <a:ext uri="{FF2B5EF4-FFF2-40B4-BE49-F238E27FC236}">
                <a16:creationId xmlns:a16="http://schemas.microsoft.com/office/drawing/2014/main" id="{11B1B5F0-09F5-4E79-9713-71993E56BB20}"/>
              </a:ext>
            </a:extLst>
          </p:cNvPr>
          <p:cNvSpPr/>
          <p:nvPr/>
        </p:nvSpPr>
        <p:spPr>
          <a:xfrm>
            <a:off x="4078880" y="1764720"/>
            <a:ext cx="153900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9">
            <a:extLst>
              <a:ext uri="{FF2B5EF4-FFF2-40B4-BE49-F238E27FC236}">
                <a16:creationId xmlns:a16="http://schemas.microsoft.com/office/drawing/2014/main" id="{914EA68E-70D9-48A4-BC38-B1E5CA67DED8}"/>
              </a:ext>
            </a:extLst>
          </p:cNvPr>
          <p:cNvSpPr/>
          <p:nvPr/>
        </p:nvSpPr>
        <p:spPr>
          <a:xfrm>
            <a:off x="5505319" y="1824611"/>
            <a:ext cx="1539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[there]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EDF09B91-CA27-4998-8C6A-5297F46A3D87}"/>
              </a:ext>
            </a:extLst>
          </p:cNvPr>
          <p:cNvSpPr/>
          <p:nvPr/>
        </p:nvSpPr>
        <p:spPr>
          <a:xfrm>
            <a:off x="3417352" y="541846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Maria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6F10965-991D-0931-17E2-BF2484BB3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1417839" y="532747"/>
            <a:ext cx="2063226" cy="17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</Words>
  <Application>Microsoft Office PowerPoint</Application>
  <PresentationFormat>Widescreen</PresentationFormat>
  <Paragraphs>335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Kultur</vt:lpstr>
      <vt:lpstr>hören</vt:lpstr>
      <vt:lpstr>Sein</vt:lpstr>
      <vt:lpstr>hören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2023-07-13T14:36:56Z</dcterms:modified>
</cp:coreProperties>
</file>