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57" r:id="rId2"/>
    <p:sldId id="402" r:id="rId3"/>
    <p:sldId id="367" r:id="rId4"/>
    <p:sldId id="403" r:id="rId5"/>
    <p:sldId id="407" r:id="rId6"/>
    <p:sldId id="371" r:id="rId7"/>
    <p:sldId id="377" r:id="rId8"/>
    <p:sldId id="379" r:id="rId9"/>
    <p:sldId id="372" r:id="rId10"/>
    <p:sldId id="929" r:id="rId11"/>
    <p:sldId id="406" r:id="rId12"/>
    <p:sldId id="408" r:id="rId13"/>
    <p:sldId id="405" r:id="rId14"/>
    <p:sldId id="38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3838"/>
    <a:srgbClr val="00B0F0"/>
    <a:srgbClr val="29C1FA"/>
    <a:srgbClr val="FF0066"/>
    <a:srgbClr val="FFD319"/>
    <a:srgbClr val="F9D8A3"/>
    <a:srgbClr val="5FAD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15" autoAdjust="0"/>
    <p:restoredTop sz="67318" autoAdjust="0"/>
  </p:normalViewPr>
  <p:slideViewPr>
    <p:cSldViewPr snapToGrid="0">
      <p:cViewPr varScale="1">
        <p:scale>
          <a:sx n="68" d="100"/>
          <a:sy n="68" d="100"/>
        </p:scale>
        <p:origin x="1052" y="60"/>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F820A155-D353-4A1E-80A4-AAE4D1F9DEE5}"/>
    <pc:docChg chg="modSld">
      <pc:chgData name="Charlotte Moss" userId="17b589c9-cb67-41ed-a894-f82ca12b573d" providerId="ADAL" clId="{F820A155-D353-4A1E-80A4-AAE4D1F9DEE5}" dt="2023-07-13T15:39:59.794" v="4" actId="20577"/>
      <pc:docMkLst>
        <pc:docMk/>
      </pc:docMkLst>
      <pc:sldChg chg="modSp mod">
        <pc:chgData name="Charlotte Moss" userId="17b589c9-cb67-41ed-a894-f82ca12b573d" providerId="ADAL" clId="{F820A155-D353-4A1E-80A4-AAE4D1F9DEE5}" dt="2023-07-13T15:31:22.857" v="1" actId="20577"/>
        <pc:sldMkLst>
          <pc:docMk/>
          <pc:sldMk cId="0" sldId="257"/>
        </pc:sldMkLst>
        <pc:spChg chg="mod">
          <ac:chgData name="Charlotte Moss" userId="17b589c9-cb67-41ed-a894-f82ca12b573d" providerId="ADAL" clId="{F820A155-D353-4A1E-80A4-AAE4D1F9DEE5}" dt="2023-07-13T15:31:22.857" v="1" actId="20577"/>
          <ac:spMkLst>
            <pc:docMk/>
            <pc:sldMk cId="0" sldId="257"/>
            <ac:spMk id="9" creationId="{C9A0E710-98FE-45EC-A32A-7523767395BD}"/>
          </ac:spMkLst>
        </pc:spChg>
      </pc:sldChg>
      <pc:sldChg chg="modNotesTx">
        <pc:chgData name="Charlotte Moss" userId="17b589c9-cb67-41ed-a894-f82ca12b573d" providerId="ADAL" clId="{F820A155-D353-4A1E-80A4-AAE4D1F9DEE5}" dt="2023-07-13T15:39:59.794" v="4" actId="20577"/>
        <pc:sldMkLst>
          <pc:docMk/>
          <pc:sldMk cId="1812511037" sldId="377"/>
        </pc:sldMkLst>
      </pc:sldChg>
      <pc:sldChg chg="modSp mod">
        <pc:chgData name="Charlotte Moss" userId="17b589c9-cb67-41ed-a894-f82ca12b573d" providerId="ADAL" clId="{F820A155-D353-4A1E-80A4-AAE4D1F9DEE5}" dt="2023-07-13T15:38:53.234" v="2" actId="20577"/>
        <pc:sldMkLst>
          <pc:docMk/>
          <pc:sldMk cId="3321596146" sldId="403"/>
        </pc:sldMkLst>
        <pc:spChg chg="mod">
          <ac:chgData name="Charlotte Moss" userId="17b589c9-cb67-41ed-a894-f82ca12b573d" providerId="ADAL" clId="{F820A155-D353-4A1E-80A4-AAE4D1F9DEE5}" dt="2023-07-13T15:38:53.234" v="2" actId="20577"/>
          <ac:spMkLst>
            <pc:docMk/>
            <pc:sldMk cId="3321596146" sldId="403"/>
            <ac:spMk id="65" creationId="{C2F19965-47C2-4BEF-A4E2-94F0CEBBFFA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13/07/2023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216000">
              <a:lnSpc>
                <a:spcPct val="100000"/>
              </a:lnSpc>
            </a:pPr>
            <a:r>
              <a:rPr lang="en-GB" sz="1800" b="0" strike="noStrike" spc="-1" dirty="0">
                <a:solidFill>
                  <a:srgbClr val="000000"/>
                </a:solidFill>
                <a:latin typeface="Calibri"/>
                <a:ea typeface="Calibri"/>
              </a:rPr>
              <a:t>Artwork by Steve Clarke. Pronoun pictures from NCELP (www.ncelp.org). All additional pictures selected from </a:t>
            </a:r>
            <a:r>
              <a:rPr lang="en-GB" sz="1800" b="0" strike="noStrike" spc="-1" dirty="0" err="1">
                <a:solidFill>
                  <a:srgbClr val="000000"/>
                </a:solidFill>
                <a:latin typeface="Calibri"/>
                <a:ea typeface="Calibri"/>
              </a:rPr>
              <a:t>Pixabay</a:t>
            </a:r>
            <a:r>
              <a:rPr lang="en-GB" sz="1800" b="0" strike="noStrike" spc="-1" dirty="0">
                <a:solidFill>
                  <a:srgbClr val="000000"/>
                </a:solidFill>
                <a:latin typeface="Calibri"/>
                <a:ea typeface="Calibri"/>
              </a:rPr>
              <a:t> and are available under a Creative Commons license, no</a:t>
            </a:r>
          </a:p>
          <a:p>
            <a:pPr marL="0" indent="-216000">
              <a:lnSpc>
                <a:spcPct val="100000"/>
              </a:lnSpc>
            </a:pPr>
            <a:r>
              <a:rPr lang="en-GB" sz="1800" b="0" strike="noStrike" spc="-1" dirty="0">
                <a:solidFill>
                  <a:srgbClr val="000000"/>
                </a:solidFill>
                <a:latin typeface="Calibri"/>
                <a:ea typeface="Calibri"/>
              </a:rPr>
              <a:t>attribution required.</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r>
              <a:rPr lang="en-GB" sz="1800" b="1" strike="noStrike" spc="-1" dirty="0">
                <a:solidFill>
                  <a:srgbClr val="002060"/>
                </a:solidFill>
                <a:latin typeface="Century Gothic"/>
                <a:ea typeface="Century Gothic"/>
              </a:rPr>
              <a:t>Phonics:  </a:t>
            </a:r>
          </a:p>
          <a:p>
            <a:pPr marL="216000" indent="-216000">
              <a:lnSpc>
                <a:spcPct val="100000"/>
              </a:lnSpc>
            </a:pPr>
            <a:r>
              <a:rPr lang="en-GB" sz="1800" b="1" i="0" strike="noStrike" spc="-1" dirty="0">
                <a:solidFill>
                  <a:srgbClr val="002060"/>
                </a:solidFill>
                <a:latin typeface="Century Gothic"/>
                <a:ea typeface="Century Gothic"/>
              </a:rPr>
              <a:t>long [u] </a:t>
            </a:r>
            <a:r>
              <a:rPr lang="de-DE"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du </a:t>
            </a: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[54] </a:t>
            </a:r>
            <a:r>
              <a:rPr lang="de-DE"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gut</a:t>
            </a: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[76] </a:t>
            </a:r>
            <a:r>
              <a:rPr lang="de-DE"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super </a:t>
            </a: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[1772]</a:t>
            </a:r>
            <a:endParaRPr lang="en-GB" sz="1800" b="0" i="0" strike="noStrike" spc="-1" dirty="0">
              <a:solidFill>
                <a:srgbClr val="002060"/>
              </a:solidFill>
              <a:latin typeface="Century Gothic"/>
              <a:ea typeface="Century Gothic"/>
            </a:endParaRPr>
          </a:p>
          <a:p>
            <a:pPr marL="216000" indent="-216000">
              <a:lnSpc>
                <a:spcPct val="100000"/>
              </a:lnSpc>
            </a:pPr>
            <a:r>
              <a:rPr lang="en-GB" sz="1800" b="1" i="0" strike="noStrike" spc="-1" dirty="0">
                <a:solidFill>
                  <a:srgbClr val="002060"/>
                </a:solidFill>
                <a:latin typeface="Century Gothic"/>
                <a:ea typeface="Century Gothic"/>
              </a:rPr>
              <a:t>short [u] </a:t>
            </a:r>
            <a:r>
              <a:rPr lang="de-DE" sz="1800" b="1" i="0" strike="noStrike" spc="-1" dirty="0">
                <a:solidFill>
                  <a:srgbClr val="002060"/>
                </a:solidFill>
                <a:latin typeface="Century Gothic"/>
                <a:ea typeface="Century Gothic"/>
              </a:rPr>
              <a:t>Punkt </a:t>
            </a:r>
            <a:r>
              <a:rPr lang="de-DE" sz="1800" b="0" i="0" strike="noStrike" spc="-1" dirty="0">
                <a:solidFill>
                  <a:srgbClr val="002060"/>
                </a:solidFill>
                <a:latin typeface="Century Gothic"/>
                <a:ea typeface="Century Gothic"/>
              </a:rPr>
              <a:t>[248] </a:t>
            </a:r>
            <a:r>
              <a:rPr lang="de-DE" sz="1800" b="1" i="0" strike="noStrike" spc="-1" dirty="0">
                <a:solidFill>
                  <a:srgbClr val="002060"/>
                </a:solidFill>
                <a:latin typeface="Century Gothic"/>
                <a:ea typeface="Century Gothic"/>
              </a:rPr>
              <a:t>Nummer </a:t>
            </a:r>
            <a:r>
              <a:rPr lang="de-DE" sz="1800" b="0" i="0" strike="noStrike" spc="-1" dirty="0">
                <a:solidFill>
                  <a:srgbClr val="002060"/>
                </a:solidFill>
                <a:latin typeface="Century Gothic"/>
                <a:ea typeface="Century Gothic"/>
              </a:rPr>
              <a:t>[806] </a:t>
            </a:r>
            <a:r>
              <a:rPr lang="de-DE" sz="1800" b="1" i="0" strike="noStrike" spc="-1" dirty="0">
                <a:solidFill>
                  <a:srgbClr val="002060"/>
                </a:solidFill>
                <a:latin typeface="Century Gothic"/>
                <a:ea typeface="Century Gothic"/>
              </a:rPr>
              <a:t>dunkel </a:t>
            </a:r>
            <a:r>
              <a:rPr lang="de-DE" sz="1800" b="0" i="0" strike="noStrike" spc="-1" dirty="0">
                <a:solidFill>
                  <a:srgbClr val="002060"/>
                </a:solidFill>
                <a:latin typeface="Century Gothic"/>
                <a:ea typeface="Century Gothic"/>
              </a:rPr>
              <a:t>[706]</a:t>
            </a:r>
          </a:p>
          <a:p>
            <a:pPr marL="216000" indent="-216000">
              <a:lnSpc>
                <a:spcPct val="100000"/>
              </a:lnSpc>
            </a:pPr>
            <a:endParaRPr lang="en-GB" sz="1800" b="1" i="0" strike="noStrike" spc="-1" dirty="0">
              <a:solidFill>
                <a:srgbClr val="002060"/>
              </a:solidFill>
              <a:latin typeface="Century Gothic"/>
              <a:ea typeface="Century Gothic"/>
            </a:endParaRPr>
          </a:p>
          <a:p>
            <a:pPr marL="0" indent="-216000">
              <a:lnSpc>
                <a:spcPct val="100000"/>
              </a:lnSpc>
            </a:pPr>
            <a:r>
              <a:rPr lang="it-IT" sz="1800" b="1" strike="noStrike" spc="-1" dirty="0" err="1">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en-US" sz="1800" b="1" i="0" strike="noStrike" spc="-1" dirty="0">
                <a:solidFill>
                  <a:srgbClr val="002060"/>
                </a:solidFill>
                <a:latin typeface="Century Gothic"/>
                <a:ea typeface="Century Gothic"/>
              </a:rPr>
              <a:t>du </a:t>
            </a:r>
            <a:r>
              <a:rPr lang="en-US" sz="1800" b="0" i="0" strike="noStrike" spc="-1" dirty="0">
                <a:solidFill>
                  <a:srgbClr val="002060"/>
                </a:solidFill>
                <a:latin typeface="Century Gothic"/>
                <a:ea typeface="Century Gothic"/>
              </a:rPr>
              <a:t>[54] </a:t>
            </a:r>
            <a:r>
              <a:rPr lang="en-US" sz="1800" b="1" i="0" strike="noStrike" spc="-1" dirty="0" err="1">
                <a:solidFill>
                  <a:srgbClr val="002060"/>
                </a:solidFill>
                <a:latin typeface="Century Gothic"/>
                <a:ea typeface="Century Gothic"/>
              </a:rPr>
              <a:t>bist</a:t>
            </a:r>
            <a:r>
              <a:rPr lang="en-US" sz="1800" b="1" i="0" strike="noStrike" spc="-1" dirty="0">
                <a:solidFill>
                  <a:srgbClr val="002060"/>
                </a:solidFill>
                <a:latin typeface="Century Gothic"/>
                <a:ea typeface="Century Gothic"/>
              </a:rPr>
              <a:t> </a:t>
            </a:r>
            <a:r>
              <a:rPr lang="en-US" sz="1800" b="0" i="0" strike="noStrike" spc="-1" dirty="0">
                <a:solidFill>
                  <a:srgbClr val="002060"/>
                </a:solidFill>
                <a:latin typeface="Century Gothic"/>
                <a:ea typeface="Century Gothic"/>
              </a:rPr>
              <a:t>[4]</a:t>
            </a:r>
            <a:endParaRPr lang="fr-FR" sz="1800" b="0" i="0" strike="noStrike" spc="-1" dirty="0">
              <a:solidFill>
                <a:srgbClr val="002060"/>
              </a:solidFill>
              <a:latin typeface="Century Gothic"/>
              <a:ea typeface="Century Gothic"/>
            </a:endParaRPr>
          </a:p>
          <a:p>
            <a:r>
              <a:rPr lang="en-GB" sz="1600" dirty="0">
                <a:solidFill>
                  <a:sysClr val="windowText" lastClr="000000"/>
                </a:solidFill>
                <a:effectLst/>
                <a:latin typeface="+mn-lt"/>
                <a:ea typeface="+mn-ea"/>
                <a:cs typeface="+mn-cs"/>
              </a:rPr>
              <a:t>Jones, R.L &amp; </a:t>
            </a:r>
            <a:r>
              <a:rPr lang="en-GB" sz="1600" dirty="0" err="1">
                <a:solidFill>
                  <a:sysClr val="windowText" lastClr="000000"/>
                </a:solidFill>
                <a:effectLst/>
                <a:latin typeface="+mn-lt"/>
                <a:ea typeface="+mn-ea"/>
                <a:cs typeface="+mn-cs"/>
              </a:rPr>
              <a:t>Tschirner</a:t>
            </a:r>
            <a:r>
              <a:rPr lang="en-GB" sz="1600" dirty="0">
                <a:solidFill>
                  <a:sysClr val="windowText" lastClr="000000"/>
                </a:solidFill>
                <a:effectLst/>
                <a:latin typeface="+mn-lt"/>
                <a:ea typeface="+mn-ea"/>
                <a:cs typeface="+mn-cs"/>
              </a:rPr>
              <a:t>, E. (2019). A frequency dictionary of German: Core vocabulary for learners. London: Routledge.</a:t>
            </a:r>
            <a:endParaRPr lang="en-GB" sz="1600" baseline="0" dirty="0">
              <a:solidFill>
                <a:sysClr val="windowText" lastClr="000000"/>
              </a:solidFill>
            </a:endParaRPr>
          </a:p>
          <a:p>
            <a:pPr marL="216000" indent="-216000">
              <a:lnSpc>
                <a:spcPct val="100000"/>
              </a:lnSpc>
            </a:pPr>
            <a:endParaRPr lang="en-GB" sz="1600" b="0" strike="noStrike" spc="-1" dirty="0">
              <a:latin typeface="Arial"/>
            </a:endParaRPr>
          </a:p>
          <a:p>
            <a:pPr marL="0" indent="-216000">
              <a:lnSpc>
                <a:spcPct val="100000"/>
              </a:lnSpc>
            </a:pPr>
            <a:r>
              <a:rPr lang="en-GB" sz="1600" b="0" strike="noStrike" spc="-1" dirty="0">
                <a:solidFill>
                  <a:srgbClr val="000000"/>
                </a:solidFill>
                <a:latin typeface="Calibri"/>
                <a:ea typeface="Calibri"/>
              </a:rPr>
              <a:t>The frequency rankings for words that occur in this PowerPoint which have been</a:t>
            </a:r>
            <a:r>
              <a:rPr lang="en-GB" sz="1600" b="0" i="1" strike="noStrike" spc="-1" dirty="0">
                <a:solidFill>
                  <a:srgbClr val="000000"/>
                </a:solidFill>
                <a:latin typeface="Calibri"/>
                <a:ea typeface="Calibri"/>
              </a:rPr>
              <a:t> previously</a:t>
            </a:r>
            <a:r>
              <a:rPr lang="en-GB" sz="1600" b="0" strike="noStrike" spc="-1" dirty="0">
                <a:solidFill>
                  <a:srgbClr val="000000"/>
                </a:solidFill>
                <a:latin typeface="Calibri"/>
                <a:ea typeface="Calibri"/>
              </a:rPr>
              <a:t> introduced in these resources are given in the SOW and in the resources that first</a:t>
            </a:r>
          </a:p>
          <a:p>
            <a:pPr marL="0" indent="-216000">
              <a:lnSpc>
                <a:spcPct val="100000"/>
              </a:lnSpc>
            </a:pPr>
            <a:r>
              <a:rPr lang="en-GB" sz="1600" b="0" strike="noStrike" spc="-1" dirty="0">
                <a:solidFill>
                  <a:srgbClr val="000000"/>
                </a:solidFill>
                <a:latin typeface="Calibri"/>
                <a:ea typeface="Calibri"/>
              </a:rPr>
              <a:t>introduced and formally re-visited those words. </a:t>
            </a:r>
            <a:endParaRPr lang="en-GB" sz="1600" b="0" strike="noStrike" spc="-1" dirty="0">
              <a:latin typeface="Arial"/>
            </a:endParaRPr>
          </a:p>
          <a:p>
            <a:pPr marL="0" indent="-216000">
              <a:lnSpc>
                <a:spcPct val="100000"/>
              </a:lnSpc>
            </a:pPr>
            <a:r>
              <a:rPr lang="en-GB" sz="1800" b="0" strike="noStrike" spc="-1" dirty="0">
                <a:solidFill>
                  <a:srgbClr val="000000"/>
                </a:solidFill>
                <a:latin typeface="Calibri"/>
                <a:ea typeface="Calibri"/>
              </a:rPr>
              <a:t>For any </a:t>
            </a:r>
            <a:r>
              <a:rPr lang="en-GB" sz="1800" b="0" i="1" strike="noStrike" spc="-1" dirty="0">
                <a:solidFill>
                  <a:srgbClr val="000000"/>
                </a:solidFill>
                <a:latin typeface="Calibri"/>
                <a:ea typeface="Calibri"/>
              </a:rPr>
              <a:t>other </a:t>
            </a:r>
            <a:r>
              <a:rPr lang="en-GB" sz="1800" b="0" strike="noStrike" spc="-1" dirty="0">
                <a:solidFill>
                  <a:srgbClr val="000000"/>
                </a:solidFill>
                <a:latin typeface="Calibri"/>
                <a:ea typeface="Calibri"/>
              </a:rPr>
              <a:t>words that occur incidentally in this PowerPoint, frequency rankings will be provided in the notes field wherever possible.</a:t>
            </a:r>
            <a:endParaRPr lang="en-GB" sz="1800" b="0" strike="noStrike" spc="-1" dirty="0">
              <a:latin typeface="Arial"/>
            </a:endParaRPr>
          </a:p>
          <a:p>
            <a:pPr marL="216000" indent="-216000">
              <a:lnSpc>
                <a:spcPct val="100000"/>
              </a:lnSpc>
            </a:pPr>
            <a:endParaRPr lang="en-GB" sz="1800" b="0" strike="noStrike" spc="-1" dirty="0">
              <a:latin typeface="Arial"/>
            </a:endParaRPr>
          </a:p>
          <a:p>
            <a:pPr marL="0" indent="-216000">
              <a:lnSpc>
                <a:spcPct val="100000"/>
              </a:lnSpc>
            </a:pPr>
            <a:r>
              <a:rPr lang="en-GB" sz="1800" b="0" strike="noStrike" spc="-1" dirty="0">
                <a:solidFill>
                  <a:srgbClr val="000000"/>
                </a:solidFill>
                <a:latin typeface="Calibri"/>
                <a:ea typeface="Calibri"/>
              </a:rPr>
              <a:t>Note that the first three lessons of the year teach language that can be continuously recycled as lesson routine every lesson in Y3/4.</a:t>
            </a:r>
          </a:p>
          <a:p>
            <a:pPr marL="0" indent="-216000">
              <a:lnSpc>
                <a:spcPct val="100000"/>
              </a:lnSpc>
            </a:pPr>
            <a:r>
              <a:rPr lang="en-GB" sz="1800" b="0" strike="noStrike" spc="-1" dirty="0">
                <a:solidFill>
                  <a:srgbClr val="000000"/>
                </a:solidFill>
                <a:latin typeface="Calibri"/>
                <a:ea typeface="Calibri"/>
              </a:rPr>
              <a:t>The idea would be that the class teacher (whether or not s/he teaches the class German can re-use the language as part of the daily routine with the class.</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endParaRPr lang="en-GB" sz="1800" b="0" strike="noStrike" spc="-1" dirty="0">
              <a:latin typeface="Arial"/>
            </a:endParaRPr>
          </a:p>
          <a:p>
            <a:pPr marL="0" lvl="0" indent="0" algn="l" rtl="0">
              <a:spcBef>
                <a:spcPts val="0"/>
              </a:spcBef>
              <a:spcAft>
                <a:spcPts val="0"/>
              </a:spcAft>
              <a:buClr>
                <a:schemeClr val="dk1"/>
              </a:buClr>
              <a:buSzPts val="1400"/>
              <a:buFont typeface="Arial"/>
              <a:buNone/>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sz="1200" b="0" dirty="0"/>
              <a:t>HANDOUT</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523663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HANDOUT</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294918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0" dirty="0"/>
              <a:t>HANDOUT</a:t>
            </a:r>
            <a:endParaRPr lang="en-GB" sz="1200" b="0" dirty="0"/>
          </a:p>
          <a:p>
            <a:pPr marL="0" marR="0" lvl="0" indent="0" algn="l" rtl="0">
              <a:lnSpc>
                <a:spcPct val="100000"/>
              </a:lnSpc>
              <a:spcBef>
                <a:spcPts val="0"/>
              </a:spcBef>
              <a:spcAft>
                <a:spcPts val="0"/>
              </a:spcAft>
              <a:buClr>
                <a:schemeClr val="dk1"/>
              </a:buClr>
              <a:buSzPts val="1200"/>
              <a:buFont typeface="Calibri"/>
              <a:buNone/>
            </a:pPr>
            <a:endParaRPr lang="en-GB"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99045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0" dirty="0"/>
              <a:t>HANDOUT</a:t>
            </a:r>
            <a:endParaRPr lang="en-GB" sz="1200"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5994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of this week’s new vocabulary; written comprehension </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Click on an audio button to listen. Pupils write down the German word they have heard. They then write down the English translation. Teacher asks pupils which word they have heard. If the pupils answer correctly, the teacher then asks for the English translation. If the pupils answer correctly, the teacher double clicks on the German word and the English translation to make them disappear, revealing part of the hidden picture below.</a:t>
            </a:r>
          </a:p>
          <a:p>
            <a:pPr marL="228600" lvl="0" indent="-228600" algn="l" rtl="0">
              <a:spcBef>
                <a:spcPts val="0"/>
              </a:spcBef>
              <a:spcAft>
                <a:spcPts val="0"/>
              </a:spcAft>
              <a:buAutoNum type="arabicPeriod"/>
            </a:pPr>
            <a:r>
              <a:rPr lang="en-GB" dirty="0"/>
              <a:t>Repeat for the remaining nine items.</a:t>
            </a:r>
          </a:p>
          <a:p>
            <a:pPr marL="228600" lvl="0" indent="-228600" algn="l" rtl="0">
              <a:spcBef>
                <a:spcPts val="0"/>
              </a:spcBef>
              <a:spcAft>
                <a:spcPts val="0"/>
              </a:spcAft>
              <a:buAutoNum type="arabicPeriod"/>
            </a:pPr>
            <a:r>
              <a:rPr lang="en-GB" dirty="0"/>
              <a:t>Pupils read the speech bubbles in the hidden picture, and chorally translate into English.</a:t>
            </a:r>
          </a:p>
          <a:p>
            <a:pPr marL="0" lvl="0" indent="0" algn="l" rtl="0">
              <a:spcBef>
                <a:spcPts val="0"/>
              </a:spcBef>
              <a:spcAft>
                <a:spcPts val="0"/>
              </a:spcAft>
              <a:buNone/>
            </a:pPr>
            <a:endParaRPr lang="en-GB" sz="1200" dirty="0">
              <a:solidFill>
                <a:srgbClr val="002060"/>
              </a:solidFill>
              <a:latin typeface="Century Gothic"/>
              <a:ea typeface="Century Gothic"/>
              <a:cs typeface="Century Gothic"/>
              <a:sym typeface="Century Gothic"/>
            </a:endParaRPr>
          </a:p>
          <a:p>
            <a:pPr marL="0" lvl="0" indent="0" algn="l" rtl="0">
              <a:spcBef>
                <a:spcPts val="0"/>
              </a:spcBef>
              <a:spcAft>
                <a:spcPts val="0"/>
              </a:spcAft>
              <a:buNone/>
            </a:pPr>
            <a:endParaRPr lang="en-GB" sz="1200" b="1" dirty="0">
              <a:solidFill>
                <a:srgbClr val="002060"/>
              </a:solidFill>
              <a:latin typeface="Century Gothic"/>
              <a:ea typeface="Century Gothic"/>
              <a:cs typeface="Century Gothic"/>
              <a:sym typeface="Century Gothic"/>
            </a:endParaRPr>
          </a:p>
          <a:p>
            <a:pPr>
              <a:lnSpc>
                <a:spcPct val="107000"/>
              </a:lnSpc>
              <a:spcAft>
                <a:spcPts val="800"/>
              </a:spcAft>
            </a:pPr>
            <a:r>
              <a:rPr lang="en-GB" sz="1200" b="1" dirty="0">
                <a:solidFill>
                  <a:srgbClr val="002060"/>
                </a:solidFill>
                <a:latin typeface="Century Gothic"/>
                <a:ea typeface="Century Gothic"/>
                <a:cs typeface="Century Gothic"/>
                <a:sym typeface="Century Gothic"/>
              </a:rPr>
              <a:t>Transcript:</a:t>
            </a:r>
            <a:br>
              <a:rPr lang="en-GB" sz="1200" dirty="0">
                <a:solidFill>
                  <a:srgbClr val="002060"/>
                </a:solidFill>
                <a:latin typeface="Century Gothic"/>
                <a:ea typeface="Century Gothic"/>
                <a:cs typeface="Century Gothic"/>
                <a:sym typeface="Century Gothic"/>
              </a:rPr>
            </a:br>
            <a: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1. er </a:t>
            </a:r>
            <a:endParaRPr lang="en-GB" sz="12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2. du</a:t>
            </a:r>
          </a:p>
          <a:p>
            <a:pPr>
              <a:lnSpc>
                <a:spcPct val="107000"/>
              </a:lnSpc>
              <a:spcAft>
                <a:spcPts val="800"/>
              </a:spcAft>
            </a:pPr>
            <a:r>
              <a:rPr lang="de-DE" sz="1200" b="0"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3. Guten Morgen</a:t>
            </a:r>
          </a:p>
          <a:p>
            <a:pPr>
              <a:lnSpc>
                <a:spcPct val="107000"/>
              </a:lnSpc>
              <a:spcAft>
                <a:spcPts val="800"/>
              </a:spcAft>
            </a:pPr>
            <a:r>
              <a:rPr lang="de-DE" sz="1200" b="0"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4. sie</a:t>
            </a:r>
          </a:p>
          <a:p>
            <a:pPr>
              <a:lnSpc>
                <a:spcPct val="107000"/>
              </a:lnSpc>
              <a:spcAft>
                <a:spcPts val="800"/>
              </a:spcAft>
            </a:pPr>
            <a:r>
              <a:rPr lang="de-DE" sz="1200" b="0"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5. bist</a:t>
            </a:r>
          </a:p>
          <a:p>
            <a:pPr>
              <a:lnSpc>
                <a:spcPct val="107000"/>
              </a:lnSpc>
              <a:spcAft>
                <a:spcPts val="800"/>
              </a:spcAft>
            </a:pPr>
            <a:r>
              <a:rPr lang="de-DE" sz="1200" b="0"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6. nein</a:t>
            </a:r>
          </a:p>
          <a:p>
            <a:pPr>
              <a:lnSpc>
                <a:spcPct val="107000"/>
              </a:lnSpc>
              <a:spcAft>
                <a:spcPts val="800"/>
              </a:spcAft>
            </a:pPr>
            <a:r>
              <a:rPr lang="de-DE" sz="1200" b="0"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7. ja</a:t>
            </a:r>
          </a:p>
          <a:p>
            <a:pPr>
              <a:lnSpc>
                <a:spcPct val="107000"/>
              </a:lnSpc>
              <a:spcAft>
                <a:spcPts val="800"/>
              </a:spcAft>
            </a:pPr>
            <a:r>
              <a:rPr lang="de-DE" sz="1200" b="0"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8. sein</a:t>
            </a:r>
          </a:p>
          <a:p>
            <a:pPr>
              <a:lnSpc>
                <a:spcPct val="107000"/>
              </a:lnSpc>
              <a:spcAft>
                <a:spcPts val="800"/>
              </a:spcAft>
            </a:pPr>
            <a:r>
              <a:rPr lang="de-DE" sz="1200" b="0"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9. ist</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8291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 minute</a:t>
            </a:r>
          </a:p>
          <a:p>
            <a:pPr marL="0" marR="0" lvl="0" indent="0" algn="l" rtl="0">
              <a:lnSpc>
                <a:spcPct val="100000"/>
              </a:lnSpc>
              <a:spcBef>
                <a:spcPts val="0"/>
              </a:spcBef>
              <a:spcAft>
                <a:spcPts val="0"/>
              </a:spcAft>
              <a:buClr>
                <a:schemeClr val="dk1"/>
              </a:buClr>
              <a:buSzPts val="1200"/>
              <a:buFont typeface="Calibri"/>
              <a:buNone/>
            </a:pPr>
            <a:endParaRPr lang="en-GB" b="0" dirty="0"/>
          </a:p>
          <a:p>
            <a:r>
              <a:rPr lang="en-GB" b="1" dirty="0"/>
              <a:t>Aim: </a:t>
            </a:r>
            <a:r>
              <a:rPr lang="en-GB" b="0" dirty="0"/>
              <a:t>to explain long and short [u] sounds.</a:t>
            </a:r>
          </a:p>
          <a:p>
            <a:endParaRPr lang="en-GB" b="0" dirty="0"/>
          </a:p>
          <a:p>
            <a:r>
              <a:rPr lang="en-GB" b="1" dirty="0"/>
              <a:t>Procedure:</a:t>
            </a:r>
          </a:p>
          <a:p>
            <a:r>
              <a:rPr lang="en-GB" b="0" dirty="0"/>
              <a:t>Click through the animations, clicking also on the audio buttons to hear each word.</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912236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distinguishing between [a] and [u] in minimal pairs.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on an audio button to hear a word.</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Pupils decide whether they have heard an [a] or a [u] and circle the word they have heard on their handout.</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to reveal answers.</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to reveal a callout.</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sz="1200" b="0" dirty="0"/>
          </a:p>
          <a:p>
            <a:pPr marL="0" marR="0" lvl="0" indent="0" algn="l" rtl="0">
              <a:lnSpc>
                <a:spcPct val="100000"/>
              </a:lnSpc>
              <a:spcBef>
                <a:spcPts val="0"/>
              </a:spcBef>
              <a:spcAft>
                <a:spcPts val="0"/>
              </a:spcAft>
              <a:buClr>
                <a:schemeClr val="dk1"/>
              </a:buClr>
              <a:buSzPts val="1200"/>
              <a:buFont typeface="Calibri"/>
              <a:buNone/>
            </a:pPr>
            <a:r>
              <a:rPr lang="en-GB" sz="1200" b="1" dirty="0"/>
              <a:t>Transcript:</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da</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Bund</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Hund</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err="1"/>
              <a:t>lange</a:t>
            </a:r>
            <a:endParaRPr lang="en-GB" sz="1200" b="0" dirty="0"/>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Bach</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err="1"/>
              <a:t>rund</a:t>
            </a:r>
            <a:endParaRPr lang="en-GB" sz="1200" b="0"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sz="1200" b="0" dirty="0"/>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1" normalizeH="0" baseline="0" noProof="0" dirty="0">
                <a:ln>
                  <a:noFill/>
                </a:ln>
                <a:solidFill>
                  <a:srgbClr val="002060"/>
                </a:solidFill>
                <a:effectLst/>
                <a:uLnTx/>
                <a:uFillTx/>
                <a:latin typeface="Century Gothic"/>
                <a:ea typeface="Century Gothic"/>
                <a:cs typeface="+mn-cs"/>
              </a:rPr>
              <a:t>Frequency</a:t>
            </a:r>
            <a:r>
              <a:rPr kumimoji="0" lang="it-IT" sz="1800" b="0" i="0" u="none" strike="noStrike" kern="1200" cap="none" spc="-1" normalizeH="0" baseline="0" noProof="0" dirty="0">
                <a:ln>
                  <a:noFill/>
                </a:ln>
                <a:solidFill>
                  <a:srgbClr val="002060"/>
                </a:solidFill>
                <a:effectLst/>
                <a:uLnTx/>
                <a:uFillTx/>
                <a:latin typeface="Century Gothic"/>
                <a:ea typeface="Century Gothic"/>
                <a:cs typeface="+mn-cs"/>
              </a:rPr>
              <a:t>: </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1" normalizeH="0" baseline="0" noProof="0" dirty="0">
                <a:ln>
                  <a:noFill/>
                </a:ln>
                <a:solidFill>
                  <a:srgbClr val="002060"/>
                </a:solidFill>
                <a:effectLst/>
                <a:uLnTx/>
                <a:uFillTx/>
                <a:latin typeface="Century Gothic"/>
                <a:ea typeface="Century Gothic"/>
                <a:cs typeface="+mn-cs"/>
              </a:rPr>
              <a:t>da </a:t>
            </a:r>
            <a:r>
              <a:rPr kumimoji="0" lang="de-DE" sz="1800" b="0" i="0" u="none" strike="noStrike" kern="1200" cap="none" spc="-1" normalizeH="0" baseline="0" noProof="0" dirty="0">
                <a:ln>
                  <a:noFill/>
                </a:ln>
                <a:solidFill>
                  <a:srgbClr val="002060"/>
                </a:solidFill>
                <a:effectLst/>
                <a:uLnTx/>
                <a:uFillTx/>
                <a:latin typeface="Century Gothic"/>
                <a:ea typeface="Century Gothic"/>
                <a:cs typeface="+mn-cs"/>
              </a:rPr>
              <a:t>[48] </a:t>
            </a:r>
            <a:r>
              <a:rPr kumimoji="0" lang="de-DE" sz="1800" b="1" i="0" u="none" strike="noStrike" kern="1200" cap="none" spc="-1" normalizeH="0" baseline="0" noProof="0" dirty="0">
                <a:ln>
                  <a:noFill/>
                </a:ln>
                <a:solidFill>
                  <a:srgbClr val="002060"/>
                </a:solidFill>
                <a:effectLst/>
                <a:uLnTx/>
                <a:uFillTx/>
                <a:latin typeface="Century Gothic"/>
                <a:ea typeface="Century Gothic"/>
                <a:cs typeface="+mn-cs"/>
              </a:rPr>
              <a:t>du </a:t>
            </a:r>
            <a:r>
              <a:rPr kumimoji="0" lang="de-DE" sz="1800" b="0" i="0" u="none" strike="noStrike" kern="1200" cap="none" spc="-1" normalizeH="0" baseline="0" noProof="0" dirty="0">
                <a:ln>
                  <a:noFill/>
                </a:ln>
                <a:solidFill>
                  <a:srgbClr val="002060"/>
                </a:solidFill>
                <a:effectLst/>
                <a:uLnTx/>
                <a:uFillTx/>
                <a:latin typeface="Century Gothic"/>
                <a:ea typeface="Century Gothic"/>
                <a:cs typeface="+mn-cs"/>
              </a:rPr>
              <a:t>[54] </a:t>
            </a:r>
            <a:r>
              <a:rPr kumimoji="0" lang="de-DE" sz="1800" b="1" i="0" u="none" strike="noStrike" kern="1200" cap="none" spc="-1" normalizeH="0" baseline="0" noProof="0" dirty="0">
                <a:ln>
                  <a:noFill/>
                </a:ln>
                <a:solidFill>
                  <a:srgbClr val="002060"/>
                </a:solidFill>
                <a:effectLst/>
                <a:uLnTx/>
                <a:uFillTx/>
                <a:latin typeface="Century Gothic"/>
                <a:ea typeface="Century Gothic"/>
                <a:cs typeface="+mn-cs"/>
              </a:rPr>
              <a:t>Band </a:t>
            </a:r>
            <a:r>
              <a:rPr kumimoji="0" lang="de-DE" sz="1800" b="0" i="0" u="none" strike="noStrike" kern="1200" cap="none" spc="-1" normalizeH="0" baseline="0" noProof="0" dirty="0">
                <a:ln>
                  <a:noFill/>
                </a:ln>
                <a:solidFill>
                  <a:srgbClr val="002060"/>
                </a:solidFill>
                <a:effectLst/>
                <a:uLnTx/>
                <a:uFillTx/>
                <a:latin typeface="Century Gothic"/>
                <a:ea typeface="Century Gothic"/>
                <a:cs typeface="+mn-cs"/>
              </a:rPr>
              <a:t>[1025] </a:t>
            </a:r>
            <a:r>
              <a:rPr kumimoji="0" lang="de-DE" sz="1800" b="1" i="0" u="none" strike="noStrike" kern="1200" cap="none" spc="-1" normalizeH="0" baseline="0" noProof="0" dirty="0">
                <a:ln>
                  <a:noFill/>
                </a:ln>
                <a:solidFill>
                  <a:srgbClr val="002060"/>
                </a:solidFill>
                <a:effectLst/>
                <a:uLnTx/>
                <a:uFillTx/>
                <a:latin typeface="Century Gothic"/>
                <a:ea typeface="Century Gothic"/>
                <a:cs typeface="+mn-cs"/>
              </a:rPr>
              <a:t>Bund </a:t>
            </a:r>
            <a:r>
              <a:rPr kumimoji="0" lang="de-DE" sz="1800" b="0" i="0" u="none" strike="noStrike" kern="1200" cap="none" spc="-1" normalizeH="0" baseline="0" noProof="0" dirty="0">
                <a:ln>
                  <a:noFill/>
                </a:ln>
                <a:solidFill>
                  <a:srgbClr val="002060"/>
                </a:solidFill>
                <a:effectLst/>
                <a:uLnTx/>
                <a:uFillTx/>
                <a:latin typeface="Century Gothic"/>
                <a:ea typeface="Century Gothic"/>
                <a:cs typeface="+mn-cs"/>
              </a:rPr>
              <a:t>[1126] </a:t>
            </a:r>
            <a:r>
              <a:rPr kumimoji="0" lang="en-US" sz="1800" b="1" i="0" u="none" strike="noStrike" kern="1200" cap="none" spc="-1" normalizeH="0" baseline="0" noProof="0" dirty="0">
                <a:ln>
                  <a:noFill/>
                </a:ln>
                <a:solidFill>
                  <a:srgbClr val="002060"/>
                </a:solidFill>
                <a:effectLst/>
                <a:uLnTx/>
                <a:uFillTx/>
                <a:latin typeface="Century Gothic"/>
                <a:ea typeface="Century Gothic"/>
                <a:cs typeface="+mn-cs"/>
              </a:rPr>
              <a:t>Hand </a:t>
            </a:r>
            <a:r>
              <a:rPr kumimoji="0" lang="en-US" sz="1800" b="0" i="0" u="none" strike="noStrike" kern="1200" cap="none" spc="-1" normalizeH="0" baseline="0" noProof="0" dirty="0">
                <a:ln>
                  <a:noFill/>
                </a:ln>
                <a:solidFill>
                  <a:srgbClr val="002060"/>
                </a:solidFill>
                <a:effectLst/>
                <a:uLnTx/>
                <a:uFillTx/>
                <a:latin typeface="Century Gothic"/>
                <a:ea typeface="Century Gothic"/>
                <a:cs typeface="+mn-cs"/>
              </a:rPr>
              <a:t>[180]</a:t>
            </a:r>
            <a:r>
              <a:rPr kumimoji="0" lang="fr-FR" sz="1800" b="0" i="0" u="none" strike="noStrike" kern="1200" cap="none" spc="-1" normalizeH="0" baseline="0" noProof="0" dirty="0">
                <a:ln>
                  <a:noFill/>
                </a:ln>
                <a:solidFill>
                  <a:srgbClr val="002060"/>
                </a:solidFill>
                <a:effectLst/>
                <a:uLnTx/>
                <a:uFillTx/>
                <a:latin typeface="Century Gothic"/>
                <a:ea typeface="Century Gothic"/>
                <a:cs typeface="+mn-cs"/>
              </a:rPr>
              <a:t> </a:t>
            </a:r>
            <a:r>
              <a:rPr kumimoji="0" lang="de-DE" sz="1800" b="1" i="0" u="none" strike="noStrike" kern="1200" cap="none" spc="-1" normalizeH="0" baseline="0" noProof="0" dirty="0">
                <a:ln>
                  <a:noFill/>
                </a:ln>
                <a:solidFill>
                  <a:srgbClr val="002060"/>
                </a:solidFill>
                <a:effectLst/>
                <a:uLnTx/>
                <a:uFillTx/>
                <a:latin typeface="Century Gothic"/>
                <a:ea typeface="Century Gothic"/>
                <a:cs typeface="+mn-cs"/>
              </a:rPr>
              <a:t>Hund </a:t>
            </a:r>
            <a:r>
              <a:rPr kumimoji="0" lang="de-DE" sz="1800" b="0" i="0" u="none" strike="noStrike" kern="1200" cap="none" spc="-1" normalizeH="0" baseline="0" noProof="0" dirty="0">
                <a:ln>
                  <a:noFill/>
                </a:ln>
                <a:solidFill>
                  <a:srgbClr val="002060"/>
                </a:solidFill>
                <a:effectLst/>
                <a:uLnTx/>
                <a:uFillTx/>
                <a:latin typeface="Century Gothic"/>
                <a:ea typeface="Century Gothic"/>
                <a:cs typeface="+mn-cs"/>
              </a:rPr>
              <a:t>[825] </a:t>
            </a:r>
            <a:r>
              <a:rPr kumimoji="0" lang="de-DE" sz="1800" b="1" i="0" u="none" strike="noStrike" kern="1200" cap="none" spc="-1" normalizeH="0" baseline="0" noProof="0" dirty="0">
                <a:ln>
                  <a:noFill/>
                </a:ln>
                <a:solidFill>
                  <a:srgbClr val="002060"/>
                </a:solidFill>
                <a:effectLst/>
                <a:uLnTx/>
                <a:uFillTx/>
                <a:latin typeface="Century Gothic"/>
                <a:ea typeface="Century Gothic"/>
                <a:cs typeface="+mn-cs"/>
              </a:rPr>
              <a:t>lang </a:t>
            </a:r>
            <a:r>
              <a:rPr kumimoji="0" lang="de-DE" sz="1800" b="0" i="0" u="none" strike="noStrike" kern="1200" cap="none" spc="-1" normalizeH="0" baseline="0" noProof="0" dirty="0">
                <a:ln>
                  <a:noFill/>
                </a:ln>
                <a:solidFill>
                  <a:srgbClr val="002060"/>
                </a:solidFill>
                <a:effectLst/>
                <a:uLnTx/>
                <a:uFillTx/>
                <a:latin typeface="Century Gothic"/>
                <a:ea typeface="Century Gothic"/>
                <a:cs typeface="+mn-cs"/>
              </a:rPr>
              <a:t>[97] </a:t>
            </a:r>
            <a:r>
              <a:rPr kumimoji="0" lang="de-DE" sz="1800" b="1" i="0" u="none" strike="noStrike" kern="1200" cap="none" spc="-1" normalizeH="0" baseline="0" noProof="0" dirty="0">
                <a:ln>
                  <a:noFill/>
                </a:ln>
                <a:solidFill>
                  <a:srgbClr val="002060"/>
                </a:solidFill>
                <a:effectLst/>
                <a:uLnTx/>
                <a:uFillTx/>
                <a:latin typeface="Century Gothic"/>
                <a:ea typeface="Century Gothic"/>
                <a:cs typeface="+mn-cs"/>
              </a:rPr>
              <a:t>Lunge </a:t>
            </a:r>
            <a:r>
              <a:rPr kumimoji="0" lang="de-DE" sz="1800" b="0" i="0" u="none" strike="noStrike" kern="1200" cap="none" spc="-1" normalizeH="0" baseline="0" noProof="0" dirty="0">
                <a:ln>
                  <a:noFill/>
                </a:ln>
                <a:solidFill>
                  <a:srgbClr val="002060"/>
                </a:solidFill>
                <a:effectLst/>
                <a:uLnTx/>
                <a:uFillTx/>
                <a:latin typeface="Century Gothic"/>
                <a:ea typeface="Century Gothic"/>
                <a:cs typeface="+mn-cs"/>
              </a:rPr>
              <a:t>[3167] </a:t>
            </a:r>
            <a:r>
              <a:rPr kumimoji="0" lang="de-DE" sz="1800" b="1" i="0" u="none" strike="noStrike" kern="1200" cap="none" spc="-1" normalizeH="0" baseline="0" noProof="0" dirty="0">
                <a:ln>
                  <a:noFill/>
                </a:ln>
                <a:solidFill>
                  <a:srgbClr val="002060"/>
                </a:solidFill>
                <a:effectLst/>
                <a:uLnTx/>
                <a:uFillTx/>
                <a:latin typeface="Century Gothic"/>
                <a:ea typeface="Century Gothic"/>
                <a:cs typeface="+mn-cs"/>
              </a:rPr>
              <a:t>Bach </a:t>
            </a:r>
            <a:r>
              <a:rPr kumimoji="0" lang="de-DE" sz="1800" b="0" i="0" u="none" strike="noStrike" kern="1200" cap="none" spc="-1" normalizeH="0" baseline="0" noProof="0" dirty="0">
                <a:ln>
                  <a:noFill/>
                </a:ln>
                <a:solidFill>
                  <a:srgbClr val="002060"/>
                </a:solidFill>
                <a:effectLst/>
                <a:uLnTx/>
                <a:uFillTx/>
                <a:latin typeface="Century Gothic"/>
                <a:ea typeface="Century Gothic"/>
                <a:cs typeface="+mn-cs"/>
              </a:rPr>
              <a:t>[&gt;5000] </a:t>
            </a:r>
            <a:r>
              <a:rPr kumimoji="0" lang="de-DE" sz="1800" b="1" i="0" u="none" strike="noStrike" kern="1200" cap="none" spc="-1" normalizeH="0" baseline="0" noProof="0" dirty="0">
                <a:ln>
                  <a:noFill/>
                </a:ln>
                <a:solidFill>
                  <a:srgbClr val="002060"/>
                </a:solidFill>
                <a:effectLst/>
                <a:uLnTx/>
                <a:uFillTx/>
                <a:latin typeface="Century Gothic"/>
                <a:ea typeface="Century Gothic"/>
                <a:cs typeface="+mn-cs"/>
              </a:rPr>
              <a:t>Buch </a:t>
            </a:r>
            <a:r>
              <a:rPr kumimoji="0" lang="de-DE" sz="1800" b="0" i="0" u="none" strike="noStrike" kern="1200" cap="none" spc="-1" normalizeH="0" baseline="0" noProof="0" dirty="0">
                <a:ln>
                  <a:noFill/>
                </a:ln>
                <a:solidFill>
                  <a:srgbClr val="002060"/>
                </a:solidFill>
                <a:effectLst/>
                <a:uLnTx/>
                <a:uFillTx/>
                <a:latin typeface="Century Gothic"/>
                <a:ea typeface="Century Gothic"/>
                <a:cs typeface="+mn-cs"/>
              </a:rPr>
              <a:t>[300] </a:t>
            </a:r>
            <a:r>
              <a:rPr kumimoji="0" lang="de-DE" sz="1800" b="1" i="0" u="none" strike="noStrike" kern="1200" cap="none" spc="-1" normalizeH="0" baseline="0" noProof="0" dirty="0">
                <a:ln>
                  <a:noFill/>
                </a:ln>
                <a:solidFill>
                  <a:srgbClr val="002060"/>
                </a:solidFill>
                <a:effectLst/>
                <a:uLnTx/>
                <a:uFillTx/>
                <a:latin typeface="Century Gothic"/>
                <a:ea typeface="Century Gothic"/>
                <a:cs typeface="+mn-cs"/>
              </a:rPr>
              <a:t>Rand </a:t>
            </a:r>
            <a:r>
              <a:rPr kumimoji="0" lang="de-DE" sz="1800" b="0" i="0" u="none" strike="noStrike" kern="1200" cap="none" spc="-1" normalizeH="0" baseline="0" noProof="0" dirty="0">
                <a:ln>
                  <a:noFill/>
                </a:ln>
                <a:solidFill>
                  <a:srgbClr val="002060"/>
                </a:solidFill>
                <a:effectLst/>
                <a:uLnTx/>
                <a:uFillTx/>
                <a:latin typeface="Century Gothic"/>
                <a:ea typeface="Century Gothic"/>
                <a:cs typeface="+mn-cs"/>
              </a:rPr>
              <a:t>[1203] </a:t>
            </a:r>
            <a:r>
              <a:rPr kumimoji="0" lang="de-DE" sz="1800" b="1" i="0" u="none" strike="noStrike" kern="1200" cap="none" spc="-1" normalizeH="0" baseline="0" noProof="0" dirty="0">
                <a:ln>
                  <a:noFill/>
                </a:ln>
                <a:solidFill>
                  <a:srgbClr val="002060"/>
                </a:solidFill>
                <a:effectLst/>
                <a:uLnTx/>
                <a:uFillTx/>
                <a:latin typeface="Century Gothic"/>
                <a:ea typeface="Century Gothic"/>
                <a:cs typeface="+mn-cs"/>
              </a:rPr>
              <a:t>rund </a:t>
            </a:r>
            <a:r>
              <a:rPr kumimoji="0" lang="de-DE" sz="1800" b="0" i="0" u="none" strike="noStrike" kern="1200" cap="none" spc="-1" normalizeH="0" baseline="0" noProof="0" dirty="0">
                <a:ln>
                  <a:noFill/>
                </a:ln>
                <a:solidFill>
                  <a:srgbClr val="002060"/>
                </a:solidFill>
                <a:effectLst/>
                <a:uLnTx/>
                <a:uFillTx/>
                <a:latin typeface="Century Gothic"/>
                <a:ea typeface="Century Gothic"/>
                <a:cs typeface="+mn-cs"/>
              </a:rPr>
              <a:t>[296] </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600" b="0" i="1"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6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endParaRPr lang="en-GB" sz="1200" b="0" i="1"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sz="1200"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730308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defTabSz="914400" rtl="0" eaLnBrk="1" fontAlgn="auto" latinLnBrk="0" hangingPunct="1">
              <a:lnSpc>
                <a:spcPct val="100000"/>
              </a:lnSpc>
              <a:spcBef>
                <a:spcPts val="0"/>
              </a:spcBef>
              <a:spcAft>
                <a:spcPts val="0"/>
              </a:spcAft>
              <a:buClr>
                <a:prstClr val="black"/>
              </a:buClr>
              <a:buSzPts val="1200"/>
              <a:buFont typeface="Calibri"/>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Aim:</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to practise applying knowledge of long and short [u] to mostly previously taught words. </a:t>
            </a:r>
          </a:p>
          <a:p>
            <a:pPr marL="0" marR="0" lvl="0" indent="0" algn="l" defTabSz="914400" rtl="0" eaLnBrk="1" fontAlgn="auto" latinLnBrk="0" hangingPunct="1">
              <a:lnSpc>
                <a:spcPct val="100000"/>
              </a:lnSpc>
              <a:spcBef>
                <a:spcPts val="0"/>
              </a:spcBef>
              <a:spcAft>
                <a:spcPts val="0"/>
              </a:spcAft>
              <a:buClr>
                <a:prstClr val="black"/>
              </a:buClr>
              <a:buSzPts val="1200"/>
              <a:buFont typeface="Calibri"/>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prstClr val="black"/>
              </a:buClr>
              <a:buSzPts val="1200"/>
              <a:buFont typeface="Calibri"/>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P</a:t>
            </a:r>
            <a:r>
              <a:rPr lang="en-GB" b="1" dirty="0" err="1"/>
              <a:t>rocedure</a:t>
            </a:r>
            <a:r>
              <a:rPr lang="en-GB" b="1" dirty="0"/>
              <a:t>:</a:t>
            </a:r>
            <a:endParaRPr lang="en-GB" b="0" dirty="0"/>
          </a:p>
          <a:p>
            <a:pPr marL="0" marR="0" lvl="0" indent="0" algn="l" rtl="0">
              <a:lnSpc>
                <a:spcPct val="100000"/>
              </a:lnSpc>
              <a:spcBef>
                <a:spcPts val="0"/>
              </a:spcBef>
              <a:spcAft>
                <a:spcPts val="0"/>
              </a:spcAft>
              <a:buClr>
                <a:schemeClr val="dk1"/>
              </a:buClr>
              <a:buSzPts val="1200"/>
              <a:buFont typeface="Calibri"/>
              <a:buNone/>
            </a:pPr>
            <a:r>
              <a:rPr lang="en-GB" b="0" dirty="0"/>
              <a:t>1. Click each speech bubble to play the audio recording of each part of the dialogue. </a:t>
            </a:r>
          </a:p>
          <a:p>
            <a:pPr marL="0" marR="0" lvl="0" indent="0" algn="l" rtl="0">
              <a:lnSpc>
                <a:spcPct val="100000"/>
              </a:lnSpc>
              <a:spcBef>
                <a:spcPts val="0"/>
              </a:spcBef>
              <a:spcAft>
                <a:spcPts val="0"/>
              </a:spcAft>
              <a:buClr>
                <a:schemeClr val="dk1"/>
              </a:buClr>
              <a:buSzPts val="1200"/>
              <a:buFont typeface="Calibri"/>
              <a:buNone/>
            </a:pPr>
            <a:r>
              <a:rPr lang="en-GB" b="0" dirty="0"/>
              <a:t>2. Pupils read aloud after each part, paying particular attention to short and long a-sounds. </a:t>
            </a:r>
          </a:p>
          <a:p>
            <a:pPr marL="0" marR="0" lvl="0" indent="0" algn="l" rtl="0">
              <a:lnSpc>
                <a:spcPct val="100000"/>
              </a:lnSpc>
              <a:spcBef>
                <a:spcPts val="0"/>
              </a:spcBef>
              <a:spcAft>
                <a:spcPts val="0"/>
              </a:spcAft>
              <a:buClr>
                <a:schemeClr val="dk1"/>
              </a:buClr>
              <a:buSzPts val="1200"/>
              <a:buFont typeface="Calibri"/>
              <a:buNone/>
            </a:pPr>
            <a:r>
              <a:rPr lang="en-GB" b="0" dirty="0"/>
              <a:t>3. Pupils could have a print out of the dialogue (see end of the PPT for b/w version) and colour the [u]s in 2 colours: one colour for long [u], one colour for short [u]. </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28166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lead in grammar slide in preparation for follow up 4.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through the explanation, then click to reveal the following slide.</a:t>
            </a:r>
          </a:p>
          <a:p>
            <a:pPr marL="0" marR="0" lvl="0" indent="0" algn="l" rtl="0">
              <a:lnSpc>
                <a:spcPct val="100000"/>
              </a:lnSpc>
              <a:spcBef>
                <a:spcPts val="0"/>
              </a:spcBef>
              <a:spcAft>
                <a:spcPts val="0"/>
              </a:spcAft>
              <a:buClr>
                <a:schemeClr val="dk1"/>
              </a:buClr>
              <a:buSzPts val="1200"/>
              <a:buFont typeface="Calibri"/>
              <a:buNone/>
            </a:pPr>
            <a:br>
              <a:rPr lang="en-GB" b="0" dirty="0"/>
            </a:br>
            <a:br>
              <a:rPr lang="en-GB" dirty="0"/>
            </a:b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14102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pronunciation of long and </a:t>
            </a:r>
            <a:r>
              <a:rPr lang="en-GB" b="0"/>
              <a:t>short [u] </a:t>
            </a:r>
            <a:r>
              <a:rPr lang="en-GB" b="0" dirty="0"/>
              <a:t>sounds in a short sentence; to practise pronunciation of ‘ich bin’; to practise use of ‘</a:t>
            </a:r>
            <a:r>
              <a:rPr lang="en-GB" b="0" dirty="0" err="1"/>
              <a:t>ja</a:t>
            </a:r>
            <a:r>
              <a:rPr lang="en-GB" b="0" dirty="0"/>
              <a:t>’ and ‘</a:t>
            </a:r>
            <a:r>
              <a:rPr lang="en-GB" b="0" dirty="0" err="1"/>
              <a:t>nein</a:t>
            </a:r>
            <a:r>
              <a:rPr lang="en-GB" b="0" dirty="0"/>
              <a:t>’ in a communicative context.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The teacher models the activity by asking a pupil to select a sticker and putting on his/her back.  S/he shows the class briefly and then says ‘Ich bin XXX’ statements with all the names until the pupils say ‘</a:t>
            </a:r>
            <a:r>
              <a:rPr lang="en-GB" sz="1200" b="0" dirty="0" err="1"/>
              <a:t>Ja</a:t>
            </a:r>
            <a:r>
              <a:rPr lang="en-GB" sz="1200" b="0" dirty="0"/>
              <a:t>’. When the name is wrong they say ‘</a:t>
            </a:r>
            <a:r>
              <a:rPr lang="en-GB" sz="1200" b="0" dirty="0" err="1"/>
              <a:t>Nein</a:t>
            </a:r>
            <a:r>
              <a:rPr lang="en-GB" sz="1200" b="0" dirty="0"/>
              <a:t>’.</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Teacher puts sticker or post-it with one of the names on each pupil’s back.</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Pupils circulate in the room. Each pupil they meet they have one chance to guess their own identity, saying ‘Ich bin XXX’. </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The listening pupil checks the sticker and says either ‘</a:t>
            </a:r>
            <a:r>
              <a:rPr lang="en-GB" sz="1200" b="0" dirty="0" err="1"/>
              <a:t>ja</a:t>
            </a:r>
            <a:r>
              <a:rPr lang="en-GB" sz="1200" b="0" dirty="0"/>
              <a:t>’ or ‘</a:t>
            </a:r>
            <a:r>
              <a:rPr lang="en-GB" sz="1200" b="0" dirty="0" err="1"/>
              <a:t>nein</a:t>
            </a:r>
            <a:r>
              <a:rPr lang="en-GB" sz="1200" b="0" dirty="0"/>
              <a:t>’.</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Pupils have to try to find out their identity in less than one minute.</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Swap stickers and repeat the activity.</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 </a:t>
            </a:r>
            <a:r>
              <a:rPr lang="en-GB" sz="1200" b="0" dirty="0"/>
              <a:t>The teacher can develop the activity by eliciting naming of pupils by other pupils.  E.g. Sie </a:t>
            </a:r>
            <a:r>
              <a:rPr lang="en-GB" sz="1200" b="0" dirty="0" err="1"/>
              <a:t>ist</a:t>
            </a:r>
            <a:r>
              <a:rPr lang="en-GB" sz="1200" b="0" dirty="0"/>
              <a:t> Ulla.  Er </a:t>
            </a:r>
            <a:r>
              <a:rPr lang="en-GB" sz="1200" b="0" dirty="0" err="1"/>
              <a:t>ist</a:t>
            </a:r>
            <a:r>
              <a:rPr lang="en-GB" sz="1200" b="0" dirty="0"/>
              <a:t> Lukas, etc. </a:t>
            </a:r>
            <a:br>
              <a:rPr lang="en-GB" b="0" dirty="0"/>
            </a:br>
            <a:br>
              <a:rPr lang="en-GB" dirty="0"/>
            </a:b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26220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at least 8 points in total.</a:t>
            </a:r>
            <a:br>
              <a:rPr lang="en-GB" b="0" dirty="0"/>
            </a:br>
            <a:endParaRPr lang="en-GB"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10607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German </a:t>
            </a:r>
            <a:r>
              <a:rPr lang="en-GB" b="0" dirty="0"/>
              <a:t>meanings of any of the words they know, trying to reach at least 8 points in total.</a:t>
            </a:r>
            <a:br>
              <a:rPr lang="en-GB" b="0" dirty="0"/>
            </a:br>
            <a:endParaRPr lang="en-GB"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25588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audio" Target="../media/audio65.wav"/></Relationships>
</file>

<file path=ppt/slides/_rels/slide11.xml.rels><?xml version="1.0" encoding="UTF-8" standalone="yes"?>
<Relationships xmlns="http://schemas.openxmlformats.org/package/2006/relationships"><Relationship Id="rId8" Type="http://schemas.openxmlformats.org/officeDocument/2006/relationships/audio" Target="../media/audio71.wav"/><Relationship Id="rId13" Type="http://schemas.openxmlformats.org/officeDocument/2006/relationships/image" Target="../media/image11.png"/><Relationship Id="rId18" Type="http://schemas.openxmlformats.org/officeDocument/2006/relationships/image" Target="../media/image15.png"/><Relationship Id="rId3" Type="http://schemas.openxmlformats.org/officeDocument/2006/relationships/audio" Target="../media/audio66.wav"/><Relationship Id="rId21" Type="http://schemas.openxmlformats.org/officeDocument/2006/relationships/image" Target="../media/image18.png"/><Relationship Id="rId7" Type="http://schemas.openxmlformats.org/officeDocument/2006/relationships/audio" Target="../media/audio70.wav"/><Relationship Id="rId12" Type="http://schemas.openxmlformats.org/officeDocument/2006/relationships/image" Target="../media/image10.png"/><Relationship Id="rId17" Type="http://schemas.openxmlformats.org/officeDocument/2006/relationships/image" Target="../media/image14.png"/><Relationship Id="rId2" Type="http://schemas.openxmlformats.org/officeDocument/2006/relationships/notesSlide" Target="../notesSlides/notesSlide11.xml"/><Relationship Id="rId16" Type="http://schemas.openxmlformats.org/officeDocument/2006/relationships/image" Target="../media/image13.jpeg"/><Relationship Id="rId20" Type="http://schemas.openxmlformats.org/officeDocument/2006/relationships/image" Target="../media/image17.png"/><Relationship Id="rId1" Type="http://schemas.openxmlformats.org/officeDocument/2006/relationships/slideLayout" Target="../slideLayouts/slideLayout6.xml"/><Relationship Id="rId6" Type="http://schemas.openxmlformats.org/officeDocument/2006/relationships/audio" Target="../media/audio69.wav"/><Relationship Id="rId11" Type="http://schemas.openxmlformats.org/officeDocument/2006/relationships/image" Target="../media/image9.png"/><Relationship Id="rId5" Type="http://schemas.openxmlformats.org/officeDocument/2006/relationships/audio" Target="../media/audio68.wav"/><Relationship Id="rId15" Type="http://schemas.openxmlformats.org/officeDocument/2006/relationships/image" Target="../media/image12.png"/><Relationship Id="rId10" Type="http://schemas.openxmlformats.org/officeDocument/2006/relationships/image" Target="../media/image4.png"/><Relationship Id="rId19" Type="http://schemas.openxmlformats.org/officeDocument/2006/relationships/image" Target="../media/image16.png"/><Relationship Id="rId4" Type="http://schemas.openxmlformats.org/officeDocument/2006/relationships/audio" Target="../media/audio67.wav"/><Relationship Id="rId9" Type="http://schemas.openxmlformats.org/officeDocument/2006/relationships/audio" Target="../media/audio72.wav"/><Relationship Id="rId14" Type="http://schemas.openxmlformats.org/officeDocument/2006/relationships/audio" Target="../media/audio25.wav"/><Relationship Id="rId22"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audio" Target="../media/audio7.wav"/><Relationship Id="rId13" Type="http://schemas.openxmlformats.org/officeDocument/2006/relationships/audio" Target="../media/audio11.wav"/><Relationship Id="rId3" Type="http://schemas.openxmlformats.org/officeDocument/2006/relationships/audio" Target="../media/audio3.wav"/><Relationship Id="rId7" Type="http://schemas.openxmlformats.org/officeDocument/2006/relationships/audio" Target="../media/audio6.wav"/><Relationship Id="rId12" Type="http://schemas.openxmlformats.org/officeDocument/2006/relationships/audio" Target="../media/audio10.wav"/><Relationship Id="rId2" Type="http://schemas.openxmlformats.org/officeDocument/2006/relationships/notesSlide" Target="../notesSlides/notesSlide2.xml"/><Relationship Id="rId16" Type="http://schemas.openxmlformats.org/officeDocument/2006/relationships/image" Target="../media/image6.gif"/><Relationship Id="rId1" Type="http://schemas.openxmlformats.org/officeDocument/2006/relationships/slideLayout" Target="../slideLayouts/slideLayout6.xml"/><Relationship Id="rId6" Type="http://schemas.openxmlformats.org/officeDocument/2006/relationships/audio" Target="../media/audio5.wav"/><Relationship Id="rId11" Type="http://schemas.openxmlformats.org/officeDocument/2006/relationships/image" Target="../media/image4.png"/><Relationship Id="rId5" Type="http://schemas.openxmlformats.org/officeDocument/2006/relationships/image" Target="../media/image3.png"/><Relationship Id="rId15" Type="http://schemas.openxmlformats.org/officeDocument/2006/relationships/image" Target="../media/image5.gif"/><Relationship Id="rId10" Type="http://schemas.openxmlformats.org/officeDocument/2006/relationships/audio" Target="../media/audio9.wav"/><Relationship Id="rId4" Type="http://schemas.openxmlformats.org/officeDocument/2006/relationships/audio" Target="../media/audio4.wav"/><Relationship Id="rId9" Type="http://schemas.openxmlformats.org/officeDocument/2006/relationships/audio" Target="../media/audio8.wav"/><Relationship Id="rId14" Type="http://schemas.openxmlformats.org/officeDocument/2006/relationships/audio" Target="../media/audio12.wav"/></Relationships>
</file>

<file path=ppt/slides/_rels/slide3.xml.rels><?xml version="1.0" encoding="UTF-8" standalone="yes"?>
<Relationships xmlns="http://schemas.openxmlformats.org/package/2006/relationships"><Relationship Id="rId8" Type="http://schemas.openxmlformats.org/officeDocument/2006/relationships/audio" Target="../media/audio17.wav"/><Relationship Id="rId3" Type="http://schemas.openxmlformats.org/officeDocument/2006/relationships/image" Target="../media/image7.png"/><Relationship Id="rId7" Type="http://schemas.openxmlformats.org/officeDocument/2006/relationships/audio" Target="../media/audio16.wav"/><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audio" Target="../media/audio15.wav"/><Relationship Id="rId5" Type="http://schemas.openxmlformats.org/officeDocument/2006/relationships/audio" Target="../media/audio14.wav"/><Relationship Id="rId4" Type="http://schemas.openxmlformats.org/officeDocument/2006/relationships/audio" Target="../media/audio13.wav"/><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audio" Target="../media/audio23.wav"/><Relationship Id="rId13" Type="http://schemas.openxmlformats.org/officeDocument/2006/relationships/image" Target="../media/image11.png"/><Relationship Id="rId18" Type="http://schemas.openxmlformats.org/officeDocument/2006/relationships/image" Target="../media/image15.png"/><Relationship Id="rId3" Type="http://schemas.openxmlformats.org/officeDocument/2006/relationships/audio" Target="../media/audio18.wav"/><Relationship Id="rId21" Type="http://schemas.openxmlformats.org/officeDocument/2006/relationships/image" Target="../media/image18.png"/><Relationship Id="rId7" Type="http://schemas.openxmlformats.org/officeDocument/2006/relationships/audio" Target="../media/audio22.wav"/><Relationship Id="rId12" Type="http://schemas.openxmlformats.org/officeDocument/2006/relationships/image" Target="../media/image10.png"/><Relationship Id="rId17" Type="http://schemas.openxmlformats.org/officeDocument/2006/relationships/image" Target="../media/image14.png"/><Relationship Id="rId2" Type="http://schemas.openxmlformats.org/officeDocument/2006/relationships/notesSlide" Target="../notesSlides/notesSlide4.xml"/><Relationship Id="rId16" Type="http://schemas.openxmlformats.org/officeDocument/2006/relationships/image" Target="../media/image13.jpeg"/><Relationship Id="rId20" Type="http://schemas.openxmlformats.org/officeDocument/2006/relationships/image" Target="../media/image17.png"/><Relationship Id="rId1" Type="http://schemas.openxmlformats.org/officeDocument/2006/relationships/slideLayout" Target="../slideLayouts/slideLayout6.xml"/><Relationship Id="rId6" Type="http://schemas.openxmlformats.org/officeDocument/2006/relationships/audio" Target="../media/audio21.wav"/><Relationship Id="rId11" Type="http://schemas.openxmlformats.org/officeDocument/2006/relationships/image" Target="../media/image9.png"/><Relationship Id="rId5" Type="http://schemas.openxmlformats.org/officeDocument/2006/relationships/audio" Target="../media/audio20.wav"/><Relationship Id="rId15" Type="http://schemas.openxmlformats.org/officeDocument/2006/relationships/image" Target="../media/image12.png"/><Relationship Id="rId10" Type="http://schemas.openxmlformats.org/officeDocument/2006/relationships/image" Target="../media/image4.png"/><Relationship Id="rId19" Type="http://schemas.openxmlformats.org/officeDocument/2006/relationships/image" Target="../media/image16.png"/><Relationship Id="rId4" Type="http://schemas.openxmlformats.org/officeDocument/2006/relationships/audio" Target="../media/audio19.wav"/><Relationship Id="rId9" Type="http://schemas.openxmlformats.org/officeDocument/2006/relationships/audio" Target="../media/audio24.wav"/><Relationship Id="rId14" Type="http://schemas.openxmlformats.org/officeDocument/2006/relationships/audio" Target="../media/audio25.wav"/><Relationship Id="rId22"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audio" Target="../media/audio29.wav"/><Relationship Id="rId3" Type="http://schemas.openxmlformats.org/officeDocument/2006/relationships/image" Target="../media/image7.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audio" Target="../media/audio28.wav"/><Relationship Id="rId5" Type="http://schemas.openxmlformats.org/officeDocument/2006/relationships/audio" Target="../media/audio27.wav"/><Relationship Id="rId4" Type="http://schemas.openxmlformats.org/officeDocument/2006/relationships/audio" Target="../media/audio26.wav"/><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audio" Target="../media/audio30.wav"/><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audio" Target="../media/audio31.wav"/></Relationships>
</file>

<file path=ppt/slides/_rels/slide7.xml.rels><?xml version="1.0" encoding="UTF-8" standalone="yes"?>
<Relationships xmlns="http://schemas.openxmlformats.org/package/2006/relationships"><Relationship Id="rId13" Type="http://schemas.openxmlformats.org/officeDocument/2006/relationships/audio" Target="../media/audio42.wav"/><Relationship Id="rId18" Type="http://schemas.openxmlformats.org/officeDocument/2006/relationships/audio" Target="../media/audio47.wav"/><Relationship Id="rId26" Type="http://schemas.openxmlformats.org/officeDocument/2006/relationships/image" Target="../media/image29.png"/><Relationship Id="rId39" Type="http://schemas.openxmlformats.org/officeDocument/2006/relationships/audio" Target="../media/audio49.wav"/><Relationship Id="rId21" Type="http://schemas.openxmlformats.org/officeDocument/2006/relationships/image" Target="../media/image24.tiff"/><Relationship Id="rId34" Type="http://schemas.microsoft.com/office/2007/relationships/hdphoto" Target="../media/hdphoto4.wdp"/><Relationship Id="rId42" Type="http://schemas.openxmlformats.org/officeDocument/2006/relationships/audio" Target="../media/audio50.wav"/><Relationship Id="rId7" Type="http://schemas.openxmlformats.org/officeDocument/2006/relationships/audio" Target="../media/audio36.wav"/><Relationship Id="rId2" Type="http://schemas.openxmlformats.org/officeDocument/2006/relationships/notesSlide" Target="../notesSlides/notesSlide7.xml"/><Relationship Id="rId16" Type="http://schemas.openxmlformats.org/officeDocument/2006/relationships/audio" Target="../media/audio45.wav"/><Relationship Id="rId20" Type="http://schemas.openxmlformats.org/officeDocument/2006/relationships/audio" Target="../media/audio48.wav"/><Relationship Id="rId29" Type="http://schemas.microsoft.com/office/2007/relationships/hdphoto" Target="../media/hdphoto2.wdp"/><Relationship Id="rId41" Type="http://schemas.openxmlformats.org/officeDocument/2006/relationships/image" Target="../media/image39.png"/><Relationship Id="rId1" Type="http://schemas.openxmlformats.org/officeDocument/2006/relationships/slideLayout" Target="../slideLayouts/slideLayout6.xml"/><Relationship Id="rId6" Type="http://schemas.openxmlformats.org/officeDocument/2006/relationships/audio" Target="../media/audio35.wav"/><Relationship Id="rId11" Type="http://schemas.openxmlformats.org/officeDocument/2006/relationships/audio" Target="../media/audio40.wav"/><Relationship Id="rId24" Type="http://schemas.openxmlformats.org/officeDocument/2006/relationships/image" Target="../media/image27.tiff"/><Relationship Id="rId32" Type="http://schemas.openxmlformats.org/officeDocument/2006/relationships/image" Target="../media/image32.png"/><Relationship Id="rId37" Type="http://schemas.openxmlformats.org/officeDocument/2006/relationships/image" Target="../media/image36.png"/><Relationship Id="rId40" Type="http://schemas.openxmlformats.org/officeDocument/2006/relationships/image" Target="../media/image38.png"/><Relationship Id="rId5" Type="http://schemas.openxmlformats.org/officeDocument/2006/relationships/audio" Target="../media/audio34.wav"/><Relationship Id="rId15" Type="http://schemas.openxmlformats.org/officeDocument/2006/relationships/audio" Target="../media/audio44.wav"/><Relationship Id="rId23" Type="http://schemas.openxmlformats.org/officeDocument/2006/relationships/image" Target="../media/image26.tiff"/><Relationship Id="rId28" Type="http://schemas.openxmlformats.org/officeDocument/2006/relationships/image" Target="../media/image30.png"/><Relationship Id="rId36" Type="http://schemas.openxmlformats.org/officeDocument/2006/relationships/image" Target="../media/image35.png"/><Relationship Id="rId10" Type="http://schemas.openxmlformats.org/officeDocument/2006/relationships/audio" Target="../media/audio39.wav"/><Relationship Id="rId19" Type="http://schemas.openxmlformats.org/officeDocument/2006/relationships/image" Target="../media/image23.png"/><Relationship Id="rId31" Type="http://schemas.microsoft.com/office/2007/relationships/hdphoto" Target="../media/hdphoto3.wdp"/><Relationship Id="rId44" Type="http://schemas.openxmlformats.org/officeDocument/2006/relationships/image" Target="../media/image41.png"/><Relationship Id="rId4" Type="http://schemas.openxmlformats.org/officeDocument/2006/relationships/audio" Target="../media/audio33.wav"/><Relationship Id="rId9" Type="http://schemas.openxmlformats.org/officeDocument/2006/relationships/audio" Target="../media/audio38.wav"/><Relationship Id="rId14" Type="http://schemas.openxmlformats.org/officeDocument/2006/relationships/audio" Target="../media/audio43.wav"/><Relationship Id="rId22" Type="http://schemas.openxmlformats.org/officeDocument/2006/relationships/image" Target="../media/image25.tiff"/><Relationship Id="rId27" Type="http://schemas.microsoft.com/office/2007/relationships/hdphoto" Target="../media/hdphoto1.wdp"/><Relationship Id="rId30" Type="http://schemas.openxmlformats.org/officeDocument/2006/relationships/image" Target="../media/image31.png"/><Relationship Id="rId35" Type="http://schemas.openxmlformats.org/officeDocument/2006/relationships/image" Target="../media/image34.png"/><Relationship Id="rId43" Type="http://schemas.openxmlformats.org/officeDocument/2006/relationships/image" Target="../media/image40.png"/><Relationship Id="rId8" Type="http://schemas.openxmlformats.org/officeDocument/2006/relationships/audio" Target="../media/audio37.wav"/><Relationship Id="rId3" Type="http://schemas.openxmlformats.org/officeDocument/2006/relationships/audio" Target="../media/audio32.wav"/><Relationship Id="rId12" Type="http://schemas.openxmlformats.org/officeDocument/2006/relationships/audio" Target="../media/audio41.wav"/><Relationship Id="rId17" Type="http://schemas.openxmlformats.org/officeDocument/2006/relationships/audio" Target="../media/audio46.wav"/><Relationship Id="rId25" Type="http://schemas.openxmlformats.org/officeDocument/2006/relationships/image" Target="../media/image28.tiff"/><Relationship Id="rId33" Type="http://schemas.openxmlformats.org/officeDocument/2006/relationships/image" Target="../media/image33.png"/><Relationship Id="rId38"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audio" Target="../media/audio51.wav"/><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8" Type="http://schemas.openxmlformats.org/officeDocument/2006/relationships/audio" Target="../media/audio56.wav"/><Relationship Id="rId13" Type="http://schemas.openxmlformats.org/officeDocument/2006/relationships/audio" Target="../media/audio61.wav"/><Relationship Id="rId3" Type="http://schemas.openxmlformats.org/officeDocument/2006/relationships/audio" Target="../media/audio52.wav"/><Relationship Id="rId7" Type="http://schemas.openxmlformats.org/officeDocument/2006/relationships/audio" Target="../media/audio55.wav"/><Relationship Id="rId12" Type="http://schemas.openxmlformats.org/officeDocument/2006/relationships/audio" Target="../media/audio60.wav"/><Relationship Id="rId2" Type="http://schemas.openxmlformats.org/officeDocument/2006/relationships/notesSlide" Target="../notesSlides/notesSlide9.xml"/><Relationship Id="rId16" Type="http://schemas.openxmlformats.org/officeDocument/2006/relationships/audio" Target="../media/audio64.wav"/><Relationship Id="rId1" Type="http://schemas.openxmlformats.org/officeDocument/2006/relationships/slideLayout" Target="../slideLayouts/slideLayout6.xml"/><Relationship Id="rId6" Type="http://schemas.openxmlformats.org/officeDocument/2006/relationships/audio" Target="../media/audio54.wav"/><Relationship Id="rId11" Type="http://schemas.openxmlformats.org/officeDocument/2006/relationships/audio" Target="../media/audio59.wav"/><Relationship Id="rId5" Type="http://schemas.openxmlformats.org/officeDocument/2006/relationships/audio" Target="../media/audio53.wav"/><Relationship Id="rId15" Type="http://schemas.openxmlformats.org/officeDocument/2006/relationships/audio" Target="../media/audio63.wav"/><Relationship Id="rId10" Type="http://schemas.openxmlformats.org/officeDocument/2006/relationships/audio" Target="../media/audio58.wav"/><Relationship Id="rId4" Type="http://schemas.openxmlformats.org/officeDocument/2006/relationships/image" Target="../media/image42.png"/><Relationship Id="rId9" Type="http://schemas.openxmlformats.org/officeDocument/2006/relationships/audio" Target="../media/audio57.wav"/><Relationship Id="rId14" Type="http://schemas.openxmlformats.org/officeDocument/2006/relationships/audio" Target="../media/audio62.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CustomShape 1">
            <a:extLst>
              <a:ext uri="{FF2B5EF4-FFF2-40B4-BE49-F238E27FC236}">
                <a16:creationId xmlns:a16="http://schemas.microsoft.com/office/drawing/2014/main" id="{D9F09DF2-C99C-4AE5-B878-10333DAF4102}"/>
              </a:ext>
            </a:extLst>
          </p:cNvPr>
          <p:cNvSpPr/>
          <p:nvPr/>
        </p:nvSpPr>
        <p:spPr>
          <a:xfrm>
            <a:off x="0"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100" name="Google Shape;100;p2"/>
          <p:cNvSpPr/>
          <p:nvPr/>
        </p:nvSpPr>
        <p:spPr>
          <a:xfrm>
            <a:off x="6368181" y="4765200"/>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3333"/>
                </a:solidFill>
                <a:effectLst/>
                <a:uLnTx/>
                <a:uFillTx/>
                <a:latin typeface="Modern Love" panose="04090805081005020601" pitchFamily="82" charset="0"/>
                <a:cs typeface="Arial"/>
                <a:sym typeface="Arial"/>
              </a:rPr>
              <a:t>rot</a:t>
            </a:r>
            <a:endParaRPr kumimoji="0" sz="1400" b="0" i="0" u="none" strike="noStrike" kern="0" cap="none" spc="0" normalizeH="0" baseline="0" noProof="0" dirty="0">
              <a:ln>
                <a:noFill/>
              </a:ln>
              <a:solidFill>
                <a:srgbClr val="000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3B3838"/>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81000" y="163664"/>
            <a:ext cx="3588984" cy="1325563"/>
          </a:xfrm>
        </p:spPr>
        <p:txBody>
          <a:bodyPr>
            <a:noAutofit/>
          </a:bodyPr>
          <a:lstStyle/>
          <a:p>
            <a:pPr algn="ctr"/>
            <a:r>
              <a:rPr lang="en-GB" sz="3600" b="1" dirty="0">
                <a:solidFill>
                  <a:srgbClr val="3B3838"/>
                </a:solidFill>
                <a:latin typeface="Century Gothic"/>
                <a:ea typeface="Century Gothic"/>
                <a:cs typeface="Century Gothic"/>
                <a:sym typeface="Century Gothic"/>
              </a:rPr>
              <a:t>Describing me and others</a:t>
            </a:r>
            <a:br>
              <a:rPr lang="en-GB" sz="3600" dirty="0">
                <a:solidFill>
                  <a:srgbClr val="3B3838"/>
                </a:solidFill>
                <a:latin typeface="Arial"/>
                <a:cs typeface="Arial"/>
                <a:sym typeface="Arial"/>
              </a:rPr>
            </a:br>
            <a:endParaRPr lang="en-GB" sz="3600" dirty="0">
              <a:solidFill>
                <a:srgbClr val="3B3838"/>
              </a:solidFill>
            </a:endParaRPr>
          </a:p>
        </p:txBody>
      </p:sp>
      <p:pic>
        <p:nvPicPr>
          <p:cNvPr id="8" name="Picture 7" descr="Map&#10;&#10;Description automatically generated">
            <a:extLst>
              <a:ext uri="{FF2B5EF4-FFF2-40B4-BE49-F238E27FC236}">
                <a16:creationId xmlns:a16="http://schemas.microsoft.com/office/drawing/2014/main" id="{7E2E925F-F542-435B-8CEB-05FEDBBEE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C9A0E710-98FE-45EC-A32A-7523767395BD}"/>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1 Week 2</a:t>
            </a:r>
          </a:p>
        </p:txBody>
      </p:sp>
      <p:pic>
        <p:nvPicPr>
          <p:cNvPr id="3" name="Picture 9" descr="See the source image">
            <a:extLst>
              <a:ext uri="{FF2B5EF4-FFF2-40B4-BE49-F238E27FC236}">
                <a16:creationId xmlns:a16="http://schemas.microsoft.com/office/drawing/2014/main" id="{401B232C-C57B-FDFF-0EEC-7B91F38149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2414" y="3170481"/>
            <a:ext cx="1584234" cy="142840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9" descr="See the source image">
            <a:extLst>
              <a:ext uri="{FF2B5EF4-FFF2-40B4-BE49-F238E27FC236}">
                <a16:creationId xmlns:a16="http://schemas.microsoft.com/office/drawing/2014/main" id="{8206541A-DC0F-CEB7-2281-D47D4FF94E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625221" y="2880829"/>
            <a:ext cx="1584235" cy="1502292"/>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with Corners Rounded 4">
            <a:hlinkClick r:id="" action="ppaction://noaction">
              <a:snd r:embed="rId5" name="T1_W1_1.2.wav"/>
            </a:hlinkClick>
            <a:extLst>
              <a:ext uri="{FF2B5EF4-FFF2-40B4-BE49-F238E27FC236}">
                <a16:creationId xmlns:a16="http://schemas.microsoft.com/office/drawing/2014/main" id="{4FF1BE13-4DAC-C654-75DD-F97705C605BD}"/>
              </a:ext>
            </a:extLst>
          </p:cNvPr>
          <p:cNvSpPr/>
          <p:nvPr/>
        </p:nvSpPr>
        <p:spPr>
          <a:xfrm>
            <a:off x="2316648" y="1643655"/>
            <a:ext cx="1892808" cy="862051"/>
          </a:xfrm>
          <a:prstGeom prst="wedgeRoundRectCallout">
            <a:avLst>
              <a:gd name="adj1" fmla="val -20833"/>
              <a:gd name="adj2" fmla="val 78819"/>
              <a:gd name="adj3" fmla="val 16667"/>
            </a:avLst>
          </a:prstGeom>
          <a:solidFill>
            <a:schemeClr val="bg1"/>
          </a:solidFill>
          <a:ln>
            <a:solidFill>
              <a:schemeClr val="tx1">
                <a:lumMod val="95000"/>
                <a:lumOff val="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lumMod val="95000"/>
                    <a:lumOff val="5000"/>
                  </a:schemeClr>
                </a:solidFill>
                <a:latin typeface="Century Gothic" panose="020B0502020202020204" pitchFamily="34" charset="0"/>
              </a:rPr>
              <a:t>Hallo!</a:t>
            </a:r>
          </a:p>
        </p:txBody>
      </p:sp>
      <p:sp>
        <p:nvSpPr>
          <p:cNvPr id="6" name="Speech Bubble: Rectangle with Corners Rounded 5">
            <a:hlinkClick r:id="" action="ppaction://noaction">
              <a:snd r:embed="rId6" name="T1_W1_1.1.wav"/>
            </a:hlinkClick>
            <a:extLst>
              <a:ext uri="{FF2B5EF4-FFF2-40B4-BE49-F238E27FC236}">
                <a16:creationId xmlns:a16="http://schemas.microsoft.com/office/drawing/2014/main" id="{23764ED5-0D9E-E7EC-6368-F6F5135B8B5F}"/>
              </a:ext>
            </a:extLst>
          </p:cNvPr>
          <p:cNvSpPr/>
          <p:nvPr/>
        </p:nvSpPr>
        <p:spPr>
          <a:xfrm>
            <a:off x="141528" y="2114901"/>
            <a:ext cx="1892808" cy="947523"/>
          </a:xfrm>
          <a:prstGeom prst="wedgeRoundRectCallout">
            <a:avLst/>
          </a:prstGeom>
          <a:solidFill>
            <a:schemeClr val="bg1"/>
          </a:solidFill>
          <a:ln>
            <a:solidFill>
              <a:schemeClr val="tx1">
                <a:lumMod val="95000"/>
                <a:lumOff val="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lumMod val="95000"/>
                    <a:lumOff val="5000"/>
                  </a:schemeClr>
                </a:solidFill>
                <a:latin typeface="Century Gothic" panose="020B0502020202020204" pitchFamily="34" charset="0"/>
              </a:rPr>
              <a:t>Guten</a:t>
            </a:r>
            <a:r>
              <a:rPr lang="en-GB" sz="2400" dirty="0">
                <a:solidFill>
                  <a:schemeClr val="tx1">
                    <a:lumMod val="95000"/>
                    <a:lumOff val="5000"/>
                  </a:schemeClr>
                </a:solidFill>
                <a:latin typeface="Century Gothic" panose="020B0502020202020204" pitchFamily="34" charset="0"/>
              </a:rPr>
              <a:t> Morgen!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stomShape 1">
            <a:extLst>
              <a:ext uri="{FF2B5EF4-FFF2-40B4-BE49-F238E27FC236}">
                <a16:creationId xmlns:a16="http://schemas.microsoft.com/office/drawing/2014/main" id="{7AEA9783-5FAF-4A73-9C1C-3283B12CA41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77F2140E-EB89-8FF0-8D1A-65C5245044AA}"/>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1791010773"/>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 name="Table 2">
            <a:extLst>
              <a:ext uri="{FF2B5EF4-FFF2-40B4-BE49-F238E27FC236}">
                <a16:creationId xmlns:a16="http://schemas.microsoft.com/office/drawing/2014/main" id="{302EF52B-1464-40BF-B3A3-C55343E8AB6E}"/>
              </a:ext>
            </a:extLst>
          </p:cNvPr>
          <p:cNvGraphicFramePr>
            <a:graphicFrameLocks noGrp="1"/>
          </p:cNvGraphicFramePr>
          <p:nvPr/>
        </p:nvGraphicFramePr>
        <p:xfrm>
          <a:off x="500742" y="894520"/>
          <a:ext cx="9384714" cy="5486400"/>
        </p:xfrm>
        <a:graphic>
          <a:graphicData uri="http://schemas.openxmlformats.org/drawingml/2006/table">
            <a:tbl>
              <a:tblPr firstRow="1" bandRow="1">
                <a:tableStyleId>{5940675A-B579-460E-94D1-54222C63F5DA}</a:tableStyleId>
              </a:tblPr>
              <a:tblGrid>
                <a:gridCol w="4692357">
                  <a:extLst>
                    <a:ext uri="{9D8B030D-6E8A-4147-A177-3AD203B41FA5}">
                      <a16:colId xmlns:a16="http://schemas.microsoft.com/office/drawing/2014/main" val="4095128537"/>
                    </a:ext>
                  </a:extLst>
                </a:gridCol>
                <a:gridCol w="4692357">
                  <a:extLst>
                    <a:ext uri="{9D8B030D-6E8A-4147-A177-3AD203B41FA5}">
                      <a16:colId xmlns:a16="http://schemas.microsoft.com/office/drawing/2014/main" val="1637311483"/>
                    </a:ext>
                  </a:extLst>
                </a:gridCol>
              </a:tblGrid>
              <a:tr h="1828800">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680742422"/>
                  </a:ext>
                </a:extLst>
              </a:tr>
              <a:tr h="1828800">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50569923"/>
                  </a:ext>
                </a:extLst>
              </a:tr>
              <a:tr h="1828800">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198788139"/>
                  </a:ext>
                </a:extLst>
              </a:tr>
            </a:tbl>
          </a:graphicData>
        </a:graphic>
      </p:graphicFrame>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2" name="CustomShape 3">
            <a:hlinkClick r:id="" action="ppaction://noaction">
              <a:snd r:embed="rId3" name="Rot_T1_W1-9.1.wav"/>
            </a:hlinkClick>
            <a:extLst>
              <a:ext uri="{FF2B5EF4-FFF2-40B4-BE49-F238E27FC236}">
                <a16:creationId xmlns:a16="http://schemas.microsoft.com/office/drawing/2014/main" id="{976A85E5-4281-4E0F-BAB0-72DE6B3B6253}"/>
              </a:ext>
            </a:extLst>
          </p:cNvPr>
          <p:cNvSpPr/>
          <p:nvPr/>
        </p:nvSpPr>
        <p:spPr>
          <a:xfrm>
            <a:off x="3062470" y="108715"/>
            <a:ext cx="135666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Hör</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zu</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0" name="TextBox 59">
            <a:extLst>
              <a:ext uri="{FF2B5EF4-FFF2-40B4-BE49-F238E27FC236}">
                <a16:creationId xmlns:a16="http://schemas.microsoft.com/office/drawing/2014/main" id="{80B40F5D-6BF0-4FAE-9F93-3EA934649324}"/>
              </a:ext>
            </a:extLst>
          </p:cNvPr>
          <p:cNvSpPr txBox="1"/>
          <p:nvPr/>
        </p:nvSpPr>
        <p:spPr>
          <a:xfrm>
            <a:off x="737441" y="3919903"/>
            <a:ext cx="246490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srgbClr val="002060"/>
                </a:solidFill>
                <a:latin typeface="Century Gothic" panose="020B0502020202020204" pitchFamily="34" charset="0"/>
              </a:rPr>
              <a:t>H</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nd </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5" name="TextBox 64">
            <a:extLst>
              <a:ext uri="{FF2B5EF4-FFF2-40B4-BE49-F238E27FC236}">
                <a16:creationId xmlns:a16="http://schemas.microsoft.com/office/drawing/2014/main" id="{C2F19965-47C2-4BEF-A4E2-94F0CEBBFFA9}"/>
              </a:ext>
            </a:extLst>
          </p:cNvPr>
          <p:cNvSpPr txBox="1"/>
          <p:nvPr/>
        </p:nvSpPr>
        <p:spPr>
          <a:xfrm>
            <a:off x="5530277" y="3930127"/>
            <a:ext cx="246490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nge</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6" name="TextBox 65">
            <a:extLst>
              <a:ext uri="{FF2B5EF4-FFF2-40B4-BE49-F238E27FC236}">
                <a16:creationId xmlns:a16="http://schemas.microsoft.com/office/drawing/2014/main" id="{C87FE741-3CCC-4C34-8F06-0B5FFB949963}"/>
              </a:ext>
            </a:extLst>
          </p:cNvPr>
          <p:cNvSpPr txBox="1"/>
          <p:nvPr/>
        </p:nvSpPr>
        <p:spPr>
          <a:xfrm>
            <a:off x="5501101" y="2064710"/>
            <a:ext cx="246490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nd</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8" name="TextBox 67">
            <a:extLst>
              <a:ext uri="{FF2B5EF4-FFF2-40B4-BE49-F238E27FC236}">
                <a16:creationId xmlns:a16="http://schemas.microsoft.com/office/drawing/2014/main" id="{57F79B4E-15F9-45A2-A3A1-1A16DE700253}"/>
              </a:ext>
            </a:extLst>
          </p:cNvPr>
          <p:cNvSpPr txBox="1"/>
          <p:nvPr/>
        </p:nvSpPr>
        <p:spPr>
          <a:xfrm>
            <a:off x="1025919" y="5784660"/>
            <a:ext cx="18342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srgbClr val="002060"/>
                </a:solidFill>
                <a:latin typeface="Century Gothic" panose="020B0502020202020204" pitchFamily="34" charset="0"/>
              </a:rPr>
              <a:t>B</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ch</a:t>
            </a:r>
          </a:p>
        </p:txBody>
      </p:sp>
      <p:sp>
        <p:nvSpPr>
          <p:cNvPr id="69" name="TextBox 68">
            <a:extLst>
              <a:ext uri="{FF2B5EF4-FFF2-40B4-BE49-F238E27FC236}">
                <a16:creationId xmlns:a16="http://schemas.microsoft.com/office/drawing/2014/main" id="{D03E1DE9-C386-40A7-82BF-42FDD420B1CF}"/>
              </a:ext>
            </a:extLst>
          </p:cNvPr>
          <p:cNvSpPr txBox="1"/>
          <p:nvPr/>
        </p:nvSpPr>
        <p:spPr>
          <a:xfrm>
            <a:off x="7674545" y="5773776"/>
            <a:ext cx="168533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srgbClr val="002060"/>
                </a:solidFill>
                <a:latin typeface="Century Gothic" panose="020B0502020202020204" pitchFamily="34" charset="0"/>
              </a:rPr>
              <a:t>R</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nd </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1" name="Action Button: Blank 70">
            <a:hlinkClick r:id="" action="ppaction://noaction" highlightClick="1">
              <a:snd r:embed="rId4" name="T1_W2F_4.1.wav"/>
            </a:hlinkClick>
            <a:extLst>
              <a:ext uri="{FF2B5EF4-FFF2-40B4-BE49-F238E27FC236}">
                <a16:creationId xmlns:a16="http://schemas.microsoft.com/office/drawing/2014/main" id="{49C1A4D2-B6B8-44AE-8BF9-49FC8A296754}"/>
              </a:ext>
            </a:extLst>
          </p:cNvPr>
          <p:cNvSpPr/>
          <p:nvPr/>
        </p:nvSpPr>
        <p:spPr>
          <a:xfrm>
            <a:off x="571505" y="935135"/>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1</a:t>
            </a:r>
          </a:p>
        </p:txBody>
      </p:sp>
      <p:sp>
        <p:nvSpPr>
          <p:cNvPr id="72" name="Action Button: Blank 71">
            <a:hlinkClick r:id="" action="ppaction://noaction" highlightClick="1">
              <a:snd r:embed="rId5" name="T1_W2F_4.2.wav"/>
            </a:hlinkClick>
            <a:extLst>
              <a:ext uri="{FF2B5EF4-FFF2-40B4-BE49-F238E27FC236}">
                <a16:creationId xmlns:a16="http://schemas.microsoft.com/office/drawing/2014/main" id="{0D291079-B36C-4554-B0B0-4F866A8F9879}"/>
              </a:ext>
            </a:extLst>
          </p:cNvPr>
          <p:cNvSpPr/>
          <p:nvPr/>
        </p:nvSpPr>
        <p:spPr>
          <a:xfrm>
            <a:off x="5248266" y="933912"/>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2</a:t>
            </a:r>
          </a:p>
        </p:txBody>
      </p:sp>
      <p:sp>
        <p:nvSpPr>
          <p:cNvPr id="74" name="Action Button: Blank 73">
            <a:hlinkClick r:id="" action="ppaction://noaction" highlightClick="1">
              <a:snd r:embed="rId6" name="T1_W2F_4.4.wav"/>
            </a:hlinkClick>
            <a:extLst>
              <a:ext uri="{FF2B5EF4-FFF2-40B4-BE49-F238E27FC236}">
                <a16:creationId xmlns:a16="http://schemas.microsoft.com/office/drawing/2014/main" id="{D5F3D157-73B7-4973-B955-3CF9BB272275}"/>
              </a:ext>
            </a:extLst>
          </p:cNvPr>
          <p:cNvSpPr/>
          <p:nvPr/>
        </p:nvSpPr>
        <p:spPr>
          <a:xfrm>
            <a:off x="571505" y="2777771"/>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FFFFFF"/>
                </a:solidFill>
                <a:latin typeface="Century Gothic" panose="020B0502020202020204" pitchFamily="34" charset="0"/>
              </a:rPr>
              <a:t>3</a:t>
            </a:r>
            <a:endPar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75" name="Action Button: Blank 74">
            <a:hlinkClick r:id="" action="ppaction://noaction" highlightClick="1">
              <a:snd r:embed="rId7" name="T1_W2F_4.5.wav"/>
            </a:hlinkClick>
            <a:extLst>
              <a:ext uri="{FF2B5EF4-FFF2-40B4-BE49-F238E27FC236}">
                <a16:creationId xmlns:a16="http://schemas.microsoft.com/office/drawing/2014/main" id="{EE68FD65-A5C1-4D1D-9BB8-4A670A1FADD4}"/>
              </a:ext>
            </a:extLst>
          </p:cNvPr>
          <p:cNvSpPr/>
          <p:nvPr/>
        </p:nvSpPr>
        <p:spPr>
          <a:xfrm>
            <a:off x="5248266" y="2776548"/>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FFFFFF"/>
                </a:solidFill>
                <a:latin typeface="Century Gothic" panose="020B0502020202020204" pitchFamily="34" charset="0"/>
              </a:rPr>
              <a:t>4</a:t>
            </a:r>
            <a:endPar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77" name="Action Button: Blank 76">
            <a:hlinkClick r:id="" action="ppaction://noaction" highlightClick="1">
              <a:snd r:embed="rId8" name="T1_W2F_4.7.wav"/>
            </a:hlinkClick>
            <a:extLst>
              <a:ext uri="{FF2B5EF4-FFF2-40B4-BE49-F238E27FC236}">
                <a16:creationId xmlns:a16="http://schemas.microsoft.com/office/drawing/2014/main" id="{A22C5B71-8698-4ED6-982B-929D28F93102}"/>
              </a:ext>
            </a:extLst>
          </p:cNvPr>
          <p:cNvSpPr/>
          <p:nvPr/>
        </p:nvSpPr>
        <p:spPr>
          <a:xfrm>
            <a:off x="573592" y="4622551"/>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5</a:t>
            </a:r>
          </a:p>
        </p:txBody>
      </p:sp>
      <p:sp>
        <p:nvSpPr>
          <p:cNvPr id="78" name="Action Button: Blank 77">
            <a:hlinkClick r:id="" action="ppaction://noaction" highlightClick="1">
              <a:snd r:embed="rId9" name="T1_W2F_4.8.wav"/>
            </a:hlinkClick>
            <a:extLst>
              <a:ext uri="{FF2B5EF4-FFF2-40B4-BE49-F238E27FC236}">
                <a16:creationId xmlns:a16="http://schemas.microsoft.com/office/drawing/2014/main" id="{AF53164A-23D1-49B6-8003-4A9EA9651ED4}"/>
              </a:ext>
            </a:extLst>
          </p:cNvPr>
          <p:cNvSpPr/>
          <p:nvPr/>
        </p:nvSpPr>
        <p:spPr>
          <a:xfrm>
            <a:off x="5250353" y="4621328"/>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6</a:t>
            </a:r>
          </a:p>
        </p:txBody>
      </p:sp>
      <p:sp>
        <p:nvSpPr>
          <p:cNvPr id="57" name="Title 1">
            <a:extLst>
              <a:ext uri="{FF2B5EF4-FFF2-40B4-BE49-F238E27FC236}">
                <a16:creationId xmlns:a16="http://schemas.microsoft.com/office/drawing/2014/main" id="{838FA4EB-C376-4C71-B8CC-7F70A7145A27}"/>
              </a:ext>
            </a:extLst>
          </p:cNvPr>
          <p:cNvSpPr txBox="1">
            <a:spLocks/>
          </p:cNvSpPr>
          <p:nvPr/>
        </p:nvSpPr>
        <p:spPr>
          <a:xfrm>
            <a:off x="10950576" y="123972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ea typeface="Calibri"/>
                <a:cs typeface="Calibri"/>
                <a:sym typeface="Calibri"/>
              </a:rPr>
              <a:t>hören</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pic>
        <p:nvPicPr>
          <p:cNvPr id="59" name="Picture 58" descr="A picture containing text, clipart&#10;&#10;Description automatically generated">
            <a:extLst>
              <a:ext uri="{FF2B5EF4-FFF2-40B4-BE49-F238E27FC236}">
                <a16:creationId xmlns:a16="http://schemas.microsoft.com/office/drawing/2014/main" id="{2644025C-1047-4977-9BC4-E6B193CA6A2F}"/>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2" name="TextBox 1">
            <a:extLst>
              <a:ext uri="{FF2B5EF4-FFF2-40B4-BE49-F238E27FC236}">
                <a16:creationId xmlns:a16="http://schemas.microsoft.com/office/drawing/2014/main" id="{9FBC9A05-B85A-4A53-99A7-ED41BF2A1809}"/>
              </a:ext>
            </a:extLst>
          </p:cNvPr>
          <p:cNvSpPr txBox="1"/>
          <p:nvPr/>
        </p:nvSpPr>
        <p:spPr>
          <a:xfrm>
            <a:off x="10793637" y="6488668"/>
            <a:ext cx="1398363" cy="369332"/>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oder</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or</a:t>
            </a:r>
          </a:p>
        </p:txBody>
      </p:sp>
      <p:pic>
        <p:nvPicPr>
          <p:cNvPr id="1026" name="Picture 2" descr="Hand, Palm, Fingers, Spread, Silhouette, Stop, Halt">
            <a:extLst>
              <a:ext uri="{FF2B5EF4-FFF2-40B4-BE49-F238E27FC236}">
                <a16:creationId xmlns:a16="http://schemas.microsoft.com/office/drawing/2014/main" id="{DBB7A208-B9E4-4867-B315-C3FC880E7E6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72409" y="2930221"/>
            <a:ext cx="730526" cy="8945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og, Pet, Animal, Rough Collie, Domestic Dog, Canine">
            <a:extLst>
              <a:ext uri="{FF2B5EF4-FFF2-40B4-BE49-F238E27FC236}">
                <a16:creationId xmlns:a16="http://schemas.microsoft.com/office/drawing/2014/main" id="{619A7A43-5ADC-4CA8-850D-84EDE5E9C9E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09888" y="2956779"/>
            <a:ext cx="728654" cy="97153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anner, Gold, Label, Red, Ribbon, Title">
            <a:extLst>
              <a:ext uri="{FF2B5EF4-FFF2-40B4-BE49-F238E27FC236}">
                <a16:creationId xmlns:a16="http://schemas.microsoft.com/office/drawing/2014/main" id="{8C967009-D0CB-4DB9-80AC-AC2A45B10D1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49645" y="1206084"/>
            <a:ext cx="1367815" cy="798898"/>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hlinkClick r:id="" action="ppaction://noaction">
              <a:snd r:embed="rId14" name="T1_extra_2F_2.1.wav"/>
            </a:hlinkClick>
            <a:extLst>
              <a:ext uri="{FF2B5EF4-FFF2-40B4-BE49-F238E27FC236}">
                <a16:creationId xmlns:a16="http://schemas.microsoft.com/office/drawing/2014/main" id="{24BEAF27-E44D-3E4F-BD57-9B4BD782889A}"/>
              </a:ext>
            </a:extLst>
          </p:cNvPr>
          <p:cNvSpPr txBox="1"/>
          <p:nvPr/>
        </p:nvSpPr>
        <p:spPr>
          <a:xfrm>
            <a:off x="4625498" y="90631"/>
            <a:ext cx="29734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oder</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[u]?</a:t>
            </a:r>
            <a:endParaRPr kumimoji="0" lang="en-GB" sz="2800" b="0" i="0" u="none" strike="noStrike" kern="1200" cap="none" spc="0" normalizeH="0" baseline="0" noProof="0" dirty="0">
              <a:ln>
                <a:noFill/>
              </a:ln>
              <a:solidFill>
                <a:srgbClr val="000000"/>
              </a:solidFill>
              <a:effectLst/>
              <a:uLnTx/>
              <a:uFillTx/>
              <a:latin typeface="Arial"/>
              <a:ea typeface="+mn-ea"/>
              <a:cs typeface="+mn-cs"/>
            </a:endParaRPr>
          </a:p>
        </p:txBody>
      </p:sp>
      <p:sp>
        <p:nvSpPr>
          <p:cNvPr id="8" name="TextBox 7">
            <a:extLst>
              <a:ext uri="{FF2B5EF4-FFF2-40B4-BE49-F238E27FC236}">
                <a16:creationId xmlns:a16="http://schemas.microsoft.com/office/drawing/2014/main" id="{5C3F4181-8A82-7641-3DCF-21EDF5CCBE38}"/>
              </a:ext>
            </a:extLst>
          </p:cNvPr>
          <p:cNvSpPr txBox="1"/>
          <p:nvPr/>
        </p:nvSpPr>
        <p:spPr>
          <a:xfrm>
            <a:off x="2624383" y="3928318"/>
            <a:ext cx="246490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nd </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9" name="Picture 2" descr="Free Association Community vector and picture">
            <a:extLst>
              <a:ext uri="{FF2B5EF4-FFF2-40B4-BE49-F238E27FC236}">
                <a16:creationId xmlns:a16="http://schemas.microsoft.com/office/drawing/2014/main" id="{3D7331CE-2D77-DA3A-9E65-89299D2FBEC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094822" y="1055842"/>
            <a:ext cx="1031994" cy="103199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CB7146B-7EDE-E4BF-C52E-597731D9B9CA}"/>
              </a:ext>
            </a:extLst>
          </p:cNvPr>
          <p:cNvSpPr txBox="1"/>
          <p:nvPr/>
        </p:nvSpPr>
        <p:spPr>
          <a:xfrm>
            <a:off x="7349811" y="2075594"/>
            <a:ext cx="246490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r>
              <a:rPr lang="en-GB" sz="3200" b="1" dirty="0">
                <a:solidFill>
                  <a:srgbClr val="002060"/>
                </a:solidFill>
                <a:latin typeface="Century Gothic" panose="020B0502020202020204" pitchFamily="34" charset="0"/>
              </a:rPr>
              <a:t>u</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nd</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032A7DC0-47EE-9D9A-5B4F-90F9F390CE6C}"/>
              </a:ext>
            </a:extLst>
          </p:cNvPr>
          <p:cNvSpPr txBox="1"/>
          <p:nvPr/>
        </p:nvSpPr>
        <p:spPr>
          <a:xfrm>
            <a:off x="879390" y="2091131"/>
            <a:ext cx="246490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p>
        </p:txBody>
      </p:sp>
      <p:sp>
        <p:nvSpPr>
          <p:cNvPr id="13" name="TextBox 12">
            <a:extLst>
              <a:ext uri="{FF2B5EF4-FFF2-40B4-BE49-F238E27FC236}">
                <a16:creationId xmlns:a16="http://schemas.microsoft.com/office/drawing/2014/main" id="{E4BAF313-FFE2-A370-B35B-1213E9AB16A4}"/>
              </a:ext>
            </a:extLst>
          </p:cNvPr>
          <p:cNvSpPr txBox="1"/>
          <p:nvPr/>
        </p:nvSpPr>
        <p:spPr>
          <a:xfrm>
            <a:off x="2624383" y="2070506"/>
            <a:ext cx="246490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a:t>
            </a:r>
          </a:p>
        </p:txBody>
      </p:sp>
      <p:pic>
        <p:nvPicPr>
          <p:cNvPr id="14" name="Picture 13" descr="boy in a group pointing out at 'you'">
            <a:extLst>
              <a:ext uri="{FF2B5EF4-FFF2-40B4-BE49-F238E27FC236}">
                <a16:creationId xmlns:a16="http://schemas.microsoft.com/office/drawing/2014/main" id="{C3F9F786-6290-785F-1E8E-C86ECF735DBC}"/>
              </a:ext>
            </a:extLst>
          </p:cNvPr>
          <p:cNvPicPr>
            <a:picLocks noChangeAspect="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11773" y="1078508"/>
            <a:ext cx="1737498" cy="1192784"/>
          </a:xfrm>
          <a:prstGeom prst="rect">
            <a:avLst/>
          </a:prstGeom>
        </p:spPr>
      </p:pic>
      <p:pic>
        <p:nvPicPr>
          <p:cNvPr id="15" name="Google Shape;267;p11">
            <a:extLst>
              <a:ext uri="{FF2B5EF4-FFF2-40B4-BE49-F238E27FC236}">
                <a16:creationId xmlns:a16="http://schemas.microsoft.com/office/drawing/2014/main" id="{45AC7D76-4418-874F-78C7-DF27AB054955}"/>
              </a:ext>
            </a:extLst>
          </p:cNvPr>
          <p:cNvPicPr/>
          <p:nvPr/>
        </p:nvPicPr>
        <p:blipFill>
          <a:blip r:embed="rId17"/>
          <a:stretch/>
        </p:blipFill>
        <p:spPr>
          <a:xfrm>
            <a:off x="989676" y="1343456"/>
            <a:ext cx="782454" cy="833009"/>
          </a:xfrm>
          <a:prstGeom prst="rect">
            <a:avLst/>
          </a:prstGeom>
          <a:ln>
            <a:noFill/>
          </a:ln>
        </p:spPr>
      </p:pic>
      <p:pic>
        <p:nvPicPr>
          <p:cNvPr id="16" name="Google Shape;271;p11">
            <a:extLst>
              <a:ext uri="{FF2B5EF4-FFF2-40B4-BE49-F238E27FC236}">
                <a16:creationId xmlns:a16="http://schemas.microsoft.com/office/drawing/2014/main" id="{DF6D6711-6A09-6266-0246-988F5505D11C}"/>
              </a:ext>
            </a:extLst>
          </p:cNvPr>
          <p:cNvPicPr/>
          <p:nvPr/>
        </p:nvPicPr>
        <p:blipFill>
          <a:blip r:embed="rId17"/>
          <a:stretch/>
        </p:blipFill>
        <p:spPr>
          <a:xfrm>
            <a:off x="2469649" y="1190328"/>
            <a:ext cx="426074" cy="482562"/>
          </a:xfrm>
          <a:prstGeom prst="rect">
            <a:avLst/>
          </a:prstGeom>
          <a:ln>
            <a:noFill/>
          </a:ln>
        </p:spPr>
      </p:pic>
      <p:sp>
        <p:nvSpPr>
          <p:cNvPr id="17" name="CustomShape 7">
            <a:extLst>
              <a:ext uri="{FF2B5EF4-FFF2-40B4-BE49-F238E27FC236}">
                <a16:creationId xmlns:a16="http://schemas.microsoft.com/office/drawing/2014/main" id="{E0D95497-5D6B-0DFE-F09E-AD4AB65A0177}"/>
              </a:ext>
            </a:extLst>
          </p:cNvPr>
          <p:cNvSpPr/>
          <p:nvPr/>
        </p:nvSpPr>
        <p:spPr>
          <a:xfrm rot="11406911" flipH="1">
            <a:off x="1790835" y="1317098"/>
            <a:ext cx="685263" cy="694875"/>
          </a:xfrm>
          <a:custGeom>
            <a:avLst/>
            <a:gdLst/>
            <a:ahLst/>
            <a:cxnLst/>
            <a:rect l="l" t="t" r="r" b="b"/>
            <a:pathLst>
              <a:path w="21600" h="21600">
                <a:moveTo>
                  <a:pt x="0" y="0"/>
                </a:moveTo>
                <a:lnTo>
                  <a:pt x="21600" y="21600"/>
                </a:lnTo>
              </a:path>
            </a:pathLst>
          </a:custGeom>
          <a:noFill/>
          <a:ln w="76320">
            <a:solidFill>
              <a:srgbClr val="002060"/>
            </a:solidFill>
            <a:miter/>
            <a:tailEnd type="triangle" w="med" len="med"/>
          </a:ln>
        </p:spPr>
        <p:style>
          <a:lnRef idx="0">
            <a:scrgbClr r="0" g="0" b="0"/>
          </a:lnRef>
          <a:fillRef idx="0">
            <a:scrgbClr r="0" g="0" b="0"/>
          </a:fillRef>
          <a:effectRef idx="0">
            <a:scrgbClr r="0" g="0" b="0"/>
          </a:effectRef>
          <a:fontRef idx="minor"/>
        </p:style>
      </p:sp>
      <p:sp>
        <p:nvSpPr>
          <p:cNvPr id="18" name="TextBox 17">
            <a:extLst>
              <a:ext uri="{FF2B5EF4-FFF2-40B4-BE49-F238E27FC236}">
                <a16:creationId xmlns:a16="http://schemas.microsoft.com/office/drawing/2014/main" id="{80670E3E-E3A2-7DF5-4A00-F6123F668FAF}"/>
              </a:ext>
            </a:extLst>
          </p:cNvPr>
          <p:cNvSpPr txBox="1"/>
          <p:nvPr/>
        </p:nvSpPr>
        <p:spPr>
          <a:xfrm>
            <a:off x="7247688" y="3919243"/>
            <a:ext cx="246490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nge</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9" name="Picture 4" descr="Free Giraffe Animal vector and picture">
            <a:extLst>
              <a:ext uri="{FF2B5EF4-FFF2-40B4-BE49-F238E27FC236}">
                <a16:creationId xmlns:a16="http://schemas.microsoft.com/office/drawing/2014/main" id="{0E826F8A-5F2B-A99C-7D13-FB940EC8CD3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250549" y="2891723"/>
            <a:ext cx="733623" cy="1125944"/>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Arrow Connector 20">
            <a:extLst>
              <a:ext uri="{FF2B5EF4-FFF2-40B4-BE49-F238E27FC236}">
                <a16:creationId xmlns:a16="http://schemas.microsoft.com/office/drawing/2014/main" id="{3F491F9F-8DCE-C49B-DE73-81256C6DCB22}"/>
              </a:ext>
            </a:extLst>
          </p:cNvPr>
          <p:cNvCxnSpPr>
            <a:cxnSpLocks/>
          </p:cNvCxnSpPr>
          <p:nvPr/>
        </p:nvCxnSpPr>
        <p:spPr>
          <a:xfrm>
            <a:off x="6515332" y="3036656"/>
            <a:ext cx="179979" cy="546767"/>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3" name="Picture 6" descr="Free Stick Figure Lungs vector and picture">
            <a:extLst>
              <a:ext uri="{FF2B5EF4-FFF2-40B4-BE49-F238E27FC236}">
                <a16:creationId xmlns:a16="http://schemas.microsoft.com/office/drawing/2014/main" id="{EB37B7E3-13B1-F2BA-C445-87D79076565B}"/>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b="24747"/>
          <a:stretch/>
        </p:blipFill>
        <p:spPr bwMode="auto">
          <a:xfrm>
            <a:off x="7984490" y="2876635"/>
            <a:ext cx="1001576" cy="1075673"/>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3DDBC687-F1E1-1BCC-3058-C047C1D2CCB1}"/>
              </a:ext>
            </a:extLst>
          </p:cNvPr>
          <p:cNvSpPr txBox="1"/>
          <p:nvPr/>
        </p:nvSpPr>
        <p:spPr>
          <a:xfrm>
            <a:off x="2932880" y="5763614"/>
            <a:ext cx="18342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srgbClr val="002060"/>
                </a:solidFill>
                <a:latin typeface="Century Gothic" panose="020B0502020202020204" pitchFamily="34" charset="0"/>
              </a:rPr>
              <a:t>B</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5" name="Picture 8" descr="Free Books Literature vector and picture">
            <a:extLst>
              <a:ext uri="{FF2B5EF4-FFF2-40B4-BE49-F238E27FC236}">
                <a16:creationId xmlns:a16="http://schemas.microsoft.com/office/drawing/2014/main" id="{89F9B22A-5851-E8CD-C7CB-989C7E6771EA}"/>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307565" y="4740243"/>
            <a:ext cx="1098540" cy="107538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Free Stream Water vector and picture">
            <a:extLst>
              <a:ext uri="{FF2B5EF4-FFF2-40B4-BE49-F238E27FC236}">
                <a16:creationId xmlns:a16="http://schemas.microsoft.com/office/drawing/2014/main" id="{6F6C346B-8102-03D3-BDA4-AB819DEE05B7}"/>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241270" y="4699460"/>
            <a:ext cx="1290769" cy="1136592"/>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BC0011E7-4C3D-4631-F133-EACD4D3C6A5C}"/>
              </a:ext>
            </a:extLst>
          </p:cNvPr>
          <p:cNvSpPr txBox="1"/>
          <p:nvPr/>
        </p:nvSpPr>
        <p:spPr>
          <a:xfrm>
            <a:off x="5905513" y="5763261"/>
            <a:ext cx="168533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srgbClr val="002060"/>
                </a:solidFill>
                <a:latin typeface="Century Gothic" panose="020B0502020202020204" pitchFamily="34" charset="0"/>
              </a:rPr>
              <a:t>R</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nd </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8" name="Picture 12" descr="Free Sheet Paper vector and picture">
            <a:extLst>
              <a:ext uri="{FF2B5EF4-FFF2-40B4-BE49-F238E27FC236}">
                <a16:creationId xmlns:a16="http://schemas.microsoft.com/office/drawing/2014/main" id="{E055B3CF-E853-F64C-9EDF-B9EF7612D016}"/>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212322" y="4644483"/>
            <a:ext cx="1042460" cy="1224090"/>
          </a:xfrm>
          <a:prstGeom prst="rect">
            <a:avLst/>
          </a:prstGeom>
          <a:noFill/>
          <a:extLst>
            <a:ext uri="{909E8E84-426E-40DD-AFC4-6F175D3DCCD1}">
              <a14:hiddenFill xmlns:a14="http://schemas.microsoft.com/office/drawing/2010/main">
                <a:solidFill>
                  <a:srgbClr val="FFFFFF"/>
                </a:solidFill>
              </a14:hiddenFill>
            </a:ext>
          </a:extLst>
        </p:spPr>
      </p:pic>
      <p:cxnSp>
        <p:nvCxnSpPr>
          <p:cNvPr id="31" name="Straight Arrow Connector 30">
            <a:extLst>
              <a:ext uri="{FF2B5EF4-FFF2-40B4-BE49-F238E27FC236}">
                <a16:creationId xmlns:a16="http://schemas.microsoft.com/office/drawing/2014/main" id="{933B950B-4891-A30D-0D19-F735DC28E0E5}"/>
              </a:ext>
            </a:extLst>
          </p:cNvPr>
          <p:cNvCxnSpPr>
            <a:cxnSpLocks/>
          </p:cNvCxnSpPr>
          <p:nvPr/>
        </p:nvCxnSpPr>
        <p:spPr>
          <a:xfrm flipV="1">
            <a:off x="5687819" y="5191356"/>
            <a:ext cx="685166" cy="27663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1005FD7C-9F7E-1F1B-4AF3-44606916F309}"/>
              </a:ext>
            </a:extLst>
          </p:cNvPr>
          <p:cNvSpPr/>
          <p:nvPr/>
        </p:nvSpPr>
        <p:spPr>
          <a:xfrm>
            <a:off x="7925554" y="4697812"/>
            <a:ext cx="1113673" cy="10702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713172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6409071" cy="508891"/>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 Listen and </a:t>
            </a:r>
            <a:r>
              <a:rPr lang="es-AR" sz="3200" b="1" dirty="0" err="1">
                <a:solidFill>
                  <a:srgbClr val="002060"/>
                </a:solidFill>
                <a:latin typeface="Century Gothic" panose="020B0502020202020204" pitchFamily="34" charset="0"/>
                <a:cs typeface="Arial"/>
                <a:sym typeface="Arial"/>
              </a:rPr>
              <a:t>read</a:t>
            </a:r>
            <a:r>
              <a:rPr lang="es-AR" sz="3200" b="1" dirty="0">
                <a:solidFill>
                  <a:srgbClr val="002060"/>
                </a:solidFill>
                <a:latin typeface="Century Gothic" panose="020B0502020202020204" pitchFamily="34" charset="0"/>
                <a:cs typeface="Arial"/>
                <a:sym typeface="Arial"/>
              </a:rPr>
              <a:t> </a:t>
            </a:r>
            <a:r>
              <a:rPr lang="es-AR" sz="3200" b="1" dirty="0" err="1">
                <a:solidFill>
                  <a:srgbClr val="002060"/>
                </a:solidFill>
                <a:latin typeface="Century Gothic" panose="020B0502020202020204" pitchFamily="34" charset="0"/>
                <a:cs typeface="Arial"/>
                <a:sym typeface="Arial"/>
              </a:rPr>
              <a:t>aloud</a:t>
            </a:r>
            <a:r>
              <a:rPr lang="es-AR" sz="3200" b="1" dirty="0">
                <a:solidFill>
                  <a:srgbClr val="002060"/>
                </a:solidFill>
                <a:latin typeface="Century Gothic" panose="020B0502020202020204" pitchFamily="34" charset="0"/>
                <a:cs typeface="Arial"/>
                <a:sym typeface="Arial"/>
              </a:rPr>
              <a:t>.</a:t>
            </a:r>
            <a:endParaRPr lang="en-GB" sz="3200" dirty="0"/>
          </a:p>
        </p:txBody>
      </p:sp>
      <p:sp>
        <p:nvSpPr>
          <p:cNvPr id="50" name="Google Shape;119;p1">
            <a:extLst>
              <a:ext uri="{FF2B5EF4-FFF2-40B4-BE49-F238E27FC236}">
                <a16:creationId xmlns:a16="http://schemas.microsoft.com/office/drawing/2014/main" id="{A71ACA46-CE7F-4525-A190-BB7A5355194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57" name="CustomShape 3">
            <a:extLst>
              <a:ext uri="{FF2B5EF4-FFF2-40B4-BE49-F238E27FC236}">
                <a16:creationId xmlns:a16="http://schemas.microsoft.com/office/drawing/2014/main" id="{09131A14-3E76-498A-9F9D-3DE465B168BE}"/>
              </a:ext>
            </a:extLst>
          </p:cNvPr>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8" name="Title 4">
            <a:extLst>
              <a:ext uri="{FF2B5EF4-FFF2-40B4-BE49-F238E27FC236}">
                <a16:creationId xmlns:a16="http://schemas.microsoft.com/office/drawing/2014/main" id="{0ABFB058-DBD6-47AC-86A9-CE2815BC126F}"/>
              </a:ext>
            </a:extLst>
          </p:cNvPr>
          <p:cNvSpPr txBox="1">
            <a:spLocks/>
          </p:cNvSpPr>
          <p:nvPr/>
        </p:nvSpPr>
        <p:spPr>
          <a:xfrm>
            <a:off x="10405198" y="1165602"/>
            <a:ext cx="1800180" cy="4949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ea typeface="Calibri"/>
                <a:cs typeface="Calibri"/>
                <a:sym typeface="Calibri"/>
              </a:rPr>
              <a:t>aussprechen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pic>
        <p:nvPicPr>
          <p:cNvPr id="59" name="Picture 58" descr="Icon&#10;&#10;Description automatically generated">
            <a:extLst>
              <a:ext uri="{FF2B5EF4-FFF2-40B4-BE49-F238E27FC236}">
                <a16:creationId xmlns:a16="http://schemas.microsoft.com/office/drawing/2014/main" id="{C40F37C5-3B61-4FD1-B88D-B22874952E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sp>
        <p:nvSpPr>
          <p:cNvPr id="20" name="Speech Bubble: Rectangle with Corners Rounded 19">
            <a:extLst>
              <a:ext uri="{FF2B5EF4-FFF2-40B4-BE49-F238E27FC236}">
                <a16:creationId xmlns:a16="http://schemas.microsoft.com/office/drawing/2014/main" id="{A4E7E067-9ECA-49B6-8EA3-9966263493FD}"/>
              </a:ext>
            </a:extLst>
          </p:cNvPr>
          <p:cNvSpPr/>
          <p:nvPr/>
        </p:nvSpPr>
        <p:spPr>
          <a:xfrm>
            <a:off x="6120079" y="1118735"/>
            <a:ext cx="3474452" cy="1540701"/>
          </a:xfrm>
          <a:prstGeom prst="wedgeRoundRectCallout">
            <a:avLst>
              <a:gd name="adj1" fmla="val 68046"/>
              <a:gd name="adj2" fmla="val 37212"/>
              <a:gd name="adj3" fmla="val 16667"/>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3" name="Title 2">
            <a:extLst>
              <a:ext uri="{FF2B5EF4-FFF2-40B4-BE49-F238E27FC236}">
                <a16:creationId xmlns:a16="http://schemas.microsoft.com/office/drawing/2014/main" id="{A836EBEE-7088-49EB-ABFE-72792EDA4673}"/>
              </a:ext>
            </a:extLst>
          </p:cNvPr>
          <p:cNvSpPr txBox="1">
            <a:spLocks/>
          </p:cNvSpPr>
          <p:nvPr/>
        </p:nvSpPr>
        <p:spPr>
          <a:xfrm>
            <a:off x="6214808" y="1404417"/>
            <a:ext cx="3379724" cy="1044174"/>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lang="es-AR" sz="3200" b="1" kern="0" dirty="0">
                <a:solidFill>
                  <a:srgbClr val="3B3838"/>
                </a:solidFill>
                <a:latin typeface="Century Gothic" panose="020B0502020202020204" pitchFamily="34" charset="0"/>
                <a:cs typeface="Arial"/>
                <a:sym typeface="Arial"/>
              </a:rPr>
              <a:t>Ja</a:t>
            </a:r>
            <a:r>
              <a:rPr kumimoji="0" lang="es-AR" sz="3200" b="1" i="0" u="none" strike="noStrike" kern="0" cap="none" spc="0" normalizeH="0" baseline="0" noProof="0" dirty="0">
                <a:ln>
                  <a:noFill/>
                </a:ln>
                <a:solidFill>
                  <a:srgbClr val="3B3838"/>
                </a:solidFill>
                <a:effectLst/>
                <a:uLnTx/>
                <a:uFillTx/>
                <a:latin typeface="Century Gothic" panose="020B0502020202020204" pitchFamily="34" charset="0"/>
                <a:ea typeface="Calibri"/>
                <a:cs typeface="Arial"/>
                <a:sym typeface="Arial"/>
              </a:rPr>
              <a:t>, Frau </a:t>
            </a:r>
            <a:r>
              <a:rPr kumimoji="0" lang="es-AR" sz="3200" b="1" i="0" u="none" strike="noStrike" kern="0" cap="none" spc="0" normalizeH="0" baseline="0" noProof="0" dirty="0" err="1">
                <a:ln>
                  <a:noFill/>
                </a:ln>
                <a:solidFill>
                  <a:srgbClr val="3B3838"/>
                </a:solidFill>
                <a:effectLst/>
                <a:uLnTx/>
                <a:uFillTx/>
                <a:latin typeface="Century Gothic" panose="020B0502020202020204" pitchFamily="34" charset="0"/>
                <a:ea typeface="Calibri"/>
                <a:cs typeface="Arial"/>
                <a:sym typeface="Arial"/>
              </a:rPr>
              <a:t>Fuhre</a:t>
            </a:r>
            <a:r>
              <a:rPr kumimoji="0" lang="es-AR" sz="3200" b="1" i="0" u="none" strike="noStrike" kern="0" cap="none" spc="0" normalizeH="0" baseline="0" noProof="0" dirty="0">
                <a:ln>
                  <a:noFill/>
                </a:ln>
                <a:solidFill>
                  <a:srgbClr val="3B3838"/>
                </a:solidFill>
                <a:effectLst/>
                <a:uLnTx/>
                <a:uFillTx/>
                <a:latin typeface="Century Gothic" panose="020B0502020202020204" pitchFamily="34" charset="0"/>
                <a:ea typeface="Calibri"/>
                <a:cs typeface="Arial"/>
                <a:sym typeface="Arial"/>
              </a:rPr>
              <a:t>, </a:t>
            </a:r>
            <a:r>
              <a:rPr kumimoji="0" lang="es-AR" sz="3200" b="1" i="0" u="none" strike="noStrike" kern="0" cap="none" spc="0" normalizeH="0" baseline="0" noProof="0" dirty="0" err="1">
                <a:ln>
                  <a:noFill/>
                </a:ln>
                <a:solidFill>
                  <a:srgbClr val="3B3838"/>
                </a:solidFill>
                <a:effectLst/>
                <a:uLnTx/>
                <a:uFillTx/>
                <a:latin typeface="Century Gothic" panose="020B0502020202020204" pitchFamily="34" charset="0"/>
                <a:ea typeface="Calibri"/>
                <a:cs typeface="Arial"/>
                <a:sym typeface="Arial"/>
              </a:rPr>
              <a:t>sie</a:t>
            </a:r>
            <a:r>
              <a:rPr kumimoji="0" lang="es-AR" sz="3200" b="1" i="0" u="none" strike="noStrike" kern="0" cap="none" spc="0" normalizeH="0" baseline="0" noProof="0" dirty="0">
                <a:ln>
                  <a:noFill/>
                </a:ln>
                <a:solidFill>
                  <a:srgbClr val="3B3838"/>
                </a:solidFill>
                <a:effectLst/>
                <a:uLnTx/>
                <a:uFillTx/>
                <a:latin typeface="Century Gothic" panose="020B0502020202020204" pitchFamily="34" charset="0"/>
                <a:ea typeface="Calibri"/>
                <a:cs typeface="Arial"/>
                <a:sym typeface="Arial"/>
              </a:rPr>
              <a:t> </a:t>
            </a:r>
            <a:r>
              <a:rPr kumimoji="0" lang="es-AR" sz="3200" b="1" i="0" u="none" strike="noStrike" kern="0" cap="none" spc="0" normalizeH="0" baseline="0" noProof="0" dirty="0" err="1">
                <a:ln>
                  <a:noFill/>
                </a:ln>
                <a:solidFill>
                  <a:srgbClr val="3B3838"/>
                </a:solidFill>
                <a:effectLst/>
                <a:uLnTx/>
                <a:uFillTx/>
                <a:latin typeface="Century Gothic" panose="020B0502020202020204" pitchFamily="34" charset="0"/>
                <a:ea typeface="Calibri"/>
                <a:cs typeface="Arial"/>
                <a:sym typeface="Arial"/>
              </a:rPr>
              <a:t>ist</a:t>
            </a:r>
            <a:r>
              <a:rPr kumimoji="0" lang="es-AR" sz="3200" b="1" i="0" u="none" strike="noStrike" kern="0" cap="none" spc="0" normalizeH="0" baseline="0" noProof="0" dirty="0">
                <a:ln>
                  <a:noFill/>
                </a:ln>
                <a:solidFill>
                  <a:srgbClr val="3B3838"/>
                </a:solidFill>
                <a:effectLst/>
                <a:uLnTx/>
                <a:uFillTx/>
                <a:latin typeface="Century Gothic" panose="020B0502020202020204" pitchFamily="34" charset="0"/>
                <a:ea typeface="Calibri"/>
                <a:cs typeface="Arial"/>
                <a:sym typeface="Arial"/>
              </a:rPr>
              <a:t> da.</a:t>
            </a:r>
            <a:endParaRPr lang="en-GB" sz="3200" b="1" kern="0" dirty="0">
              <a:solidFill>
                <a:srgbClr val="3B3838"/>
              </a:solidFill>
              <a:latin typeface="Century Gothic" panose="020B0502020202020204" pitchFamily="34" charset="0"/>
              <a:cs typeface="Arial"/>
            </a:endParaRPr>
          </a:p>
        </p:txBody>
      </p:sp>
      <p:sp>
        <p:nvSpPr>
          <p:cNvPr id="24" name="Speech Bubble: Rectangle with Corners Rounded 23">
            <a:extLst>
              <a:ext uri="{FF2B5EF4-FFF2-40B4-BE49-F238E27FC236}">
                <a16:creationId xmlns:a16="http://schemas.microsoft.com/office/drawing/2014/main" id="{88DF6D11-AB8C-4CFD-B1A0-6C15A7420775}"/>
              </a:ext>
            </a:extLst>
          </p:cNvPr>
          <p:cNvSpPr/>
          <p:nvPr/>
        </p:nvSpPr>
        <p:spPr>
          <a:xfrm>
            <a:off x="5791881" y="3506638"/>
            <a:ext cx="4242148" cy="1540701"/>
          </a:xfrm>
          <a:prstGeom prst="wedgeRoundRectCallout">
            <a:avLst>
              <a:gd name="adj1" fmla="val 68359"/>
              <a:gd name="adj2" fmla="val 39584"/>
              <a:gd name="adj3" fmla="val 16667"/>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5" name="Title 2">
            <a:extLst>
              <a:ext uri="{FF2B5EF4-FFF2-40B4-BE49-F238E27FC236}">
                <a16:creationId xmlns:a16="http://schemas.microsoft.com/office/drawing/2014/main" id="{413B3668-40F4-4C2E-9EF8-1E6903CC062D}"/>
              </a:ext>
            </a:extLst>
          </p:cNvPr>
          <p:cNvSpPr txBox="1">
            <a:spLocks/>
          </p:cNvSpPr>
          <p:nvPr/>
        </p:nvSpPr>
        <p:spPr>
          <a:xfrm>
            <a:off x="5927077" y="3578871"/>
            <a:ext cx="3971755" cy="1352581"/>
          </a:xfrm>
          <a:prstGeom prst="rect">
            <a:avLst/>
          </a:prstGeom>
          <a:noFill/>
          <a:ln>
            <a:noFill/>
          </a:ln>
        </p:spPr>
        <p:txBody>
          <a:bodyPr spcFirstLastPara="1" wrap="square" lIns="91425" tIns="45700" rIns="91425" bIns="45700" anchor="ctr" anchorCtr="0">
            <a:normAutofit fontScale="97500"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3400" b="1" i="0" u="none" strike="noStrike" kern="0" cap="none" spc="0" normalizeH="0" baseline="0" noProof="0" dirty="0">
                <a:ln>
                  <a:noFill/>
                </a:ln>
                <a:solidFill>
                  <a:srgbClr val="3B3838"/>
                </a:solidFill>
                <a:effectLst/>
                <a:uLnTx/>
                <a:uFillTx/>
                <a:latin typeface="Century Gothic" panose="020B0502020202020204" pitchFamily="34" charset="0"/>
                <a:ea typeface="Calibri"/>
                <a:cs typeface="Arial"/>
                <a:sym typeface="Arial"/>
              </a:rPr>
              <a:t>Hallo</a:t>
            </a:r>
            <a:r>
              <a:rPr kumimoji="0" lang="es-AR" sz="3200" b="1" i="0" u="none" strike="noStrike" kern="0" cap="none" spc="0" normalizeH="0" baseline="0" noProof="0" dirty="0">
                <a:ln>
                  <a:noFill/>
                </a:ln>
                <a:solidFill>
                  <a:srgbClr val="3B3838"/>
                </a:solidFill>
                <a:effectLst/>
                <a:uLnTx/>
                <a:uFillTx/>
                <a:latin typeface="Century Gothic" panose="020B0502020202020204" pitchFamily="34" charset="0"/>
                <a:ea typeface="Calibri"/>
                <a:cs typeface="Arial"/>
                <a:sym typeface="Arial"/>
              </a:rPr>
              <a:t> Frau </a:t>
            </a:r>
            <a:r>
              <a:rPr kumimoji="0" lang="es-AR" sz="3200" b="1" i="0" u="none" strike="noStrike" kern="0" cap="none" spc="0" normalizeH="0" baseline="0" noProof="0" dirty="0" err="1">
                <a:ln>
                  <a:noFill/>
                </a:ln>
                <a:solidFill>
                  <a:srgbClr val="3B3838"/>
                </a:solidFill>
                <a:effectLst/>
                <a:uLnTx/>
                <a:uFillTx/>
                <a:latin typeface="Century Gothic" panose="020B0502020202020204" pitchFamily="34" charset="0"/>
                <a:ea typeface="Calibri"/>
                <a:cs typeface="Arial"/>
                <a:sym typeface="Arial"/>
              </a:rPr>
              <a:t>Fuhre</a:t>
            </a:r>
            <a:r>
              <a:rPr kumimoji="0" lang="es-AR" sz="3200" b="1" i="0" u="none" strike="noStrike" kern="0" cap="none" spc="0" normalizeH="0" baseline="0" noProof="0" dirty="0">
                <a:ln>
                  <a:noFill/>
                </a:ln>
                <a:solidFill>
                  <a:srgbClr val="3B3838"/>
                </a:solidFill>
                <a:effectLst/>
                <a:uLnTx/>
                <a:uFillTx/>
                <a:latin typeface="Century Gothic" panose="020B0502020202020204" pitchFamily="34" charset="0"/>
                <a:ea typeface="Calibri"/>
                <a:cs typeface="Arial"/>
                <a:sym typeface="Arial"/>
              </a:rPr>
              <a:t>, ich bin </a:t>
            </a:r>
            <a:r>
              <a:rPr kumimoji="0" lang="es-AR" sz="3200" b="1" i="0" u="none" strike="noStrike" kern="0" cap="none" spc="0" normalizeH="0" baseline="0" noProof="0" dirty="0" err="1">
                <a:ln>
                  <a:noFill/>
                </a:ln>
                <a:solidFill>
                  <a:srgbClr val="3B3838"/>
                </a:solidFill>
                <a:effectLst/>
                <a:uLnTx/>
                <a:uFillTx/>
                <a:latin typeface="Century Gothic" panose="020B0502020202020204" pitchFamily="34" charset="0"/>
                <a:ea typeface="Calibri"/>
                <a:cs typeface="Arial"/>
                <a:sym typeface="Arial"/>
              </a:rPr>
              <a:t>Ursula</a:t>
            </a:r>
            <a:r>
              <a:rPr kumimoji="0" lang="es-AR" sz="3200" b="1" i="0" u="none" strike="noStrike" kern="0" cap="none" spc="0" normalizeH="0" baseline="0" noProof="0" dirty="0">
                <a:ln>
                  <a:noFill/>
                </a:ln>
                <a:solidFill>
                  <a:srgbClr val="3B3838"/>
                </a:solidFill>
                <a:effectLst/>
                <a:uLnTx/>
                <a:uFillTx/>
                <a:latin typeface="Century Gothic" panose="020B0502020202020204" pitchFamily="34" charset="0"/>
                <a:ea typeface="Calibri"/>
                <a:cs typeface="Arial"/>
                <a:sym typeface="Arial"/>
              </a:rPr>
              <a:t>,</a:t>
            </a:r>
            <a:r>
              <a:rPr lang="es-AR" sz="3200" b="1" kern="0" dirty="0">
                <a:solidFill>
                  <a:srgbClr val="3B3838"/>
                </a:solidFill>
                <a:latin typeface="Century Gothic" panose="020B0502020202020204" pitchFamily="34" charset="0"/>
                <a:cs typeface="Arial"/>
                <a:sym typeface="Arial"/>
              </a:rPr>
              <a:t> u</a:t>
            </a:r>
            <a:r>
              <a:rPr kumimoji="0" lang="es-AR" sz="3200" b="1" i="0" u="none" strike="noStrike" kern="0" cap="none" spc="0" normalizeH="0" baseline="0" noProof="0" dirty="0" err="1">
                <a:ln>
                  <a:noFill/>
                </a:ln>
                <a:solidFill>
                  <a:srgbClr val="3B3838"/>
                </a:solidFill>
                <a:effectLst/>
                <a:uLnTx/>
                <a:uFillTx/>
                <a:latin typeface="Century Gothic" panose="020B0502020202020204" pitchFamily="34" charset="0"/>
                <a:ea typeface="Calibri"/>
                <a:cs typeface="Arial"/>
                <a:sym typeface="Arial"/>
              </a:rPr>
              <a:t>nd</a:t>
            </a:r>
            <a:r>
              <a:rPr kumimoji="0" lang="es-AR" sz="3200" b="1" i="0" u="none" strike="noStrike" kern="0" cap="none" spc="0" normalizeH="0" baseline="0" noProof="0" dirty="0">
                <a:ln>
                  <a:noFill/>
                </a:ln>
                <a:solidFill>
                  <a:srgbClr val="3B3838"/>
                </a:solidFill>
                <a:effectLst/>
                <a:uLnTx/>
                <a:uFillTx/>
                <a:latin typeface="Century Gothic" panose="020B0502020202020204" pitchFamily="34" charset="0"/>
                <a:ea typeface="Calibri"/>
                <a:cs typeface="Arial"/>
                <a:sym typeface="Arial"/>
              </a:rPr>
              <a:t> ich bin </a:t>
            </a:r>
            <a:r>
              <a:rPr kumimoji="0" lang="es-AR" sz="3200" b="1" i="0" u="none" strike="noStrike" kern="0" cap="none" spc="0" normalizeH="0" baseline="0" noProof="0" dirty="0" err="1">
                <a:ln>
                  <a:noFill/>
                </a:ln>
                <a:solidFill>
                  <a:srgbClr val="3B3838"/>
                </a:solidFill>
                <a:effectLst/>
                <a:uLnTx/>
                <a:uFillTx/>
                <a:latin typeface="Century Gothic" panose="020B0502020202020204" pitchFamily="34" charset="0"/>
                <a:ea typeface="Calibri"/>
                <a:cs typeface="Arial"/>
                <a:sym typeface="Arial"/>
              </a:rPr>
              <a:t>auch</a:t>
            </a:r>
            <a:r>
              <a:rPr kumimoji="0" lang="es-AR" sz="3200" b="1" i="0" u="none" strike="noStrike" kern="0" cap="none" spc="0" normalizeH="0" baseline="0" noProof="0" dirty="0">
                <a:ln>
                  <a:noFill/>
                </a:ln>
                <a:solidFill>
                  <a:srgbClr val="3B3838"/>
                </a:solidFill>
                <a:effectLst/>
                <a:uLnTx/>
                <a:uFillTx/>
                <a:latin typeface="Century Gothic" panose="020B0502020202020204" pitchFamily="34" charset="0"/>
                <a:ea typeface="Calibri"/>
                <a:cs typeface="Arial"/>
                <a:sym typeface="Arial"/>
              </a:rPr>
              <a:t> da! </a:t>
            </a:r>
            <a:endParaRPr kumimoji="0" lang="en-GB" sz="3200" b="0" i="0" u="none" strike="noStrike" kern="0" cap="none" spc="0" normalizeH="0" baseline="0" noProof="0" dirty="0">
              <a:ln>
                <a:noFill/>
              </a:ln>
              <a:solidFill>
                <a:srgbClr val="3B3838"/>
              </a:solidFill>
              <a:effectLst/>
              <a:uLnTx/>
              <a:uFillTx/>
              <a:latin typeface="Calibri"/>
              <a:ea typeface="Calibri"/>
              <a:cs typeface="Calibri"/>
              <a:sym typeface="Calibri"/>
            </a:endParaRPr>
          </a:p>
        </p:txBody>
      </p:sp>
      <p:sp>
        <p:nvSpPr>
          <p:cNvPr id="26" name="Speech Bubble: Rectangle with Corners Rounded 25">
            <a:extLst>
              <a:ext uri="{FF2B5EF4-FFF2-40B4-BE49-F238E27FC236}">
                <a16:creationId xmlns:a16="http://schemas.microsoft.com/office/drawing/2014/main" id="{3A5D9521-70E7-4340-95B1-1DF19784695F}"/>
              </a:ext>
            </a:extLst>
          </p:cNvPr>
          <p:cNvSpPr/>
          <p:nvPr/>
        </p:nvSpPr>
        <p:spPr>
          <a:xfrm>
            <a:off x="2363323" y="4589545"/>
            <a:ext cx="3354905" cy="1540701"/>
          </a:xfrm>
          <a:prstGeom prst="wedgeRoundRectCallout">
            <a:avLst>
              <a:gd name="adj1" fmla="val -67328"/>
              <a:gd name="adj2" fmla="val 28219"/>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7" name="Title 2">
            <a:extLst>
              <a:ext uri="{FF2B5EF4-FFF2-40B4-BE49-F238E27FC236}">
                <a16:creationId xmlns:a16="http://schemas.microsoft.com/office/drawing/2014/main" id="{CF87E178-D415-45FB-847F-F3587CF19EFE}"/>
              </a:ext>
            </a:extLst>
          </p:cNvPr>
          <p:cNvSpPr txBox="1">
            <a:spLocks/>
          </p:cNvSpPr>
          <p:nvPr/>
        </p:nvSpPr>
        <p:spPr>
          <a:xfrm>
            <a:off x="2498519" y="4857409"/>
            <a:ext cx="3084512" cy="1044174"/>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3200" b="1" i="0" u="none" strike="noStrike" kern="0" cap="none" spc="0" normalizeH="0" baseline="0" noProof="0" dirty="0" err="1">
                <a:ln>
                  <a:noFill/>
                </a:ln>
                <a:solidFill>
                  <a:srgbClr val="3B3838"/>
                </a:solidFill>
                <a:effectLst/>
                <a:uLnTx/>
                <a:uFillTx/>
                <a:latin typeface="Century Gothic" panose="020B0502020202020204" pitchFamily="34" charset="0"/>
                <a:ea typeface="Calibri"/>
                <a:cs typeface="Arial"/>
                <a:sym typeface="Arial"/>
              </a:rPr>
              <a:t>Danke</a:t>
            </a:r>
            <a:r>
              <a:rPr kumimoji="0" lang="es-AR" sz="3200" b="1" i="0" u="none" strike="noStrike" kern="0" cap="none" spc="0" normalizeH="0" baseline="0" noProof="0" dirty="0">
                <a:ln>
                  <a:noFill/>
                </a:ln>
                <a:solidFill>
                  <a:srgbClr val="3B3838"/>
                </a:solidFill>
                <a:effectLst/>
                <a:uLnTx/>
                <a:uFillTx/>
                <a:latin typeface="Century Gothic" panose="020B0502020202020204" pitchFamily="34" charset="0"/>
                <a:ea typeface="Calibri"/>
                <a:cs typeface="Arial"/>
                <a:sym typeface="Arial"/>
              </a:rPr>
              <a:t> </a:t>
            </a:r>
            <a:r>
              <a:rPr kumimoji="0" lang="es-AR" sz="3200" b="1" i="0" u="none" strike="noStrike" kern="0" cap="none" spc="0" normalizeH="0" baseline="0" noProof="0" dirty="0" err="1">
                <a:ln>
                  <a:noFill/>
                </a:ln>
                <a:solidFill>
                  <a:srgbClr val="3B3838"/>
                </a:solidFill>
                <a:effectLst/>
                <a:uLnTx/>
                <a:uFillTx/>
                <a:latin typeface="Century Gothic" panose="020B0502020202020204" pitchFamily="34" charset="0"/>
                <a:ea typeface="Calibri"/>
                <a:cs typeface="Arial"/>
                <a:sym typeface="Arial"/>
              </a:rPr>
              <a:t>Ursula</a:t>
            </a:r>
            <a:r>
              <a:rPr kumimoji="0" lang="es-AR" sz="3200" b="1" i="0" u="none" strike="noStrike" kern="0" cap="none" spc="0" normalizeH="0" baseline="0" noProof="0" dirty="0">
                <a:ln>
                  <a:noFill/>
                </a:ln>
                <a:solidFill>
                  <a:srgbClr val="3B3838"/>
                </a:solidFill>
                <a:effectLst/>
                <a:uLnTx/>
                <a:uFillTx/>
                <a:latin typeface="Century Gothic" panose="020B0502020202020204" pitchFamily="34" charset="0"/>
                <a:ea typeface="Calibri"/>
                <a:cs typeface="Arial"/>
                <a:sym typeface="Arial"/>
              </a:rPr>
              <a:t>, </a:t>
            </a:r>
          </a:p>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3200" b="1" i="0" u="none" strike="noStrike" kern="0" cap="none" spc="0" normalizeH="0" baseline="0" noProof="0" dirty="0">
                <a:ln>
                  <a:noFill/>
                </a:ln>
                <a:solidFill>
                  <a:srgbClr val="3B3838"/>
                </a:solidFill>
                <a:effectLst/>
                <a:uLnTx/>
                <a:uFillTx/>
                <a:latin typeface="Century Gothic" panose="020B0502020202020204" pitchFamily="34" charset="0"/>
                <a:ea typeface="Calibri"/>
                <a:cs typeface="Arial"/>
                <a:sym typeface="Arial"/>
              </a:rPr>
              <a:t>das </a:t>
            </a:r>
            <a:r>
              <a:rPr kumimoji="0" lang="es-AR" sz="3200" b="1" i="0" u="none" strike="noStrike" kern="0" cap="none" spc="0" normalizeH="0" baseline="0" noProof="0" dirty="0" err="1">
                <a:ln>
                  <a:noFill/>
                </a:ln>
                <a:solidFill>
                  <a:srgbClr val="3B3838"/>
                </a:solidFill>
                <a:effectLst/>
                <a:uLnTx/>
                <a:uFillTx/>
                <a:latin typeface="Century Gothic" panose="020B0502020202020204" pitchFamily="34" charset="0"/>
                <a:ea typeface="Calibri"/>
                <a:cs typeface="Arial"/>
                <a:sym typeface="Arial"/>
              </a:rPr>
              <a:t>ist</a:t>
            </a:r>
            <a:r>
              <a:rPr kumimoji="0" lang="es-AR" sz="3200" b="1" i="0" u="none" strike="noStrike" kern="0" cap="none" spc="0" normalizeH="0" baseline="0" noProof="0" dirty="0">
                <a:ln>
                  <a:noFill/>
                </a:ln>
                <a:solidFill>
                  <a:srgbClr val="3B3838"/>
                </a:solidFill>
                <a:effectLst/>
                <a:uLnTx/>
                <a:uFillTx/>
                <a:latin typeface="Century Gothic" panose="020B0502020202020204" pitchFamily="34" charset="0"/>
                <a:ea typeface="Calibri"/>
                <a:cs typeface="Arial"/>
                <a:sym typeface="Arial"/>
              </a:rPr>
              <a:t> super! </a:t>
            </a:r>
            <a:endParaRPr kumimoji="0" lang="en-GB" sz="3200" b="0" i="0" u="none" strike="noStrike" kern="0" cap="none" spc="0" normalizeH="0" baseline="0" noProof="0" dirty="0">
              <a:ln>
                <a:noFill/>
              </a:ln>
              <a:solidFill>
                <a:srgbClr val="3B3838"/>
              </a:solidFill>
              <a:effectLst/>
              <a:uLnTx/>
              <a:uFillTx/>
              <a:latin typeface="Calibri"/>
              <a:ea typeface="Calibri"/>
              <a:cs typeface="Calibri"/>
              <a:sym typeface="Calibri"/>
            </a:endParaRPr>
          </a:p>
        </p:txBody>
      </p:sp>
      <p:sp>
        <p:nvSpPr>
          <p:cNvPr id="28" name="Google Shape;152;p2">
            <a:extLst>
              <a:ext uri="{FF2B5EF4-FFF2-40B4-BE49-F238E27FC236}">
                <a16:creationId xmlns:a16="http://schemas.microsoft.com/office/drawing/2014/main" id="{AB5D4F1C-FFAB-4A44-85DD-818133F1014E}"/>
              </a:ext>
            </a:extLst>
          </p:cNvPr>
          <p:cNvSpPr/>
          <p:nvPr/>
        </p:nvSpPr>
        <p:spPr>
          <a:xfrm>
            <a:off x="8035934" y="159574"/>
            <a:ext cx="2369264" cy="596437"/>
          </a:xfrm>
          <a:prstGeom prst="wedgeRoundRectCallout">
            <a:avLst>
              <a:gd name="adj1" fmla="val -9303"/>
              <a:gd name="adj2" fmla="val 6316"/>
              <a:gd name="adj3" fmla="val 16667"/>
            </a:avLst>
          </a:prstGeom>
          <a:solidFill>
            <a:srgbClr val="5FADE4"/>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auch</a:t>
            </a:r>
            <a:r>
              <a:rPr kumimoji="0" lang="en-US"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 also</a:t>
            </a:r>
          </a:p>
        </p:txBody>
      </p:sp>
      <p:pic>
        <p:nvPicPr>
          <p:cNvPr id="16" name="Picture 15" descr="A picture containing text, vector graphics, clipart&#10;&#10;Description automatically generated">
            <a:extLst>
              <a:ext uri="{FF2B5EF4-FFF2-40B4-BE49-F238E27FC236}">
                <a16:creationId xmlns:a16="http://schemas.microsoft.com/office/drawing/2014/main" id="{8C99B23E-74A3-48EA-9092-5A1A2BB2CF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39" y="1197782"/>
            <a:ext cx="1509049" cy="2092722"/>
          </a:xfrm>
          <a:prstGeom prst="rect">
            <a:avLst/>
          </a:prstGeom>
        </p:spPr>
      </p:pic>
      <p:sp>
        <p:nvSpPr>
          <p:cNvPr id="4" name="Speech Bubble: Rectangle with Corners Rounded 3">
            <a:extLst>
              <a:ext uri="{FF2B5EF4-FFF2-40B4-BE49-F238E27FC236}">
                <a16:creationId xmlns:a16="http://schemas.microsoft.com/office/drawing/2014/main" id="{40538A80-5BE7-46A6-BA45-FE6AB2119657}"/>
              </a:ext>
            </a:extLst>
          </p:cNvPr>
          <p:cNvSpPr/>
          <p:nvPr/>
        </p:nvSpPr>
        <p:spPr>
          <a:xfrm>
            <a:off x="1626926" y="756011"/>
            <a:ext cx="3764224" cy="1540701"/>
          </a:xfrm>
          <a:prstGeom prst="wedgeRoundRectCallout">
            <a:avLst>
              <a:gd name="adj1" fmla="val -61305"/>
              <a:gd name="adj2" fmla="val 37805"/>
              <a:gd name="adj3" fmla="val 16667"/>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8" name="Title 2">
            <a:extLst>
              <a:ext uri="{FF2B5EF4-FFF2-40B4-BE49-F238E27FC236}">
                <a16:creationId xmlns:a16="http://schemas.microsoft.com/office/drawing/2014/main" id="{DEF34E91-063E-431C-B6A6-E4EB2CC7B343}"/>
              </a:ext>
            </a:extLst>
          </p:cNvPr>
          <p:cNvSpPr txBox="1">
            <a:spLocks/>
          </p:cNvSpPr>
          <p:nvPr/>
        </p:nvSpPr>
        <p:spPr>
          <a:xfrm>
            <a:off x="1981411" y="923005"/>
            <a:ext cx="3971755" cy="1345450"/>
          </a:xfrm>
          <a:prstGeom prst="rect">
            <a:avLst/>
          </a:prstGeom>
          <a:noFill/>
          <a:ln>
            <a:noFill/>
          </a:ln>
        </p:spPr>
        <p:txBody>
          <a:bodyPr spcFirstLastPara="1" wrap="square" lIns="91425" tIns="45700" rIns="91425" bIns="45700" anchor="ctr" anchorCtr="0">
            <a:normAutofit fontScale="97500"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3200" b="1" i="0" u="none" strike="noStrike" kern="0" cap="none" spc="0" normalizeH="0" baseline="0" noProof="0" dirty="0">
                <a:ln>
                  <a:noFill/>
                </a:ln>
                <a:solidFill>
                  <a:srgbClr val="3B3838"/>
                </a:solidFill>
                <a:effectLst/>
                <a:uLnTx/>
                <a:uFillTx/>
                <a:latin typeface="Century Gothic" panose="020B0502020202020204" pitchFamily="34" charset="0"/>
                <a:ea typeface="Calibri"/>
                <a:cs typeface="Arial"/>
                <a:sym typeface="Arial"/>
              </a:rPr>
              <a:t>Hallo! G</a:t>
            </a:r>
            <a:r>
              <a:rPr lang="es-AR" sz="3200" b="1" kern="0" dirty="0" err="1">
                <a:solidFill>
                  <a:srgbClr val="3B3838"/>
                </a:solidFill>
                <a:latin typeface="Century Gothic" panose="020B0502020202020204" pitchFamily="34" charset="0"/>
                <a:cs typeface="Arial"/>
                <a:sym typeface="Arial"/>
              </a:rPr>
              <a:t>u</a:t>
            </a:r>
            <a:r>
              <a:rPr kumimoji="0" lang="es-AR" sz="3200" b="1" i="0" u="none" strike="noStrike" kern="0" cap="none" spc="0" normalizeH="0" baseline="0" noProof="0" dirty="0">
                <a:ln>
                  <a:noFill/>
                </a:ln>
                <a:solidFill>
                  <a:srgbClr val="3B3838"/>
                </a:solidFill>
                <a:effectLst/>
                <a:uLnTx/>
                <a:uFillTx/>
                <a:latin typeface="Century Gothic" panose="020B0502020202020204" pitchFamily="34" charset="0"/>
                <a:ea typeface="Calibri"/>
                <a:cs typeface="Arial"/>
                <a:sym typeface="Arial"/>
              </a:rPr>
              <a:t>ten </a:t>
            </a:r>
            <a:r>
              <a:rPr kumimoji="0" lang="es-AR" sz="3200" b="1" i="0" u="none" strike="noStrike" kern="0" cap="none" spc="0" normalizeH="0" baseline="0" noProof="0" dirty="0" err="1">
                <a:ln>
                  <a:noFill/>
                </a:ln>
                <a:solidFill>
                  <a:srgbClr val="3B3838"/>
                </a:solidFill>
                <a:effectLst/>
                <a:uLnTx/>
                <a:uFillTx/>
                <a:latin typeface="Century Gothic" panose="020B0502020202020204" pitchFamily="34" charset="0"/>
                <a:ea typeface="Calibri"/>
                <a:cs typeface="Arial"/>
                <a:sym typeface="Arial"/>
              </a:rPr>
              <a:t>Morgen</a:t>
            </a:r>
            <a:r>
              <a:rPr kumimoji="0" lang="es-AR" sz="3200" b="1" i="0" u="none" strike="noStrike" kern="0" cap="none" spc="0" normalizeH="0" baseline="0" noProof="0" dirty="0">
                <a:ln>
                  <a:noFill/>
                </a:ln>
                <a:solidFill>
                  <a:srgbClr val="3B3838"/>
                </a:solidFill>
                <a:effectLst/>
                <a:uLnTx/>
                <a:uFillTx/>
                <a:latin typeface="Century Gothic" panose="020B0502020202020204" pitchFamily="34" charset="0"/>
                <a:ea typeface="Calibri"/>
                <a:cs typeface="Arial"/>
                <a:sym typeface="Arial"/>
              </a:rPr>
              <a:t>! </a:t>
            </a:r>
          </a:p>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3200" b="1" i="0" u="none" strike="noStrike" kern="0" cap="none" spc="0" normalizeH="0" baseline="0" noProof="0" dirty="0" err="1">
                <a:ln>
                  <a:noFill/>
                </a:ln>
                <a:solidFill>
                  <a:srgbClr val="3B3838"/>
                </a:solidFill>
                <a:effectLst/>
                <a:uLnTx/>
                <a:uFillTx/>
                <a:latin typeface="Century Gothic" panose="020B0502020202020204" pitchFamily="34" charset="0"/>
                <a:ea typeface="Calibri"/>
                <a:cs typeface="Arial"/>
                <a:sym typeface="Arial"/>
              </a:rPr>
              <a:t>Ist</a:t>
            </a:r>
            <a:r>
              <a:rPr kumimoji="0" lang="es-AR" sz="3200" b="1" i="0" u="none" strike="noStrike" kern="0" cap="none" spc="0" normalizeH="0" baseline="0" noProof="0" dirty="0">
                <a:ln>
                  <a:noFill/>
                </a:ln>
                <a:solidFill>
                  <a:srgbClr val="3B3838"/>
                </a:solidFill>
                <a:effectLst/>
                <a:uLnTx/>
                <a:uFillTx/>
                <a:latin typeface="Century Gothic" panose="020B0502020202020204" pitchFamily="34" charset="0"/>
                <a:ea typeface="Calibri"/>
                <a:cs typeface="Arial"/>
                <a:sym typeface="Arial"/>
              </a:rPr>
              <a:t> </a:t>
            </a:r>
            <a:r>
              <a:rPr lang="es-AR" sz="3200" b="1" kern="0" dirty="0">
                <a:solidFill>
                  <a:srgbClr val="3B3838"/>
                </a:solidFill>
                <a:latin typeface="Century Gothic" panose="020B0502020202020204" pitchFamily="34" charset="0"/>
                <a:cs typeface="Arial"/>
                <a:sym typeface="Arial"/>
              </a:rPr>
              <a:t>U</a:t>
            </a:r>
            <a:r>
              <a:rPr kumimoji="0" lang="es-AR" sz="3200" b="1" i="0" u="none" strike="noStrike" kern="0" cap="none" spc="0" normalizeH="0" baseline="0" noProof="0" dirty="0" err="1">
                <a:ln>
                  <a:noFill/>
                </a:ln>
                <a:solidFill>
                  <a:srgbClr val="3B3838"/>
                </a:solidFill>
                <a:effectLst/>
                <a:uLnTx/>
                <a:uFillTx/>
                <a:latin typeface="Century Gothic" panose="020B0502020202020204" pitchFamily="34" charset="0"/>
                <a:ea typeface="Calibri"/>
                <a:cs typeface="Arial"/>
                <a:sym typeface="Arial"/>
              </a:rPr>
              <a:t>schi</a:t>
            </a:r>
            <a:r>
              <a:rPr kumimoji="0" lang="es-AR" sz="3200" b="1" i="0" u="none" strike="noStrike" kern="0" cap="none" spc="0" normalizeH="0" baseline="0" noProof="0" dirty="0">
                <a:ln>
                  <a:noFill/>
                </a:ln>
                <a:solidFill>
                  <a:srgbClr val="3B3838"/>
                </a:solidFill>
                <a:effectLst/>
                <a:uLnTx/>
                <a:uFillTx/>
                <a:latin typeface="Century Gothic" panose="020B0502020202020204" pitchFamily="34" charset="0"/>
                <a:ea typeface="Calibri"/>
                <a:cs typeface="Arial"/>
                <a:sym typeface="Arial"/>
              </a:rPr>
              <a:t> da? </a:t>
            </a:r>
            <a:endParaRPr kumimoji="0" lang="en-GB" sz="3200" b="0" i="0" u="none" strike="noStrike" kern="0" cap="none" spc="0" normalizeH="0" baseline="0" noProof="0" dirty="0">
              <a:ln>
                <a:noFill/>
              </a:ln>
              <a:solidFill>
                <a:srgbClr val="3B3838"/>
              </a:solidFill>
              <a:effectLst/>
              <a:uLnTx/>
              <a:uFillTx/>
              <a:latin typeface="Calibri"/>
              <a:ea typeface="Calibri"/>
              <a:cs typeface="Calibri"/>
              <a:sym typeface="Calibri"/>
            </a:endParaRPr>
          </a:p>
        </p:txBody>
      </p:sp>
      <p:pic>
        <p:nvPicPr>
          <p:cNvPr id="17" name="Picture 16" descr="A picture containing text, vector graphics, clipart&#10;&#10;Description automatically generated">
            <a:extLst>
              <a:ext uri="{FF2B5EF4-FFF2-40B4-BE49-F238E27FC236}">
                <a16:creationId xmlns:a16="http://schemas.microsoft.com/office/drawing/2014/main" id="{67DF96A1-E18B-4CB5-B298-F3D3DF7956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636" y="4528773"/>
            <a:ext cx="1509049" cy="2092722"/>
          </a:xfrm>
          <a:prstGeom prst="rect">
            <a:avLst/>
          </a:prstGeom>
        </p:spPr>
      </p:pic>
      <p:grpSp>
        <p:nvGrpSpPr>
          <p:cNvPr id="19" name="Group 18">
            <a:extLst>
              <a:ext uri="{FF2B5EF4-FFF2-40B4-BE49-F238E27FC236}">
                <a16:creationId xmlns:a16="http://schemas.microsoft.com/office/drawing/2014/main" id="{D13FA66A-7886-43A4-BE6C-9C94CDFC2514}"/>
              </a:ext>
            </a:extLst>
          </p:cNvPr>
          <p:cNvGrpSpPr/>
          <p:nvPr/>
        </p:nvGrpSpPr>
        <p:grpSpPr>
          <a:xfrm>
            <a:off x="10042790" y="1563568"/>
            <a:ext cx="1963080" cy="2023178"/>
            <a:chOff x="8239949" y="258660"/>
            <a:chExt cx="1963080" cy="2023178"/>
          </a:xfrm>
        </p:grpSpPr>
        <p:pic>
          <p:nvPicPr>
            <p:cNvPr id="21" name="Google Shape;271;p11">
              <a:extLst>
                <a:ext uri="{FF2B5EF4-FFF2-40B4-BE49-F238E27FC236}">
                  <a16:creationId xmlns:a16="http://schemas.microsoft.com/office/drawing/2014/main" id="{A9350790-79AA-4760-9688-3D993B9B44EC}"/>
                </a:ext>
              </a:extLst>
            </p:cNvPr>
            <p:cNvPicPr/>
            <p:nvPr/>
          </p:nvPicPr>
          <p:blipFill>
            <a:blip r:embed="rId5"/>
            <a:stretch/>
          </p:blipFill>
          <p:spPr>
            <a:xfrm>
              <a:off x="8239949" y="258660"/>
              <a:ext cx="1963080" cy="1974960"/>
            </a:xfrm>
            <a:prstGeom prst="rect">
              <a:avLst/>
            </a:prstGeom>
            <a:ln>
              <a:noFill/>
            </a:ln>
          </p:spPr>
        </p:pic>
        <p:sp>
          <p:nvSpPr>
            <p:cNvPr id="22" name="CustomShape 4">
              <a:extLst>
                <a:ext uri="{FF2B5EF4-FFF2-40B4-BE49-F238E27FC236}">
                  <a16:creationId xmlns:a16="http://schemas.microsoft.com/office/drawing/2014/main" id="{58133191-4480-4E85-979B-7C694943E445}"/>
                </a:ext>
              </a:extLst>
            </p:cNvPr>
            <p:cNvSpPr/>
            <p:nvPr/>
          </p:nvSpPr>
          <p:spPr>
            <a:xfrm>
              <a:off x="8470758" y="1641758"/>
              <a:ext cx="1468635" cy="640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1" normalizeH="0" baseline="0" noProof="0" dirty="0">
                  <a:ln>
                    <a:noFill/>
                  </a:ln>
                  <a:solidFill>
                    <a:srgbClr val="1F3864"/>
                  </a:solidFill>
                  <a:effectLst/>
                  <a:uLnTx/>
                  <a:uFillTx/>
                  <a:latin typeface="Century Gothic"/>
                  <a:ea typeface="Century Gothic"/>
                  <a:cs typeface="+mn-cs"/>
                </a:rPr>
                <a:t>Susie</a:t>
              </a:r>
              <a:endParaRPr kumimoji="0" lang="en-GB" sz="3600" b="0" i="0" u="none" strike="noStrike" kern="1200" cap="none" spc="-1" normalizeH="0" baseline="0" noProof="0" dirty="0">
                <a:ln>
                  <a:noFill/>
                </a:ln>
                <a:solidFill>
                  <a:prstClr val="black"/>
                </a:solidFill>
                <a:effectLst/>
                <a:uLnTx/>
                <a:uFillTx/>
                <a:latin typeface="Arial"/>
                <a:ea typeface="+mn-ea"/>
                <a:cs typeface="+mn-cs"/>
              </a:endParaRPr>
            </a:p>
          </p:txBody>
        </p:sp>
      </p:grpSp>
      <p:grpSp>
        <p:nvGrpSpPr>
          <p:cNvPr id="29" name="Group 28">
            <a:extLst>
              <a:ext uri="{FF2B5EF4-FFF2-40B4-BE49-F238E27FC236}">
                <a16:creationId xmlns:a16="http://schemas.microsoft.com/office/drawing/2014/main" id="{52A0338E-8723-4B07-9066-1FF3D4B399A0}"/>
              </a:ext>
            </a:extLst>
          </p:cNvPr>
          <p:cNvGrpSpPr/>
          <p:nvPr/>
        </p:nvGrpSpPr>
        <p:grpSpPr>
          <a:xfrm>
            <a:off x="10034028" y="4556791"/>
            <a:ext cx="1963080" cy="2055970"/>
            <a:chOff x="8239949" y="258660"/>
            <a:chExt cx="1963080" cy="2055970"/>
          </a:xfrm>
        </p:grpSpPr>
        <p:pic>
          <p:nvPicPr>
            <p:cNvPr id="30" name="Google Shape;271;p11">
              <a:extLst>
                <a:ext uri="{FF2B5EF4-FFF2-40B4-BE49-F238E27FC236}">
                  <a16:creationId xmlns:a16="http://schemas.microsoft.com/office/drawing/2014/main" id="{5360F618-7E37-45E0-910A-D4424162DAF8}"/>
                </a:ext>
              </a:extLst>
            </p:cNvPr>
            <p:cNvPicPr/>
            <p:nvPr/>
          </p:nvPicPr>
          <p:blipFill>
            <a:blip r:embed="rId5"/>
            <a:stretch/>
          </p:blipFill>
          <p:spPr>
            <a:xfrm>
              <a:off x="8239949" y="258660"/>
              <a:ext cx="1963080" cy="1974960"/>
            </a:xfrm>
            <a:prstGeom prst="rect">
              <a:avLst/>
            </a:prstGeom>
            <a:ln>
              <a:noFill/>
            </a:ln>
          </p:spPr>
        </p:pic>
        <p:sp>
          <p:nvSpPr>
            <p:cNvPr id="31" name="CustomShape 4">
              <a:extLst>
                <a:ext uri="{FF2B5EF4-FFF2-40B4-BE49-F238E27FC236}">
                  <a16:creationId xmlns:a16="http://schemas.microsoft.com/office/drawing/2014/main" id="{9AB0DC1B-D397-4C85-B8E0-6546215772F0}"/>
                </a:ext>
              </a:extLst>
            </p:cNvPr>
            <p:cNvSpPr/>
            <p:nvPr/>
          </p:nvSpPr>
          <p:spPr>
            <a:xfrm>
              <a:off x="8340965" y="1674550"/>
              <a:ext cx="1761047" cy="640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1" normalizeH="0" baseline="0" noProof="0" dirty="0">
                  <a:ln>
                    <a:noFill/>
                  </a:ln>
                  <a:solidFill>
                    <a:srgbClr val="1F3864"/>
                  </a:solidFill>
                  <a:effectLst/>
                  <a:uLnTx/>
                  <a:uFillTx/>
                  <a:latin typeface="Century Gothic"/>
                  <a:ea typeface="Century Gothic"/>
                  <a:cs typeface="+mn-cs"/>
                </a:rPr>
                <a:t>Ursula</a:t>
              </a:r>
              <a:endParaRPr kumimoji="0" lang="en-GB" sz="3600" b="0" i="0" u="none" strike="noStrike" kern="1200" cap="none" spc="-1" normalizeH="0" baseline="0" noProof="0" dirty="0">
                <a:ln>
                  <a:noFill/>
                </a:ln>
                <a:solidFill>
                  <a:prstClr val="black"/>
                </a:solidFill>
                <a:effectLst/>
                <a:uLnTx/>
                <a:uFillTx/>
                <a:latin typeface="Arial"/>
                <a:ea typeface="+mn-ea"/>
                <a:cs typeface="+mn-cs"/>
              </a:endParaRPr>
            </a:p>
          </p:txBody>
        </p:sp>
      </p:grpSp>
    </p:spTree>
    <p:extLst>
      <p:ext uri="{BB962C8B-B14F-4D97-AF65-F5344CB8AC3E}">
        <p14:creationId xmlns:p14="http://schemas.microsoft.com/office/powerpoint/2010/main" val="33841887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1934725946"/>
              </p:ext>
            </p:extLst>
          </p:nvPr>
        </p:nvGraphicFramePr>
        <p:xfrm>
          <a:off x="547097" y="806416"/>
          <a:ext cx="9810698" cy="5441983"/>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1368181">
                <a:tc rowSpan="4">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ja</a:t>
                      </a:r>
                      <a:endParaRPr lang="en-GB" sz="2400" b="1" dirty="0">
                        <a:solidFill>
                          <a:srgbClr val="002060"/>
                        </a:solidFill>
                        <a:latin typeface="Century Gothic" panose="020B0502020202020204" pitchFamily="34" charset="0"/>
                      </a:endParaRPr>
                    </a:p>
                  </a:txBody>
                  <a:tcPr>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n</a:t>
                      </a:r>
                      <a:r>
                        <a:rPr lang="en-GB" sz="2400" b="1" dirty="0" err="1">
                          <a:solidFill>
                            <a:srgbClr val="002060"/>
                          </a:solidFill>
                          <a:latin typeface="Century Gothic" panose="020B0502020202020204" pitchFamily="34" charset="0"/>
                        </a:rPr>
                        <a:t>ein</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H</a:t>
                      </a:r>
                      <a:r>
                        <a:rPr lang="en-GB" sz="2400" b="1" dirty="0" err="1">
                          <a:solidFill>
                            <a:srgbClr val="002060"/>
                          </a:solidFill>
                          <a:latin typeface="Century Gothic" panose="020B0502020202020204" pitchFamily="34" charset="0"/>
                        </a:rPr>
                        <a:t>allo</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1357934">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hier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Guten</a:t>
                      </a:r>
                      <a:r>
                        <a:rPr lang="en-GB" sz="2400" b="1" dirty="0">
                          <a:solidFill>
                            <a:srgbClr val="002060"/>
                          </a:solidFill>
                          <a:latin typeface="Century Gothic" panose="020B0502020202020204" pitchFamily="34" charset="0"/>
                        </a:rPr>
                        <a:t> Morgen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1357934">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sein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ich bin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ist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1357934">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du </a:t>
                      </a:r>
                      <a:r>
                        <a:rPr lang="en-GB" sz="2400" b="1" dirty="0" err="1">
                          <a:solidFill>
                            <a:srgbClr val="002060"/>
                          </a:solidFill>
                          <a:latin typeface="Century Gothic" panose="020B0502020202020204" pitchFamily="34" charset="0"/>
                        </a:rPr>
                        <a:t>bist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sie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43927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Schreibe</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749555" y="218699"/>
            <a:ext cx="390844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8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3"/>
          <a:stretch>
            <a:fillRect/>
          </a:stretch>
        </p:blipFill>
        <p:spPr>
          <a:xfrm>
            <a:off x="815370" y="2976788"/>
            <a:ext cx="1162417" cy="1101237"/>
          </a:xfrm>
          <a:prstGeom prst="rect">
            <a:avLst/>
          </a:prstGeom>
        </p:spPr>
      </p:pic>
    </p:spTree>
    <p:extLst>
      <p:ext uri="{BB962C8B-B14F-4D97-AF65-F5344CB8AC3E}">
        <p14:creationId xmlns:p14="http://schemas.microsoft.com/office/powerpoint/2010/main" val="8915635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2480740944"/>
              </p:ext>
            </p:extLst>
          </p:nvPr>
        </p:nvGraphicFramePr>
        <p:xfrm>
          <a:off x="547097" y="806416"/>
          <a:ext cx="9810698" cy="5441983"/>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1368181">
                <a:tc rowSpan="4">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no</a:t>
                      </a:r>
                    </a:p>
                  </a:txBody>
                  <a:tcPr>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here</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yes</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1357934">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hello/hi</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Good morning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1357934">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she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is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he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1357934">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I am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be, being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y</a:t>
                      </a:r>
                      <a:r>
                        <a:rPr lang="en-GB" sz="2400" b="1" dirty="0" err="1">
                          <a:solidFill>
                            <a:srgbClr val="002060"/>
                          </a:solidFill>
                          <a:latin typeface="Century Gothic" panose="020B0502020202020204" pitchFamily="34" charset="0"/>
                        </a:rPr>
                        <a:t>ou</a:t>
                      </a:r>
                      <a:r>
                        <a:rPr lang="en-GB" sz="2400" b="1" dirty="0">
                          <a:solidFill>
                            <a:srgbClr val="002060"/>
                          </a:solidFill>
                          <a:latin typeface="Century Gothic" panose="020B0502020202020204" pitchFamily="34" charset="0"/>
                        </a:rPr>
                        <a:t> are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43299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Schreibe</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805107" y="103211"/>
            <a:ext cx="390844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8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3"/>
          <a:stretch>
            <a:fillRect/>
          </a:stretch>
        </p:blipFill>
        <p:spPr>
          <a:xfrm>
            <a:off x="815370" y="2976788"/>
            <a:ext cx="1162417" cy="1101237"/>
          </a:xfrm>
          <a:prstGeom prst="rect">
            <a:avLst/>
          </a:prstGeom>
        </p:spPr>
      </p:pic>
    </p:spTree>
    <p:extLst>
      <p:ext uri="{BB962C8B-B14F-4D97-AF65-F5344CB8AC3E}">
        <p14:creationId xmlns:p14="http://schemas.microsoft.com/office/powerpoint/2010/main" val="22789965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1</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2" name="CustomShape 3">
            <a:hlinkClick r:id="" action="ppaction://noaction">
              <a:snd r:embed="rId3" name="T1_W2F_2.1.wav"/>
            </a:hlinkClick>
            <a:extLst>
              <a:ext uri="{FF2B5EF4-FFF2-40B4-BE49-F238E27FC236}">
                <a16:creationId xmlns:a16="http://schemas.microsoft.com/office/drawing/2014/main" id="{976A85E5-4281-4E0F-BAB0-72DE6B3B6253}"/>
              </a:ext>
            </a:extLst>
          </p:cNvPr>
          <p:cNvSpPr/>
          <p:nvPr/>
        </p:nvSpPr>
        <p:spPr>
          <a:xfrm>
            <a:off x="3120168" y="128500"/>
            <a:ext cx="575801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Hör</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zu</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Find the hidden picture!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42" name="Google Shape;338;p8">
            <a:hlinkClick r:id="" action="ppaction://noaction">
              <a:snd r:embed="rId4" name="T1_W2F_2.2.wav"/>
            </a:hlinkClick>
            <a:extLst>
              <a:ext uri="{FF2B5EF4-FFF2-40B4-BE49-F238E27FC236}">
                <a16:creationId xmlns:a16="http://schemas.microsoft.com/office/drawing/2014/main" id="{72952F4D-62A4-4F45-A7CB-8598F4D08065}"/>
              </a:ext>
            </a:extLst>
          </p:cNvPr>
          <p:cNvPicPr preferRelativeResize="0"/>
          <p:nvPr/>
        </p:nvPicPr>
        <p:blipFill rotWithShape="1">
          <a:blip r:embed="rId5">
            <a:alphaModFix/>
          </a:blip>
          <a:srcRect/>
          <a:stretch/>
        </p:blipFill>
        <p:spPr>
          <a:xfrm>
            <a:off x="994636" y="1118636"/>
            <a:ext cx="534978" cy="523220"/>
          </a:xfrm>
          <a:prstGeom prst="rect">
            <a:avLst/>
          </a:prstGeom>
          <a:noFill/>
          <a:ln>
            <a:noFill/>
          </a:ln>
          <a:effectLst>
            <a:outerShdw blurRad="50800" dist="38100" dir="5400000" algn="t" rotWithShape="0">
              <a:prstClr val="black">
                <a:alpha val="40000"/>
              </a:prstClr>
            </a:outerShdw>
          </a:effectLst>
        </p:spPr>
      </p:pic>
      <p:pic>
        <p:nvPicPr>
          <p:cNvPr id="54" name="Google Shape;340;p8">
            <a:hlinkClick r:id="" action="ppaction://noaction">
              <a:snd r:embed="rId6" name="T1_W2F_2.3.wav"/>
            </a:hlinkClick>
            <a:extLst>
              <a:ext uri="{FF2B5EF4-FFF2-40B4-BE49-F238E27FC236}">
                <a16:creationId xmlns:a16="http://schemas.microsoft.com/office/drawing/2014/main" id="{8DA85D96-1C87-460D-A1C8-F5F1FED647FE}"/>
              </a:ext>
            </a:extLst>
          </p:cNvPr>
          <p:cNvPicPr preferRelativeResize="0"/>
          <p:nvPr/>
        </p:nvPicPr>
        <p:blipFill rotWithShape="1">
          <a:blip r:embed="rId5">
            <a:alphaModFix/>
          </a:blip>
          <a:srcRect/>
          <a:stretch/>
        </p:blipFill>
        <p:spPr>
          <a:xfrm>
            <a:off x="994636" y="1746735"/>
            <a:ext cx="534978" cy="523220"/>
          </a:xfrm>
          <a:prstGeom prst="rect">
            <a:avLst/>
          </a:prstGeom>
          <a:noFill/>
          <a:ln>
            <a:noFill/>
          </a:ln>
          <a:effectLst>
            <a:outerShdw blurRad="50800" dist="38100" dir="5400000" algn="t" rotWithShape="0">
              <a:prstClr val="black">
                <a:alpha val="40000"/>
              </a:prstClr>
            </a:outerShdw>
          </a:effectLst>
        </p:spPr>
      </p:pic>
      <p:pic>
        <p:nvPicPr>
          <p:cNvPr id="56" name="Google Shape;342;p8">
            <a:hlinkClick r:id="" action="ppaction://noaction">
              <a:snd r:embed="rId7" name="T1_W2F_2.4.wav"/>
            </a:hlinkClick>
            <a:extLst>
              <a:ext uri="{FF2B5EF4-FFF2-40B4-BE49-F238E27FC236}">
                <a16:creationId xmlns:a16="http://schemas.microsoft.com/office/drawing/2014/main" id="{E8EB6782-7F78-4D14-89A3-EC809B998A56}"/>
              </a:ext>
            </a:extLst>
          </p:cNvPr>
          <p:cNvPicPr preferRelativeResize="0"/>
          <p:nvPr/>
        </p:nvPicPr>
        <p:blipFill rotWithShape="1">
          <a:blip r:embed="rId5">
            <a:alphaModFix/>
          </a:blip>
          <a:srcRect/>
          <a:stretch/>
        </p:blipFill>
        <p:spPr>
          <a:xfrm>
            <a:off x="994636" y="2374834"/>
            <a:ext cx="534978" cy="523220"/>
          </a:xfrm>
          <a:prstGeom prst="rect">
            <a:avLst/>
          </a:prstGeom>
          <a:noFill/>
          <a:ln>
            <a:noFill/>
          </a:ln>
          <a:effectLst>
            <a:outerShdw blurRad="50800" dist="38100" dir="5400000" algn="t" rotWithShape="0">
              <a:prstClr val="black">
                <a:alpha val="40000"/>
              </a:prstClr>
            </a:outerShdw>
          </a:effectLst>
        </p:spPr>
      </p:pic>
      <p:pic>
        <p:nvPicPr>
          <p:cNvPr id="58" name="Google Shape;344;p8">
            <a:hlinkClick r:id="" action="ppaction://noaction">
              <a:snd r:embed="rId8" name="T1_W2F_2.5.wav"/>
            </a:hlinkClick>
            <a:extLst>
              <a:ext uri="{FF2B5EF4-FFF2-40B4-BE49-F238E27FC236}">
                <a16:creationId xmlns:a16="http://schemas.microsoft.com/office/drawing/2014/main" id="{6487A0FB-2154-4424-B8A6-5646103928AD}"/>
              </a:ext>
            </a:extLst>
          </p:cNvPr>
          <p:cNvPicPr preferRelativeResize="0"/>
          <p:nvPr/>
        </p:nvPicPr>
        <p:blipFill rotWithShape="1">
          <a:blip r:embed="rId5">
            <a:alphaModFix/>
          </a:blip>
          <a:srcRect/>
          <a:stretch/>
        </p:blipFill>
        <p:spPr>
          <a:xfrm>
            <a:off x="994636" y="3002933"/>
            <a:ext cx="534978" cy="523220"/>
          </a:xfrm>
          <a:prstGeom prst="rect">
            <a:avLst/>
          </a:prstGeom>
          <a:noFill/>
          <a:ln>
            <a:noFill/>
          </a:ln>
          <a:effectLst>
            <a:outerShdw blurRad="50800" dist="38100" dir="5400000" algn="t" rotWithShape="0">
              <a:prstClr val="black">
                <a:alpha val="40000"/>
              </a:prstClr>
            </a:outerShdw>
          </a:effectLst>
        </p:spPr>
      </p:pic>
      <p:pic>
        <p:nvPicPr>
          <p:cNvPr id="60" name="Google Shape;346;p8">
            <a:hlinkClick r:id="" action="ppaction://noaction">
              <a:snd r:embed="rId9" name="T1_W2F_2.6.wav"/>
            </a:hlinkClick>
            <a:extLst>
              <a:ext uri="{FF2B5EF4-FFF2-40B4-BE49-F238E27FC236}">
                <a16:creationId xmlns:a16="http://schemas.microsoft.com/office/drawing/2014/main" id="{98A3CF7F-15C6-4E40-A852-D5AEEE3EA9C1}"/>
              </a:ext>
            </a:extLst>
          </p:cNvPr>
          <p:cNvPicPr preferRelativeResize="0"/>
          <p:nvPr/>
        </p:nvPicPr>
        <p:blipFill rotWithShape="1">
          <a:blip r:embed="rId5">
            <a:alphaModFix/>
          </a:blip>
          <a:srcRect/>
          <a:stretch/>
        </p:blipFill>
        <p:spPr>
          <a:xfrm>
            <a:off x="994636" y="3631032"/>
            <a:ext cx="534978" cy="523220"/>
          </a:xfrm>
          <a:prstGeom prst="rect">
            <a:avLst/>
          </a:prstGeom>
          <a:noFill/>
          <a:ln>
            <a:noFill/>
          </a:ln>
          <a:effectLst>
            <a:outerShdw blurRad="50800" dist="38100" dir="5400000" algn="t" rotWithShape="0">
              <a:prstClr val="black">
                <a:alpha val="40000"/>
              </a:prstClr>
            </a:outerShdw>
          </a:effectLst>
        </p:spPr>
      </p:pic>
      <p:pic>
        <p:nvPicPr>
          <p:cNvPr id="62" name="Google Shape;348;p8">
            <a:hlinkClick r:id="" action="ppaction://noaction">
              <a:snd r:embed="rId10" name="T1_W2F_2.7.wav"/>
            </a:hlinkClick>
            <a:extLst>
              <a:ext uri="{FF2B5EF4-FFF2-40B4-BE49-F238E27FC236}">
                <a16:creationId xmlns:a16="http://schemas.microsoft.com/office/drawing/2014/main" id="{0A167DB1-74DF-4F42-9434-60E67F90E02D}"/>
              </a:ext>
            </a:extLst>
          </p:cNvPr>
          <p:cNvPicPr preferRelativeResize="0"/>
          <p:nvPr/>
        </p:nvPicPr>
        <p:blipFill rotWithShape="1">
          <a:blip r:embed="rId5">
            <a:alphaModFix/>
          </a:blip>
          <a:srcRect/>
          <a:stretch/>
        </p:blipFill>
        <p:spPr>
          <a:xfrm>
            <a:off x="994636" y="4259131"/>
            <a:ext cx="534978" cy="523220"/>
          </a:xfrm>
          <a:prstGeom prst="rect">
            <a:avLst/>
          </a:prstGeom>
          <a:noFill/>
          <a:ln>
            <a:noFill/>
          </a:ln>
          <a:effectLst>
            <a:outerShdw blurRad="50800" dist="38100" dir="5400000" algn="t" rotWithShape="0">
              <a:prstClr val="black">
                <a:alpha val="40000"/>
              </a:prstClr>
            </a:outerShdw>
          </a:effectLst>
        </p:spPr>
      </p:pic>
      <p:sp>
        <p:nvSpPr>
          <p:cNvPr id="65" name="Google Shape;351;p8">
            <a:extLst>
              <a:ext uri="{FF2B5EF4-FFF2-40B4-BE49-F238E27FC236}">
                <a16:creationId xmlns:a16="http://schemas.microsoft.com/office/drawing/2014/main" id="{9F06F6B7-83D4-4DEF-B230-43DDCC17E914}"/>
              </a:ext>
            </a:extLst>
          </p:cNvPr>
          <p:cNvSpPr txBox="1"/>
          <p:nvPr/>
        </p:nvSpPr>
        <p:spPr>
          <a:xfrm>
            <a:off x="558916" y="1158834"/>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1</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66" name="Google Shape;352;p8">
            <a:extLst>
              <a:ext uri="{FF2B5EF4-FFF2-40B4-BE49-F238E27FC236}">
                <a16:creationId xmlns:a16="http://schemas.microsoft.com/office/drawing/2014/main" id="{2D49EEC7-0FB0-4218-90D2-CF4303CC91F6}"/>
              </a:ext>
            </a:extLst>
          </p:cNvPr>
          <p:cNvSpPr txBox="1"/>
          <p:nvPr/>
        </p:nvSpPr>
        <p:spPr>
          <a:xfrm>
            <a:off x="558916" y="1788679"/>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2</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67" name="Google Shape;353;p8">
            <a:extLst>
              <a:ext uri="{FF2B5EF4-FFF2-40B4-BE49-F238E27FC236}">
                <a16:creationId xmlns:a16="http://schemas.microsoft.com/office/drawing/2014/main" id="{BE942C14-0EB7-4F37-9DF8-2EF33F540204}"/>
              </a:ext>
            </a:extLst>
          </p:cNvPr>
          <p:cNvSpPr txBox="1"/>
          <p:nvPr/>
        </p:nvSpPr>
        <p:spPr>
          <a:xfrm>
            <a:off x="558916" y="2418524"/>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3</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68" name="Google Shape;354;p8">
            <a:extLst>
              <a:ext uri="{FF2B5EF4-FFF2-40B4-BE49-F238E27FC236}">
                <a16:creationId xmlns:a16="http://schemas.microsoft.com/office/drawing/2014/main" id="{B89B2DD6-2386-492F-A273-ED5587CE9C05}"/>
              </a:ext>
            </a:extLst>
          </p:cNvPr>
          <p:cNvSpPr txBox="1"/>
          <p:nvPr/>
        </p:nvSpPr>
        <p:spPr>
          <a:xfrm>
            <a:off x="558916" y="3048369"/>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4</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69" name="Google Shape;355;p8">
            <a:extLst>
              <a:ext uri="{FF2B5EF4-FFF2-40B4-BE49-F238E27FC236}">
                <a16:creationId xmlns:a16="http://schemas.microsoft.com/office/drawing/2014/main" id="{070F7C43-0930-459F-B15D-4BE19EE8DD20}"/>
              </a:ext>
            </a:extLst>
          </p:cNvPr>
          <p:cNvSpPr txBox="1"/>
          <p:nvPr/>
        </p:nvSpPr>
        <p:spPr>
          <a:xfrm>
            <a:off x="558916" y="3678214"/>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5</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6" name="Google Shape;369;p8">
            <a:extLst>
              <a:ext uri="{FF2B5EF4-FFF2-40B4-BE49-F238E27FC236}">
                <a16:creationId xmlns:a16="http://schemas.microsoft.com/office/drawing/2014/main" id="{81E3D787-DBE2-47C8-BF1D-98484426E1F0}"/>
              </a:ext>
            </a:extLst>
          </p:cNvPr>
          <p:cNvSpPr txBox="1"/>
          <p:nvPr/>
        </p:nvSpPr>
        <p:spPr>
          <a:xfrm>
            <a:off x="149068" y="674859"/>
            <a:ext cx="9792374" cy="41545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1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a:t>
            </a:r>
            <a:r>
              <a:rPr kumimoji="0" lang="en-GB" sz="21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Listen. Write the word that is mentioned. </a:t>
            </a:r>
            <a:r>
              <a:rPr lang="en-GB" sz="2100" b="1" kern="0" dirty="0">
                <a:solidFill>
                  <a:srgbClr val="002060"/>
                </a:solidFill>
                <a:latin typeface="Century Gothic"/>
                <a:ea typeface="Century Gothic"/>
                <a:cs typeface="Century Gothic"/>
                <a:sym typeface="Century Gothic"/>
              </a:rPr>
              <a:t>B </a:t>
            </a:r>
            <a:r>
              <a:rPr lang="en-GB" sz="2100" kern="0" dirty="0">
                <a:solidFill>
                  <a:srgbClr val="002060"/>
                </a:solidFill>
                <a:latin typeface="Century Gothic"/>
                <a:ea typeface="Century Gothic"/>
                <a:cs typeface="Century Gothic"/>
                <a:sym typeface="Century Gothic"/>
              </a:rPr>
              <a:t>Write the English translation.</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10" name="Title 1">
            <a:extLst>
              <a:ext uri="{FF2B5EF4-FFF2-40B4-BE49-F238E27FC236}">
                <a16:creationId xmlns:a16="http://schemas.microsoft.com/office/drawing/2014/main" id="{7D6A8B94-C49B-4D25-816D-CB9259C471FE}"/>
              </a:ext>
            </a:extLst>
          </p:cNvPr>
          <p:cNvSpPr txBox="1">
            <a:spLocks/>
          </p:cNvSpPr>
          <p:nvPr/>
        </p:nvSpPr>
        <p:spPr>
          <a:xfrm>
            <a:off x="9708206" y="169225"/>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ea typeface="Calibri"/>
                <a:cs typeface="Calibri"/>
                <a:sym typeface="Calibri"/>
              </a:rPr>
              <a:t>hören</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pic>
        <p:nvPicPr>
          <p:cNvPr id="111" name="Picture 110" descr="A picture containing text, clipart&#10;&#10;Description automatically generated">
            <a:extLst>
              <a:ext uri="{FF2B5EF4-FFF2-40B4-BE49-F238E27FC236}">
                <a16:creationId xmlns:a16="http://schemas.microsoft.com/office/drawing/2014/main" id="{19452294-B199-4904-A7D2-6EF6508CC321}"/>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1834" y="-208006"/>
            <a:ext cx="1097375" cy="1402202"/>
          </a:xfrm>
          <a:prstGeom prst="rect">
            <a:avLst/>
          </a:prstGeom>
        </p:spPr>
      </p:pic>
      <p:sp>
        <p:nvSpPr>
          <p:cNvPr id="109" name="Google Shape;355;p8">
            <a:extLst>
              <a:ext uri="{FF2B5EF4-FFF2-40B4-BE49-F238E27FC236}">
                <a16:creationId xmlns:a16="http://schemas.microsoft.com/office/drawing/2014/main" id="{77E0E03D-B00B-46BD-B36E-00BF9B47FA79}"/>
              </a:ext>
            </a:extLst>
          </p:cNvPr>
          <p:cNvSpPr txBox="1"/>
          <p:nvPr/>
        </p:nvSpPr>
        <p:spPr>
          <a:xfrm>
            <a:off x="558916" y="4308059"/>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2060"/>
                </a:solidFill>
                <a:effectLst/>
                <a:uLnTx/>
                <a:uFillTx/>
                <a:latin typeface="Century Gothic"/>
                <a:ea typeface="Calibri"/>
                <a:cs typeface="Calibri"/>
                <a:sym typeface="Century Gothic"/>
              </a:rPr>
              <a:t>6</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aphicFrame>
        <p:nvGraphicFramePr>
          <p:cNvPr id="3" name="Group 239">
            <a:extLst>
              <a:ext uri="{FF2B5EF4-FFF2-40B4-BE49-F238E27FC236}">
                <a16:creationId xmlns:a16="http://schemas.microsoft.com/office/drawing/2014/main" id="{AD7E83BE-232B-D86A-C945-FC60D0320175}"/>
              </a:ext>
            </a:extLst>
          </p:cNvPr>
          <p:cNvGraphicFramePr>
            <a:graphicFrameLocks noGrp="1"/>
          </p:cNvGraphicFramePr>
          <p:nvPr>
            <p:extLst>
              <p:ext uri="{D42A27DB-BD31-4B8C-83A1-F6EECF244321}">
                <p14:modId xmlns:p14="http://schemas.microsoft.com/office/powerpoint/2010/main" val="3377530534"/>
              </p:ext>
            </p:extLst>
          </p:nvPr>
        </p:nvGraphicFramePr>
        <p:xfrm>
          <a:off x="2810063" y="1266870"/>
          <a:ext cx="7789205" cy="4894103"/>
        </p:xfrm>
        <a:graphic>
          <a:graphicData uri="http://schemas.openxmlformats.org/drawingml/2006/table">
            <a:tbl>
              <a:tblPr/>
              <a:tblGrid>
                <a:gridCol w="830141">
                  <a:extLst>
                    <a:ext uri="{9D8B030D-6E8A-4147-A177-3AD203B41FA5}">
                      <a16:colId xmlns:a16="http://schemas.microsoft.com/office/drawing/2014/main" val="20000"/>
                    </a:ext>
                  </a:extLst>
                </a:gridCol>
                <a:gridCol w="2319688">
                  <a:extLst>
                    <a:ext uri="{9D8B030D-6E8A-4147-A177-3AD203B41FA5}">
                      <a16:colId xmlns:a16="http://schemas.microsoft.com/office/drawing/2014/main" val="20001"/>
                    </a:ext>
                  </a:extLst>
                </a:gridCol>
                <a:gridCol w="2319688">
                  <a:extLst>
                    <a:ext uri="{9D8B030D-6E8A-4147-A177-3AD203B41FA5}">
                      <a16:colId xmlns:a16="http://schemas.microsoft.com/office/drawing/2014/main" val="20002"/>
                    </a:ext>
                  </a:extLst>
                </a:gridCol>
                <a:gridCol w="2319688">
                  <a:extLst>
                    <a:ext uri="{9D8B030D-6E8A-4147-A177-3AD203B41FA5}">
                      <a16:colId xmlns:a16="http://schemas.microsoft.com/office/drawing/2014/main" val="20003"/>
                    </a:ext>
                  </a:extLst>
                </a:gridCol>
              </a:tblGrid>
              <a:tr h="72084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chemeClr val="tx1"/>
                        </a:solidFill>
                        <a:effectLst/>
                        <a:latin typeface="Century Gothic" panose="020B0502020202020204" pitchFamily="34" charset="0"/>
                      </a:endParaRP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algn="ctr"/>
                      <a:r>
                        <a:rPr lang="en-GB" sz="3200" b="1" dirty="0">
                          <a:solidFill>
                            <a:schemeClr val="tx1"/>
                          </a:solidFill>
                          <a:latin typeface="Century Gothic" panose="020B0502020202020204" pitchFamily="34" charset="0"/>
                        </a:rPr>
                        <a:t>1</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algn="ctr"/>
                      <a:r>
                        <a:rPr lang="en-GB" sz="3200" b="1" dirty="0">
                          <a:solidFill>
                            <a:schemeClr val="tx1"/>
                          </a:solidFill>
                          <a:latin typeface="Century Gothic" panose="020B0502020202020204" pitchFamily="34" charset="0"/>
                        </a:rPr>
                        <a:t>2</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algn="ctr"/>
                      <a:r>
                        <a:rPr lang="en-GB" sz="3200" b="1" dirty="0">
                          <a:solidFill>
                            <a:schemeClr val="tx1"/>
                          </a:solidFill>
                          <a:latin typeface="Century Gothic" panose="020B0502020202020204" pitchFamily="34" charset="0"/>
                        </a:rPr>
                        <a:t>3</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0"/>
                  </a:ext>
                </a:extLst>
              </a:tr>
              <a:tr h="1391085">
                <a:tc>
                  <a:txBody>
                    <a:bodyPr/>
                    <a:lstStyle/>
                    <a:p>
                      <a:pPr algn="ctr"/>
                      <a:r>
                        <a:rPr lang="en-GB" sz="3200" b="1" dirty="0">
                          <a:solidFill>
                            <a:schemeClr val="tx1"/>
                          </a:solidFill>
                          <a:latin typeface="Century Gothic" panose="020B0502020202020204" pitchFamily="34" charset="0"/>
                        </a:rPr>
                        <a:t>A</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Century Gothic" panose="020B0502020202020204" pitchFamily="34" charset="0"/>
                      </a:endParaRPr>
                    </a:p>
                  </a:txBody>
                  <a:tcPr anchor="ctr" horzOverflow="overflow">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Century Gothic" panose="020B0502020202020204" pitchFamily="34" charset="0"/>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Century Gothic" panose="020B0502020202020204" pitchFamily="34" charset="0"/>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391085">
                <a:tc>
                  <a:txBody>
                    <a:bodyPr/>
                    <a:lstStyle/>
                    <a:p>
                      <a:pPr algn="ctr"/>
                      <a:r>
                        <a:rPr lang="en-GB" sz="3200" b="1" dirty="0">
                          <a:solidFill>
                            <a:schemeClr val="tx1"/>
                          </a:solidFill>
                          <a:latin typeface="Century Gothic" panose="020B0502020202020204" pitchFamily="34" charset="0"/>
                        </a:rPr>
                        <a:t>B</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Century Gothic" panose="020B0502020202020204" pitchFamily="34" charset="0"/>
                      </a:endParaRPr>
                    </a:p>
                  </a:txBody>
                  <a:tcPr anchor="ctr" horzOverflow="overflow">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Century Gothic" panose="020B0502020202020204" pitchFamily="34" charset="0"/>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Century Gothic" panose="020B0502020202020204" pitchFamily="34" charset="0"/>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391085">
                <a:tc>
                  <a:txBody>
                    <a:bodyPr/>
                    <a:lstStyle/>
                    <a:p>
                      <a:pPr algn="ctr"/>
                      <a:r>
                        <a:rPr lang="en-GB" sz="3200" b="1" dirty="0">
                          <a:solidFill>
                            <a:schemeClr val="tx1"/>
                          </a:solidFill>
                          <a:latin typeface="Century Gothic" panose="020B0502020202020204" pitchFamily="34" charset="0"/>
                        </a:rPr>
                        <a:t>C</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Century Gothic" panose="020B0502020202020204" pitchFamily="34" charset="0"/>
                      </a:endParaRPr>
                    </a:p>
                  </a:txBody>
                  <a:tcPr anchor="ctr" horzOverflow="overflow">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Century Gothic" panose="020B0502020202020204" pitchFamily="34" charset="0"/>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Century Gothic" panose="020B0502020202020204" pitchFamily="34" charset="0"/>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pic>
        <p:nvPicPr>
          <p:cNvPr id="31" name="Google Shape;344;p8">
            <a:hlinkClick r:id="" action="ppaction://noaction">
              <a:snd r:embed="rId12" name="T1_W2F_2.8.wav"/>
            </a:hlinkClick>
            <a:extLst>
              <a:ext uri="{FF2B5EF4-FFF2-40B4-BE49-F238E27FC236}">
                <a16:creationId xmlns:a16="http://schemas.microsoft.com/office/drawing/2014/main" id="{7A88791D-1528-C944-170D-6BB46E5EEB72}"/>
              </a:ext>
            </a:extLst>
          </p:cNvPr>
          <p:cNvPicPr preferRelativeResize="0"/>
          <p:nvPr/>
        </p:nvPicPr>
        <p:blipFill rotWithShape="1">
          <a:blip r:embed="rId5">
            <a:alphaModFix/>
          </a:blip>
          <a:srcRect/>
          <a:stretch/>
        </p:blipFill>
        <p:spPr>
          <a:xfrm>
            <a:off x="994636" y="4887230"/>
            <a:ext cx="534978" cy="523220"/>
          </a:xfrm>
          <a:prstGeom prst="rect">
            <a:avLst/>
          </a:prstGeom>
          <a:noFill/>
          <a:ln>
            <a:noFill/>
          </a:ln>
          <a:effectLst>
            <a:outerShdw blurRad="50800" dist="38100" dir="5400000" algn="t" rotWithShape="0">
              <a:prstClr val="black">
                <a:alpha val="40000"/>
              </a:prstClr>
            </a:outerShdw>
          </a:effectLst>
        </p:spPr>
      </p:pic>
      <p:pic>
        <p:nvPicPr>
          <p:cNvPr id="32" name="Google Shape;346;p8">
            <a:hlinkClick r:id="" action="ppaction://noaction">
              <a:snd r:embed="rId13" name="T1_W2F_2.9.wav"/>
            </a:hlinkClick>
            <a:extLst>
              <a:ext uri="{FF2B5EF4-FFF2-40B4-BE49-F238E27FC236}">
                <a16:creationId xmlns:a16="http://schemas.microsoft.com/office/drawing/2014/main" id="{E8CA893C-8818-C4C5-D2EE-CA0DB1467CC9}"/>
              </a:ext>
            </a:extLst>
          </p:cNvPr>
          <p:cNvPicPr preferRelativeResize="0"/>
          <p:nvPr/>
        </p:nvPicPr>
        <p:blipFill rotWithShape="1">
          <a:blip r:embed="rId5">
            <a:alphaModFix/>
          </a:blip>
          <a:srcRect/>
          <a:stretch/>
        </p:blipFill>
        <p:spPr>
          <a:xfrm>
            <a:off x="994636" y="5515329"/>
            <a:ext cx="534978" cy="523220"/>
          </a:xfrm>
          <a:prstGeom prst="rect">
            <a:avLst/>
          </a:prstGeom>
          <a:noFill/>
          <a:ln>
            <a:noFill/>
          </a:ln>
          <a:effectLst>
            <a:outerShdw blurRad="50800" dist="38100" dir="5400000" algn="t" rotWithShape="0">
              <a:prstClr val="black">
                <a:alpha val="40000"/>
              </a:prstClr>
            </a:outerShdw>
          </a:effectLst>
        </p:spPr>
      </p:pic>
      <p:pic>
        <p:nvPicPr>
          <p:cNvPr id="33" name="Google Shape;348;p8">
            <a:hlinkClick r:id="" action="ppaction://noaction">
              <a:snd r:embed="rId14" name="T1_W2F_2.10.wav"/>
            </a:hlinkClick>
            <a:extLst>
              <a:ext uri="{FF2B5EF4-FFF2-40B4-BE49-F238E27FC236}">
                <a16:creationId xmlns:a16="http://schemas.microsoft.com/office/drawing/2014/main" id="{B66AD3EC-A89D-614E-1E17-069B82100914}"/>
              </a:ext>
            </a:extLst>
          </p:cNvPr>
          <p:cNvPicPr preferRelativeResize="0"/>
          <p:nvPr/>
        </p:nvPicPr>
        <p:blipFill rotWithShape="1">
          <a:blip r:embed="rId5">
            <a:alphaModFix/>
          </a:blip>
          <a:srcRect/>
          <a:stretch/>
        </p:blipFill>
        <p:spPr>
          <a:xfrm>
            <a:off x="994636" y="6143430"/>
            <a:ext cx="534978" cy="523220"/>
          </a:xfrm>
          <a:prstGeom prst="rect">
            <a:avLst/>
          </a:prstGeom>
          <a:noFill/>
          <a:ln>
            <a:noFill/>
          </a:ln>
          <a:effectLst>
            <a:outerShdw blurRad="50800" dist="38100" dir="5400000" algn="t" rotWithShape="0">
              <a:prstClr val="black">
                <a:alpha val="40000"/>
              </a:prstClr>
            </a:outerShdw>
          </a:effectLst>
        </p:spPr>
      </p:pic>
      <p:sp>
        <p:nvSpPr>
          <p:cNvPr id="34" name="Google Shape;354;p8">
            <a:extLst>
              <a:ext uri="{FF2B5EF4-FFF2-40B4-BE49-F238E27FC236}">
                <a16:creationId xmlns:a16="http://schemas.microsoft.com/office/drawing/2014/main" id="{93E83EE8-1279-625E-DADE-6B97C3B5C445}"/>
              </a:ext>
            </a:extLst>
          </p:cNvPr>
          <p:cNvSpPr txBox="1"/>
          <p:nvPr/>
        </p:nvSpPr>
        <p:spPr>
          <a:xfrm>
            <a:off x="558916" y="4937904"/>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0" dirty="0">
                <a:solidFill>
                  <a:srgbClr val="002060"/>
                </a:solidFill>
                <a:latin typeface="Century Gothic"/>
                <a:ea typeface="Calibri"/>
                <a:cs typeface="Calibri"/>
                <a:sym typeface="Century Gothic"/>
              </a:rPr>
              <a:t>7</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35" name="Google Shape;355;p8">
            <a:extLst>
              <a:ext uri="{FF2B5EF4-FFF2-40B4-BE49-F238E27FC236}">
                <a16:creationId xmlns:a16="http://schemas.microsoft.com/office/drawing/2014/main" id="{D7833888-A5AB-F696-9702-7671C1EFD3AC}"/>
              </a:ext>
            </a:extLst>
          </p:cNvPr>
          <p:cNvSpPr txBox="1"/>
          <p:nvPr/>
        </p:nvSpPr>
        <p:spPr>
          <a:xfrm>
            <a:off x="558916" y="5567749"/>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8</a:t>
            </a:r>
            <a:endParaRPr kumimoji="0"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36" name="Google Shape;355;p8">
            <a:extLst>
              <a:ext uri="{FF2B5EF4-FFF2-40B4-BE49-F238E27FC236}">
                <a16:creationId xmlns:a16="http://schemas.microsoft.com/office/drawing/2014/main" id="{11B4E0E8-C67E-1528-993F-CCE7A70238CA}"/>
              </a:ext>
            </a:extLst>
          </p:cNvPr>
          <p:cNvSpPr txBox="1"/>
          <p:nvPr/>
        </p:nvSpPr>
        <p:spPr>
          <a:xfrm>
            <a:off x="558916" y="6197593"/>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2060"/>
                </a:solidFill>
                <a:effectLst/>
                <a:uLnTx/>
                <a:uFillTx/>
                <a:latin typeface="Century Gothic"/>
                <a:ea typeface="Calibri"/>
                <a:cs typeface="Calibri"/>
                <a:sym typeface="Century Gothic"/>
              </a:rPr>
              <a:t>9</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129" name="Picture 128" descr="A cartoon of a person&#10;&#10;Description automatically generated with medium confidence">
            <a:extLst>
              <a:ext uri="{FF2B5EF4-FFF2-40B4-BE49-F238E27FC236}">
                <a16:creationId xmlns:a16="http://schemas.microsoft.com/office/drawing/2014/main" id="{7FD623C0-38AD-D7F7-EFC3-4D204973ABEE}"/>
              </a:ext>
            </a:extLst>
          </p:cNvPr>
          <p:cNvPicPr>
            <a:picLocks noChangeAspect="1"/>
          </p:cNvPicPr>
          <p:nvPr/>
        </p:nvPicPr>
        <p:blipFill rotWithShape="1">
          <a:blip r:embed="rId15">
            <a:extLst>
              <a:ext uri="{28A0092B-C50C-407E-A947-70E740481C1C}">
                <a14:useLocalDpi xmlns:a14="http://schemas.microsoft.com/office/drawing/2010/main" val="0"/>
              </a:ext>
            </a:extLst>
          </a:blip>
          <a:srcRect b="9106"/>
          <a:stretch/>
        </p:blipFill>
        <p:spPr>
          <a:xfrm>
            <a:off x="8594428" y="3523149"/>
            <a:ext cx="1699763" cy="1884297"/>
          </a:xfrm>
          <a:prstGeom prst="rect">
            <a:avLst/>
          </a:prstGeom>
        </p:spPr>
      </p:pic>
      <p:pic>
        <p:nvPicPr>
          <p:cNvPr id="131" name="Picture 130" descr="A cartoon of a child&#10;&#10;Description automatically generated with medium confidence">
            <a:extLst>
              <a:ext uri="{FF2B5EF4-FFF2-40B4-BE49-F238E27FC236}">
                <a16:creationId xmlns:a16="http://schemas.microsoft.com/office/drawing/2014/main" id="{769E99EC-E518-9E58-DF70-9A36D5D48CA1}"/>
              </a:ext>
            </a:extLst>
          </p:cNvPr>
          <p:cNvPicPr>
            <a:picLocks noChangeAspect="1"/>
          </p:cNvPicPr>
          <p:nvPr/>
        </p:nvPicPr>
        <p:blipFill rotWithShape="1">
          <a:blip r:embed="rId16">
            <a:extLst>
              <a:ext uri="{28A0092B-C50C-407E-A947-70E740481C1C}">
                <a14:useLocalDpi xmlns:a14="http://schemas.microsoft.com/office/drawing/2010/main" val="0"/>
              </a:ext>
            </a:extLst>
          </a:blip>
          <a:srcRect b="44806"/>
          <a:stretch/>
        </p:blipFill>
        <p:spPr>
          <a:xfrm>
            <a:off x="3894744" y="3143417"/>
            <a:ext cx="2259467" cy="2264029"/>
          </a:xfrm>
          <a:prstGeom prst="rect">
            <a:avLst/>
          </a:prstGeom>
        </p:spPr>
      </p:pic>
      <p:sp>
        <p:nvSpPr>
          <p:cNvPr id="133" name="Rounded Rectangular Callout 37">
            <a:extLst>
              <a:ext uri="{FF2B5EF4-FFF2-40B4-BE49-F238E27FC236}">
                <a16:creationId xmlns:a16="http://schemas.microsoft.com/office/drawing/2014/main" id="{70701647-BFAB-FB0D-DEE4-848701359735}"/>
              </a:ext>
            </a:extLst>
          </p:cNvPr>
          <p:cNvSpPr/>
          <p:nvPr/>
        </p:nvSpPr>
        <p:spPr>
          <a:xfrm>
            <a:off x="6298991" y="2308869"/>
            <a:ext cx="2150657" cy="996489"/>
          </a:xfrm>
          <a:prstGeom prst="wedgeRoundRectCallout">
            <a:avLst>
              <a:gd name="adj1" fmla="val -67022"/>
              <a:gd name="adj2" fmla="val 43428"/>
              <a:gd name="adj3" fmla="val 16667"/>
            </a:avLst>
          </a:prstGeom>
          <a:solidFill>
            <a:srgbClr val="FFD457"/>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Hallo! Ich bin </a:t>
            </a:r>
            <a:r>
              <a:rPr lang="en-GB" sz="2400" dirty="0" err="1">
                <a:solidFill>
                  <a:srgbClr val="002060"/>
                </a:solidFill>
                <a:latin typeface="Century Gothic" panose="020B0502020202020204" pitchFamily="34" charset="0"/>
              </a:rPr>
              <a:t>Lias</a:t>
            </a:r>
            <a:r>
              <a:rPr lang="en-GB" sz="2400" dirty="0">
                <a:solidFill>
                  <a:srgbClr val="002060"/>
                </a:solidFill>
                <a:latin typeface="Century Gothic" panose="020B0502020202020204" pitchFamily="34" charset="0"/>
              </a:rPr>
              <a:t>.</a:t>
            </a:r>
          </a:p>
        </p:txBody>
      </p:sp>
      <p:sp>
        <p:nvSpPr>
          <p:cNvPr id="134" name="Rounded Rectangular Callout 37">
            <a:extLst>
              <a:ext uri="{FF2B5EF4-FFF2-40B4-BE49-F238E27FC236}">
                <a16:creationId xmlns:a16="http://schemas.microsoft.com/office/drawing/2014/main" id="{3DA5C316-F681-C252-FAEA-24C7CEF9B64A}"/>
              </a:ext>
            </a:extLst>
          </p:cNvPr>
          <p:cNvSpPr/>
          <p:nvPr/>
        </p:nvSpPr>
        <p:spPr>
          <a:xfrm>
            <a:off x="6298991" y="3439633"/>
            <a:ext cx="2150657" cy="996489"/>
          </a:xfrm>
          <a:prstGeom prst="wedgeRoundRectCallout">
            <a:avLst>
              <a:gd name="adj1" fmla="val -60101"/>
              <a:gd name="adj2" fmla="val 8217"/>
              <a:gd name="adj3" fmla="val 16667"/>
            </a:avLst>
          </a:prstGeom>
          <a:solidFill>
            <a:srgbClr val="FFD457"/>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Du </a:t>
            </a:r>
            <a:r>
              <a:rPr lang="en-GB" sz="2400" dirty="0" err="1">
                <a:solidFill>
                  <a:srgbClr val="002060"/>
                </a:solidFill>
                <a:latin typeface="Century Gothic" panose="020B0502020202020204" pitchFamily="34" charset="0"/>
              </a:rPr>
              <a:t>bist</a:t>
            </a:r>
            <a:r>
              <a:rPr lang="en-GB" sz="2400" dirty="0">
                <a:solidFill>
                  <a:srgbClr val="002060"/>
                </a:solidFill>
                <a:latin typeface="Century Gothic" panose="020B0502020202020204" pitchFamily="34" charset="0"/>
              </a:rPr>
              <a:t> Ronja.</a:t>
            </a:r>
          </a:p>
        </p:txBody>
      </p:sp>
      <p:sp>
        <p:nvSpPr>
          <p:cNvPr id="4" name="je viens de France">
            <a:extLst>
              <a:ext uri="{FF2B5EF4-FFF2-40B4-BE49-F238E27FC236}">
                <a16:creationId xmlns:a16="http://schemas.microsoft.com/office/drawing/2014/main" id="{0CE5F374-2385-E568-7E7B-70E6544B25D7}"/>
              </a:ext>
            </a:extLst>
          </p:cNvPr>
          <p:cNvSpPr/>
          <p:nvPr/>
        </p:nvSpPr>
        <p:spPr>
          <a:xfrm>
            <a:off x="3648032" y="1979723"/>
            <a:ext cx="2309959" cy="1392866"/>
          </a:xfrm>
          <a:prstGeom prst="rect">
            <a:avLst/>
          </a:prstGeom>
          <a:gradFill flip="none" rotWithShape="1">
            <a:gsLst>
              <a:gs pos="0">
                <a:schemeClr val="accent6">
                  <a:lumMod val="20000"/>
                  <a:lumOff val="80000"/>
                  <a:shade val="30000"/>
                  <a:satMod val="115000"/>
                </a:schemeClr>
              </a:gs>
              <a:gs pos="50000">
                <a:schemeClr val="accent6">
                  <a:lumMod val="20000"/>
                  <a:lumOff val="80000"/>
                  <a:shade val="67500"/>
                  <a:satMod val="115000"/>
                </a:schemeClr>
              </a:gs>
              <a:gs pos="100000">
                <a:schemeClr val="accent6">
                  <a:lumMod val="20000"/>
                  <a:lumOff val="80000"/>
                  <a:shade val="100000"/>
                  <a:satMod val="115000"/>
                </a:schemeClr>
              </a:gs>
            </a:gsLst>
            <a:lin ang="16200000" scaled="1"/>
            <a:tileRect/>
          </a:gradFill>
          <a:ln>
            <a:solidFill>
              <a:schemeClr val="tx1">
                <a:lumMod val="50000"/>
                <a:lumOff val="50000"/>
              </a:schemeClr>
            </a:solidFill>
          </a:ln>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srgbClr val="525050"/>
                </a:solidFill>
                <a:latin typeface="Century Gothic" panose="020F0302020204030204"/>
                <a:cs typeface="Arial" charset="0"/>
              </a:rPr>
              <a:t>are</a:t>
            </a:r>
            <a:endParaRPr kumimoji="0" lang="fr-FR" sz="2000" b="1" i="0" u="none" strike="noStrike" kern="1200" cap="none" spc="0" normalizeH="0" baseline="0" noProof="0" dirty="0">
              <a:ln>
                <a:noFill/>
              </a:ln>
              <a:solidFill>
                <a:srgbClr val="525050"/>
              </a:solidFill>
              <a:effectLst/>
              <a:uLnTx/>
              <a:uFillTx/>
              <a:latin typeface="Century Gothic" panose="020F0302020204030204"/>
              <a:ea typeface="+mn-ea"/>
              <a:cs typeface="Arial" charset="0"/>
            </a:endParaRPr>
          </a:p>
        </p:txBody>
      </p:sp>
      <p:sp>
        <p:nvSpPr>
          <p:cNvPr id="38" name="je viens de France">
            <a:extLst>
              <a:ext uri="{FF2B5EF4-FFF2-40B4-BE49-F238E27FC236}">
                <a16:creationId xmlns:a16="http://schemas.microsoft.com/office/drawing/2014/main" id="{28B2E6B9-B67C-08CC-E95E-C24F5D55A998}"/>
              </a:ext>
            </a:extLst>
          </p:cNvPr>
          <p:cNvSpPr/>
          <p:nvPr/>
        </p:nvSpPr>
        <p:spPr>
          <a:xfrm>
            <a:off x="5969258" y="1979000"/>
            <a:ext cx="2309959" cy="1392866"/>
          </a:xfrm>
          <a:prstGeom prst="rect">
            <a:avLst/>
          </a:prstGeom>
          <a:gradFill flip="none" rotWithShape="1">
            <a:gsLst>
              <a:gs pos="0">
                <a:schemeClr val="accent6">
                  <a:lumMod val="20000"/>
                  <a:lumOff val="80000"/>
                  <a:shade val="30000"/>
                  <a:satMod val="115000"/>
                </a:schemeClr>
              </a:gs>
              <a:gs pos="50000">
                <a:schemeClr val="accent6">
                  <a:lumMod val="20000"/>
                  <a:lumOff val="80000"/>
                  <a:shade val="67500"/>
                  <a:satMod val="115000"/>
                </a:schemeClr>
              </a:gs>
              <a:gs pos="100000">
                <a:schemeClr val="accent6">
                  <a:lumMod val="20000"/>
                  <a:lumOff val="80000"/>
                  <a:shade val="100000"/>
                  <a:satMod val="115000"/>
                </a:schemeClr>
              </a:gs>
            </a:gsLst>
            <a:lin ang="16200000" scaled="1"/>
            <a:tileRect/>
          </a:gradFill>
          <a:ln>
            <a:solidFill>
              <a:schemeClr val="tx1">
                <a:lumMod val="50000"/>
                <a:lumOff val="50000"/>
              </a:schemeClr>
            </a:solidFill>
          </a:ln>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525050"/>
                </a:solidFill>
                <a:effectLst/>
                <a:uLnTx/>
                <a:uFillTx/>
                <a:latin typeface="Century Gothic" panose="020F0302020204030204"/>
                <a:ea typeface="+mn-ea"/>
                <a:cs typeface="Arial" charset="0"/>
              </a:rPr>
              <a:t>Good </a:t>
            </a:r>
            <a:r>
              <a:rPr kumimoji="0" lang="fr-FR" sz="2000" b="1" i="0" u="none" strike="noStrike" kern="1200" cap="none" spc="0" normalizeH="0" baseline="0" noProof="0" dirty="0" err="1">
                <a:ln>
                  <a:noFill/>
                </a:ln>
                <a:solidFill>
                  <a:srgbClr val="525050"/>
                </a:solidFill>
                <a:effectLst/>
                <a:uLnTx/>
                <a:uFillTx/>
                <a:latin typeface="Century Gothic" panose="020F0302020204030204"/>
                <a:ea typeface="+mn-ea"/>
                <a:cs typeface="Arial" charset="0"/>
              </a:rPr>
              <a:t>morning</a:t>
            </a:r>
            <a:endParaRPr kumimoji="0" lang="fr-FR" sz="2000" b="1" i="0" u="none" strike="noStrike" kern="1200" cap="none" spc="0" normalizeH="0" baseline="0" noProof="0" dirty="0">
              <a:ln>
                <a:noFill/>
              </a:ln>
              <a:solidFill>
                <a:srgbClr val="525050"/>
              </a:solidFill>
              <a:effectLst/>
              <a:uLnTx/>
              <a:uFillTx/>
              <a:latin typeface="Century Gothic" panose="020F0302020204030204"/>
              <a:ea typeface="+mn-ea"/>
              <a:cs typeface="Arial" charset="0"/>
            </a:endParaRPr>
          </a:p>
        </p:txBody>
      </p:sp>
      <p:sp>
        <p:nvSpPr>
          <p:cNvPr id="41" name="je viens de France">
            <a:extLst>
              <a:ext uri="{FF2B5EF4-FFF2-40B4-BE49-F238E27FC236}">
                <a16:creationId xmlns:a16="http://schemas.microsoft.com/office/drawing/2014/main" id="{D6228569-9B3A-FC58-1C82-E3F53202F9FE}"/>
              </a:ext>
            </a:extLst>
          </p:cNvPr>
          <p:cNvSpPr/>
          <p:nvPr/>
        </p:nvSpPr>
        <p:spPr>
          <a:xfrm>
            <a:off x="8284768" y="1976290"/>
            <a:ext cx="2309959" cy="1392866"/>
          </a:xfrm>
          <a:prstGeom prst="rect">
            <a:avLst/>
          </a:prstGeom>
          <a:gradFill flip="none" rotWithShape="1">
            <a:gsLst>
              <a:gs pos="0">
                <a:schemeClr val="accent6">
                  <a:lumMod val="20000"/>
                  <a:lumOff val="80000"/>
                  <a:shade val="30000"/>
                  <a:satMod val="115000"/>
                </a:schemeClr>
              </a:gs>
              <a:gs pos="50000">
                <a:schemeClr val="accent6">
                  <a:lumMod val="20000"/>
                  <a:lumOff val="80000"/>
                  <a:shade val="67500"/>
                  <a:satMod val="115000"/>
                </a:schemeClr>
              </a:gs>
              <a:gs pos="100000">
                <a:schemeClr val="accent6">
                  <a:lumMod val="20000"/>
                  <a:lumOff val="80000"/>
                  <a:shade val="100000"/>
                  <a:satMod val="115000"/>
                </a:schemeClr>
              </a:gs>
            </a:gsLst>
            <a:lin ang="16200000" scaled="1"/>
            <a:tileRect/>
          </a:gradFill>
          <a:ln>
            <a:solidFill>
              <a:schemeClr val="tx1">
                <a:lumMod val="50000"/>
                <a:lumOff val="50000"/>
              </a:schemeClr>
            </a:solidFill>
          </a:ln>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srgbClr val="525050"/>
                </a:solidFill>
                <a:latin typeface="Century Gothic" panose="020F0302020204030204"/>
                <a:cs typeface="Arial" charset="0"/>
              </a:rPr>
              <a:t>yes</a:t>
            </a:r>
            <a:endParaRPr kumimoji="0" lang="fr-FR" sz="2000" b="1" i="0" u="none" strike="noStrike" kern="1200" cap="none" spc="0" normalizeH="0" baseline="0" noProof="0" dirty="0">
              <a:ln>
                <a:noFill/>
              </a:ln>
              <a:solidFill>
                <a:srgbClr val="525050"/>
              </a:solidFill>
              <a:effectLst/>
              <a:uLnTx/>
              <a:uFillTx/>
              <a:latin typeface="Century Gothic" panose="020F0302020204030204"/>
              <a:ea typeface="+mn-ea"/>
              <a:cs typeface="Arial" charset="0"/>
            </a:endParaRPr>
          </a:p>
        </p:txBody>
      </p:sp>
      <p:sp>
        <p:nvSpPr>
          <p:cNvPr id="43" name="je viens de France">
            <a:extLst>
              <a:ext uri="{FF2B5EF4-FFF2-40B4-BE49-F238E27FC236}">
                <a16:creationId xmlns:a16="http://schemas.microsoft.com/office/drawing/2014/main" id="{3DB31A5A-0055-063E-122E-06EF56CCB117}"/>
              </a:ext>
            </a:extLst>
          </p:cNvPr>
          <p:cNvSpPr/>
          <p:nvPr/>
        </p:nvSpPr>
        <p:spPr>
          <a:xfrm>
            <a:off x="3648032" y="3369062"/>
            <a:ext cx="2309959" cy="1392866"/>
          </a:xfrm>
          <a:prstGeom prst="rect">
            <a:avLst/>
          </a:prstGeom>
          <a:gradFill flip="none" rotWithShape="1">
            <a:gsLst>
              <a:gs pos="0">
                <a:schemeClr val="accent6">
                  <a:lumMod val="20000"/>
                  <a:lumOff val="80000"/>
                  <a:shade val="30000"/>
                  <a:satMod val="115000"/>
                </a:schemeClr>
              </a:gs>
              <a:gs pos="50000">
                <a:schemeClr val="accent6">
                  <a:lumMod val="20000"/>
                  <a:lumOff val="80000"/>
                  <a:shade val="67500"/>
                  <a:satMod val="115000"/>
                </a:schemeClr>
              </a:gs>
              <a:gs pos="100000">
                <a:schemeClr val="accent6">
                  <a:lumMod val="20000"/>
                  <a:lumOff val="80000"/>
                  <a:shade val="100000"/>
                  <a:satMod val="115000"/>
                </a:schemeClr>
              </a:gs>
            </a:gsLst>
            <a:lin ang="16200000" scaled="1"/>
            <a:tileRect/>
          </a:gradFill>
          <a:ln>
            <a:solidFill>
              <a:schemeClr val="tx1">
                <a:lumMod val="50000"/>
                <a:lumOff val="50000"/>
              </a:schemeClr>
            </a:solidFill>
          </a:ln>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525050"/>
                </a:solidFill>
                <a:effectLst/>
                <a:uLnTx/>
                <a:uFillTx/>
                <a:latin typeface="Century Gothic" panose="020F0302020204030204"/>
                <a:ea typeface="+mn-ea"/>
                <a:cs typeface="Arial" charset="0"/>
              </a:rPr>
              <a:t>is</a:t>
            </a:r>
            <a:endParaRPr kumimoji="0" lang="fr-FR" sz="2000" b="1" i="0" u="none" strike="noStrike" kern="1200" cap="none" spc="0" normalizeH="0" baseline="0" noProof="0" dirty="0">
              <a:ln>
                <a:noFill/>
              </a:ln>
              <a:solidFill>
                <a:srgbClr val="525050"/>
              </a:solidFill>
              <a:effectLst/>
              <a:uLnTx/>
              <a:uFillTx/>
              <a:latin typeface="Century Gothic" panose="020F0302020204030204"/>
              <a:ea typeface="+mn-ea"/>
              <a:cs typeface="Arial" charset="0"/>
            </a:endParaRPr>
          </a:p>
        </p:txBody>
      </p:sp>
      <p:sp>
        <p:nvSpPr>
          <p:cNvPr id="44" name="je viens de France">
            <a:extLst>
              <a:ext uri="{FF2B5EF4-FFF2-40B4-BE49-F238E27FC236}">
                <a16:creationId xmlns:a16="http://schemas.microsoft.com/office/drawing/2014/main" id="{917E8116-8839-70D6-1BA2-3F710DD63651}"/>
              </a:ext>
            </a:extLst>
          </p:cNvPr>
          <p:cNvSpPr/>
          <p:nvPr/>
        </p:nvSpPr>
        <p:spPr>
          <a:xfrm>
            <a:off x="5969258" y="3366891"/>
            <a:ext cx="2309959" cy="1392866"/>
          </a:xfrm>
          <a:prstGeom prst="rect">
            <a:avLst/>
          </a:prstGeom>
          <a:gradFill flip="none" rotWithShape="1">
            <a:gsLst>
              <a:gs pos="0">
                <a:schemeClr val="accent6">
                  <a:lumMod val="20000"/>
                  <a:lumOff val="80000"/>
                  <a:shade val="30000"/>
                  <a:satMod val="115000"/>
                </a:schemeClr>
              </a:gs>
              <a:gs pos="50000">
                <a:schemeClr val="accent6">
                  <a:lumMod val="20000"/>
                  <a:lumOff val="80000"/>
                  <a:shade val="67500"/>
                  <a:satMod val="115000"/>
                </a:schemeClr>
              </a:gs>
              <a:gs pos="100000">
                <a:schemeClr val="accent6">
                  <a:lumMod val="20000"/>
                  <a:lumOff val="80000"/>
                  <a:shade val="100000"/>
                  <a:satMod val="115000"/>
                </a:schemeClr>
              </a:gs>
            </a:gsLst>
            <a:lin ang="16200000" scaled="1"/>
            <a:tileRect/>
          </a:gradFill>
          <a:ln>
            <a:solidFill>
              <a:schemeClr val="tx1">
                <a:lumMod val="50000"/>
                <a:lumOff val="50000"/>
              </a:schemeClr>
            </a:solidFill>
          </a:ln>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525050"/>
                </a:solidFill>
                <a:effectLst/>
                <a:uLnTx/>
                <a:uFillTx/>
                <a:latin typeface="Century Gothic" panose="020F0302020204030204"/>
                <a:ea typeface="+mn-ea"/>
                <a:cs typeface="Arial" charset="0"/>
              </a:rPr>
              <a:t>you</a:t>
            </a:r>
            <a:endParaRPr kumimoji="0" lang="fr-FR" sz="2000" b="1" i="0" u="none" strike="noStrike" kern="1200" cap="none" spc="0" normalizeH="0" baseline="0" noProof="0" dirty="0">
              <a:ln>
                <a:noFill/>
              </a:ln>
              <a:solidFill>
                <a:srgbClr val="525050"/>
              </a:solidFill>
              <a:effectLst/>
              <a:uLnTx/>
              <a:uFillTx/>
              <a:latin typeface="Century Gothic" panose="020F0302020204030204"/>
              <a:ea typeface="+mn-ea"/>
              <a:cs typeface="Arial" charset="0"/>
            </a:endParaRPr>
          </a:p>
        </p:txBody>
      </p:sp>
      <p:sp>
        <p:nvSpPr>
          <p:cNvPr id="45" name="je viens de France">
            <a:extLst>
              <a:ext uri="{FF2B5EF4-FFF2-40B4-BE49-F238E27FC236}">
                <a16:creationId xmlns:a16="http://schemas.microsoft.com/office/drawing/2014/main" id="{551ABE85-193F-66C6-0ED5-C4E81E0BBB0D}"/>
              </a:ext>
            </a:extLst>
          </p:cNvPr>
          <p:cNvSpPr/>
          <p:nvPr/>
        </p:nvSpPr>
        <p:spPr>
          <a:xfrm>
            <a:off x="8284768" y="3366404"/>
            <a:ext cx="2309959" cy="1392866"/>
          </a:xfrm>
          <a:prstGeom prst="rect">
            <a:avLst/>
          </a:prstGeom>
          <a:gradFill flip="none" rotWithShape="1">
            <a:gsLst>
              <a:gs pos="0">
                <a:schemeClr val="accent6">
                  <a:lumMod val="20000"/>
                  <a:lumOff val="80000"/>
                  <a:shade val="30000"/>
                  <a:satMod val="115000"/>
                </a:schemeClr>
              </a:gs>
              <a:gs pos="50000">
                <a:schemeClr val="accent6">
                  <a:lumMod val="20000"/>
                  <a:lumOff val="80000"/>
                  <a:shade val="67500"/>
                  <a:satMod val="115000"/>
                </a:schemeClr>
              </a:gs>
              <a:gs pos="100000">
                <a:schemeClr val="accent6">
                  <a:lumMod val="20000"/>
                  <a:lumOff val="80000"/>
                  <a:shade val="100000"/>
                  <a:satMod val="115000"/>
                </a:schemeClr>
              </a:gs>
            </a:gsLst>
            <a:lin ang="16200000" scaled="1"/>
            <a:tileRect/>
          </a:gradFill>
          <a:ln>
            <a:solidFill>
              <a:schemeClr val="tx1">
                <a:lumMod val="50000"/>
                <a:lumOff val="50000"/>
              </a:schemeClr>
            </a:solidFill>
          </a:ln>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525050"/>
                </a:solidFill>
                <a:effectLst/>
                <a:uLnTx/>
                <a:uFillTx/>
                <a:latin typeface="Century Gothic" panose="020F0302020204030204"/>
                <a:ea typeface="+mn-ea"/>
                <a:cs typeface="Arial" charset="0"/>
              </a:rPr>
              <a:t>to </a:t>
            </a:r>
            <a:r>
              <a:rPr kumimoji="0" lang="fr-FR" sz="2000" b="1" i="0" u="none" strike="noStrike" kern="1200" cap="none" spc="0" normalizeH="0" baseline="0" noProof="0" dirty="0" err="1">
                <a:ln>
                  <a:noFill/>
                </a:ln>
                <a:solidFill>
                  <a:srgbClr val="525050"/>
                </a:solidFill>
                <a:effectLst/>
                <a:uLnTx/>
                <a:uFillTx/>
                <a:latin typeface="Century Gothic" panose="020F0302020204030204"/>
                <a:ea typeface="+mn-ea"/>
                <a:cs typeface="Arial" charset="0"/>
              </a:rPr>
              <a:t>be</a:t>
            </a:r>
            <a:r>
              <a:rPr kumimoji="0" lang="fr-FR" sz="2000" b="1" i="0" u="none" strike="noStrike" kern="1200" cap="none" spc="0" normalizeH="0" baseline="0" noProof="0" dirty="0">
                <a:ln>
                  <a:noFill/>
                </a:ln>
                <a:solidFill>
                  <a:srgbClr val="525050"/>
                </a:solidFill>
                <a:effectLst/>
                <a:uLnTx/>
                <a:uFillTx/>
                <a:latin typeface="Century Gothic" panose="020F0302020204030204"/>
                <a:ea typeface="+mn-ea"/>
                <a:cs typeface="Arial" charset="0"/>
              </a:rPr>
              <a:t>, </a:t>
            </a:r>
            <a:r>
              <a:rPr kumimoji="0" lang="fr-FR" sz="2000" b="1" i="0" u="none" strike="noStrike" kern="1200" cap="none" spc="0" normalizeH="0" baseline="0" noProof="0" dirty="0" err="1">
                <a:ln>
                  <a:noFill/>
                </a:ln>
                <a:solidFill>
                  <a:srgbClr val="525050"/>
                </a:solidFill>
                <a:effectLst/>
                <a:uLnTx/>
                <a:uFillTx/>
                <a:latin typeface="Century Gothic" panose="020F0302020204030204"/>
                <a:ea typeface="+mn-ea"/>
                <a:cs typeface="Arial" charset="0"/>
              </a:rPr>
              <a:t>being</a:t>
            </a:r>
            <a:endParaRPr kumimoji="0" lang="fr-FR" sz="2000" b="1" i="0" u="none" strike="noStrike" kern="1200" cap="none" spc="0" normalizeH="0" baseline="0" noProof="0" dirty="0">
              <a:ln>
                <a:noFill/>
              </a:ln>
              <a:solidFill>
                <a:srgbClr val="525050"/>
              </a:solidFill>
              <a:effectLst/>
              <a:uLnTx/>
              <a:uFillTx/>
              <a:latin typeface="Century Gothic" panose="020F0302020204030204"/>
              <a:ea typeface="+mn-ea"/>
              <a:cs typeface="Arial" charset="0"/>
            </a:endParaRPr>
          </a:p>
        </p:txBody>
      </p:sp>
      <p:sp>
        <p:nvSpPr>
          <p:cNvPr id="48" name="je viens de France">
            <a:extLst>
              <a:ext uri="{FF2B5EF4-FFF2-40B4-BE49-F238E27FC236}">
                <a16:creationId xmlns:a16="http://schemas.microsoft.com/office/drawing/2014/main" id="{5A92ECF9-5EDD-D95E-22FE-A018B82C61D8}"/>
              </a:ext>
            </a:extLst>
          </p:cNvPr>
          <p:cNvSpPr/>
          <p:nvPr/>
        </p:nvSpPr>
        <p:spPr>
          <a:xfrm>
            <a:off x="3648032" y="4758402"/>
            <a:ext cx="2309959" cy="1392866"/>
          </a:xfrm>
          <a:prstGeom prst="rect">
            <a:avLst/>
          </a:prstGeom>
          <a:gradFill flip="none" rotWithShape="1">
            <a:gsLst>
              <a:gs pos="0">
                <a:schemeClr val="accent6">
                  <a:lumMod val="20000"/>
                  <a:lumOff val="80000"/>
                  <a:shade val="30000"/>
                  <a:satMod val="115000"/>
                </a:schemeClr>
              </a:gs>
              <a:gs pos="50000">
                <a:schemeClr val="accent6">
                  <a:lumMod val="20000"/>
                  <a:lumOff val="80000"/>
                  <a:shade val="67500"/>
                  <a:satMod val="115000"/>
                </a:schemeClr>
              </a:gs>
              <a:gs pos="100000">
                <a:schemeClr val="accent6">
                  <a:lumMod val="20000"/>
                  <a:lumOff val="80000"/>
                  <a:shade val="100000"/>
                  <a:satMod val="115000"/>
                </a:schemeClr>
              </a:gs>
            </a:gsLst>
            <a:lin ang="16200000" scaled="1"/>
            <a:tileRect/>
          </a:gradFill>
          <a:ln>
            <a:solidFill>
              <a:schemeClr val="tx1">
                <a:lumMod val="50000"/>
                <a:lumOff val="50000"/>
              </a:schemeClr>
            </a:solidFill>
          </a:ln>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525050"/>
                </a:solidFill>
                <a:effectLst/>
                <a:uLnTx/>
                <a:uFillTx/>
                <a:latin typeface="Century Gothic" panose="020F0302020204030204"/>
                <a:ea typeface="+mn-ea"/>
                <a:cs typeface="Arial" charset="0"/>
              </a:rPr>
              <a:t>she</a:t>
            </a:r>
            <a:endParaRPr kumimoji="0" lang="fr-FR" sz="2000" b="1" i="0" u="none" strike="noStrike" kern="1200" cap="none" spc="0" normalizeH="0" baseline="0" noProof="0" dirty="0">
              <a:ln>
                <a:noFill/>
              </a:ln>
              <a:solidFill>
                <a:srgbClr val="525050"/>
              </a:solidFill>
              <a:effectLst/>
              <a:uLnTx/>
              <a:uFillTx/>
              <a:latin typeface="Century Gothic" panose="020F0302020204030204"/>
              <a:ea typeface="+mn-ea"/>
              <a:cs typeface="Arial" charset="0"/>
            </a:endParaRPr>
          </a:p>
        </p:txBody>
      </p:sp>
      <p:sp>
        <p:nvSpPr>
          <p:cNvPr id="50" name="je viens de France">
            <a:extLst>
              <a:ext uri="{FF2B5EF4-FFF2-40B4-BE49-F238E27FC236}">
                <a16:creationId xmlns:a16="http://schemas.microsoft.com/office/drawing/2014/main" id="{955FCA5B-528E-777F-DE6B-ABD2DA1DFB3E}"/>
              </a:ext>
            </a:extLst>
          </p:cNvPr>
          <p:cNvSpPr/>
          <p:nvPr/>
        </p:nvSpPr>
        <p:spPr>
          <a:xfrm>
            <a:off x="5969258" y="4754782"/>
            <a:ext cx="2309959" cy="1392866"/>
          </a:xfrm>
          <a:prstGeom prst="rect">
            <a:avLst/>
          </a:prstGeom>
          <a:gradFill flip="none" rotWithShape="1">
            <a:gsLst>
              <a:gs pos="0">
                <a:schemeClr val="accent6">
                  <a:lumMod val="20000"/>
                  <a:lumOff val="80000"/>
                  <a:shade val="30000"/>
                  <a:satMod val="115000"/>
                </a:schemeClr>
              </a:gs>
              <a:gs pos="50000">
                <a:schemeClr val="accent6">
                  <a:lumMod val="20000"/>
                  <a:lumOff val="80000"/>
                  <a:shade val="67500"/>
                  <a:satMod val="115000"/>
                </a:schemeClr>
              </a:gs>
              <a:gs pos="100000">
                <a:schemeClr val="accent6">
                  <a:lumMod val="20000"/>
                  <a:lumOff val="80000"/>
                  <a:shade val="100000"/>
                  <a:satMod val="115000"/>
                </a:schemeClr>
              </a:gs>
            </a:gsLst>
            <a:lin ang="16200000" scaled="1"/>
            <a:tileRect/>
          </a:gradFill>
          <a:ln>
            <a:solidFill>
              <a:schemeClr val="tx1">
                <a:lumMod val="50000"/>
                <a:lumOff val="50000"/>
              </a:schemeClr>
            </a:solidFill>
          </a:ln>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srgbClr val="525050"/>
                </a:solidFill>
                <a:latin typeface="Century Gothic" panose="020F0302020204030204"/>
                <a:cs typeface="Arial" charset="0"/>
              </a:rPr>
              <a:t>no</a:t>
            </a:r>
            <a:endParaRPr kumimoji="0" lang="fr-FR" sz="2000" b="1" i="0" u="none" strike="noStrike" kern="1200" cap="none" spc="0" normalizeH="0" baseline="0" noProof="0" dirty="0">
              <a:ln>
                <a:noFill/>
              </a:ln>
              <a:solidFill>
                <a:srgbClr val="525050"/>
              </a:solidFill>
              <a:effectLst/>
              <a:uLnTx/>
              <a:uFillTx/>
              <a:latin typeface="Century Gothic" panose="020F0302020204030204"/>
              <a:ea typeface="+mn-ea"/>
              <a:cs typeface="Arial" charset="0"/>
            </a:endParaRPr>
          </a:p>
        </p:txBody>
      </p:sp>
      <p:sp>
        <p:nvSpPr>
          <p:cNvPr id="64" name="je viens de France">
            <a:extLst>
              <a:ext uri="{FF2B5EF4-FFF2-40B4-BE49-F238E27FC236}">
                <a16:creationId xmlns:a16="http://schemas.microsoft.com/office/drawing/2014/main" id="{47365505-F724-3AA7-8198-422509DCA779}"/>
              </a:ext>
            </a:extLst>
          </p:cNvPr>
          <p:cNvSpPr/>
          <p:nvPr/>
        </p:nvSpPr>
        <p:spPr>
          <a:xfrm>
            <a:off x="8284768" y="4756517"/>
            <a:ext cx="2309959" cy="1392866"/>
          </a:xfrm>
          <a:prstGeom prst="rect">
            <a:avLst/>
          </a:prstGeom>
          <a:gradFill flip="none" rotWithShape="1">
            <a:gsLst>
              <a:gs pos="0">
                <a:schemeClr val="accent6">
                  <a:lumMod val="20000"/>
                  <a:lumOff val="80000"/>
                  <a:shade val="30000"/>
                  <a:satMod val="115000"/>
                </a:schemeClr>
              </a:gs>
              <a:gs pos="50000">
                <a:schemeClr val="accent6">
                  <a:lumMod val="20000"/>
                  <a:lumOff val="80000"/>
                  <a:shade val="67500"/>
                  <a:satMod val="115000"/>
                </a:schemeClr>
              </a:gs>
              <a:gs pos="100000">
                <a:schemeClr val="accent6">
                  <a:lumMod val="20000"/>
                  <a:lumOff val="80000"/>
                  <a:shade val="100000"/>
                  <a:satMod val="115000"/>
                </a:schemeClr>
              </a:gs>
            </a:gsLst>
            <a:lin ang="16200000" scaled="1"/>
            <a:tileRect/>
          </a:gradFill>
          <a:ln>
            <a:solidFill>
              <a:schemeClr val="tx1">
                <a:lumMod val="50000"/>
                <a:lumOff val="50000"/>
              </a:schemeClr>
            </a:solidFill>
          </a:ln>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err="1">
                <a:solidFill>
                  <a:srgbClr val="525050"/>
                </a:solidFill>
                <a:latin typeface="Century Gothic" panose="020F0302020204030204"/>
                <a:cs typeface="Arial" charset="0"/>
              </a:rPr>
              <a:t>he</a:t>
            </a:r>
            <a:endParaRPr kumimoji="0" lang="fr-FR" sz="2000" b="1" i="0" u="none" strike="noStrike" kern="1200" cap="none" spc="0" normalizeH="0" baseline="0" noProof="0" dirty="0">
              <a:ln>
                <a:noFill/>
              </a:ln>
              <a:solidFill>
                <a:srgbClr val="525050"/>
              </a:solidFill>
              <a:effectLst/>
              <a:uLnTx/>
              <a:uFillTx/>
              <a:latin typeface="Century Gothic" panose="020F0302020204030204"/>
              <a:ea typeface="+mn-ea"/>
              <a:cs typeface="Arial" charset="0"/>
            </a:endParaRPr>
          </a:p>
        </p:txBody>
      </p:sp>
      <p:sp>
        <p:nvSpPr>
          <p:cNvPr id="18" name="I come from Paris">
            <a:extLst>
              <a:ext uri="{FF2B5EF4-FFF2-40B4-BE49-F238E27FC236}">
                <a16:creationId xmlns:a16="http://schemas.microsoft.com/office/drawing/2014/main" id="{C5DC42B2-7169-0E25-12A1-4BCBA3A6FE85}"/>
              </a:ext>
            </a:extLst>
          </p:cNvPr>
          <p:cNvSpPr/>
          <p:nvPr/>
        </p:nvSpPr>
        <p:spPr>
          <a:xfrm>
            <a:off x="3626899" y="1986638"/>
            <a:ext cx="2332547" cy="1398214"/>
          </a:xfrm>
          <a:prstGeom prst="rect">
            <a:avLst/>
          </a:prstGeom>
          <a:gradFill flip="none" rotWithShape="1">
            <a:gsLst>
              <a:gs pos="0">
                <a:schemeClr val="accent4">
                  <a:lumMod val="20000"/>
                  <a:lumOff val="80000"/>
                  <a:shade val="30000"/>
                  <a:satMod val="115000"/>
                </a:schemeClr>
              </a:gs>
              <a:gs pos="50000">
                <a:schemeClr val="accent4">
                  <a:lumMod val="20000"/>
                  <a:lumOff val="80000"/>
                  <a:shade val="67500"/>
                  <a:satMod val="115000"/>
                </a:schemeClr>
              </a:gs>
              <a:gs pos="100000">
                <a:schemeClr val="accent4">
                  <a:lumMod val="20000"/>
                  <a:lumOff val="80000"/>
                  <a:shade val="100000"/>
                  <a:satMod val="115000"/>
                </a:schemeClr>
              </a:gs>
            </a:gsLst>
            <a:lin ang="16200000" scaled="1"/>
            <a:tileRect/>
          </a:gradFill>
          <a:ln>
            <a:solidFill>
              <a:schemeClr val="tx1"/>
            </a:solidFill>
          </a:ln>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525050"/>
                </a:solidFill>
                <a:effectLst/>
                <a:uLnTx/>
                <a:uFillTx/>
                <a:latin typeface="Century Gothic" panose="020F0302020204030204"/>
                <a:ea typeface="+mn-ea"/>
                <a:cs typeface="Arial" charset="0"/>
              </a:rPr>
              <a:t>bist</a:t>
            </a:r>
            <a:endParaRPr kumimoji="0" lang="fr-FR" sz="2000" b="1" i="0" u="none" strike="noStrike" kern="1200" cap="none" spc="0" normalizeH="0" baseline="0" noProof="0" dirty="0">
              <a:ln>
                <a:noFill/>
              </a:ln>
              <a:solidFill>
                <a:srgbClr val="525050"/>
              </a:solidFill>
              <a:effectLst/>
              <a:uLnTx/>
              <a:uFillTx/>
              <a:latin typeface="Century Gothic" panose="020F0302020204030204"/>
              <a:ea typeface="+mn-ea"/>
              <a:cs typeface="Arial" charset="0"/>
            </a:endParaRPr>
          </a:p>
        </p:txBody>
      </p:sp>
      <p:sp>
        <p:nvSpPr>
          <p:cNvPr id="118" name="I come from Paris">
            <a:extLst>
              <a:ext uri="{FF2B5EF4-FFF2-40B4-BE49-F238E27FC236}">
                <a16:creationId xmlns:a16="http://schemas.microsoft.com/office/drawing/2014/main" id="{88AA22A6-A9E9-57BB-D76A-E60DF451DC23}"/>
              </a:ext>
            </a:extLst>
          </p:cNvPr>
          <p:cNvSpPr/>
          <p:nvPr/>
        </p:nvSpPr>
        <p:spPr>
          <a:xfrm>
            <a:off x="3626899" y="3380237"/>
            <a:ext cx="2332547" cy="1398214"/>
          </a:xfrm>
          <a:prstGeom prst="rect">
            <a:avLst/>
          </a:prstGeom>
          <a:gradFill flip="none" rotWithShape="1">
            <a:gsLst>
              <a:gs pos="0">
                <a:schemeClr val="accent4">
                  <a:lumMod val="20000"/>
                  <a:lumOff val="80000"/>
                  <a:shade val="30000"/>
                  <a:satMod val="115000"/>
                </a:schemeClr>
              </a:gs>
              <a:gs pos="50000">
                <a:schemeClr val="accent4">
                  <a:lumMod val="20000"/>
                  <a:lumOff val="80000"/>
                  <a:shade val="67500"/>
                  <a:satMod val="115000"/>
                </a:schemeClr>
              </a:gs>
              <a:gs pos="100000">
                <a:schemeClr val="accent4">
                  <a:lumMod val="20000"/>
                  <a:lumOff val="80000"/>
                  <a:shade val="100000"/>
                  <a:satMod val="115000"/>
                </a:schemeClr>
              </a:gs>
            </a:gsLst>
            <a:lin ang="16200000" scaled="1"/>
            <a:tileRect/>
          </a:gradFill>
          <a:ln>
            <a:solidFill>
              <a:schemeClr val="tx1"/>
            </a:solidFill>
          </a:ln>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525050"/>
                </a:solidFill>
                <a:effectLst/>
                <a:uLnTx/>
                <a:uFillTx/>
                <a:latin typeface="Century Gothic" panose="020F0302020204030204"/>
                <a:ea typeface="+mn-ea"/>
                <a:cs typeface="Arial" charset="0"/>
              </a:rPr>
              <a:t>ist</a:t>
            </a:r>
            <a:endParaRPr kumimoji="0" lang="fr-FR" sz="2000" b="1" i="0" u="none" strike="noStrike" kern="1200" cap="none" spc="0" normalizeH="0" baseline="0" noProof="0" dirty="0">
              <a:ln>
                <a:noFill/>
              </a:ln>
              <a:solidFill>
                <a:srgbClr val="525050"/>
              </a:solidFill>
              <a:effectLst/>
              <a:uLnTx/>
              <a:uFillTx/>
              <a:latin typeface="Century Gothic" panose="020F0302020204030204"/>
              <a:ea typeface="+mn-ea"/>
              <a:cs typeface="Arial" charset="0"/>
            </a:endParaRPr>
          </a:p>
        </p:txBody>
      </p:sp>
      <p:sp>
        <p:nvSpPr>
          <p:cNvPr id="120" name="I come from Paris">
            <a:extLst>
              <a:ext uri="{FF2B5EF4-FFF2-40B4-BE49-F238E27FC236}">
                <a16:creationId xmlns:a16="http://schemas.microsoft.com/office/drawing/2014/main" id="{023DD834-BDB7-DF1A-6FD9-C774E4EC6AC5}"/>
              </a:ext>
            </a:extLst>
          </p:cNvPr>
          <p:cNvSpPr/>
          <p:nvPr/>
        </p:nvSpPr>
        <p:spPr>
          <a:xfrm>
            <a:off x="3626899" y="4773836"/>
            <a:ext cx="2332547" cy="1398214"/>
          </a:xfrm>
          <a:prstGeom prst="rect">
            <a:avLst/>
          </a:prstGeom>
          <a:gradFill flip="none" rotWithShape="1">
            <a:gsLst>
              <a:gs pos="0">
                <a:schemeClr val="accent4">
                  <a:lumMod val="20000"/>
                  <a:lumOff val="80000"/>
                  <a:shade val="30000"/>
                  <a:satMod val="115000"/>
                </a:schemeClr>
              </a:gs>
              <a:gs pos="50000">
                <a:schemeClr val="accent4">
                  <a:lumMod val="20000"/>
                  <a:lumOff val="80000"/>
                  <a:shade val="67500"/>
                  <a:satMod val="115000"/>
                </a:schemeClr>
              </a:gs>
              <a:gs pos="100000">
                <a:schemeClr val="accent4">
                  <a:lumMod val="20000"/>
                  <a:lumOff val="80000"/>
                  <a:shade val="100000"/>
                  <a:satMod val="115000"/>
                </a:schemeClr>
              </a:gs>
            </a:gsLst>
            <a:lin ang="16200000" scaled="1"/>
            <a:tileRect/>
          </a:gradFill>
          <a:ln>
            <a:solidFill>
              <a:schemeClr val="tx1"/>
            </a:solidFill>
          </a:ln>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525050"/>
                </a:solidFill>
                <a:effectLst/>
                <a:uLnTx/>
                <a:uFillTx/>
                <a:latin typeface="Century Gothic" panose="020F0302020204030204"/>
                <a:ea typeface="+mn-ea"/>
                <a:cs typeface="Arial" charset="0"/>
              </a:rPr>
              <a:t>sie</a:t>
            </a:r>
            <a:endParaRPr kumimoji="0" lang="fr-FR" sz="2000" b="1" i="0" u="none" strike="noStrike" kern="1200" cap="none" spc="0" normalizeH="0" baseline="0" noProof="0" dirty="0">
              <a:ln>
                <a:noFill/>
              </a:ln>
              <a:solidFill>
                <a:srgbClr val="525050"/>
              </a:solidFill>
              <a:effectLst/>
              <a:uLnTx/>
              <a:uFillTx/>
              <a:latin typeface="Century Gothic" panose="020F0302020204030204"/>
              <a:ea typeface="+mn-ea"/>
              <a:cs typeface="Arial" charset="0"/>
            </a:endParaRPr>
          </a:p>
        </p:txBody>
      </p:sp>
      <p:sp>
        <p:nvSpPr>
          <p:cNvPr id="122" name="I come from Paris">
            <a:extLst>
              <a:ext uri="{FF2B5EF4-FFF2-40B4-BE49-F238E27FC236}">
                <a16:creationId xmlns:a16="http://schemas.microsoft.com/office/drawing/2014/main" id="{79C12469-D25E-91B6-B532-5168AA86EFF7}"/>
              </a:ext>
            </a:extLst>
          </p:cNvPr>
          <p:cNvSpPr/>
          <p:nvPr/>
        </p:nvSpPr>
        <p:spPr>
          <a:xfrm>
            <a:off x="5955816" y="1982299"/>
            <a:ext cx="2332547" cy="1398214"/>
          </a:xfrm>
          <a:prstGeom prst="rect">
            <a:avLst/>
          </a:prstGeom>
          <a:gradFill flip="none" rotWithShape="1">
            <a:gsLst>
              <a:gs pos="0">
                <a:schemeClr val="accent4">
                  <a:lumMod val="20000"/>
                  <a:lumOff val="80000"/>
                  <a:shade val="30000"/>
                  <a:satMod val="115000"/>
                </a:schemeClr>
              </a:gs>
              <a:gs pos="50000">
                <a:schemeClr val="accent4">
                  <a:lumMod val="20000"/>
                  <a:lumOff val="80000"/>
                  <a:shade val="67500"/>
                  <a:satMod val="115000"/>
                </a:schemeClr>
              </a:gs>
              <a:gs pos="100000">
                <a:schemeClr val="accent4">
                  <a:lumMod val="20000"/>
                  <a:lumOff val="80000"/>
                  <a:shade val="100000"/>
                  <a:satMod val="115000"/>
                </a:schemeClr>
              </a:gs>
            </a:gsLst>
            <a:lin ang="16200000" scaled="1"/>
            <a:tileRect/>
          </a:gradFill>
          <a:ln>
            <a:solidFill>
              <a:schemeClr val="tx1"/>
            </a:solidFill>
          </a:ln>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525050"/>
                </a:solidFill>
                <a:effectLst/>
                <a:uLnTx/>
                <a:uFillTx/>
                <a:latin typeface="Century Gothic" panose="020F0302020204030204"/>
                <a:ea typeface="+mn-ea"/>
                <a:cs typeface="Arial" charset="0"/>
              </a:rPr>
              <a:t>Guten</a:t>
            </a:r>
            <a:r>
              <a:rPr kumimoji="0" lang="fr-FR" sz="2000" b="1" i="0" u="none" strike="noStrike" kern="1200" cap="none" spc="0" normalizeH="0" baseline="0" noProof="0" dirty="0">
                <a:ln>
                  <a:noFill/>
                </a:ln>
                <a:solidFill>
                  <a:srgbClr val="525050"/>
                </a:solidFill>
                <a:effectLst/>
                <a:uLnTx/>
                <a:uFillTx/>
                <a:latin typeface="Century Gothic" panose="020F0302020204030204"/>
                <a:ea typeface="+mn-ea"/>
                <a:cs typeface="Arial" charset="0"/>
              </a:rPr>
              <a:t> Morgen</a:t>
            </a:r>
          </a:p>
        </p:txBody>
      </p:sp>
      <p:sp>
        <p:nvSpPr>
          <p:cNvPr id="123" name="I come from Paris">
            <a:extLst>
              <a:ext uri="{FF2B5EF4-FFF2-40B4-BE49-F238E27FC236}">
                <a16:creationId xmlns:a16="http://schemas.microsoft.com/office/drawing/2014/main" id="{724EEDE9-4673-44EE-72FB-C9E3B2BDCEDF}"/>
              </a:ext>
            </a:extLst>
          </p:cNvPr>
          <p:cNvSpPr/>
          <p:nvPr/>
        </p:nvSpPr>
        <p:spPr>
          <a:xfrm>
            <a:off x="5955816" y="3375898"/>
            <a:ext cx="2332547" cy="1398214"/>
          </a:xfrm>
          <a:prstGeom prst="rect">
            <a:avLst/>
          </a:prstGeom>
          <a:gradFill flip="none" rotWithShape="1">
            <a:gsLst>
              <a:gs pos="0">
                <a:schemeClr val="accent4">
                  <a:lumMod val="20000"/>
                  <a:lumOff val="80000"/>
                  <a:shade val="30000"/>
                  <a:satMod val="115000"/>
                </a:schemeClr>
              </a:gs>
              <a:gs pos="50000">
                <a:schemeClr val="accent4">
                  <a:lumMod val="20000"/>
                  <a:lumOff val="80000"/>
                  <a:shade val="67500"/>
                  <a:satMod val="115000"/>
                </a:schemeClr>
              </a:gs>
              <a:gs pos="100000">
                <a:schemeClr val="accent4">
                  <a:lumMod val="20000"/>
                  <a:lumOff val="80000"/>
                  <a:shade val="100000"/>
                  <a:satMod val="115000"/>
                </a:schemeClr>
              </a:gs>
            </a:gsLst>
            <a:lin ang="16200000" scaled="1"/>
            <a:tileRect/>
          </a:gradFill>
          <a:ln>
            <a:solidFill>
              <a:schemeClr val="tx1"/>
            </a:solidFill>
          </a:ln>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525050"/>
                </a:solidFill>
                <a:effectLst/>
                <a:uLnTx/>
                <a:uFillTx/>
                <a:latin typeface="Century Gothic" panose="020F0302020204030204"/>
                <a:ea typeface="+mn-ea"/>
                <a:cs typeface="Arial" charset="0"/>
              </a:rPr>
              <a:t>du</a:t>
            </a:r>
          </a:p>
        </p:txBody>
      </p:sp>
      <p:sp>
        <p:nvSpPr>
          <p:cNvPr id="124" name="I come from Paris">
            <a:extLst>
              <a:ext uri="{FF2B5EF4-FFF2-40B4-BE49-F238E27FC236}">
                <a16:creationId xmlns:a16="http://schemas.microsoft.com/office/drawing/2014/main" id="{E16F3664-A612-AF99-AF60-8B26C19CC4B0}"/>
              </a:ext>
            </a:extLst>
          </p:cNvPr>
          <p:cNvSpPr/>
          <p:nvPr/>
        </p:nvSpPr>
        <p:spPr>
          <a:xfrm>
            <a:off x="5955816" y="4769497"/>
            <a:ext cx="2332547" cy="1398214"/>
          </a:xfrm>
          <a:prstGeom prst="rect">
            <a:avLst/>
          </a:prstGeom>
          <a:gradFill flip="none" rotWithShape="1">
            <a:gsLst>
              <a:gs pos="0">
                <a:schemeClr val="accent4">
                  <a:lumMod val="20000"/>
                  <a:lumOff val="80000"/>
                  <a:shade val="30000"/>
                  <a:satMod val="115000"/>
                </a:schemeClr>
              </a:gs>
              <a:gs pos="50000">
                <a:schemeClr val="accent4">
                  <a:lumMod val="20000"/>
                  <a:lumOff val="80000"/>
                  <a:shade val="67500"/>
                  <a:satMod val="115000"/>
                </a:schemeClr>
              </a:gs>
              <a:gs pos="100000">
                <a:schemeClr val="accent4">
                  <a:lumMod val="20000"/>
                  <a:lumOff val="80000"/>
                  <a:shade val="100000"/>
                  <a:satMod val="115000"/>
                </a:schemeClr>
              </a:gs>
            </a:gsLst>
            <a:lin ang="16200000" scaled="1"/>
            <a:tileRect/>
          </a:gradFill>
          <a:ln>
            <a:solidFill>
              <a:schemeClr val="tx1"/>
            </a:solidFill>
          </a:ln>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525050"/>
                </a:solidFill>
                <a:effectLst/>
                <a:uLnTx/>
                <a:uFillTx/>
                <a:latin typeface="Century Gothic" panose="020F0302020204030204"/>
                <a:ea typeface="+mn-ea"/>
                <a:cs typeface="Arial" charset="0"/>
              </a:rPr>
              <a:t>nein</a:t>
            </a:r>
            <a:endParaRPr kumimoji="0" lang="fr-FR" sz="2000" b="1" i="0" u="none" strike="noStrike" kern="1200" cap="none" spc="0" normalizeH="0" baseline="0" noProof="0" dirty="0">
              <a:ln>
                <a:noFill/>
              </a:ln>
              <a:solidFill>
                <a:srgbClr val="525050"/>
              </a:solidFill>
              <a:effectLst/>
              <a:uLnTx/>
              <a:uFillTx/>
              <a:latin typeface="Century Gothic" panose="020F0302020204030204"/>
              <a:ea typeface="+mn-ea"/>
              <a:cs typeface="Arial" charset="0"/>
            </a:endParaRPr>
          </a:p>
        </p:txBody>
      </p:sp>
      <p:sp>
        <p:nvSpPr>
          <p:cNvPr id="125" name="I come from Paris">
            <a:extLst>
              <a:ext uri="{FF2B5EF4-FFF2-40B4-BE49-F238E27FC236}">
                <a16:creationId xmlns:a16="http://schemas.microsoft.com/office/drawing/2014/main" id="{400CF0F8-C640-01AC-7691-49A013EB05A4}"/>
              </a:ext>
            </a:extLst>
          </p:cNvPr>
          <p:cNvSpPr/>
          <p:nvPr/>
        </p:nvSpPr>
        <p:spPr>
          <a:xfrm>
            <a:off x="8283281" y="1990311"/>
            <a:ext cx="2332547" cy="1398214"/>
          </a:xfrm>
          <a:prstGeom prst="rect">
            <a:avLst/>
          </a:prstGeom>
          <a:gradFill flip="none" rotWithShape="1">
            <a:gsLst>
              <a:gs pos="0">
                <a:schemeClr val="accent4">
                  <a:lumMod val="20000"/>
                  <a:lumOff val="80000"/>
                  <a:shade val="30000"/>
                  <a:satMod val="115000"/>
                </a:schemeClr>
              </a:gs>
              <a:gs pos="50000">
                <a:schemeClr val="accent4">
                  <a:lumMod val="20000"/>
                  <a:lumOff val="80000"/>
                  <a:shade val="67500"/>
                  <a:satMod val="115000"/>
                </a:schemeClr>
              </a:gs>
              <a:gs pos="100000">
                <a:schemeClr val="accent4">
                  <a:lumMod val="20000"/>
                  <a:lumOff val="80000"/>
                  <a:shade val="100000"/>
                  <a:satMod val="115000"/>
                </a:schemeClr>
              </a:gs>
            </a:gsLst>
            <a:lin ang="16200000" scaled="1"/>
            <a:tileRect/>
          </a:gradFill>
          <a:ln>
            <a:solidFill>
              <a:schemeClr val="tx1"/>
            </a:solidFill>
          </a:ln>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525050"/>
                </a:solidFill>
                <a:effectLst/>
                <a:uLnTx/>
                <a:uFillTx/>
                <a:latin typeface="Century Gothic" panose="020F0302020204030204"/>
                <a:ea typeface="+mn-ea"/>
                <a:cs typeface="Arial" charset="0"/>
              </a:rPr>
              <a:t>ja</a:t>
            </a:r>
            <a:endParaRPr kumimoji="0" lang="fr-FR" sz="2000" b="1" i="0" u="none" strike="noStrike" kern="1200" cap="none" spc="0" normalizeH="0" baseline="0" noProof="0" dirty="0">
              <a:ln>
                <a:noFill/>
              </a:ln>
              <a:solidFill>
                <a:srgbClr val="525050"/>
              </a:solidFill>
              <a:effectLst/>
              <a:uLnTx/>
              <a:uFillTx/>
              <a:latin typeface="Century Gothic" panose="020F0302020204030204"/>
              <a:ea typeface="+mn-ea"/>
              <a:cs typeface="Arial" charset="0"/>
            </a:endParaRPr>
          </a:p>
        </p:txBody>
      </p:sp>
      <p:sp>
        <p:nvSpPr>
          <p:cNvPr id="126" name="I come from Paris">
            <a:extLst>
              <a:ext uri="{FF2B5EF4-FFF2-40B4-BE49-F238E27FC236}">
                <a16:creationId xmlns:a16="http://schemas.microsoft.com/office/drawing/2014/main" id="{387CF795-7546-1DD8-4A70-C4070357E570}"/>
              </a:ext>
            </a:extLst>
          </p:cNvPr>
          <p:cNvSpPr/>
          <p:nvPr/>
        </p:nvSpPr>
        <p:spPr>
          <a:xfrm>
            <a:off x="8283281" y="3383910"/>
            <a:ext cx="2332547" cy="1398214"/>
          </a:xfrm>
          <a:prstGeom prst="rect">
            <a:avLst/>
          </a:prstGeom>
          <a:gradFill flip="none" rotWithShape="1">
            <a:gsLst>
              <a:gs pos="0">
                <a:schemeClr val="accent4">
                  <a:lumMod val="20000"/>
                  <a:lumOff val="80000"/>
                  <a:shade val="30000"/>
                  <a:satMod val="115000"/>
                </a:schemeClr>
              </a:gs>
              <a:gs pos="50000">
                <a:schemeClr val="accent4">
                  <a:lumMod val="20000"/>
                  <a:lumOff val="80000"/>
                  <a:shade val="67500"/>
                  <a:satMod val="115000"/>
                </a:schemeClr>
              </a:gs>
              <a:gs pos="100000">
                <a:schemeClr val="accent4">
                  <a:lumMod val="20000"/>
                  <a:lumOff val="80000"/>
                  <a:shade val="100000"/>
                  <a:satMod val="115000"/>
                </a:schemeClr>
              </a:gs>
            </a:gsLst>
            <a:lin ang="16200000" scaled="1"/>
            <a:tileRect/>
          </a:gradFill>
          <a:ln>
            <a:solidFill>
              <a:schemeClr val="tx1"/>
            </a:solidFill>
          </a:ln>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525050"/>
                </a:solidFill>
                <a:effectLst/>
                <a:uLnTx/>
                <a:uFillTx/>
                <a:latin typeface="Century Gothic" panose="020F0302020204030204"/>
                <a:ea typeface="+mn-ea"/>
                <a:cs typeface="Arial" charset="0"/>
              </a:rPr>
              <a:t>sein</a:t>
            </a:r>
          </a:p>
        </p:txBody>
      </p:sp>
      <p:sp>
        <p:nvSpPr>
          <p:cNvPr id="127" name="I come from Paris">
            <a:extLst>
              <a:ext uri="{FF2B5EF4-FFF2-40B4-BE49-F238E27FC236}">
                <a16:creationId xmlns:a16="http://schemas.microsoft.com/office/drawing/2014/main" id="{13653D9E-18A6-D788-8B0A-9203536BF82B}"/>
              </a:ext>
            </a:extLst>
          </p:cNvPr>
          <p:cNvSpPr/>
          <p:nvPr/>
        </p:nvSpPr>
        <p:spPr>
          <a:xfrm>
            <a:off x="8283281" y="4777509"/>
            <a:ext cx="2332547" cy="1398214"/>
          </a:xfrm>
          <a:prstGeom prst="rect">
            <a:avLst/>
          </a:prstGeom>
          <a:gradFill flip="none" rotWithShape="1">
            <a:gsLst>
              <a:gs pos="0">
                <a:schemeClr val="accent4">
                  <a:lumMod val="20000"/>
                  <a:lumOff val="80000"/>
                  <a:shade val="30000"/>
                  <a:satMod val="115000"/>
                </a:schemeClr>
              </a:gs>
              <a:gs pos="50000">
                <a:schemeClr val="accent4">
                  <a:lumMod val="20000"/>
                  <a:lumOff val="80000"/>
                  <a:shade val="67500"/>
                  <a:satMod val="115000"/>
                </a:schemeClr>
              </a:gs>
              <a:gs pos="100000">
                <a:schemeClr val="accent4">
                  <a:lumMod val="20000"/>
                  <a:lumOff val="80000"/>
                  <a:shade val="100000"/>
                  <a:satMod val="115000"/>
                </a:schemeClr>
              </a:gs>
            </a:gsLst>
            <a:lin ang="16200000" scaled="1"/>
            <a:tileRect/>
          </a:gradFill>
          <a:ln>
            <a:solidFill>
              <a:schemeClr val="tx1"/>
            </a:solidFill>
          </a:ln>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525050"/>
                </a:solidFill>
                <a:effectLst/>
                <a:uLnTx/>
                <a:uFillTx/>
                <a:latin typeface="Century Gothic" panose="020F0302020204030204"/>
                <a:ea typeface="+mn-ea"/>
                <a:cs typeface="Arial" charset="0"/>
              </a:rPr>
              <a:t>er</a:t>
            </a:r>
          </a:p>
        </p:txBody>
      </p:sp>
    </p:spTree>
    <p:extLst>
      <p:ext uri="{BB962C8B-B14F-4D97-AF65-F5344CB8AC3E}">
        <p14:creationId xmlns:p14="http://schemas.microsoft.com/office/powerpoint/2010/main" val="18221693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4" restart="whenNotActive" fill="hold" evtFilter="cancelBubble" nodeType="interactiveSeq">
                <p:stCondLst>
                  <p:cond evt="onClick" delay="0">
                    <p:tgtEl>
                      <p:spTgt spid="3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38"/>
                                        </p:tgtEl>
                                      </p:cBhvr>
                                    </p:animEffect>
                                    <p:set>
                                      <p:cBhvr>
                                        <p:cTn id="19"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20" restart="whenNotActive" fill="hold" evtFilter="cancelBubble" nodeType="interactiveSeq">
                <p:stCondLst>
                  <p:cond evt="onClick" delay="0">
                    <p:tgtEl>
                      <p:spTgt spid="41"/>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41"/>
                                        </p:tgtEl>
                                      </p:cBhvr>
                                    </p:animEffect>
                                    <p:set>
                                      <p:cBhvr>
                                        <p:cTn id="25"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26" restart="whenNotActive" fill="hold" evtFilter="cancelBubble" nodeType="interactiveSeq">
                <p:stCondLst>
                  <p:cond evt="onClick" delay="0">
                    <p:tgtEl>
                      <p:spTgt spid="43"/>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43"/>
                                        </p:tgtEl>
                                      </p:cBhvr>
                                    </p:animEffect>
                                    <p:set>
                                      <p:cBhvr>
                                        <p:cTn id="31"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32" restart="whenNotActive" fill="hold" evtFilter="cancelBubble" nodeType="interactiveSeq">
                <p:stCondLst>
                  <p:cond evt="onClick" delay="0">
                    <p:tgtEl>
                      <p:spTgt spid="44"/>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44"/>
                                        </p:tgtEl>
                                      </p:cBhvr>
                                    </p:animEffect>
                                    <p:set>
                                      <p:cBhvr>
                                        <p:cTn id="37"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38" restart="whenNotActive" fill="hold" evtFilter="cancelBubble" nodeType="interactiveSeq">
                <p:stCondLst>
                  <p:cond evt="onClick" delay="0">
                    <p:tgtEl>
                      <p:spTgt spid="45"/>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5"/>
                                        </p:tgtEl>
                                      </p:cBhvr>
                                    </p:animEffect>
                                    <p:set>
                                      <p:cBhvr>
                                        <p:cTn id="43"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44" restart="whenNotActive" fill="hold" evtFilter="cancelBubble" nodeType="interactiveSeq">
                <p:stCondLst>
                  <p:cond evt="onClick" delay="0">
                    <p:tgtEl>
                      <p:spTgt spid="48"/>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48"/>
                                        </p:tgtEl>
                                      </p:cBhvr>
                                    </p:animEffect>
                                    <p:set>
                                      <p:cBhvr>
                                        <p:cTn id="49"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50" restart="whenNotActive" fill="hold" evtFilter="cancelBubble" nodeType="interactiveSeq">
                <p:stCondLst>
                  <p:cond evt="onClick" delay="0">
                    <p:tgtEl>
                      <p:spTgt spid="50"/>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50"/>
                                        </p:tgtEl>
                                      </p:cBhvr>
                                    </p:animEffect>
                                    <p:set>
                                      <p:cBhvr>
                                        <p:cTn id="55"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56" restart="whenNotActive" fill="hold" evtFilter="cancelBubble" nodeType="interactiveSeq">
                <p:stCondLst>
                  <p:cond evt="onClick" delay="0">
                    <p:tgtEl>
                      <p:spTgt spid="64"/>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64"/>
                                        </p:tgtEl>
                                      </p:cBhvr>
                                    </p:animEffect>
                                    <p:set>
                                      <p:cBhvr>
                                        <p:cTn id="61"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62" restart="whenNotActive" fill="hold" evtFilter="cancelBubble" nodeType="interactiveSeq">
                <p:stCondLst>
                  <p:cond evt="onClick" delay="0">
                    <p:tgtEl>
                      <p:spTgt spid="118"/>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118"/>
                                        </p:tgtEl>
                                      </p:cBhvr>
                                    </p:animEffect>
                                    <p:set>
                                      <p:cBhvr>
                                        <p:cTn id="67" dur="1" fill="hold">
                                          <p:stCondLst>
                                            <p:cond delay="499"/>
                                          </p:stCondLst>
                                        </p:cTn>
                                        <p:tgtEl>
                                          <p:spTgt spid="118"/>
                                        </p:tgtEl>
                                        <p:attrNameLst>
                                          <p:attrName>style.visibility</p:attrName>
                                        </p:attrNameLst>
                                      </p:cBhvr>
                                      <p:to>
                                        <p:strVal val="hidden"/>
                                      </p:to>
                                    </p:set>
                                  </p:childTnLst>
                                </p:cTn>
                              </p:par>
                            </p:childTnLst>
                          </p:cTn>
                        </p:par>
                      </p:childTnLst>
                    </p:cTn>
                  </p:par>
                </p:childTnLst>
              </p:cTn>
              <p:nextCondLst>
                <p:cond evt="onClick" delay="0">
                  <p:tgtEl>
                    <p:spTgt spid="118"/>
                  </p:tgtEl>
                </p:cond>
              </p:nextCondLst>
            </p:seq>
            <p:seq concurrent="1" nextAc="seek">
              <p:cTn id="68" restart="whenNotActive" fill="hold" evtFilter="cancelBubble" nodeType="interactiveSeq">
                <p:stCondLst>
                  <p:cond evt="onClick" delay="0">
                    <p:tgtEl>
                      <p:spTgt spid="120"/>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500"/>
                                        <p:tgtEl>
                                          <p:spTgt spid="120"/>
                                        </p:tgtEl>
                                      </p:cBhvr>
                                    </p:animEffect>
                                    <p:set>
                                      <p:cBhvr>
                                        <p:cTn id="73"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seq concurrent="1" nextAc="seek">
              <p:cTn id="74" restart="whenNotActive" fill="hold" evtFilter="cancelBubble" nodeType="interactiveSeq">
                <p:stCondLst>
                  <p:cond evt="onClick" delay="0">
                    <p:tgtEl>
                      <p:spTgt spid="122"/>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122"/>
                                        </p:tgtEl>
                                      </p:cBhvr>
                                    </p:animEffect>
                                    <p:set>
                                      <p:cBhvr>
                                        <p:cTn id="79" dur="1" fill="hold">
                                          <p:stCondLst>
                                            <p:cond delay="499"/>
                                          </p:stCondLst>
                                        </p:cTn>
                                        <p:tgtEl>
                                          <p:spTgt spid="122"/>
                                        </p:tgtEl>
                                        <p:attrNameLst>
                                          <p:attrName>style.visibility</p:attrName>
                                        </p:attrNameLst>
                                      </p:cBhvr>
                                      <p:to>
                                        <p:strVal val="hidden"/>
                                      </p:to>
                                    </p:set>
                                  </p:childTnLst>
                                </p:cTn>
                              </p:par>
                            </p:childTnLst>
                          </p:cTn>
                        </p:par>
                      </p:childTnLst>
                    </p:cTn>
                  </p:par>
                </p:childTnLst>
              </p:cTn>
              <p:nextCondLst>
                <p:cond evt="onClick" delay="0">
                  <p:tgtEl>
                    <p:spTgt spid="122"/>
                  </p:tgtEl>
                </p:cond>
              </p:nextCondLst>
            </p:seq>
            <p:seq concurrent="1" nextAc="seek">
              <p:cTn id="80" restart="whenNotActive" fill="hold" evtFilter="cancelBubble" nodeType="interactiveSeq">
                <p:stCondLst>
                  <p:cond evt="onClick" delay="0">
                    <p:tgtEl>
                      <p:spTgt spid="123"/>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123"/>
                                        </p:tgtEl>
                                      </p:cBhvr>
                                    </p:animEffect>
                                    <p:set>
                                      <p:cBhvr>
                                        <p:cTn id="85" dur="1" fill="hold">
                                          <p:stCondLst>
                                            <p:cond delay="499"/>
                                          </p:stCondLst>
                                        </p:cTn>
                                        <p:tgtEl>
                                          <p:spTgt spid="123"/>
                                        </p:tgtEl>
                                        <p:attrNameLst>
                                          <p:attrName>style.visibility</p:attrName>
                                        </p:attrNameLst>
                                      </p:cBhvr>
                                      <p:to>
                                        <p:strVal val="hidden"/>
                                      </p:to>
                                    </p:set>
                                  </p:childTnLst>
                                </p:cTn>
                              </p:par>
                            </p:childTnLst>
                          </p:cTn>
                        </p:par>
                      </p:childTnLst>
                    </p:cTn>
                  </p:par>
                </p:childTnLst>
              </p:cTn>
              <p:nextCondLst>
                <p:cond evt="onClick" delay="0">
                  <p:tgtEl>
                    <p:spTgt spid="123"/>
                  </p:tgtEl>
                </p:cond>
              </p:nextCondLst>
            </p:seq>
            <p:seq concurrent="1" nextAc="seek">
              <p:cTn id="86" restart="whenNotActive" fill="hold" evtFilter="cancelBubble" nodeType="interactiveSeq">
                <p:stCondLst>
                  <p:cond evt="onClick" delay="0">
                    <p:tgtEl>
                      <p:spTgt spid="124"/>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124"/>
                                        </p:tgtEl>
                                      </p:cBhvr>
                                    </p:animEffect>
                                    <p:set>
                                      <p:cBhvr>
                                        <p:cTn id="91" dur="1" fill="hold">
                                          <p:stCondLst>
                                            <p:cond delay="499"/>
                                          </p:stCondLst>
                                        </p:cTn>
                                        <p:tgtEl>
                                          <p:spTgt spid="124"/>
                                        </p:tgtEl>
                                        <p:attrNameLst>
                                          <p:attrName>style.visibility</p:attrName>
                                        </p:attrNameLst>
                                      </p:cBhvr>
                                      <p:to>
                                        <p:strVal val="hidden"/>
                                      </p:to>
                                    </p:set>
                                  </p:childTnLst>
                                </p:cTn>
                              </p:par>
                            </p:childTnLst>
                          </p:cTn>
                        </p:par>
                      </p:childTnLst>
                    </p:cTn>
                  </p:par>
                </p:childTnLst>
              </p:cTn>
              <p:nextCondLst>
                <p:cond evt="onClick" delay="0">
                  <p:tgtEl>
                    <p:spTgt spid="124"/>
                  </p:tgtEl>
                </p:cond>
              </p:nextCondLst>
            </p:seq>
            <p:seq concurrent="1" nextAc="seek">
              <p:cTn id="92" restart="whenNotActive" fill="hold" evtFilter="cancelBubble" nodeType="interactiveSeq">
                <p:stCondLst>
                  <p:cond evt="onClick" delay="0">
                    <p:tgtEl>
                      <p:spTgt spid="125"/>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grpId="0" nodeType="clickEffect">
                                  <p:stCondLst>
                                    <p:cond delay="0"/>
                                  </p:stCondLst>
                                  <p:childTnLst>
                                    <p:animEffect transition="out" filter="fade">
                                      <p:cBhvr>
                                        <p:cTn id="96" dur="500"/>
                                        <p:tgtEl>
                                          <p:spTgt spid="125"/>
                                        </p:tgtEl>
                                      </p:cBhvr>
                                    </p:animEffect>
                                    <p:set>
                                      <p:cBhvr>
                                        <p:cTn id="97" dur="1" fill="hold">
                                          <p:stCondLst>
                                            <p:cond delay="499"/>
                                          </p:stCondLst>
                                        </p:cTn>
                                        <p:tgtEl>
                                          <p:spTgt spid="125"/>
                                        </p:tgtEl>
                                        <p:attrNameLst>
                                          <p:attrName>style.visibility</p:attrName>
                                        </p:attrNameLst>
                                      </p:cBhvr>
                                      <p:to>
                                        <p:strVal val="hidden"/>
                                      </p:to>
                                    </p:set>
                                  </p:childTnLst>
                                </p:cTn>
                              </p:par>
                            </p:childTnLst>
                          </p:cTn>
                        </p:par>
                      </p:childTnLst>
                    </p:cTn>
                  </p:par>
                </p:childTnLst>
              </p:cTn>
              <p:nextCondLst>
                <p:cond evt="onClick" delay="0">
                  <p:tgtEl>
                    <p:spTgt spid="125"/>
                  </p:tgtEl>
                </p:cond>
              </p:nextCondLst>
            </p:seq>
            <p:seq concurrent="1" nextAc="seek">
              <p:cTn id="98" restart="whenNotActive" fill="hold" evtFilter="cancelBubble" nodeType="interactiveSeq">
                <p:stCondLst>
                  <p:cond evt="onClick" delay="0">
                    <p:tgtEl>
                      <p:spTgt spid="126"/>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0" nodeType="clickEffect">
                                  <p:stCondLst>
                                    <p:cond delay="0"/>
                                  </p:stCondLst>
                                  <p:childTnLst>
                                    <p:animEffect transition="out" filter="fade">
                                      <p:cBhvr>
                                        <p:cTn id="102" dur="500"/>
                                        <p:tgtEl>
                                          <p:spTgt spid="126"/>
                                        </p:tgtEl>
                                      </p:cBhvr>
                                    </p:animEffect>
                                    <p:set>
                                      <p:cBhvr>
                                        <p:cTn id="103" dur="1" fill="hold">
                                          <p:stCondLst>
                                            <p:cond delay="499"/>
                                          </p:stCondLst>
                                        </p:cTn>
                                        <p:tgtEl>
                                          <p:spTgt spid="126"/>
                                        </p:tgtEl>
                                        <p:attrNameLst>
                                          <p:attrName>style.visibility</p:attrName>
                                        </p:attrNameLst>
                                      </p:cBhvr>
                                      <p:to>
                                        <p:strVal val="hidden"/>
                                      </p:to>
                                    </p:set>
                                  </p:childTnLst>
                                </p:cTn>
                              </p:par>
                            </p:childTnLst>
                          </p:cTn>
                        </p:par>
                      </p:childTnLst>
                    </p:cTn>
                  </p:par>
                </p:childTnLst>
              </p:cTn>
              <p:nextCondLst>
                <p:cond evt="onClick" delay="0">
                  <p:tgtEl>
                    <p:spTgt spid="126"/>
                  </p:tgtEl>
                </p:cond>
              </p:nextCondLst>
            </p:seq>
            <p:seq concurrent="1" nextAc="seek">
              <p:cTn id="104" restart="whenNotActive" fill="hold" evtFilter="cancelBubble" nodeType="interactiveSeq">
                <p:stCondLst>
                  <p:cond evt="onClick" delay="0">
                    <p:tgtEl>
                      <p:spTgt spid="127"/>
                    </p:tgtEl>
                  </p:cond>
                </p:stCondLst>
                <p:endSync evt="end" delay="0">
                  <p:rtn val="all"/>
                </p:endSync>
                <p:childTnLst>
                  <p:par>
                    <p:cTn id="105" fill="hold">
                      <p:stCondLst>
                        <p:cond delay="0"/>
                      </p:stCondLst>
                      <p:childTnLst>
                        <p:par>
                          <p:cTn id="106" fill="hold">
                            <p:stCondLst>
                              <p:cond delay="0"/>
                            </p:stCondLst>
                            <p:childTnLst>
                              <p:par>
                                <p:cTn id="107" presetID="10" presetClass="exit" presetSubtype="0" fill="hold" grpId="0" nodeType="clickEffect">
                                  <p:stCondLst>
                                    <p:cond delay="0"/>
                                  </p:stCondLst>
                                  <p:childTnLst>
                                    <p:animEffect transition="out" filter="fade">
                                      <p:cBhvr>
                                        <p:cTn id="108" dur="500"/>
                                        <p:tgtEl>
                                          <p:spTgt spid="127"/>
                                        </p:tgtEl>
                                      </p:cBhvr>
                                    </p:animEffect>
                                    <p:set>
                                      <p:cBhvr>
                                        <p:cTn id="109" dur="1" fill="hold">
                                          <p:stCondLst>
                                            <p:cond delay="499"/>
                                          </p:stCondLst>
                                        </p:cTn>
                                        <p:tgtEl>
                                          <p:spTgt spid="127"/>
                                        </p:tgtEl>
                                        <p:attrNameLst>
                                          <p:attrName>style.visibility</p:attrName>
                                        </p:attrNameLst>
                                      </p:cBhvr>
                                      <p:to>
                                        <p:strVal val="hidden"/>
                                      </p:to>
                                    </p:set>
                                  </p:childTnLst>
                                </p:cTn>
                              </p:par>
                            </p:childTnLst>
                          </p:cTn>
                        </p:par>
                      </p:childTnLst>
                    </p:cTn>
                  </p:par>
                </p:childTnLst>
              </p:cTn>
              <p:nextCondLst>
                <p:cond evt="onClick" delay="0">
                  <p:tgtEl>
                    <p:spTgt spid="127"/>
                  </p:tgtEl>
                </p:cond>
              </p:nextCondLst>
            </p:seq>
          </p:childTnLst>
        </p:cTn>
      </p:par>
    </p:tnLst>
    <p:bldLst>
      <p:bldP spid="4" grpId="0" animBg="1"/>
      <p:bldP spid="38" grpId="0" animBg="1"/>
      <p:bldP spid="41" grpId="0" animBg="1"/>
      <p:bldP spid="43" grpId="0" animBg="1"/>
      <p:bldP spid="44" grpId="0" animBg="1"/>
      <p:bldP spid="45" grpId="0" animBg="1"/>
      <p:bldP spid="48" grpId="0" animBg="1"/>
      <p:bldP spid="50" grpId="0" animBg="1"/>
      <p:bldP spid="64" grpId="0" animBg="1"/>
      <p:bldP spid="18" grpId="0" animBg="1"/>
      <p:bldP spid="118" grpId="0" animBg="1"/>
      <p:bldP spid="120" grpId="0" animBg="1"/>
      <p:bldP spid="122" grpId="0" animBg="1"/>
      <p:bldP spid="123" grpId="0" animBg="1"/>
      <p:bldP spid="124" grpId="0" animBg="1"/>
      <p:bldP spid="125" grpId="0" animBg="1"/>
      <p:bldP spid="126" grpId="0" animBg="1"/>
      <p:bldP spid="1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7217963" cy="508891"/>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 </a:t>
            </a:r>
            <a:r>
              <a:rPr lang="es-AR" sz="3200" b="1" dirty="0" err="1">
                <a:solidFill>
                  <a:srgbClr val="002060"/>
                </a:solidFill>
                <a:latin typeface="Century Gothic" panose="020B0502020202020204" pitchFamily="34" charset="0"/>
                <a:cs typeface="Arial"/>
                <a:sym typeface="Arial"/>
              </a:rPr>
              <a:t>long</a:t>
            </a:r>
            <a:r>
              <a:rPr lang="es-AR" sz="3200" b="1" dirty="0">
                <a:solidFill>
                  <a:srgbClr val="002060"/>
                </a:solidFill>
                <a:latin typeface="Century Gothic" panose="020B0502020202020204" pitchFamily="34" charset="0"/>
                <a:cs typeface="Arial"/>
                <a:sym typeface="Arial"/>
              </a:rPr>
              <a:t> and short [u]</a:t>
            </a:r>
            <a:endParaRPr lang="en-GB" sz="3200" dirty="0"/>
          </a:p>
        </p:txBody>
      </p:sp>
      <p:sp>
        <p:nvSpPr>
          <p:cNvPr id="50" name="Google Shape;119;p1">
            <a:extLst>
              <a:ext uri="{FF2B5EF4-FFF2-40B4-BE49-F238E27FC236}">
                <a16:creationId xmlns:a16="http://schemas.microsoft.com/office/drawing/2014/main" id="{A71ACA46-CE7F-4525-A190-BB7A5355194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57" name="CustomShape 3">
            <a:extLst>
              <a:ext uri="{FF2B5EF4-FFF2-40B4-BE49-F238E27FC236}">
                <a16:creationId xmlns:a16="http://schemas.microsoft.com/office/drawing/2014/main" id="{09131A14-3E76-498A-9F9D-3DE465B168BE}"/>
              </a:ext>
            </a:extLst>
          </p:cNvPr>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8" name="Title 4">
            <a:extLst>
              <a:ext uri="{FF2B5EF4-FFF2-40B4-BE49-F238E27FC236}">
                <a16:creationId xmlns:a16="http://schemas.microsoft.com/office/drawing/2014/main" id="{0ABFB058-DBD6-47AC-86A9-CE2815BC126F}"/>
              </a:ext>
            </a:extLst>
          </p:cNvPr>
          <p:cNvSpPr txBox="1">
            <a:spLocks/>
          </p:cNvSpPr>
          <p:nvPr/>
        </p:nvSpPr>
        <p:spPr>
          <a:xfrm>
            <a:off x="10405198" y="1165602"/>
            <a:ext cx="1800180" cy="4949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ea typeface="Calibri"/>
                <a:cs typeface="Calibri"/>
                <a:sym typeface="Calibri"/>
              </a:rPr>
              <a:t>aussprechen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pic>
        <p:nvPicPr>
          <p:cNvPr id="59" name="Picture 58" descr="Icon&#10;&#10;Description automatically generated">
            <a:extLst>
              <a:ext uri="{FF2B5EF4-FFF2-40B4-BE49-F238E27FC236}">
                <a16:creationId xmlns:a16="http://schemas.microsoft.com/office/drawing/2014/main" id="{C40F37C5-3B61-4FD1-B88D-B22874952E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sp>
        <p:nvSpPr>
          <p:cNvPr id="16" name="TextBox 15">
            <a:extLst>
              <a:ext uri="{FF2B5EF4-FFF2-40B4-BE49-F238E27FC236}">
                <a16:creationId xmlns:a16="http://schemas.microsoft.com/office/drawing/2014/main" id="{4782C845-EB9D-4B7B-AEC8-2F1285418201}"/>
              </a:ext>
            </a:extLst>
          </p:cNvPr>
          <p:cNvSpPr txBox="1"/>
          <p:nvPr/>
        </p:nvSpPr>
        <p:spPr>
          <a:xfrm>
            <a:off x="383856" y="1044538"/>
            <a:ext cx="8702211" cy="58477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German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 </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be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short </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or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long</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7" name="Rectangle 16">
            <a:extLst>
              <a:ext uri="{FF2B5EF4-FFF2-40B4-BE49-F238E27FC236}">
                <a16:creationId xmlns:a16="http://schemas.microsoft.com/office/drawing/2014/main" id="{F824418C-9F15-45BE-8AB2-A34B786077FA}"/>
              </a:ext>
            </a:extLst>
          </p:cNvPr>
          <p:cNvSpPr/>
          <p:nvPr/>
        </p:nvSpPr>
        <p:spPr>
          <a:xfrm>
            <a:off x="383855" y="1713404"/>
            <a:ext cx="11682083" cy="1077218"/>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It is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short</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when followed by more than one consonant, e.g.,    N</a:t>
            </a:r>
            <a:r>
              <a:rPr kumimoji="0" lang="en-GB" sz="3200" b="1" i="0" u="sng"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u</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mmer</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(number),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t>
            </a:r>
            <a:r>
              <a:rPr kumimoji="0" lang="en-GB" sz="3200" b="1"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u</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nkt</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(dot, full stop).</a:t>
            </a:r>
            <a:endParaRPr kumimoji="0" lang="en-GB"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9" name="Rectangle 18">
            <a:extLst>
              <a:ext uri="{FF2B5EF4-FFF2-40B4-BE49-F238E27FC236}">
                <a16:creationId xmlns:a16="http://schemas.microsoft.com/office/drawing/2014/main" id="{BA980489-8B78-466E-B551-2533CE7B9132}"/>
              </a:ext>
            </a:extLst>
          </p:cNvPr>
          <p:cNvSpPr/>
          <p:nvPr/>
        </p:nvSpPr>
        <p:spPr>
          <a:xfrm>
            <a:off x="383856" y="2909884"/>
            <a:ext cx="10432130" cy="3539430"/>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It is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long</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when it comes after a single consonant e.g.     d</a:t>
            </a:r>
            <a:r>
              <a:rPr kumimoji="0" lang="en-GB" sz="3200" b="1" i="0" u="sng"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u</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or, when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followed by the letter ‘h’, e.g.,     Frau K</a:t>
            </a:r>
            <a:r>
              <a:rPr kumimoji="0" lang="en-GB" sz="3200" b="1" i="0" u="sng"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u</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hl</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or by a single consonant, e.g.,     g</a:t>
            </a:r>
            <a:r>
              <a:rPr kumimoji="0" lang="en-GB" sz="3200" b="1" i="0" u="sng"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u</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 (good).</a:t>
            </a:r>
            <a:endParaRPr kumimoji="0" lang="en-GB"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 name="Action Button: Sound 1">
            <a:hlinkClick r:id="" action="ppaction://noaction" highlightClick="1">
              <a:snd r:embed="rId4" name="T1_W2F_3.1.wav"/>
            </a:hlinkClick>
            <a:extLst>
              <a:ext uri="{FF2B5EF4-FFF2-40B4-BE49-F238E27FC236}">
                <a16:creationId xmlns:a16="http://schemas.microsoft.com/office/drawing/2014/main" id="{75EE49BA-B33F-481D-BDCD-8DF343FBA178}"/>
              </a:ext>
            </a:extLst>
          </p:cNvPr>
          <p:cNvSpPr/>
          <p:nvPr/>
        </p:nvSpPr>
        <p:spPr>
          <a:xfrm>
            <a:off x="1841500" y="2339224"/>
            <a:ext cx="355600" cy="364187"/>
          </a:xfrm>
          <a:prstGeom prst="actionButtonSound">
            <a:avLst/>
          </a:prstGeom>
          <a:solidFill>
            <a:srgbClr val="5FADE4"/>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Action Button: Sound 12">
            <a:hlinkClick r:id="" action="ppaction://noaction" highlightClick="1">
              <a:snd r:embed="rId5" name="T1_W2F_3.2.wav"/>
            </a:hlinkClick>
            <a:extLst>
              <a:ext uri="{FF2B5EF4-FFF2-40B4-BE49-F238E27FC236}">
                <a16:creationId xmlns:a16="http://schemas.microsoft.com/office/drawing/2014/main" id="{59225E9D-D131-4B2C-915D-5B8DEC02F0E4}"/>
              </a:ext>
            </a:extLst>
          </p:cNvPr>
          <p:cNvSpPr/>
          <p:nvPr/>
        </p:nvSpPr>
        <p:spPr>
          <a:xfrm>
            <a:off x="6172200" y="2314984"/>
            <a:ext cx="355600" cy="364187"/>
          </a:xfrm>
          <a:prstGeom prst="actionButtonSound">
            <a:avLst/>
          </a:prstGeom>
          <a:solidFill>
            <a:srgbClr val="5FADE4"/>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Action Button: Sound 13">
            <a:hlinkClick r:id="" action="ppaction://noaction" highlightClick="1">
              <a:snd r:embed="rId6" name="T1_W2F_3.3.wav"/>
            </a:hlinkClick>
            <a:extLst>
              <a:ext uri="{FF2B5EF4-FFF2-40B4-BE49-F238E27FC236}">
                <a16:creationId xmlns:a16="http://schemas.microsoft.com/office/drawing/2014/main" id="{DA8977D1-66BC-4AA4-9E44-51DBB947AEDA}"/>
              </a:ext>
            </a:extLst>
          </p:cNvPr>
          <p:cNvSpPr/>
          <p:nvPr/>
        </p:nvSpPr>
        <p:spPr>
          <a:xfrm>
            <a:off x="1841500" y="3532868"/>
            <a:ext cx="355600" cy="364187"/>
          </a:xfrm>
          <a:prstGeom prst="actionButtonSound">
            <a:avLst/>
          </a:prstGeom>
          <a:solidFill>
            <a:srgbClr val="5FADE4"/>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Action Button: Sound 14">
            <a:hlinkClick r:id="" action="ppaction://noaction" highlightClick="1">
              <a:snd r:embed="rId7" name="T1_W2F_3.4.wav"/>
            </a:hlinkClick>
            <a:extLst>
              <a:ext uri="{FF2B5EF4-FFF2-40B4-BE49-F238E27FC236}">
                <a16:creationId xmlns:a16="http://schemas.microsoft.com/office/drawing/2014/main" id="{809BD7CB-6D9B-43D5-9C6B-FB1E311EE106}"/>
              </a:ext>
            </a:extLst>
          </p:cNvPr>
          <p:cNvSpPr/>
          <p:nvPr/>
        </p:nvSpPr>
        <p:spPr>
          <a:xfrm>
            <a:off x="7416800" y="5478124"/>
            <a:ext cx="355600" cy="364187"/>
          </a:xfrm>
          <a:prstGeom prst="actionButtonSound">
            <a:avLst/>
          </a:prstGeom>
          <a:solidFill>
            <a:srgbClr val="5FADE4"/>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8" name="Action Button: Sound 17">
            <a:hlinkClick r:id="" action="ppaction://noaction" highlightClick="1">
              <a:snd r:embed="rId8" name="T1_W2F_3.5.wav"/>
            </a:hlinkClick>
            <a:extLst>
              <a:ext uri="{FF2B5EF4-FFF2-40B4-BE49-F238E27FC236}">
                <a16:creationId xmlns:a16="http://schemas.microsoft.com/office/drawing/2014/main" id="{C59CEC3F-CFFB-488F-A5C7-B2165C3DD0DD}"/>
              </a:ext>
            </a:extLst>
          </p:cNvPr>
          <p:cNvSpPr/>
          <p:nvPr/>
        </p:nvSpPr>
        <p:spPr>
          <a:xfrm>
            <a:off x="7416800" y="6090676"/>
            <a:ext cx="355600" cy="364187"/>
          </a:xfrm>
          <a:prstGeom prst="actionButtonSound">
            <a:avLst/>
          </a:prstGeom>
          <a:solidFill>
            <a:srgbClr val="5FADE4"/>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4" name="Picture 3" descr="good">
            <a:extLst>
              <a:ext uri="{FF2B5EF4-FFF2-40B4-BE49-F238E27FC236}">
                <a16:creationId xmlns:a16="http://schemas.microsoft.com/office/drawing/2014/main" id="{422776E2-7E4B-784D-1246-9E3F4A1FF15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9280467" y="3657601"/>
            <a:ext cx="2527677" cy="1343882"/>
          </a:xfrm>
          <a:prstGeom prst="rect">
            <a:avLst/>
          </a:prstGeom>
        </p:spPr>
      </p:pic>
    </p:spTree>
    <p:extLst>
      <p:ext uri="{BB962C8B-B14F-4D97-AF65-F5344CB8AC3E}">
        <p14:creationId xmlns:p14="http://schemas.microsoft.com/office/powerpoint/2010/main" val="2188239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fade">
                                      <p:cBhvr>
                                        <p:cTn id="17" dur="500"/>
                                        <p:tgtEl>
                                          <p:spTgt spid="1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xEl>
                                              <p:pRg st="2" end="2"/>
                                            </p:txEl>
                                          </p:spTgt>
                                        </p:tgtEl>
                                        <p:attrNameLst>
                                          <p:attrName>style.visibility</p:attrName>
                                        </p:attrNameLst>
                                      </p:cBhvr>
                                      <p:to>
                                        <p:strVal val="visible"/>
                                      </p:to>
                                    </p:set>
                                    <p:animEffect transition="in" filter="fade">
                                      <p:cBhvr>
                                        <p:cTn id="22" dur="500"/>
                                        <p:tgtEl>
                                          <p:spTgt spid="1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xEl>
                                              <p:pRg st="4" end="4"/>
                                            </p:txEl>
                                          </p:spTgt>
                                        </p:tgtEl>
                                        <p:attrNameLst>
                                          <p:attrName>style.visibility</p:attrName>
                                        </p:attrNameLst>
                                      </p:cBhvr>
                                      <p:to>
                                        <p:strVal val="visible"/>
                                      </p:to>
                                    </p:set>
                                    <p:animEffect transition="in" filter="fade">
                                      <p:cBhvr>
                                        <p:cTn id="27" dur="500"/>
                                        <p:tgtEl>
                                          <p:spTgt spid="1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
                                            <p:txEl>
                                              <p:pRg st="5" end="5"/>
                                            </p:txEl>
                                          </p:spTgt>
                                        </p:tgtEl>
                                        <p:attrNameLst>
                                          <p:attrName>style.visibility</p:attrName>
                                        </p:attrNameLst>
                                      </p:cBhvr>
                                      <p:to>
                                        <p:strVal val="visible"/>
                                      </p:to>
                                    </p:set>
                                    <p:animEffect transition="in" filter="fade">
                                      <p:cBhvr>
                                        <p:cTn id="32" dur="500"/>
                                        <p:tgtEl>
                                          <p:spTgt spid="19">
                                            <p:txEl>
                                              <p:pRg st="5" end="5"/>
                                            </p:txEl>
                                          </p:spTgt>
                                        </p:tgtEl>
                                      </p:cBhvr>
                                    </p:animEffect>
                                  </p:childTnLst>
                                </p:cTn>
                              </p:par>
                              <p:par>
                                <p:cTn id="33" presetID="1" presetClass="entr" presetSubtype="0" fill="hold" nodeType="with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 name="Table 2">
            <a:extLst>
              <a:ext uri="{FF2B5EF4-FFF2-40B4-BE49-F238E27FC236}">
                <a16:creationId xmlns:a16="http://schemas.microsoft.com/office/drawing/2014/main" id="{302EF52B-1464-40BF-B3A3-C55343E8AB6E}"/>
              </a:ext>
            </a:extLst>
          </p:cNvPr>
          <p:cNvGraphicFramePr>
            <a:graphicFrameLocks noGrp="1"/>
          </p:cNvGraphicFramePr>
          <p:nvPr>
            <p:extLst>
              <p:ext uri="{D42A27DB-BD31-4B8C-83A1-F6EECF244321}">
                <p14:modId xmlns:p14="http://schemas.microsoft.com/office/powerpoint/2010/main" val="223070948"/>
              </p:ext>
            </p:extLst>
          </p:nvPr>
        </p:nvGraphicFramePr>
        <p:xfrm>
          <a:off x="500742" y="894520"/>
          <a:ext cx="9384714" cy="5486400"/>
        </p:xfrm>
        <a:graphic>
          <a:graphicData uri="http://schemas.openxmlformats.org/drawingml/2006/table">
            <a:tbl>
              <a:tblPr firstRow="1" bandRow="1">
                <a:tableStyleId>{5940675A-B579-460E-94D1-54222C63F5DA}</a:tableStyleId>
              </a:tblPr>
              <a:tblGrid>
                <a:gridCol w="4692357">
                  <a:extLst>
                    <a:ext uri="{9D8B030D-6E8A-4147-A177-3AD203B41FA5}">
                      <a16:colId xmlns:a16="http://schemas.microsoft.com/office/drawing/2014/main" val="4095128537"/>
                    </a:ext>
                  </a:extLst>
                </a:gridCol>
                <a:gridCol w="4692357">
                  <a:extLst>
                    <a:ext uri="{9D8B030D-6E8A-4147-A177-3AD203B41FA5}">
                      <a16:colId xmlns:a16="http://schemas.microsoft.com/office/drawing/2014/main" val="1637311483"/>
                    </a:ext>
                  </a:extLst>
                </a:gridCol>
              </a:tblGrid>
              <a:tr h="1828800">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680742422"/>
                  </a:ext>
                </a:extLst>
              </a:tr>
              <a:tr h="1828800">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50569923"/>
                  </a:ext>
                </a:extLst>
              </a:tr>
              <a:tr h="1828800">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198788139"/>
                  </a:ext>
                </a:extLst>
              </a:tr>
            </a:tbl>
          </a:graphicData>
        </a:graphic>
      </p:graphicFrame>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2" name="CustomShape 3">
            <a:hlinkClick r:id="" action="ppaction://noaction">
              <a:snd r:embed="rId3" name="T1_W2F_4.1.wav"/>
            </a:hlinkClick>
            <a:extLst>
              <a:ext uri="{FF2B5EF4-FFF2-40B4-BE49-F238E27FC236}">
                <a16:creationId xmlns:a16="http://schemas.microsoft.com/office/drawing/2014/main" id="{976A85E5-4281-4E0F-BAB0-72DE6B3B6253}"/>
              </a:ext>
            </a:extLst>
          </p:cNvPr>
          <p:cNvSpPr/>
          <p:nvPr/>
        </p:nvSpPr>
        <p:spPr>
          <a:xfrm>
            <a:off x="3062470" y="108715"/>
            <a:ext cx="4192312" cy="54221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Hör</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zu</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0" name="TextBox 59">
            <a:extLst>
              <a:ext uri="{FF2B5EF4-FFF2-40B4-BE49-F238E27FC236}">
                <a16:creationId xmlns:a16="http://schemas.microsoft.com/office/drawing/2014/main" id="{80B40F5D-6BF0-4FAE-9F93-3EA934649324}"/>
              </a:ext>
            </a:extLst>
          </p:cNvPr>
          <p:cNvSpPr txBox="1"/>
          <p:nvPr/>
        </p:nvSpPr>
        <p:spPr>
          <a:xfrm>
            <a:off x="737441" y="3919903"/>
            <a:ext cx="246490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srgbClr val="002060"/>
                </a:solidFill>
                <a:latin typeface="Century Gothic" panose="020B0502020202020204" pitchFamily="34" charset="0"/>
              </a:rPr>
              <a:t>H</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nd </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5" name="TextBox 64">
            <a:extLst>
              <a:ext uri="{FF2B5EF4-FFF2-40B4-BE49-F238E27FC236}">
                <a16:creationId xmlns:a16="http://schemas.microsoft.com/office/drawing/2014/main" id="{C2F19965-47C2-4BEF-A4E2-94F0CEBBFFA9}"/>
              </a:ext>
            </a:extLst>
          </p:cNvPr>
          <p:cNvSpPr txBox="1"/>
          <p:nvPr/>
        </p:nvSpPr>
        <p:spPr>
          <a:xfrm>
            <a:off x="5530277" y="3930127"/>
            <a:ext cx="246490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nge</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6" name="TextBox 65">
            <a:extLst>
              <a:ext uri="{FF2B5EF4-FFF2-40B4-BE49-F238E27FC236}">
                <a16:creationId xmlns:a16="http://schemas.microsoft.com/office/drawing/2014/main" id="{C87FE741-3CCC-4C34-8F06-0B5FFB949963}"/>
              </a:ext>
            </a:extLst>
          </p:cNvPr>
          <p:cNvSpPr txBox="1"/>
          <p:nvPr/>
        </p:nvSpPr>
        <p:spPr>
          <a:xfrm>
            <a:off x="5501101" y="2064710"/>
            <a:ext cx="246490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nd</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8" name="TextBox 67">
            <a:extLst>
              <a:ext uri="{FF2B5EF4-FFF2-40B4-BE49-F238E27FC236}">
                <a16:creationId xmlns:a16="http://schemas.microsoft.com/office/drawing/2014/main" id="{57F79B4E-15F9-45A2-A3A1-1A16DE700253}"/>
              </a:ext>
            </a:extLst>
          </p:cNvPr>
          <p:cNvSpPr txBox="1"/>
          <p:nvPr/>
        </p:nvSpPr>
        <p:spPr>
          <a:xfrm>
            <a:off x="1025919" y="5784660"/>
            <a:ext cx="18342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srgbClr val="002060"/>
                </a:solidFill>
                <a:latin typeface="Century Gothic" panose="020B0502020202020204" pitchFamily="34" charset="0"/>
              </a:rPr>
              <a:t>B</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ch</a:t>
            </a:r>
          </a:p>
        </p:txBody>
      </p:sp>
      <p:sp>
        <p:nvSpPr>
          <p:cNvPr id="69" name="TextBox 68">
            <a:extLst>
              <a:ext uri="{FF2B5EF4-FFF2-40B4-BE49-F238E27FC236}">
                <a16:creationId xmlns:a16="http://schemas.microsoft.com/office/drawing/2014/main" id="{D03E1DE9-C386-40A7-82BF-42FDD420B1CF}"/>
              </a:ext>
            </a:extLst>
          </p:cNvPr>
          <p:cNvSpPr txBox="1"/>
          <p:nvPr/>
        </p:nvSpPr>
        <p:spPr>
          <a:xfrm>
            <a:off x="7674545" y="5773776"/>
            <a:ext cx="168533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srgbClr val="002060"/>
                </a:solidFill>
                <a:latin typeface="Century Gothic" panose="020B0502020202020204" pitchFamily="34" charset="0"/>
              </a:rPr>
              <a:t>r</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nd </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1" name="Action Button: Blank 70">
            <a:hlinkClick r:id="" action="ppaction://noaction" highlightClick="1">
              <a:snd r:embed="rId4" name="T1_W2F_4.2.wav"/>
            </a:hlinkClick>
            <a:extLst>
              <a:ext uri="{FF2B5EF4-FFF2-40B4-BE49-F238E27FC236}">
                <a16:creationId xmlns:a16="http://schemas.microsoft.com/office/drawing/2014/main" id="{49C1A4D2-B6B8-44AE-8BF9-49FC8A296754}"/>
              </a:ext>
            </a:extLst>
          </p:cNvPr>
          <p:cNvSpPr/>
          <p:nvPr/>
        </p:nvSpPr>
        <p:spPr>
          <a:xfrm>
            <a:off x="571505" y="935135"/>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1</a:t>
            </a:r>
          </a:p>
        </p:txBody>
      </p:sp>
      <p:sp>
        <p:nvSpPr>
          <p:cNvPr id="72" name="Action Button: Blank 71">
            <a:hlinkClick r:id="" action="ppaction://noaction" highlightClick="1">
              <a:snd r:embed="rId5" name="T1_W2F_4.3.wav"/>
            </a:hlinkClick>
            <a:extLst>
              <a:ext uri="{FF2B5EF4-FFF2-40B4-BE49-F238E27FC236}">
                <a16:creationId xmlns:a16="http://schemas.microsoft.com/office/drawing/2014/main" id="{0D291079-B36C-4554-B0B0-4F866A8F9879}"/>
              </a:ext>
            </a:extLst>
          </p:cNvPr>
          <p:cNvSpPr/>
          <p:nvPr/>
        </p:nvSpPr>
        <p:spPr>
          <a:xfrm>
            <a:off x="5248266" y="933912"/>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2</a:t>
            </a:r>
          </a:p>
        </p:txBody>
      </p:sp>
      <p:sp>
        <p:nvSpPr>
          <p:cNvPr id="74" name="Action Button: Blank 73">
            <a:hlinkClick r:id="" action="ppaction://noaction" highlightClick="1">
              <a:snd r:embed="rId6" name="T1_W2F_4.4.wav"/>
            </a:hlinkClick>
            <a:extLst>
              <a:ext uri="{FF2B5EF4-FFF2-40B4-BE49-F238E27FC236}">
                <a16:creationId xmlns:a16="http://schemas.microsoft.com/office/drawing/2014/main" id="{D5F3D157-73B7-4973-B955-3CF9BB272275}"/>
              </a:ext>
            </a:extLst>
          </p:cNvPr>
          <p:cNvSpPr/>
          <p:nvPr/>
        </p:nvSpPr>
        <p:spPr>
          <a:xfrm>
            <a:off x="571505" y="2777771"/>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FFFFFF"/>
                </a:solidFill>
                <a:latin typeface="Century Gothic" panose="020B0502020202020204" pitchFamily="34" charset="0"/>
              </a:rPr>
              <a:t>3</a:t>
            </a:r>
            <a:endPar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75" name="Action Button: Blank 74">
            <a:hlinkClick r:id="" action="ppaction://noaction" highlightClick="1">
              <a:snd r:embed="rId7" name="T1_W2F_4.5.wav"/>
            </a:hlinkClick>
            <a:extLst>
              <a:ext uri="{FF2B5EF4-FFF2-40B4-BE49-F238E27FC236}">
                <a16:creationId xmlns:a16="http://schemas.microsoft.com/office/drawing/2014/main" id="{EE68FD65-A5C1-4D1D-9BB8-4A670A1FADD4}"/>
              </a:ext>
            </a:extLst>
          </p:cNvPr>
          <p:cNvSpPr/>
          <p:nvPr/>
        </p:nvSpPr>
        <p:spPr>
          <a:xfrm>
            <a:off x="5248266" y="2776548"/>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FFFFFF"/>
                </a:solidFill>
                <a:latin typeface="Century Gothic" panose="020B0502020202020204" pitchFamily="34" charset="0"/>
              </a:rPr>
              <a:t>4</a:t>
            </a:r>
            <a:endPar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77" name="Action Button: Blank 76">
            <a:hlinkClick r:id="" action="ppaction://noaction" highlightClick="1">
              <a:snd r:embed="rId8" name="T1_W2F_4.6.wav"/>
            </a:hlinkClick>
            <a:extLst>
              <a:ext uri="{FF2B5EF4-FFF2-40B4-BE49-F238E27FC236}">
                <a16:creationId xmlns:a16="http://schemas.microsoft.com/office/drawing/2014/main" id="{A22C5B71-8698-4ED6-982B-929D28F93102}"/>
              </a:ext>
            </a:extLst>
          </p:cNvPr>
          <p:cNvSpPr/>
          <p:nvPr/>
        </p:nvSpPr>
        <p:spPr>
          <a:xfrm>
            <a:off x="573592" y="4622551"/>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5</a:t>
            </a:r>
          </a:p>
        </p:txBody>
      </p:sp>
      <p:sp>
        <p:nvSpPr>
          <p:cNvPr id="78" name="Action Button: Blank 77">
            <a:hlinkClick r:id="" action="ppaction://noaction" highlightClick="1">
              <a:snd r:embed="rId9" name="T1_W2F_4.7.wav"/>
            </a:hlinkClick>
            <a:extLst>
              <a:ext uri="{FF2B5EF4-FFF2-40B4-BE49-F238E27FC236}">
                <a16:creationId xmlns:a16="http://schemas.microsoft.com/office/drawing/2014/main" id="{AF53164A-23D1-49B6-8003-4A9EA9651ED4}"/>
              </a:ext>
            </a:extLst>
          </p:cNvPr>
          <p:cNvSpPr/>
          <p:nvPr/>
        </p:nvSpPr>
        <p:spPr>
          <a:xfrm>
            <a:off x="5250353" y="4621328"/>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6</a:t>
            </a:r>
          </a:p>
        </p:txBody>
      </p:sp>
      <p:sp>
        <p:nvSpPr>
          <p:cNvPr id="57" name="Title 1">
            <a:extLst>
              <a:ext uri="{FF2B5EF4-FFF2-40B4-BE49-F238E27FC236}">
                <a16:creationId xmlns:a16="http://schemas.microsoft.com/office/drawing/2014/main" id="{838FA4EB-C376-4C71-B8CC-7F70A7145A27}"/>
              </a:ext>
            </a:extLst>
          </p:cNvPr>
          <p:cNvSpPr txBox="1">
            <a:spLocks/>
          </p:cNvSpPr>
          <p:nvPr/>
        </p:nvSpPr>
        <p:spPr>
          <a:xfrm>
            <a:off x="10950576" y="123972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ea typeface="Calibri"/>
                <a:cs typeface="Calibri"/>
                <a:sym typeface="Calibri"/>
              </a:rPr>
              <a:t>hören</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pic>
        <p:nvPicPr>
          <p:cNvPr id="59" name="Picture 58" descr="A picture containing text, clipart&#10;&#10;Description automatically generated">
            <a:extLst>
              <a:ext uri="{FF2B5EF4-FFF2-40B4-BE49-F238E27FC236}">
                <a16:creationId xmlns:a16="http://schemas.microsoft.com/office/drawing/2014/main" id="{2644025C-1047-4977-9BC4-E6B193CA6A2F}"/>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2" name="TextBox 1">
            <a:extLst>
              <a:ext uri="{FF2B5EF4-FFF2-40B4-BE49-F238E27FC236}">
                <a16:creationId xmlns:a16="http://schemas.microsoft.com/office/drawing/2014/main" id="{9FBC9A05-B85A-4A53-99A7-ED41BF2A1809}"/>
              </a:ext>
            </a:extLst>
          </p:cNvPr>
          <p:cNvSpPr txBox="1"/>
          <p:nvPr/>
        </p:nvSpPr>
        <p:spPr>
          <a:xfrm>
            <a:off x="10793637" y="6488668"/>
            <a:ext cx="1398363" cy="369332"/>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oder</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or</a:t>
            </a:r>
          </a:p>
        </p:txBody>
      </p:sp>
      <p:sp>
        <p:nvSpPr>
          <p:cNvPr id="6" name="Speech Bubble: Rectangle with Corners Rounded 5">
            <a:extLst>
              <a:ext uri="{FF2B5EF4-FFF2-40B4-BE49-F238E27FC236}">
                <a16:creationId xmlns:a16="http://schemas.microsoft.com/office/drawing/2014/main" id="{778310CA-7B3D-41BF-8AC9-C39FFD698F98}"/>
              </a:ext>
            </a:extLst>
          </p:cNvPr>
          <p:cNvSpPr/>
          <p:nvPr/>
        </p:nvSpPr>
        <p:spPr>
          <a:xfrm>
            <a:off x="10191781" y="2047721"/>
            <a:ext cx="1707048" cy="612648"/>
          </a:xfrm>
          <a:prstGeom prst="wedgeRoundRectCallout">
            <a:avLst>
              <a:gd name="adj1" fmla="val -107676"/>
              <a:gd name="adj2" fmla="val 21310"/>
              <a:gd name="adj3" fmla="val 16667"/>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1026" name="Picture 2" descr="Hand, Palm, Fingers, Spread, Silhouette, Stop, Halt">
            <a:extLst>
              <a:ext uri="{FF2B5EF4-FFF2-40B4-BE49-F238E27FC236}">
                <a16:creationId xmlns:a16="http://schemas.microsoft.com/office/drawing/2014/main" id="{DBB7A208-B9E4-4867-B315-C3FC880E7E6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72409" y="2930221"/>
            <a:ext cx="730526" cy="8945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og, Pet, Animal, Rough Collie, Domestic Dog, Canine">
            <a:extLst>
              <a:ext uri="{FF2B5EF4-FFF2-40B4-BE49-F238E27FC236}">
                <a16:creationId xmlns:a16="http://schemas.microsoft.com/office/drawing/2014/main" id="{619A7A43-5ADC-4CA8-850D-84EDE5E9C9E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09888" y="2956779"/>
            <a:ext cx="728654" cy="97153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anner, Gold, Label, Red, Ribbon, Title">
            <a:extLst>
              <a:ext uri="{FF2B5EF4-FFF2-40B4-BE49-F238E27FC236}">
                <a16:creationId xmlns:a16="http://schemas.microsoft.com/office/drawing/2014/main" id="{8C967009-D0CB-4DB9-80AC-AC2A45B10D1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49645" y="1206084"/>
            <a:ext cx="1367815" cy="798898"/>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hlinkClick r:id="" action="ppaction://noaction">
              <a:snd r:embed="rId14" name="T1_extra_2F_2.1.wav"/>
            </a:hlinkClick>
            <a:extLst>
              <a:ext uri="{FF2B5EF4-FFF2-40B4-BE49-F238E27FC236}">
                <a16:creationId xmlns:a16="http://schemas.microsoft.com/office/drawing/2014/main" id="{24BEAF27-E44D-3E4F-BD57-9B4BD782889A}"/>
              </a:ext>
            </a:extLst>
          </p:cNvPr>
          <p:cNvSpPr txBox="1"/>
          <p:nvPr/>
        </p:nvSpPr>
        <p:spPr>
          <a:xfrm>
            <a:off x="4625498" y="90631"/>
            <a:ext cx="29734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oder</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[u]?</a:t>
            </a:r>
            <a:endParaRPr kumimoji="0" lang="en-GB" sz="2800" b="0" i="0" u="none" strike="noStrike" kern="1200" cap="none" spc="0" normalizeH="0" baseline="0" noProof="0" dirty="0">
              <a:ln>
                <a:noFill/>
              </a:ln>
              <a:solidFill>
                <a:srgbClr val="000000"/>
              </a:solidFill>
              <a:effectLst/>
              <a:uLnTx/>
              <a:uFillTx/>
              <a:latin typeface="Arial"/>
              <a:ea typeface="+mn-ea"/>
              <a:cs typeface="+mn-cs"/>
            </a:endParaRPr>
          </a:p>
        </p:txBody>
      </p:sp>
      <p:sp>
        <p:nvSpPr>
          <p:cNvPr id="8" name="TextBox 7">
            <a:extLst>
              <a:ext uri="{FF2B5EF4-FFF2-40B4-BE49-F238E27FC236}">
                <a16:creationId xmlns:a16="http://schemas.microsoft.com/office/drawing/2014/main" id="{5C3F4181-8A82-7641-3DCF-21EDF5CCBE38}"/>
              </a:ext>
            </a:extLst>
          </p:cNvPr>
          <p:cNvSpPr txBox="1"/>
          <p:nvPr/>
        </p:nvSpPr>
        <p:spPr>
          <a:xfrm>
            <a:off x="2624383" y="3928318"/>
            <a:ext cx="246490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nd </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9" name="Picture 2" descr="Free Association Community vector and picture">
            <a:extLst>
              <a:ext uri="{FF2B5EF4-FFF2-40B4-BE49-F238E27FC236}">
                <a16:creationId xmlns:a16="http://schemas.microsoft.com/office/drawing/2014/main" id="{3D7331CE-2D77-DA3A-9E65-89299D2FBEC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094822" y="1055842"/>
            <a:ext cx="1031994" cy="103199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CB7146B-7EDE-E4BF-C52E-597731D9B9CA}"/>
              </a:ext>
            </a:extLst>
          </p:cNvPr>
          <p:cNvSpPr txBox="1"/>
          <p:nvPr/>
        </p:nvSpPr>
        <p:spPr>
          <a:xfrm>
            <a:off x="7349811" y="2075594"/>
            <a:ext cx="246490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r>
              <a:rPr lang="en-GB" sz="3200" b="1" dirty="0">
                <a:solidFill>
                  <a:srgbClr val="002060"/>
                </a:solidFill>
                <a:latin typeface="Century Gothic" panose="020B0502020202020204" pitchFamily="34" charset="0"/>
              </a:rPr>
              <a:t>u</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nd</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032A7DC0-47EE-9D9A-5B4F-90F9F390CE6C}"/>
              </a:ext>
            </a:extLst>
          </p:cNvPr>
          <p:cNvSpPr txBox="1"/>
          <p:nvPr/>
        </p:nvSpPr>
        <p:spPr>
          <a:xfrm>
            <a:off x="879390" y="2091131"/>
            <a:ext cx="246490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p>
        </p:txBody>
      </p:sp>
      <p:sp>
        <p:nvSpPr>
          <p:cNvPr id="13" name="TextBox 12">
            <a:extLst>
              <a:ext uri="{FF2B5EF4-FFF2-40B4-BE49-F238E27FC236}">
                <a16:creationId xmlns:a16="http://schemas.microsoft.com/office/drawing/2014/main" id="{E4BAF313-FFE2-A370-B35B-1213E9AB16A4}"/>
              </a:ext>
            </a:extLst>
          </p:cNvPr>
          <p:cNvSpPr txBox="1"/>
          <p:nvPr/>
        </p:nvSpPr>
        <p:spPr>
          <a:xfrm>
            <a:off x="2624383" y="2070506"/>
            <a:ext cx="246490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a:t>
            </a:r>
          </a:p>
        </p:txBody>
      </p:sp>
      <p:pic>
        <p:nvPicPr>
          <p:cNvPr id="14" name="Picture 13" descr="boy in a group pointing out at 'you'">
            <a:extLst>
              <a:ext uri="{FF2B5EF4-FFF2-40B4-BE49-F238E27FC236}">
                <a16:creationId xmlns:a16="http://schemas.microsoft.com/office/drawing/2014/main" id="{C3F9F786-6290-785F-1E8E-C86ECF735DBC}"/>
              </a:ext>
            </a:extLst>
          </p:cNvPr>
          <p:cNvPicPr>
            <a:picLocks noChangeAspect="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11773" y="1078508"/>
            <a:ext cx="1737498" cy="1192784"/>
          </a:xfrm>
          <a:prstGeom prst="rect">
            <a:avLst/>
          </a:prstGeom>
        </p:spPr>
      </p:pic>
      <p:pic>
        <p:nvPicPr>
          <p:cNvPr id="15" name="Google Shape;267;p11">
            <a:extLst>
              <a:ext uri="{FF2B5EF4-FFF2-40B4-BE49-F238E27FC236}">
                <a16:creationId xmlns:a16="http://schemas.microsoft.com/office/drawing/2014/main" id="{45AC7D76-4418-874F-78C7-DF27AB054955}"/>
              </a:ext>
            </a:extLst>
          </p:cNvPr>
          <p:cNvPicPr/>
          <p:nvPr/>
        </p:nvPicPr>
        <p:blipFill>
          <a:blip r:embed="rId17"/>
          <a:stretch/>
        </p:blipFill>
        <p:spPr>
          <a:xfrm>
            <a:off x="989676" y="1343456"/>
            <a:ext cx="782454" cy="833009"/>
          </a:xfrm>
          <a:prstGeom prst="rect">
            <a:avLst/>
          </a:prstGeom>
          <a:ln>
            <a:noFill/>
          </a:ln>
        </p:spPr>
      </p:pic>
      <p:pic>
        <p:nvPicPr>
          <p:cNvPr id="16" name="Google Shape;271;p11">
            <a:extLst>
              <a:ext uri="{FF2B5EF4-FFF2-40B4-BE49-F238E27FC236}">
                <a16:creationId xmlns:a16="http://schemas.microsoft.com/office/drawing/2014/main" id="{DF6D6711-6A09-6266-0246-988F5505D11C}"/>
              </a:ext>
            </a:extLst>
          </p:cNvPr>
          <p:cNvPicPr/>
          <p:nvPr/>
        </p:nvPicPr>
        <p:blipFill>
          <a:blip r:embed="rId17"/>
          <a:stretch/>
        </p:blipFill>
        <p:spPr>
          <a:xfrm>
            <a:off x="2469649" y="1190328"/>
            <a:ext cx="426074" cy="482562"/>
          </a:xfrm>
          <a:prstGeom prst="rect">
            <a:avLst/>
          </a:prstGeom>
          <a:ln>
            <a:noFill/>
          </a:ln>
        </p:spPr>
      </p:pic>
      <p:sp>
        <p:nvSpPr>
          <p:cNvPr id="17" name="CustomShape 7">
            <a:extLst>
              <a:ext uri="{FF2B5EF4-FFF2-40B4-BE49-F238E27FC236}">
                <a16:creationId xmlns:a16="http://schemas.microsoft.com/office/drawing/2014/main" id="{E0D95497-5D6B-0DFE-F09E-AD4AB65A0177}"/>
              </a:ext>
            </a:extLst>
          </p:cNvPr>
          <p:cNvSpPr/>
          <p:nvPr/>
        </p:nvSpPr>
        <p:spPr>
          <a:xfrm rot="11406911" flipH="1">
            <a:off x="1790835" y="1317098"/>
            <a:ext cx="685263" cy="694875"/>
          </a:xfrm>
          <a:custGeom>
            <a:avLst/>
            <a:gdLst/>
            <a:ahLst/>
            <a:cxnLst/>
            <a:rect l="l" t="t" r="r" b="b"/>
            <a:pathLst>
              <a:path w="21600" h="21600">
                <a:moveTo>
                  <a:pt x="0" y="0"/>
                </a:moveTo>
                <a:lnTo>
                  <a:pt x="21600" y="21600"/>
                </a:lnTo>
              </a:path>
            </a:pathLst>
          </a:custGeom>
          <a:noFill/>
          <a:ln w="76320">
            <a:solidFill>
              <a:srgbClr val="002060"/>
            </a:solidFill>
            <a:miter/>
            <a:tailEnd type="triangle" w="med" len="med"/>
          </a:ln>
        </p:spPr>
        <p:style>
          <a:lnRef idx="0">
            <a:scrgbClr r="0" g="0" b="0"/>
          </a:lnRef>
          <a:fillRef idx="0">
            <a:scrgbClr r="0" g="0" b="0"/>
          </a:fillRef>
          <a:effectRef idx="0">
            <a:scrgbClr r="0" g="0" b="0"/>
          </a:effectRef>
          <a:fontRef idx="minor"/>
        </p:style>
      </p:sp>
      <p:sp>
        <p:nvSpPr>
          <p:cNvPr id="18" name="TextBox 17">
            <a:extLst>
              <a:ext uri="{FF2B5EF4-FFF2-40B4-BE49-F238E27FC236}">
                <a16:creationId xmlns:a16="http://schemas.microsoft.com/office/drawing/2014/main" id="{80670E3E-E3A2-7DF5-4A00-F6123F668FAF}"/>
              </a:ext>
            </a:extLst>
          </p:cNvPr>
          <p:cNvSpPr txBox="1"/>
          <p:nvPr/>
        </p:nvSpPr>
        <p:spPr>
          <a:xfrm>
            <a:off x="7247688" y="3919243"/>
            <a:ext cx="246490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nge</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9" name="Picture 4" descr="Free Giraffe Animal vector and picture">
            <a:extLst>
              <a:ext uri="{FF2B5EF4-FFF2-40B4-BE49-F238E27FC236}">
                <a16:creationId xmlns:a16="http://schemas.microsoft.com/office/drawing/2014/main" id="{0E826F8A-5F2B-A99C-7D13-FB940EC8CD3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250549" y="2891723"/>
            <a:ext cx="733623" cy="1125944"/>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Arrow Connector 20">
            <a:extLst>
              <a:ext uri="{FF2B5EF4-FFF2-40B4-BE49-F238E27FC236}">
                <a16:creationId xmlns:a16="http://schemas.microsoft.com/office/drawing/2014/main" id="{3F491F9F-8DCE-C49B-DE73-81256C6DCB22}"/>
              </a:ext>
            </a:extLst>
          </p:cNvPr>
          <p:cNvCxnSpPr>
            <a:cxnSpLocks/>
          </p:cNvCxnSpPr>
          <p:nvPr/>
        </p:nvCxnSpPr>
        <p:spPr>
          <a:xfrm>
            <a:off x="6515332" y="3036656"/>
            <a:ext cx="179979" cy="546767"/>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3" name="Picture 6" descr="Free Stick Figure Lungs vector and picture">
            <a:extLst>
              <a:ext uri="{FF2B5EF4-FFF2-40B4-BE49-F238E27FC236}">
                <a16:creationId xmlns:a16="http://schemas.microsoft.com/office/drawing/2014/main" id="{EB37B7E3-13B1-F2BA-C445-87D79076565B}"/>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b="24747"/>
          <a:stretch/>
        </p:blipFill>
        <p:spPr bwMode="auto">
          <a:xfrm>
            <a:off x="7984490" y="2876635"/>
            <a:ext cx="1001576" cy="1075673"/>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3DDBC687-F1E1-1BCC-3058-C047C1D2CCB1}"/>
              </a:ext>
            </a:extLst>
          </p:cNvPr>
          <p:cNvSpPr txBox="1"/>
          <p:nvPr/>
        </p:nvSpPr>
        <p:spPr>
          <a:xfrm>
            <a:off x="2932880" y="5763614"/>
            <a:ext cx="18342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srgbClr val="002060"/>
                </a:solidFill>
                <a:latin typeface="Century Gothic" panose="020B0502020202020204" pitchFamily="34" charset="0"/>
              </a:rPr>
              <a:t>B</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5" name="Picture 8" descr="Free Books Literature vector and picture">
            <a:extLst>
              <a:ext uri="{FF2B5EF4-FFF2-40B4-BE49-F238E27FC236}">
                <a16:creationId xmlns:a16="http://schemas.microsoft.com/office/drawing/2014/main" id="{89F9B22A-5851-E8CD-C7CB-989C7E6771EA}"/>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307565" y="4740243"/>
            <a:ext cx="1098540" cy="107538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Free Stream Water vector and picture">
            <a:extLst>
              <a:ext uri="{FF2B5EF4-FFF2-40B4-BE49-F238E27FC236}">
                <a16:creationId xmlns:a16="http://schemas.microsoft.com/office/drawing/2014/main" id="{6F6C346B-8102-03D3-BDA4-AB819DEE05B7}"/>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241270" y="4699460"/>
            <a:ext cx="1290769" cy="1136592"/>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BC0011E7-4C3D-4631-F133-EACD4D3C6A5C}"/>
              </a:ext>
            </a:extLst>
          </p:cNvPr>
          <p:cNvSpPr txBox="1"/>
          <p:nvPr/>
        </p:nvSpPr>
        <p:spPr>
          <a:xfrm>
            <a:off x="5905513" y="5763261"/>
            <a:ext cx="168533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srgbClr val="002060"/>
                </a:solidFill>
                <a:latin typeface="Century Gothic" panose="020B0502020202020204" pitchFamily="34" charset="0"/>
              </a:rPr>
              <a:t>R</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nd </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8" name="Picture 12" descr="Free Sheet Paper vector and picture">
            <a:extLst>
              <a:ext uri="{FF2B5EF4-FFF2-40B4-BE49-F238E27FC236}">
                <a16:creationId xmlns:a16="http://schemas.microsoft.com/office/drawing/2014/main" id="{E055B3CF-E853-F64C-9EDF-B9EF7612D016}"/>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212322" y="4644483"/>
            <a:ext cx="1042460" cy="1224090"/>
          </a:xfrm>
          <a:prstGeom prst="rect">
            <a:avLst/>
          </a:prstGeom>
          <a:noFill/>
          <a:extLst>
            <a:ext uri="{909E8E84-426E-40DD-AFC4-6F175D3DCCD1}">
              <a14:hiddenFill xmlns:a14="http://schemas.microsoft.com/office/drawing/2010/main">
                <a:solidFill>
                  <a:srgbClr val="FFFFFF"/>
                </a:solidFill>
              </a14:hiddenFill>
            </a:ext>
          </a:extLst>
        </p:spPr>
      </p:pic>
      <p:cxnSp>
        <p:nvCxnSpPr>
          <p:cNvPr id="31" name="Straight Arrow Connector 30">
            <a:extLst>
              <a:ext uri="{FF2B5EF4-FFF2-40B4-BE49-F238E27FC236}">
                <a16:creationId xmlns:a16="http://schemas.microsoft.com/office/drawing/2014/main" id="{933B950B-4891-A30D-0D19-F735DC28E0E5}"/>
              </a:ext>
            </a:extLst>
          </p:cNvPr>
          <p:cNvCxnSpPr>
            <a:cxnSpLocks/>
          </p:cNvCxnSpPr>
          <p:nvPr/>
        </p:nvCxnSpPr>
        <p:spPr>
          <a:xfrm flipV="1">
            <a:off x="5687819" y="5191356"/>
            <a:ext cx="685166" cy="27663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1005FD7C-9F7E-1F1B-4AF3-44606916F309}"/>
              </a:ext>
            </a:extLst>
          </p:cNvPr>
          <p:cNvSpPr/>
          <p:nvPr/>
        </p:nvSpPr>
        <p:spPr>
          <a:xfrm>
            <a:off x="7925554" y="4697812"/>
            <a:ext cx="1113673" cy="10702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Speech Bubble: Rectangle with Corners Rounded 41">
            <a:extLst>
              <a:ext uri="{FF2B5EF4-FFF2-40B4-BE49-F238E27FC236}">
                <a16:creationId xmlns:a16="http://schemas.microsoft.com/office/drawing/2014/main" id="{3122B961-B919-4A18-A879-B523C2565202}"/>
              </a:ext>
            </a:extLst>
          </p:cNvPr>
          <p:cNvSpPr/>
          <p:nvPr/>
        </p:nvSpPr>
        <p:spPr>
          <a:xfrm>
            <a:off x="10226529" y="2040424"/>
            <a:ext cx="1707048" cy="612648"/>
          </a:xfrm>
          <a:prstGeom prst="wedgeRoundRectCallout">
            <a:avLst>
              <a:gd name="adj1" fmla="val -376087"/>
              <a:gd name="adj2" fmla="val 293004"/>
              <a:gd name="adj3" fmla="val 16667"/>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4" name="Speech Bubble: Rectangle with Corners Rounded 43">
            <a:extLst>
              <a:ext uri="{FF2B5EF4-FFF2-40B4-BE49-F238E27FC236}">
                <a16:creationId xmlns:a16="http://schemas.microsoft.com/office/drawing/2014/main" id="{4B50C427-A5FC-4184-BCD3-6ED80142A63E}"/>
              </a:ext>
            </a:extLst>
          </p:cNvPr>
          <p:cNvSpPr/>
          <p:nvPr/>
        </p:nvSpPr>
        <p:spPr>
          <a:xfrm>
            <a:off x="9995742" y="1987971"/>
            <a:ext cx="2119020" cy="996232"/>
          </a:xfrm>
          <a:prstGeom prst="wedgeRoundRectCallout">
            <a:avLst>
              <a:gd name="adj1" fmla="val -94085"/>
              <a:gd name="adj2" fmla="val 338092"/>
              <a:gd name="adj3" fmla="val 16667"/>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The ‘d’ sound at the end sounds more like a ’t’</a:t>
            </a:r>
            <a:endParaRPr kumimoji="0" lang="en-GB"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6" name="Oval 45">
            <a:extLst>
              <a:ext uri="{FF2B5EF4-FFF2-40B4-BE49-F238E27FC236}">
                <a16:creationId xmlns:a16="http://schemas.microsoft.com/office/drawing/2014/main" id="{D9683010-2D9B-1F7D-AF46-8B7EA26F288A}"/>
              </a:ext>
            </a:extLst>
          </p:cNvPr>
          <p:cNvSpPr/>
          <p:nvPr/>
        </p:nvSpPr>
        <p:spPr>
          <a:xfrm>
            <a:off x="844642" y="853905"/>
            <a:ext cx="2267131" cy="1822001"/>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a:extLst>
              <a:ext uri="{FF2B5EF4-FFF2-40B4-BE49-F238E27FC236}">
                <a16:creationId xmlns:a16="http://schemas.microsoft.com/office/drawing/2014/main" id="{C37C580C-40F7-961E-5BC5-C4E87CA032C3}"/>
              </a:ext>
            </a:extLst>
          </p:cNvPr>
          <p:cNvSpPr/>
          <p:nvPr/>
        </p:nvSpPr>
        <p:spPr>
          <a:xfrm>
            <a:off x="7477253" y="885848"/>
            <a:ext cx="2267131" cy="1822001"/>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a:extLst>
              <a:ext uri="{FF2B5EF4-FFF2-40B4-BE49-F238E27FC236}">
                <a16:creationId xmlns:a16="http://schemas.microsoft.com/office/drawing/2014/main" id="{C9967378-AC3F-7B94-7624-575D1B5E8423}"/>
              </a:ext>
            </a:extLst>
          </p:cNvPr>
          <p:cNvSpPr/>
          <p:nvPr/>
        </p:nvSpPr>
        <p:spPr>
          <a:xfrm>
            <a:off x="2749998" y="2704598"/>
            <a:ext cx="2267131" cy="1822001"/>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a:extLst>
              <a:ext uri="{FF2B5EF4-FFF2-40B4-BE49-F238E27FC236}">
                <a16:creationId xmlns:a16="http://schemas.microsoft.com/office/drawing/2014/main" id="{9535555A-34D9-6767-743F-F85E1A8175F4}"/>
              </a:ext>
            </a:extLst>
          </p:cNvPr>
          <p:cNvSpPr/>
          <p:nvPr/>
        </p:nvSpPr>
        <p:spPr>
          <a:xfrm>
            <a:off x="5533011" y="2745175"/>
            <a:ext cx="2267131" cy="1822001"/>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DF60C26A-491D-E20B-B3FB-1D5031250F87}"/>
              </a:ext>
            </a:extLst>
          </p:cNvPr>
          <p:cNvSpPr/>
          <p:nvPr/>
        </p:nvSpPr>
        <p:spPr>
          <a:xfrm>
            <a:off x="806206" y="4575916"/>
            <a:ext cx="2267131" cy="1822001"/>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a:extLst>
              <a:ext uri="{FF2B5EF4-FFF2-40B4-BE49-F238E27FC236}">
                <a16:creationId xmlns:a16="http://schemas.microsoft.com/office/drawing/2014/main" id="{F47BAD15-1078-FA24-03CC-7A33597EB1A8}"/>
              </a:ext>
            </a:extLst>
          </p:cNvPr>
          <p:cNvSpPr/>
          <p:nvPr/>
        </p:nvSpPr>
        <p:spPr>
          <a:xfrm>
            <a:off x="7424904" y="4532723"/>
            <a:ext cx="2267131" cy="1822001"/>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21596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2" grpId="0" animBg="1"/>
      <p:bldP spid="44" grpId="0" animBg="1"/>
      <p:bldP spid="46" grpId="0" animBg="1"/>
      <p:bldP spid="47" grpId="0" animBg="1"/>
      <p:bldP spid="48" grpId="0" animBg="1"/>
      <p:bldP spid="49" grpId="0" animBg="1"/>
      <p:bldP spid="50" grpId="0" animBg="1"/>
      <p:bldP spid="5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6409071" cy="508891"/>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 Listen and </a:t>
            </a:r>
            <a:r>
              <a:rPr lang="es-AR" sz="3200" b="1" dirty="0" err="1">
                <a:solidFill>
                  <a:srgbClr val="002060"/>
                </a:solidFill>
                <a:latin typeface="Century Gothic" panose="020B0502020202020204" pitchFamily="34" charset="0"/>
                <a:cs typeface="Arial"/>
                <a:sym typeface="Arial"/>
              </a:rPr>
              <a:t>read</a:t>
            </a:r>
            <a:r>
              <a:rPr lang="es-AR" sz="3200" b="1" dirty="0">
                <a:solidFill>
                  <a:srgbClr val="002060"/>
                </a:solidFill>
                <a:latin typeface="Century Gothic" panose="020B0502020202020204" pitchFamily="34" charset="0"/>
                <a:cs typeface="Arial"/>
                <a:sym typeface="Arial"/>
              </a:rPr>
              <a:t> </a:t>
            </a:r>
            <a:r>
              <a:rPr lang="es-AR" sz="3200" b="1" dirty="0" err="1">
                <a:solidFill>
                  <a:srgbClr val="002060"/>
                </a:solidFill>
                <a:latin typeface="Century Gothic" panose="020B0502020202020204" pitchFamily="34" charset="0"/>
                <a:cs typeface="Arial"/>
                <a:sym typeface="Arial"/>
              </a:rPr>
              <a:t>aloud</a:t>
            </a:r>
            <a:r>
              <a:rPr lang="es-AR" sz="3200" b="1" dirty="0">
                <a:solidFill>
                  <a:srgbClr val="002060"/>
                </a:solidFill>
                <a:latin typeface="Century Gothic" panose="020B0502020202020204" pitchFamily="34" charset="0"/>
                <a:cs typeface="Arial"/>
                <a:sym typeface="Arial"/>
              </a:rPr>
              <a:t>.</a:t>
            </a:r>
            <a:endParaRPr lang="en-GB" sz="3200" dirty="0"/>
          </a:p>
        </p:txBody>
      </p:sp>
      <p:sp>
        <p:nvSpPr>
          <p:cNvPr id="50" name="Google Shape;119;p1">
            <a:extLst>
              <a:ext uri="{FF2B5EF4-FFF2-40B4-BE49-F238E27FC236}">
                <a16:creationId xmlns:a16="http://schemas.microsoft.com/office/drawing/2014/main" id="{A71ACA46-CE7F-4525-A190-BB7A5355194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57" name="CustomShape 3">
            <a:extLst>
              <a:ext uri="{FF2B5EF4-FFF2-40B4-BE49-F238E27FC236}">
                <a16:creationId xmlns:a16="http://schemas.microsoft.com/office/drawing/2014/main" id="{09131A14-3E76-498A-9F9D-3DE465B168BE}"/>
              </a:ext>
            </a:extLst>
          </p:cNvPr>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8" name="Title 4">
            <a:extLst>
              <a:ext uri="{FF2B5EF4-FFF2-40B4-BE49-F238E27FC236}">
                <a16:creationId xmlns:a16="http://schemas.microsoft.com/office/drawing/2014/main" id="{0ABFB058-DBD6-47AC-86A9-CE2815BC126F}"/>
              </a:ext>
            </a:extLst>
          </p:cNvPr>
          <p:cNvSpPr txBox="1">
            <a:spLocks/>
          </p:cNvSpPr>
          <p:nvPr/>
        </p:nvSpPr>
        <p:spPr>
          <a:xfrm>
            <a:off x="10405198" y="1165602"/>
            <a:ext cx="1800180" cy="4949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ea typeface="Calibri"/>
                <a:cs typeface="Calibri"/>
                <a:sym typeface="Calibri"/>
              </a:rPr>
              <a:t>aussprechen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pic>
        <p:nvPicPr>
          <p:cNvPr id="59" name="Picture 58" descr="Icon&#10;&#10;Description automatically generated">
            <a:extLst>
              <a:ext uri="{FF2B5EF4-FFF2-40B4-BE49-F238E27FC236}">
                <a16:creationId xmlns:a16="http://schemas.microsoft.com/office/drawing/2014/main" id="{C40F37C5-3B61-4FD1-B88D-B22874952E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sp>
        <p:nvSpPr>
          <p:cNvPr id="20" name="Speech Bubble: Rectangle with Corners Rounded 19">
            <a:hlinkClick r:id="" action="ppaction://noaction">
              <a:snd r:embed="rId4" name="T1_W2F_5.2.wav"/>
            </a:hlinkClick>
            <a:extLst>
              <a:ext uri="{FF2B5EF4-FFF2-40B4-BE49-F238E27FC236}">
                <a16:creationId xmlns:a16="http://schemas.microsoft.com/office/drawing/2014/main" id="{A4E7E067-9ECA-49B6-8EA3-9966263493FD}"/>
              </a:ext>
            </a:extLst>
          </p:cNvPr>
          <p:cNvSpPr/>
          <p:nvPr/>
        </p:nvSpPr>
        <p:spPr>
          <a:xfrm>
            <a:off x="6120079" y="1118735"/>
            <a:ext cx="3474452" cy="1540701"/>
          </a:xfrm>
          <a:prstGeom prst="wedgeRoundRectCallout">
            <a:avLst>
              <a:gd name="adj1" fmla="val 68046"/>
              <a:gd name="adj2" fmla="val 37212"/>
              <a:gd name="adj3" fmla="val 16667"/>
            </a:avLst>
          </a:prstGeom>
          <a:solidFill>
            <a:srgbClr val="FEFCE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3" name="Title 2">
            <a:hlinkClick r:id="" action="ppaction://noaction">
              <a:snd r:embed="rId4" name="T1_W2F_5.2.wav"/>
            </a:hlinkClick>
            <a:extLst>
              <a:ext uri="{FF2B5EF4-FFF2-40B4-BE49-F238E27FC236}">
                <a16:creationId xmlns:a16="http://schemas.microsoft.com/office/drawing/2014/main" id="{A836EBEE-7088-49EB-ABFE-72792EDA4673}"/>
              </a:ext>
            </a:extLst>
          </p:cNvPr>
          <p:cNvSpPr txBox="1">
            <a:spLocks/>
          </p:cNvSpPr>
          <p:nvPr/>
        </p:nvSpPr>
        <p:spPr>
          <a:xfrm>
            <a:off x="6214808" y="1404417"/>
            <a:ext cx="3379724" cy="1044174"/>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lang="es-AR" sz="3200" b="1" kern="0" dirty="0">
                <a:solidFill>
                  <a:srgbClr val="002060"/>
                </a:solidFill>
                <a:latin typeface="Century Gothic" panose="020B0502020202020204" pitchFamily="34" charset="0"/>
                <a:cs typeface="Arial"/>
                <a:sym typeface="Arial"/>
              </a:rPr>
              <a:t>Ja</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Arial"/>
                <a:sym typeface="Arial"/>
              </a:rPr>
              <a:t>, Frau </a:t>
            </a: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Calibri"/>
                <a:cs typeface="Arial"/>
                <a:sym typeface="Arial"/>
              </a:rPr>
              <a:t>F</a:t>
            </a:r>
            <a:r>
              <a:rPr kumimoji="0" lang="es-AR" sz="3200" b="1" i="0" u="none" strike="noStrike" kern="0" cap="none" spc="0" normalizeH="0" baseline="0" noProof="0" dirty="0" err="1">
                <a:ln>
                  <a:noFill/>
                </a:ln>
                <a:solidFill>
                  <a:srgbClr val="FF0066"/>
                </a:solidFill>
                <a:effectLst/>
                <a:uLnTx/>
                <a:uFillTx/>
                <a:latin typeface="Century Gothic" panose="020B0502020202020204" pitchFamily="34" charset="0"/>
                <a:ea typeface="Calibri"/>
                <a:cs typeface="Arial"/>
                <a:sym typeface="Arial"/>
              </a:rPr>
              <a:t>u</a:t>
            </a: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Calibri"/>
                <a:cs typeface="Arial"/>
                <a:sym typeface="Arial"/>
              </a:rPr>
              <a:t>hre</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Arial"/>
                <a:sym typeface="Arial"/>
              </a:rPr>
              <a:t>, </a:t>
            </a: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Calibri"/>
                <a:cs typeface="Arial"/>
                <a:sym typeface="Arial"/>
              </a:rPr>
              <a:t>sie</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Arial"/>
                <a:sym typeface="Arial"/>
              </a:rPr>
              <a:t> </a:t>
            </a: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Calibri"/>
                <a:cs typeface="Arial"/>
                <a:sym typeface="Arial"/>
              </a:rPr>
              <a:t>ist</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Arial"/>
                <a:sym typeface="Arial"/>
              </a:rPr>
              <a:t> da.</a:t>
            </a:r>
            <a:endParaRPr lang="en-GB" sz="3200" b="1" kern="0" dirty="0">
              <a:solidFill>
                <a:srgbClr val="FF0066"/>
              </a:solidFill>
              <a:latin typeface="Century Gothic" panose="020B0502020202020204" pitchFamily="34" charset="0"/>
              <a:cs typeface="Arial"/>
            </a:endParaRPr>
          </a:p>
        </p:txBody>
      </p:sp>
      <p:sp>
        <p:nvSpPr>
          <p:cNvPr id="24" name="Speech Bubble: Rectangle with Corners Rounded 23">
            <a:hlinkClick r:id="" action="ppaction://noaction">
              <a:snd r:embed="rId5" name="T1_W2F_5.3.wav"/>
            </a:hlinkClick>
            <a:extLst>
              <a:ext uri="{FF2B5EF4-FFF2-40B4-BE49-F238E27FC236}">
                <a16:creationId xmlns:a16="http://schemas.microsoft.com/office/drawing/2014/main" id="{88DF6D11-AB8C-4CFD-B1A0-6C15A7420775}"/>
              </a:ext>
            </a:extLst>
          </p:cNvPr>
          <p:cNvSpPr/>
          <p:nvPr/>
        </p:nvSpPr>
        <p:spPr>
          <a:xfrm>
            <a:off x="5791881" y="3506638"/>
            <a:ext cx="4242148" cy="1540701"/>
          </a:xfrm>
          <a:prstGeom prst="wedgeRoundRectCallout">
            <a:avLst>
              <a:gd name="adj1" fmla="val 68359"/>
              <a:gd name="adj2" fmla="val 39584"/>
              <a:gd name="adj3" fmla="val 16667"/>
            </a:avLst>
          </a:prstGeom>
          <a:solidFill>
            <a:srgbClr val="FEFCE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5" name="Title 2">
            <a:hlinkClick r:id="" action="ppaction://noaction">
              <a:snd r:embed="rId5" name="T1_W2F_5.3.wav"/>
            </a:hlinkClick>
            <a:extLst>
              <a:ext uri="{FF2B5EF4-FFF2-40B4-BE49-F238E27FC236}">
                <a16:creationId xmlns:a16="http://schemas.microsoft.com/office/drawing/2014/main" id="{413B3668-40F4-4C2E-9EF8-1E6903CC062D}"/>
              </a:ext>
            </a:extLst>
          </p:cNvPr>
          <p:cNvSpPr txBox="1">
            <a:spLocks/>
          </p:cNvSpPr>
          <p:nvPr/>
        </p:nvSpPr>
        <p:spPr>
          <a:xfrm>
            <a:off x="5927077" y="3578871"/>
            <a:ext cx="3971755" cy="1352581"/>
          </a:xfrm>
          <a:prstGeom prst="rect">
            <a:avLst/>
          </a:prstGeom>
          <a:noFill/>
          <a:ln>
            <a:noFill/>
          </a:ln>
        </p:spPr>
        <p:txBody>
          <a:bodyPr spcFirstLastPara="1" wrap="square" lIns="91425" tIns="45700" rIns="91425" bIns="45700" anchor="ctr" anchorCtr="0">
            <a:normAutofit fontScale="97500"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3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Arial"/>
                <a:sym typeface="Arial"/>
              </a:rPr>
              <a:t>Hallo</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Arial"/>
                <a:sym typeface="Arial"/>
              </a:rPr>
              <a:t> Frau </a:t>
            </a: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Calibri"/>
                <a:cs typeface="Arial"/>
                <a:sym typeface="Arial"/>
              </a:rPr>
              <a:t>F</a:t>
            </a:r>
            <a:r>
              <a:rPr kumimoji="0" lang="es-AR" sz="3200" b="1" i="0" u="none" strike="noStrike" kern="0" cap="none" spc="0" normalizeH="0" baseline="0" noProof="0" dirty="0" err="1">
                <a:ln>
                  <a:noFill/>
                </a:ln>
                <a:solidFill>
                  <a:srgbClr val="FF0066"/>
                </a:solidFill>
                <a:effectLst/>
                <a:uLnTx/>
                <a:uFillTx/>
                <a:latin typeface="Century Gothic" panose="020B0502020202020204" pitchFamily="34" charset="0"/>
                <a:ea typeface="Calibri"/>
                <a:cs typeface="Arial"/>
                <a:sym typeface="Arial"/>
              </a:rPr>
              <a:t>u</a:t>
            </a: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Calibri"/>
                <a:cs typeface="Arial"/>
                <a:sym typeface="Arial"/>
              </a:rPr>
              <a:t>hre</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Arial"/>
                <a:sym typeface="Arial"/>
              </a:rPr>
              <a:t>, ich bin </a:t>
            </a:r>
            <a:r>
              <a:rPr kumimoji="0" lang="es-AR" sz="3200" b="1" i="0" u="none" strike="noStrike" kern="0" cap="none" spc="0" normalizeH="0" baseline="0" noProof="0" dirty="0" err="1">
                <a:ln>
                  <a:noFill/>
                </a:ln>
                <a:solidFill>
                  <a:srgbClr val="FF0066"/>
                </a:solidFill>
                <a:effectLst/>
                <a:uLnTx/>
                <a:uFillTx/>
                <a:latin typeface="Century Gothic" panose="020B0502020202020204" pitchFamily="34" charset="0"/>
                <a:ea typeface="Calibri"/>
                <a:cs typeface="Arial"/>
                <a:sym typeface="Arial"/>
              </a:rPr>
              <a:t>U</a:t>
            </a: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Calibri"/>
                <a:cs typeface="Arial"/>
                <a:sym typeface="Arial"/>
              </a:rPr>
              <a:t>rs</a:t>
            </a:r>
            <a:r>
              <a:rPr kumimoji="0" lang="es-AR" sz="3200" b="1" i="0" u="none" strike="noStrike" kern="0" cap="none" spc="0" normalizeH="0" baseline="0" noProof="0" dirty="0" err="1">
                <a:ln>
                  <a:noFill/>
                </a:ln>
                <a:solidFill>
                  <a:srgbClr val="FF0066"/>
                </a:solidFill>
                <a:effectLst/>
                <a:uLnTx/>
                <a:uFillTx/>
                <a:latin typeface="Century Gothic" panose="020B0502020202020204" pitchFamily="34" charset="0"/>
                <a:ea typeface="Calibri"/>
                <a:cs typeface="Arial"/>
                <a:sym typeface="Arial"/>
              </a:rPr>
              <a:t>u</a:t>
            </a: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Calibri"/>
                <a:cs typeface="Arial"/>
                <a:sym typeface="Arial"/>
              </a:rPr>
              <a:t>la</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Arial"/>
                <a:sym typeface="Arial"/>
              </a:rPr>
              <a:t>,</a:t>
            </a:r>
            <a:r>
              <a:rPr lang="es-AR" sz="3200" b="1" kern="0" dirty="0">
                <a:solidFill>
                  <a:srgbClr val="FF0066"/>
                </a:solidFill>
                <a:latin typeface="Century Gothic" panose="020B0502020202020204" pitchFamily="34" charset="0"/>
                <a:cs typeface="Arial"/>
                <a:sym typeface="Arial"/>
              </a:rPr>
              <a:t> u</a:t>
            </a: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Calibri"/>
                <a:cs typeface="Arial"/>
                <a:sym typeface="Arial"/>
              </a:rPr>
              <a:t>nd</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Arial"/>
                <a:sym typeface="Arial"/>
              </a:rPr>
              <a:t> ich bin </a:t>
            </a: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Calibri"/>
                <a:cs typeface="Arial"/>
                <a:sym typeface="Arial"/>
              </a:rPr>
              <a:t>auch</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Arial"/>
                <a:sym typeface="Arial"/>
              </a:rPr>
              <a:t> da! </a:t>
            </a:r>
            <a:endParaRPr kumimoji="0" lang="en-GB"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6" name="Speech Bubble: Rectangle with Corners Rounded 25">
            <a:hlinkClick r:id="" action="ppaction://noaction">
              <a:snd r:embed="rId6" name="T1_W2F_5.4.wav"/>
            </a:hlinkClick>
            <a:extLst>
              <a:ext uri="{FF2B5EF4-FFF2-40B4-BE49-F238E27FC236}">
                <a16:creationId xmlns:a16="http://schemas.microsoft.com/office/drawing/2014/main" id="{3A5D9521-70E7-4340-95B1-1DF19784695F}"/>
              </a:ext>
            </a:extLst>
          </p:cNvPr>
          <p:cNvSpPr/>
          <p:nvPr/>
        </p:nvSpPr>
        <p:spPr>
          <a:xfrm>
            <a:off x="2363323" y="4589545"/>
            <a:ext cx="3354905" cy="1540701"/>
          </a:xfrm>
          <a:prstGeom prst="wedgeRoundRectCallout">
            <a:avLst>
              <a:gd name="adj1" fmla="val -67328"/>
              <a:gd name="adj2" fmla="val 28219"/>
              <a:gd name="adj3" fmla="val 16667"/>
            </a:avLst>
          </a:prstGeom>
          <a:solidFill>
            <a:srgbClr val="FFD31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7" name="Title 2">
            <a:hlinkClick r:id="" action="ppaction://noaction">
              <a:snd r:embed="rId6" name="T1_W2F_5.4.wav"/>
            </a:hlinkClick>
            <a:extLst>
              <a:ext uri="{FF2B5EF4-FFF2-40B4-BE49-F238E27FC236}">
                <a16:creationId xmlns:a16="http://schemas.microsoft.com/office/drawing/2014/main" id="{CF87E178-D415-45FB-847F-F3587CF19EFE}"/>
              </a:ext>
            </a:extLst>
          </p:cNvPr>
          <p:cNvSpPr txBox="1">
            <a:spLocks/>
          </p:cNvSpPr>
          <p:nvPr/>
        </p:nvSpPr>
        <p:spPr>
          <a:xfrm>
            <a:off x="2498519" y="4857409"/>
            <a:ext cx="3084512" cy="1044174"/>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Calibri"/>
                <a:cs typeface="Arial"/>
                <a:sym typeface="Arial"/>
              </a:rPr>
              <a:t>Danke</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Arial"/>
                <a:sym typeface="Arial"/>
              </a:rPr>
              <a:t> </a:t>
            </a:r>
            <a:r>
              <a:rPr kumimoji="0" lang="es-AR" sz="3200" b="1" i="0" u="none" strike="noStrike" kern="0" cap="none" spc="0" normalizeH="0" baseline="0" noProof="0" dirty="0" err="1">
                <a:ln>
                  <a:noFill/>
                </a:ln>
                <a:solidFill>
                  <a:srgbClr val="FF0066"/>
                </a:solidFill>
                <a:effectLst/>
                <a:uLnTx/>
                <a:uFillTx/>
                <a:latin typeface="Century Gothic" panose="020B0502020202020204" pitchFamily="34" charset="0"/>
                <a:ea typeface="Calibri"/>
                <a:cs typeface="Arial"/>
                <a:sym typeface="Arial"/>
              </a:rPr>
              <a:t>U</a:t>
            </a: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Calibri"/>
                <a:cs typeface="Arial"/>
                <a:sym typeface="Arial"/>
              </a:rPr>
              <a:t>rs</a:t>
            </a:r>
            <a:r>
              <a:rPr kumimoji="0" lang="es-AR" sz="3200" b="1" i="0" u="none" strike="noStrike" kern="0" cap="none" spc="0" normalizeH="0" baseline="0" noProof="0" dirty="0" err="1">
                <a:ln>
                  <a:noFill/>
                </a:ln>
                <a:solidFill>
                  <a:srgbClr val="FF0066"/>
                </a:solidFill>
                <a:effectLst/>
                <a:uLnTx/>
                <a:uFillTx/>
                <a:latin typeface="Century Gothic" panose="020B0502020202020204" pitchFamily="34" charset="0"/>
                <a:ea typeface="Calibri"/>
                <a:cs typeface="Arial"/>
                <a:sym typeface="Arial"/>
              </a:rPr>
              <a:t>u</a:t>
            </a: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Calibri"/>
                <a:cs typeface="Arial"/>
                <a:sym typeface="Arial"/>
              </a:rPr>
              <a:t>la</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Arial"/>
                <a:sym typeface="Arial"/>
              </a:rPr>
              <a:t>, </a:t>
            </a:r>
          </a:p>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Arial"/>
                <a:sym typeface="Arial"/>
              </a:rPr>
              <a:t>das </a:t>
            </a: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Calibri"/>
                <a:cs typeface="Arial"/>
                <a:sym typeface="Arial"/>
              </a:rPr>
              <a:t>ist</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Arial"/>
                <a:sym typeface="Arial"/>
              </a:rPr>
              <a:t> s</a:t>
            </a:r>
            <a:r>
              <a:rPr kumimoji="0" lang="es-AR" sz="3200" b="1" i="0" u="none" strike="noStrike" kern="0" cap="none" spc="0" normalizeH="0" baseline="0" noProof="0" dirty="0">
                <a:ln>
                  <a:noFill/>
                </a:ln>
                <a:solidFill>
                  <a:srgbClr val="FF0066"/>
                </a:solidFill>
                <a:effectLst/>
                <a:uLnTx/>
                <a:uFillTx/>
                <a:latin typeface="Century Gothic" panose="020B0502020202020204" pitchFamily="34" charset="0"/>
                <a:ea typeface="Calibri"/>
                <a:cs typeface="Arial"/>
                <a:sym typeface="Arial"/>
              </a:rPr>
              <a:t>u</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Arial"/>
                <a:sym typeface="Arial"/>
              </a:rPr>
              <a:t>per! </a:t>
            </a:r>
            <a:endParaRPr kumimoji="0" lang="en-GB"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8" name="Google Shape;152;p2">
            <a:extLst>
              <a:ext uri="{FF2B5EF4-FFF2-40B4-BE49-F238E27FC236}">
                <a16:creationId xmlns:a16="http://schemas.microsoft.com/office/drawing/2014/main" id="{AB5D4F1C-FFAB-4A44-85DD-818133F1014E}"/>
              </a:ext>
            </a:extLst>
          </p:cNvPr>
          <p:cNvSpPr/>
          <p:nvPr/>
        </p:nvSpPr>
        <p:spPr>
          <a:xfrm>
            <a:off x="8035934" y="159574"/>
            <a:ext cx="2369264" cy="596437"/>
          </a:xfrm>
          <a:prstGeom prst="wedgeRoundRectCallout">
            <a:avLst>
              <a:gd name="adj1" fmla="val -9303"/>
              <a:gd name="adj2" fmla="val 6316"/>
              <a:gd name="adj3" fmla="val 16667"/>
            </a:avLst>
          </a:prstGeom>
          <a:solidFill>
            <a:srgbClr val="5FADE4"/>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auch</a:t>
            </a:r>
            <a:r>
              <a:rPr kumimoji="0" lang="en-US"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 also</a:t>
            </a:r>
          </a:p>
        </p:txBody>
      </p:sp>
      <p:pic>
        <p:nvPicPr>
          <p:cNvPr id="16" name="Picture 15" descr="A picture containing text, vector graphics, clipart&#10;&#10;Description automatically generated">
            <a:extLst>
              <a:ext uri="{FF2B5EF4-FFF2-40B4-BE49-F238E27FC236}">
                <a16:creationId xmlns:a16="http://schemas.microsoft.com/office/drawing/2014/main" id="{8C99B23E-74A3-48EA-9092-5A1A2BB2CF3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039" y="1197782"/>
            <a:ext cx="1509049" cy="2092722"/>
          </a:xfrm>
          <a:prstGeom prst="rect">
            <a:avLst/>
          </a:prstGeom>
        </p:spPr>
      </p:pic>
      <p:sp>
        <p:nvSpPr>
          <p:cNvPr id="4" name="Speech Bubble: Rectangle with Corners Rounded 3">
            <a:hlinkClick r:id="" action="ppaction://noaction">
              <a:snd r:embed="rId8" name="T1_W2F_5.1.wav"/>
            </a:hlinkClick>
            <a:extLst>
              <a:ext uri="{FF2B5EF4-FFF2-40B4-BE49-F238E27FC236}">
                <a16:creationId xmlns:a16="http://schemas.microsoft.com/office/drawing/2014/main" id="{40538A80-5BE7-46A6-BA45-FE6AB2119657}"/>
              </a:ext>
            </a:extLst>
          </p:cNvPr>
          <p:cNvSpPr/>
          <p:nvPr/>
        </p:nvSpPr>
        <p:spPr>
          <a:xfrm>
            <a:off x="1626926" y="756011"/>
            <a:ext cx="3764224" cy="1540701"/>
          </a:xfrm>
          <a:prstGeom prst="wedgeRoundRectCallout">
            <a:avLst>
              <a:gd name="adj1" fmla="val -61305"/>
              <a:gd name="adj2" fmla="val 37805"/>
              <a:gd name="adj3" fmla="val 16667"/>
            </a:avLst>
          </a:prstGeom>
          <a:solidFill>
            <a:srgbClr val="FFD319"/>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8" name="Title 2">
            <a:hlinkClick r:id="" action="ppaction://noaction">
              <a:snd r:embed="rId8" name="T1_W2F_5.1.wav"/>
            </a:hlinkClick>
            <a:extLst>
              <a:ext uri="{FF2B5EF4-FFF2-40B4-BE49-F238E27FC236}">
                <a16:creationId xmlns:a16="http://schemas.microsoft.com/office/drawing/2014/main" id="{DEF34E91-063E-431C-B6A6-E4EB2CC7B343}"/>
              </a:ext>
            </a:extLst>
          </p:cNvPr>
          <p:cNvSpPr txBox="1">
            <a:spLocks/>
          </p:cNvSpPr>
          <p:nvPr/>
        </p:nvSpPr>
        <p:spPr>
          <a:xfrm>
            <a:off x="1981411" y="923005"/>
            <a:ext cx="3971755" cy="1345450"/>
          </a:xfrm>
          <a:prstGeom prst="rect">
            <a:avLst/>
          </a:prstGeom>
          <a:noFill/>
          <a:ln>
            <a:noFill/>
          </a:ln>
        </p:spPr>
        <p:txBody>
          <a:bodyPr spcFirstLastPara="1" wrap="square" lIns="91425" tIns="45700" rIns="91425" bIns="45700" anchor="ctr" anchorCtr="0">
            <a:normAutofit fontScale="97500"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Arial"/>
                <a:sym typeface="Arial"/>
              </a:rPr>
              <a:t>Hallo! G</a:t>
            </a:r>
            <a:r>
              <a:rPr lang="es-AR" sz="3200" b="1" kern="0" dirty="0" err="1">
                <a:solidFill>
                  <a:srgbClr val="FF0066"/>
                </a:solidFill>
                <a:latin typeface="Century Gothic" panose="020B0502020202020204" pitchFamily="34" charset="0"/>
                <a:cs typeface="Arial"/>
                <a:sym typeface="Arial"/>
              </a:rPr>
              <a:t>u</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Arial"/>
                <a:sym typeface="Arial"/>
              </a:rPr>
              <a:t>ten </a:t>
            </a: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Calibri"/>
                <a:cs typeface="Arial"/>
                <a:sym typeface="Arial"/>
              </a:rPr>
              <a:t>Morgen</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Arial"/>
                <a:sym typeface="Arial"/>
              </a:rPr>
              <a:t>! </a:t>
            </a:r>
          </a:p>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Calibri"/>
                <a:cs typeface="Arial"/>
                <a:sym typeface="Arial"/>
              </a:rPr>
              <a:t>Ist</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Arial"/>
                <a:sym typeface="Arial"/>
              </a:rPr>
              <a:t> </a:t>
            </a:r>
            <a:r>
              <a:rPr lang="es-AR" sz="3200" b="1" kern="0" dirty="0">
                <a:solidFill>
                  <a:srgbClr val="FF0066"/>
                </a:solidFill>
                <a:latin typeface="Century Gothic" panose="020B0502020202020204" pitchFamily="34" charset="0"/>
                <a:cs typeface="Arial"/>
                <a:sym typeface="Arial"/>
              </a:rPr>
              <a:t>U</a:t>
            </a: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Calibri"/>
                <a:cs typeface="Arial"/>
                <a:sym typeface="Arial"/>
              </a:rPr>
              <a:t>schi</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Arial"/>
                <a:sym typeface="Arial"/>
              </a:rPr>
              <a:t> da? </a:t>
            </a:r>
            <a:endParaRPr kumimoji="0" lang="en-GB"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17" name="Picture 16" descr="A picture containing text, vector graphics, clipart&#10;&#10;Description automatically generated">
            <a:extLst>
              <a:ext uri="{FF2B5EF4-FFF2-40B4-BE49-F238E27FC236}">
                <a16:creationId xmlns:a16="http://schemas.microsoft.com/office/drawing/2014/main" id="{67DF96A1-E18B-4CB5-B298-F3D3DF7956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8636" y="4528773"/>
            <a:ext cx="1509049" cy="2092722"/>
          </a:xfrm>
          <a:prstGeom prst="rect">
            <a:avLst/>
          </a:prstGeom>
        </p:spPr>
      </p:pic>
      <p:grpSp>
        <p:nvGrpSpPr>
          <p:cNvPr id="19" name="Group 18">
            <a:extLst>
              <a:ext uri="{FF2B5EF4-FFF2-40B4-BE49-F238E27FC236}">
                <a16:creationId xmlns:a16="http://schemas.microsoft.com/office/drawing/2014/main" id="{D13FA66A-7886-43A4-BE6C-9C94CDFC2514}"/>
              </a:ext>
            </a:extLst>
          </p:cNvPr>
          <p:cNvGrpSpPr/>
          <p:nvPr/>
        </p:nvGrpSpPr>
        <p:grpSpPr>
          <a:xfrm>
            <a:off x="10042790" y="1563568"/>
            <a:ext cx="1963080" cy="2023178"/>
            <a:chOff x="8239949" y="258660"/>
            <a:chExt cx="1963080" cy="2023178"/>
          </a:xfrm>
        </p:grpSpPr>
        <p:pic>
          <p:nvPicPr>
            <p:cNvPr id="21" name="Google Shape;271;p11">
              <a:extLst>
                <a:ext uri="{FF2B5EF4-FFF2-40B4-BE49-F238E27FC236}">
                  <a16:creationId xmlns:a16="http://schemas.microsoft.com/office/drawing/2014/main" id="{A9350790-79AA-4760-9688-3D993B9B44EC}"/>
                </a:ext>
              </a:extLst>
            </p:cNvPr>
            <p:cNvPicPr/>
            <p:nvPr/>
          </p:nvPicPr>
          <p:blipFill>
            <a:blip r:embed="rId9"/>
            <a:stretch/>
          </p:blipFill>
          <p:spPr>
            <a:xfrm>
              <a:off x="8239949" y="258660"/>
              <a:ext cx="1963080" cy="1974960"/>
            </a:xfrm>
            <a:prstGeom prst="rect">
              <a:avLst/>
            </a:prstGeom>
            <a:ln>
              <a:noFill/>
            </a:ln>
          </p:spPr>
        </p:pic>
        <p:sp>
          <p:nvSpPr>
            <p:cNvPr id="22" name="CustomShape 4">
              <a:extLst>
                <a:ext uri="{FF2B5EF4-FFF2-40B4-BE49-F238E27FC236}">
                  <a16:creationId xmlns:a16="http://schemas.microsoft.com/office/drawing/2014/main" id="{58133191-4480-4E85-979B-7C694943E445}"/>
                </a:ext>
              </a:extLst>
            </p:cNvPr>
            <p:cNvSpPr/>
            <p:nvPr/>
          </p:nvSpPr>
          <p:spPr>
            <a:xfrm>
              <a:off x="8470758" y="1641758"/>
              <a:ext cx="1468635" cy="640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1" normalizeH="0" baseline="0" noProof="0" dirty="0">
                  <a:ln>
                    <a:noFill/>
                  </a:ln>
                  <a:solidFill>
                    <a:srgbClr val="1F3864"/>
                  </a:solidFill>
                  <a:effectLst/>
                  <a:uLnTx/>
                  <a:uFillTx/>
                  <a:latin typeface="Century Gothic"/>
                  <a:ea typeface="Century Gothic"/>
                  <a:cs typeface="+mn-cs"/>
                </a:rPr>
                <a:t>Susie</a:t>
              </a:r>
              <a:endParaRPr kumimoji="0" lang="en-GB" sz="3600" b="0" i="0" u="none" strike="noStrike" kern="1200" cap="none" spc="-1" normalizeH="0" baseline="0" noProof="0" dirty="0">
                <a:ln>
                  <a:noFill/>
                </a:ln>
                <a:solidFill>
                  <a:prstClr val="black"/>
                </a:solidFill>
                <a:effectLst/>
                <a:uLnTx/>
                <a:uFillTx/>
                <a:latin typeface="Arial"/>
                <a:ea typeface="+mn-ea"/>
                <a:cs typeface="+mn-cs"/>
              </a:endParaRPr>
            </a:p>
          </p:txBody>
        </p:sp>
      </p:grpSp>
      <p:grpSp>
        <p:nvGrpSpPr>
          <p:cNvPr id="29" name="Group 28">
            <a:extLst>
              <a:ext uri="{FF2B5EF4-FFF2-40B4-BE49-F238E27FC236}">
                <a16:creationId xmlns:a16="http://schemas.microsoft.com/office/drawing/2014/main" id="{52A0338E-8723-4B07-9066-1FF3D4B399A0}"/>
              </a:ext>
            </a:extLst>
          </p:cNvPr>
          <p:cNvGrpSpPr/>
          <p:nvPr/>
        </p:nvGrpSpPr>
        <p:grpSpPr>
          <a:xfrm>
            <a:off x="10034028" y="4556791"/>
            <a:ext cx="1963080" cy="2055970"/>
            <a:chOff x="8239949" y="258660"/>
            <a:chExt cx="1963080" cy="2055970"/>
          </a:xfrm>
        </p:grpSpPr>
        <p:pic>
          <p:nvPicPr>
            <p:cNvPr id="30" name="Google Shape;271;p11">
              <a:extLst>
                <a:ext uri="{FF2B5EF4-FFF2-40B4-BE49-F238E27FC236}">
                  <a16:creationId xmlns:a16="http://schemas.microsoft.com/office/drawing/2014/main" id="{5360F618-7E37-45E0-910A-D4424162DAF8}"/>
                </a:ext>
              </a:extLst>
            </p:cNvPr>
            <p:cNvPicPr/>
            <p:nvPr/>
          </p:nvPicPr>
          <p:blipFill>
            <a:blip r:embed="rId9"/>
            <a:stretch/>
          </p:blipFill>
          <p:spPr>
            <a:xfrm>
              <a:off x="8239949" y="258660"/>
              <a:ext cx="1963080" cy="1974960"/>
            </a:xfrm>
            <a:prstGeom prst="rect">
              <a:avLst/>
            </a:prstGeom>
            <a:ln>
              <a:noFill/>
            </a:ln>
          </p:spPr>
        </p:pic>
        <p:sp>
          <p:nvSpPr>
            <p:cNvPr id="31" name="CustomShape 4">
              <a:extLst>
                <a:ext uri="{FF2B5EF4-FFF2-40B4-BE49-F238E27FC236}">
                  <a16:creationId xmlns:a16="http://schemas.microsoft.com/office/drawing/2014/main" id="{9AB0DC1B-D397-4C85-B8E0-6546215772F0}"/>
                </a:ext>
              </a:extLst>
            </p:cNvPr>
            <p:cNvSpPr/>
            <p:nvPr/>
          </p:nvSpPr>
          <p:spPr>
            <a:xfrm>
              <a:off x="8340965" y="1674550"/>
              <a:ext cx="1761047" cy="640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1" normalizeH="0" baseline="0" noProof="0" dirty="0">
                  <a:ln>
                    <a:noFill/>
                  </a:ln>
                  <a:solidFill>
                    <a:srgbClr val="1F3864"/>
                  </a:solidFill>
                  <a:effectLst/>
                  <a:uLnTx/>
                  <a:uFillTx/>
                  <a:latin typeface="Century Gothic"/>
                  <a:ea typeface="Century Gothic"/>
                  <a:cs typeface="+mn-cs"/>
                </a:rPr>
                <a:t>Ursula</a:t>
              </a:r>
              <a:endParaRPr kumimoji="0" lang="en-GB" sz="3600" b="0" i="0" u="none" strike="noStrike" kern="1200" cap="none" spc="-1" normalizeH="0" baseline="0" noProof="0" dirty="0">
                <a:ln>
                  <a:noFill/>
                </a:ln>
                <a:solidFill>
                  <a:prstClr val="black"/>
                </a:solidFill>
                <a:effectLst/>
                <a:uLnTx/>
                <a:uFillTx/>
                <a:latin typeface="Arial"/>
                <a:ea typeface="+mn-ea"/>
                <a:cs typeface="+mn-cs"/>
              </a:endParaRPr>
            </a:p>
          </p:txBody>
        </p:sp>
      </p:grpSp>
    </p:spTree>
    <p:extLst>
      <p:ext uri="{BB962C8B-B14F-4D97-AF65-F5344CB8AC3E}">
        <p14:creationId xmlns:p14="http://schemas.microsoft.com/office/powerpoint/2010/main" val="1546596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2434389" cy="508891"/>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4</a:t>
            </a:r>
            <a:endParaRPr lang="en-GB" sz="3200" dirty="0"/>
          </a:p>
        </p:txBody>
      </p:sp>
      <p:sp>
        <p:nvSpPr>
          <p:cNvPr id="50" name="Google Shape;119;p1">
            <a:extLst>
              <a:ext uri="{FF2B5EF4-FFF2-40B4-BE49-F238E27FC236}">
                <a16:creationId xmlns:a16="http://schemas.microsoft.com/office/drawing/2014/main" id="{A71ACA46-CE7F-4525-A190-BB7A5355194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9" name="CustomShape 7">
            <a:extLst>
              <a:ext uri="{FF2B5EF4-FFF2-40B4-BE49-F238E27FC236}">
                <a16:creationId xmlns:a16="http://schemas.microsoft.com/office/drawing/2014/main" id="{3204DA4B-3D1D-4984-A13F-17B54A681E0D}"/>
              </a:ext>
            </a:extLst>
          </p:cNvPr>
          <p:cNvSpPr/>
          <p:nvPr/>
        </p:nvSpPr>
        <p:spPr>
          <a:xfrm>
            <a:off x="644541" y="908985"/>
            <a:ext cx="8969694" cy="70485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 normalizeH="0" baseline="0" noProof="0" dirty="0">
                <a:ln>
                  <a:noFill/>
                </a:ln>
                <a:solidFill>
                  <a:srgbClr val="002060"/>
                </a:solidFill>
                <a:effectLst/>
                <a:uLnTx/>
                <a:uFillTx/>
                <a:latin typeface="Century Gothic"/>
                <a:ea typeface="Century Gothic"/>
                <a:cs typeface="+mn-cs"/>
              </a:rPr>
              <a:t>Remember that in English we swap ‘I am ‘ to ‘Am I’ to make a yes/no question:</a:t>
            </a:r>
            <a:endParaRPr kumimoji="0" lang="en-GB" sz="2800" b="0" i="0" u="none" strike="noStrike" kern="1200" cap="none" spc="-1" normalizeH="0" baseline="0" noProof="0" dirty="0">
              <a:ln>
                <a:noFill/>
              </a:ln>
              <a:solidFill>
                <a:prstClr val="black"/>
              </a:solidFill>
              <a:effectLst/>
              <a:uLnTx/>
              <a:uFillTx/>
              <a:latin typeface="Arial"/>
              <a:ea typeface="+mn-ea"/>
              <a:cs typeface="+mn-cs"/>
            </a:endParaRPr>
          </a:p>
        </p:txBody>
      </p:sp>
      <p:sp>
        <p:nvSpPr>
          <p:cNvPr id="21" name="CustomShape 6">
            <a:hlinkClick r:id="" action="ppaction://noaction">
              <a:snd r:embed="rId4" name="T1_W2F_6.1.wav"/>
            </a:hlinkClick>
            <a:extLst>
              <a:ext uri="{FF2B5EF4-FFF2-40B4-BE49-F238E27FC236}">
                <a16:creationId xmlns:a16="http://schemas.microsoft.com/office/drawing/2014/main" id="{DC2280F2-95A9-4874-A75B-9B0CF9D264F7}"/>
              </a:ext>
            </a:extLst>
          </p:cNvPr>
          <p:cNvSpPr/>
          <p:nvPr/>
        </p:nvSpPr>
        <p:spPr>
          <a:xfrm>
            <a:off x="2861994" y="11811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cs typeface="+mn-cs"/>
              </a:rPr>
              <a:t>Bin ich </a:t>
            </a:r>
            <a:r>
              <a:rPr kumimoji="0" lang="en-GB" sz="2800" b="1" i="0" u="none" strike="noStrike" kern="1200" cap="none" spc="-1" normalizeH="0" baseline="0" noProof="0" dirty="0" err="1">
                <a:ln>
                  <a:noFill/>
                </a:ln>
                <a:solidFill>
                  <a:srgbClr val="002060"/>
                </a:solidFill>
                <a:effectLst/>
                <a:uLnTx/>
                <a:uFillTx/>
                <a:latin typeface="Century gothic"/>
                <a:ea typeface="Century Gothic"/>
                <a:cs typeface="+mn-cs"/>
              </a:rPr>
              <a:t>Uli</a:t>
            </a:r>
            <a:r>
              <a:rPr kumimoji="0" lang="en-GB" sz="2800" b="1" i="0" u="none" strike="noStrike" kern="1200" cap="none" spc="-1" normalizeH="0" baseline="0" noProof="0" dirty="0">
                <a:ln>
                  <a:noFill/>
                </a:ln>
                <a:solidFill>
                  <a:srgbClr val="002060"/>
                </a:solidFill>
                <a:effectLst/>
                <a:uLnTx/>
                <a:uFillTx/>
                <a:latin typeface="Century gothic"/>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a:ea typeface="+mn-ea"/>
              <a:cs typeface="+mn-cs"/>
            </a:endParaRPr>
          </a:p>
        </p:txBody>
      </p:sp>
      <p:pic>
        <p:nvPicPr>
          <p:cNvPr id="54" name="Google Shape;170;p8">
            <a:extLst>
              <a:ext uri="{FF2B5EF4-FFF2-40B4-BE49-F238E27FC236}">
                <a16:creationId xmlns:a16="http://schemas.microsoft.com/office/drawing/2014/main" id="{9151E887-AD39-4F43-80F0-5C3EC48D74F5}"/>
              </a:ext>
            </a:extLst>
          </p:cNvPr>
          <p:cNvPicPr/>
          <p:nvPr/>
        </p:nvPicPr>
        <p:blipFill>
          <a:blip r:embed="rId5"/>
          <a:stretch/>
        </p:blipFill>
        <p:spPr>
          <a:xfrm>
            <a:off x="10797758" y="189061"/>
            <a:ext cx="1190434" cy="1088269"/>
          </a:xfrm>
          <a:prstGeom prst="rect">
            <a:avLst/>
          </a:prstGeom>
          <a:ln>
            <a:noFill/>
          </a:ln>
        </p:spPr>
      </p:pic>
      <p:sp>
        <p:nvSpPr>
          <p:cNvPr id="55" name="Rectangle 54">
            <a:extLst>
              <a:ext uri="{FF2B5EF4-FFF2-40B4-BE49-F238E27FC236}">
                <a16:creationId xmlns:a16="http://schemas.microsoft.com/office/drawing/2014/main" id="{7C3A5505-3ED1-4EAA-AD49-7F741F141A46}"/>
              </a:ext>
            </a:extLst>
          </p:cNvPr>
          <p:cNvSpPr/>
          <p:nvPr/>
        </p:nvSpPr>
        <p:spPr>
          <a:xfrm>
            <a:off x="451984" y="2300988"/>
            <a:ext cx="324402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I am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Uli</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59" name="Rectangle 58">
            <a:extLst>
              <a:ext uri="{FF2B5EF4-FFF2-40B4-BE49-F238E27FC236}">
                <a16:creationId xmlns:a16="http://schemas.microsoft.com/office/drawing/2014/main" id="{7443AC61-77BD-4294-913D-9F964B6FDC47}"/>
              </a:ext>
            </a:extLst>
          </p:cNvPr>
          <p:cNvSpPr/>
          <p:nvPr/>
        </p:nvSpPr>
        <p:spPr>
          <a:xfrm>
            <a:off x="4612980" y="2331558"/>
            <a:ext cx="324402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Am I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Uli</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60" name="Arrow: Right 59">
            <a:extLst>
              <a:ext uri="{FF2B5EF4-FFF2-40B4-BE49-F238E27FC236}">
                <a16:creationId xmlns:a16="http://schemas.microsoft.com/office/drawing/2014/main" id="{F131B7F7-DF75-4367-8E28-4ED13152FE1F}"/>
              </a:ext>
            </a:extLst>
          </p:cNvPr>
          <p:cNvSpPr/>
          <p:nvPr/>
        </p:nvSpPr>
        <p:spPr>
          <a:xfrm>
            <a:off x="3273954" y="2423271"/>
            <a:ext cx="844112" cy="354391"/>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1" name="Arrow: Right 60">
            <a:extLst>
              <a:ext uri="{FF2B5EF4-FFF2-40B4-BE49-F238E27FC236}">
                <a16:creationId xmlns:a16="http://schemas.microsoft.com/office/drawing/2014/main" id="{85E50C63-AE5D-441D-B469-40247FF42A65}"/>
              </a:ext>
            </a:extLst>
          </p:cNvPr>
          <p:cNvSpPr/>
          <p:nvPr/>
        </p:nvSpPr>
        <p:spPr>
          <a:xfrm>
            <a:off x="3273954" y="4082899"/>
            <a:ext cx="844112" cy="354391"/>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2" name="Rectangle 61">
            <a:extLst>
              <a:ext uri="{FF2B5EF4-FFF2-40B4-BE49-F238E27FC236}">
                <a16:creationId xmlns:a16="http://schemas.microsoft.com/office/drawing/2014/main" id="{E2F7E50E-7AA4-4726-94D8-504FDA046E39}"/>
              </a:ext>
            </a:extLst>
          </p:cNvPr>
          <p:cNvSpPr/>
          <p:nvPr/>
        </p:nvSpPr>
        <p:spPr>
          <a:xfrm>
            <a:off x="4549524" y="3995005"/>
            <a:ext cx="324402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Bin ich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Uli</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68" name="Google Shape;180;p8">
            <a:extLst>
              <a:ext uri="{FF2B5EF4-FFF2-40B4-BE49-F238E27FC236}">
                <a16:creationId xmlns:a16="http://schemas.microsoft.com/office/drawing/2014/main" id="{7E6B3DD0-01EB-4375-B52E-EAA8AF6D2365}"/>
              </a:ext>
            </a:extLst>
          </p:cNvPr>
          <p:cNvPicPr/>
          <p:nvPr/>
        </p:nvPicPr>
        <p:blipFill>
          <a:blip r:embed="rId6"/>
          <a:stretch/>
        </p:blipFill>
        <p:spPr>
          <a:xfrm>
            <a:off x="7446514" y="3889749"/>
            <a:ext cx="347036" cy="628476"/>
          </a:xfrm>
          <a:prstGeom prst="rect">
            <a:avLst/>
          </a:prstGeom>
          <a:ln>
            <a:noFill/>
          </a:ln>
        </p:spPr>
      </p:pic>
      <p:pic>
        <p:nvPicPr>
          <p:cNvPr id="70" name="Google Shape;180;p8">
            <a:extLst>
              <a:ext uri="{FF2B5EF4-FFF2-40B4-BE49-F238E27FC236}">
                <a16:creationId xmlns:a16="http://schemas.microsoft.com/office/drawing/2014/main" id="{3AEFF36F-2D53-4ED7-9AE2-D971BA22B9A5}"/>
              </a:ext>
            </a:extLst>
          </p:cNvPr>
          <p:cNvPicPr/>
          <p:nvPr/>
        </p:nvPicPr>
        <p:blipFill>
          <a:blip r:embed="rId6"/>
          <a:stretch/>
        </p:blipFill>
        <p:spPr>
          <a:xfrm>
            <a:off x="7320686" y="2369606"/>
            <a:ext cx="347036" cy="628476"/>
          </a:xfrm>
          <a:prstGeom prst="rect">
            <a:avLst/>
          </a:prstGeom>
          <a:ln>
            <a:noFill/>
          </a:ln>
        </p:spPr>
      </p:pic>
      <p:sp>
        <p:nvSpPr>
          <p:cNvPr id="71" name="Rectangle 70">
            <a:extLst>
              <a:ext uri="{FF2B5EF4-FFF2-40B4-BE49-F238E27FC236}">
                <a16:creationId xmlns:a16="http://schemas.microsoft.com/office/drawing/2014/main" id="{F0257189-6562-40EA-9EF8-2E38D663ADF5}"/>
              </a:ext>
            </a:extLst>
          </p:cNvPr>
          <p:cNvSpPr/>
          <p:nvPr/>
        </p:nvSpPr>
        <p:spPr>
          <a:xfrm>
            <a:off x="422179" y="3970207"/>
            <a:ext cx="2945088"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Ich bin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Uli</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72" name="Rectangle 71">
            <a:extLst>
              <a:ext uri="{FF2B5EF4-FFF2-40B4-BE49-F238E27FC236}">
                <a16:creationId xmlns:a16="http://schemas.microsoft.com/office/drawing/2014/main" id="{58F29D25-5E2F-4C2D-91F4-DD78F3C74262}"/>
              </a:ext>
            </a:extLst>
          </p:cNvPr>
          <p:cNvSpPr/>
          <p:nvPr/>
        </p:nvSpPr>
        <p:spPr>
          <a:xfrm>
            <a:off x="784320" y="2946491"/>
            <a:ext cx="1140768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In German we do the same:</a:t>
            </a:r>
            <a:endParaRPr kumimoji="0" lang="en-GB" sz="1800" b="0" i="0" u="none" strike="noStrike" kern="1200" cap="none" spc="0" normalizeH="0" baseline="0" noProof="0" dirty="0">
              <a:ln>
                <a:noFill/>
              </a:ln>
              <a:solidFill>
                <a:srgbClr val="002060"/>
              </a:solidFill>
              <a:effectLst/>
              <a:uLnTx/>
              <a:uFillTx/>
              <a:latin typeface="Arial"/>
              <a:ea typeface="+mn-ea"/>
              <a:cs typeface="+mn-cs"/>
            </a:endParaRPr>
          </a:p>
        </p:txBody>
      </p:sp>
    </p:spTree>
    <p:extLst>
      <p:ext uri="{BB962C8B-B14F-4D97-AF65-F5344CB8AC3E}">
        <p14:creationId xmlns:p14="http://schemas.microsoft.com/office/powerpoint/2010/main" val="167685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T1_W2F_6.2.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T1_W2F_6.1.wav"/>
                                        </p:tgtEl>
                                      </p:cMediaNode>
                                    </p:audio>
                                  </p:subTnLst>
                                </p:cTn>
                              </p:par>
                              <p:par>
                                <p:cTn id="29" presetID="1" presetClass="entr" presetSubtype="0" fill="hold" nodeType="withEffect">
                                  <p:stCondLst>
                                    <p:cond delay="0"/>
                                  </p:stCondLst>
                                  <p:childTnLst>
                                    <p:set>
                                      <p:cBhvr>
                                        <p:cTn id="30"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9" grpId="0"/>
      <p:bldP spid="60" grpId="0" animBg="1"/>
      <p:bldP spid="61" grpId="0" animBg="1"/>
      <p:bldP spid="62" grpId="0"/>
      <p:bldP spid="71" grpId="0"/>
      <p:bldP spid="7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Table 3">
            <a:extLst>
              <a:ext uri="{FF2B5EF4-FFF2-40B4-BE49-F238E27FC236}">
                <a16:creationId xmlns:a16="http://schemas.microsoft.com/office/drawing/2014/main" id="{A6FF449C-B184-4D9F-94F8-5273B40F9B36}"/>
              </a:ext>
            </a:extLst>
          </p:cNvPr>
          <p:cNvGraphicFramePr>
            <a:graphicFrameLocks noGrp="1"/>
          </p:cNvGraphicFramePr>
          <p:nvPr>
            <p:extLst>
              <p:ext uri="{D42A27DB-BD31-4B8C-83A1-F6EECF244321}">
                <p14:modId xmlns:p14="http://schemas.microsoft.com/office/powerpoint/2010/main" val="1904927191"/>
              </p:ext>
            </p:extLst>
          </p:nvPr>
        </p:nvGraphicFramePr>
        <p:xfrm>
          <a:off x="287606" y="1168324"/>
          <a:ext cx="10600788" cy="5533276"/>
        </p:xfrm>
        <a:graphic>
          <a:graphicData uri="http://schemas.openxmlformats.org/drawingml/2006/table">
            <a:tbl>
              <a:tblPr firstRow="1" bandRow="1">
                <a:tableStyleId>{5940675A-B579-460E-94D1-54222C63F5DA}</a:tableStyleId>
              </a:tblPr>
              <a:tblGrid>
                <a:gridCol w="2650197">
                  <a:extLst>
                    <a:ext uri="{9D8B030D-6E8A-4147-A177-3AD203B41FA5}">
                      <a16:colId xmlns:a16="http://schemas.microsoft.com/office/drawing/2014/main" val="2134240432"/>
                    </a:ext>
                  </a:extLst>
                </a:gridCol>
                <a:gridCol w="2650197">
                  <a:extLst>
                    <a:ext uri="{9D8B030D-6E8A-4147-A177-3AD203B41FA5}">
                      <a16:colId xmlns:a16="http://schemas.microsoft.com/office/drawing/2014/main" val="1848928950"/>
                    </a:ext>
                  </a:extLst>
                </a:gridCol>
                <a:gridCol w="2650197">
                  <a:extLst>
                    <a:ext uri="{9D8B030D-6E8A-4147-A177-3AD203B41FA5}">
                      <a16:colId xmlns:a16="http://schemas.microsoft.com/office/drawing/2014/main" val="1980577298"/>
                    </a:ext>
                  </a:extLst>
                </a:gridCol>
                <a:gridCol w="2650197">
                  <a:extLst>
                    <a:ext uri="{9D8B030D-6E8A-4147-A177-3AD203B41FA5}">
                      <a16:colId xmlns:a16="http://schemas.microsoft.com/office/drawing/2014/main" val="3173914660"/>
                    </a:ext>
                  </a:extLst>
                </a:gridCol>
              </a:tblGrid>
              <a:tr h="1383319">
                <a:tc>
                  <a:txBody>
                    <a:bodyPr/>
                    <a:lstStyle/>
                    <a:p>
                      <a:pPr algn="ctr"/>
                      <a:r>
                        <a:rPr lang="en-GB" sz="3200" dirty="0">
                          <a:solidFill>
                            <a:srgbClr val="002060"/>
                          </a:solidFill>
                          <a:latin typeface="Century Gothic" panose="020B0502020202020204" pitchFamily="34" charset="0"/>
                          <a:hlinkClick r:id="" action="ppaction://noaction">
                            <a:snd r:embed="rId3" name="T1_W2F_7.4.wav"/>
                            <a:extLst>
                              <a:ext uri="{A12FA001-AC4F-418D-AE19-62706E023703}">
                                <ahyp:hlinkClr xmlns:ahyp="http://schemas.microsoft.com/office/drawing/2018/hyperlinkcolor" val="tx"/>
                              </a:ext>
                            </a:extLst>
                          </a:hlinkClick>
                        </a:rPr>
                        <a:t>Bruno</a:t>
                      </a:r>
                      <a:endParaRPr lang="en-GB" sz="3200" dirty="0">
                        <a:solidFill>
                          <a:srgbClr val="002060"/>
                        </a:solidFill>
                        <a:latin typeface="Century Gothic" panose="020B0502020202020204" pitchFamily="34" charset="0"/>
                      </a:endParaRPr>
                    </a:p>
                  </a:txBody>
                  <a:tcPr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3200" dirty="0" err="1">
                          <a:solidFill>
                            <a:srgbClr val="002060"/>
                          </a:solidFill>
                          <a:latin typeface="Century Gothic" panose="020B0502020202020204" pitchFamily="34" charset="0"/>
                          <a:hlinkClick r:id="" action="ppaction://noaction">
                            <a:snd r:embed="rId4" name="T1_W2F_7.5.wav"/>
                            <a:extLst>
                              <a:ext uri="{A12FA001-AC4F-418D-AE19-62706E023703}">
                                <ahyp:hlinkClr xmlns:ahyp="http://schemas.microsoft.com/office/drawing/2018/hyperlinkcolor" val="tx"/>
                              </a:ext>
                            </a:extLst>
                          </a:hlinkClick>
                        </a:rPr>
                        <a:t>Imamu</a:t>
                      </a:r>
                      <a:endParaRPr lang="en-GB" sz="3200" dirty="0">
                        <a:solidFill>
                          <a:srgbClr val="002060"/>
                        </a:solidFill>
                        <a:latin typeface="Century Gothic" panose="020B0502020202020204" pitchFamily="34" charset="0"/>
                      </a:endParaRPr>
                    </a:p>
                  </a:txBody>
                  <a:tcPr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3200" dirty="0">
                          <a:solidFill>
                            <a:srgbClr val="002060"/>
                          </a:solidFill>
                          <a:latin typeface="Century Gothic" panose="020B0502020202020204" pitchFamily="34" charset="0"/>
                          <a:hlinkClick r:id="" action="ppaction://noaction">
                            <a:snd r:embed="rId5" name="T1_W2F_7.6.wav"/>
                            <a:extLst>
                              <a:ext uri="{A12FA001-AC4F-418D-AE19-62706E023703}">
                                <ahyp:hlinkClr xmlns:ahyp="http://schemas.microsoft.com/office/drawing/2018/hyperlinkcolor" val="tx"/>
                              </a:ext>
                            </a:extLst>
                          </a:hlinkClick>
                        </a:rPr>
                        <a:t>Ulrike</a:t>
                      </a:r>
                      <a:endParaRPr lang="en-GB" sz="3200" dirty="0">
                        <a:solidFill>
                          <a:srgbClr val="002060"/>
                        </a:solidFill>
                        <a:latin typeface="Century Gothic" panose="020B0502020202020204" pitchFamily="34" charset="0"/>
                      </a:endParaRPr>
                    </a:p>
                  </a:txBody>
                  <a:tcPr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3200" dirty="0" err="1">
                          <a:solidFill>
                            <a:srgbClr val="002060"/>
                          </a:solidFill>
                          <a:latin typeface="Century Gothic" panose="020B0502020202020204" pitchFamily="34" charset="0"/>
                          <a:hlinkClick r:id="" action="ppaction://noaction">
                            <a:snd r:embed="rId6" name="T1_W2F_7.7.wav"/>
                            <a:extLst>
                              <a:ext uri="{A12FA001-AC4F-418D-AE19-62706E023703}">
                                <ahyp:hlinkClr xmlns:ahyp="http://schemas.microsoft.com/office/drawing/2018/hyperlinkcolor" val="tx"/>
                              </a:ext>
                            </a:extLst>
                          </a:hlinkClick>
                        </a:rPr>
                        <a:t>Trude</a:t>
                      </a:r>
                      <a:endParaRPr lang="en-GB" sz="3200" dirty="0">
                        <a:solidFill>
                          <a:srgbClr val="002060"/>
                        </a:solidFill>
                        <a:latin typeface="Century Gothic" panose="020B0502020202020204" pitchFamily="34" charset="0"/>
                      </a:endParaRPr>
                    </a:p>
                  </a:txBody>
                  <a:tcPr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16788699"/>
                  </a:ext>
                </a:extLst>
              </a:tr>
              <a:tr h="1383319">
                <a:tc>
                  <a:txBody>
                    <a:bodyPr/>
                    <a:lstStyle/>
                    <a:p>
                      <a:pPr algn="ctr"/>
                      <a:r>
                        <a:rPr lang="en-US" sz="3200" dirty="0" err="1">
                          <a:solidFill>
                            <a:srgbClr val="002060"/>
                          </a:solidFill>
                          <a:latin typeface="Century Gothic" panose="020B0502020202020204" pitchFamily="34" charset="0"/>
                          <a:hlinkClick r:id="" action="ppaction://noaction">
                            <a:snd r:embed="rId7" name="T1_W2F_7.8.wav"/>
                            <a:extLst>
                              <a:ext uri="{A12FA001-AC4F-418D-AE19-62706E023703}">
                                <ahyp:hlinkClr xmlns:ahyp="http://schemas.microsoft.com/office/drawing/2018/hyperlinkcolor" val="tx"/>
                              </a:ext>
                            </a:extLst>
                          </a:hlinkClick>
                        </a:rPr>
                        <a:t>Ursel</a:t>
                      </a:r>
                      <a:endParaRPr lang="en-GB" sz="3200" dirty="0">
                        <a:solidFill>
                          <a:srgbClr val="002060"/>
                        </a:solidFill>
                        <a:latin typeface="Century Gothic" panose="020B0502020202020204" pitchFamily="34" charset="0"/>
                      </a:endParaRPr>
                    </a:p>
                  </a:txBody>
                  <a:tcPr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3200" dirty="0">
                          <a:solidFill>
                            <a:srgbClr val="002060"/>
                          </a:solidFill>
                          <a:latin typeface="Century Gothic" panose="020B0502020202020204" pitchFamily="34" charset="0"/>
                          <a:hlinkClick r:id="" action="ppaction://noaction">
                            <a:snd r:embed="rId8" name="T1_W2F_7.9.wav"/>
                            <a:extLst>
                              <a:ext uri="{A12FA001-AC4F-418D-AE19-62706E023703}">
                                <ahyp:hlinkClr xmlns:ahyp="http://schemas.microsoft.com/office/drawing/2018/hyperlinkcolor" val="tx"/>
                              </a:ext>
                            </a:extLst>
                          </a:hlinkClick>
                        </a:rPr>
                        <a:t>Ulla</a:t>
                      </a:r>
                      <a:endParaRPr lang="en-GB" sz="3200" dirty="0">
                        <a:solidFill>
                          <a:srgbClr val="002060"/>
                        </a:solidFill>
                        <a:latin typeface="Century Gothic" panose="020B0502020202020204" pitchFamily="34" charset="0"/>
                      </a:endParaRPr>
                    </a:p>
                  </a:txBody>
                  <a:tcPr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3200" dirty="0">
                          <a:solidFill>
                            <a:srgbClr val="002060"/>
                          </a:solidFill>
                          <a:latin typeface="Century Gothic" panose="020B0502020202020204" pitchFamily="34" charset="0"/>
                          <a:hlinkClick r:id="" action="ppaction://noaction">
                            <a:snd r:embed="rId9" name="T1_W2F_7.10.wav"/>
                            <a:extLst>
                              <a:ext uri="{A12FA001-AC4F-418D-AE19-62706E023703}">
                                <ahyp:hlinkClr xmlns:ahyp="http://schemas.microsoft.com/office/drawing/2018/hyperlinkcolor" val="tx"/>
                              </a:ext>
                            </a:extLst>
                          </a:hlinkClick>
                        </a:rPr>
                        <a:t>Susanne</a:t>
                      </a:r>
                      <a:endParaRPr lang="en-GB" sz="3200" dirty="0">
                        <a:solidFill>
                          <a:srgbClr val="002060"/>
                        </a:solidFill>
                        <a:latin typeface="Century Gothic" panose="020B0502020202020204" pitchFamily="34" charset="0"/>
                      </a:endParaRPr>
                    </a:p>
                  </a:txBody>
                  <a:tcPr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3200" dirty="0" err="1">
                          <a:solidFill>
                            <a:srgbClr val="002060"/>
                          </a:solidFill>
                          <a:latin typeface="Century Gothic" panose="020B0502020202020204" pitchFamily="34" charset="0"/>
                          <a:hlinkClick r:id="" action="ppaction://noaction">
                            <a:snd r:embed="rId10" name="T1_W2F_7.11.wav"/>
                            <a:extLst>
                              <a:ext uri="{A12FA001-AC4F-418D-AE19-62706E023703}">
                                <ahyp:hlinkClr xmlns:ahyp="http://schemas.microsoft.com/office/drawing/2018/hyperlinkcolor" val="tx"/>
                              </a:ext>
                            </a:extLst>
                          </a:hlinkClick>
                        </a:rPr>
                        <a:t>Zuri</a:t>
                      </a:r>
                      <a:endParaRPr lang="en-GB" sz="3200" dirty="0">
                        <a:solidFill>
                          <a:srgbClr val="002060"/>
                        </a:solidFill>
                        <a:latin typeface="Century Gothic" panose="020B0502020202020204" pitchFamily="34" charset="0"/>
                      </a:endParaRPr>
                    </a:p>
                  </a:txBody>
                  <a:tcPr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84565471"/>
                  </a:ext>
                </a:extLst>
              </a:tr>
              <a:tr h="1383319">
                <a:tc>
                  <a:txBody>
                    <a:bodyPr/>
                    <a:lstStyle/>
                    <a:p>
                      <a:pPr algn="ctr"/>
                      <a:r>
                        <a:rPr lang="en-GB" sz="3200" dirty="0">
                          <a:solidFill>
                            <a:srgbClr val="002060"/>
                          </a:solidFill>
                          <a:latin typeface="Century Gothic" panose="020B0502020202020204" pitchFamily="34" charset="0"/>
                          <a:hlinkClick r:id="" action="ppaction://noaction">
                            <a:snd r:embed="rId11" name="T1_W2F_7.12.wav"/>
                            <a:extLst>
                              <a:ext uri="{A12FA001-AC4F-418D-AE19-62706E023703}">
                                <ahyp:hlinkClr xmlns:ahyp="http://schemas.microsoft.com/office/drawing/2018/hyperlinkcolor" val="tx"/>
                              </a:ext>
                            </a:extLst>
                          </a:hlinkClick>
                        </a:rPr>
                        <a:t>Luan</a:t>
                      </a:r>
                      <a:endParaRPr lang="en-GB" sz="3200" dirty="0">
                        <a:solidFill>
                          <a:srgbClr val="002060"/>
                        </a:solidFill>
                        <a:latin typeface="Century Gothic" panose="020B0502020202020204" pitchFamily="34" charset="0"/>
                      </a:endParaRPr>
                    </a:p>
                  </a:txBody>
                  <a:tcPr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3200" dirty="0" err="1">
                          <a:solidFill>
                            <a:srgbClr val="002060"/>
                          </a:solidFill>
                          <a:latin typeface="Century Gothic" panose="020B0502020202020204" pitchFamily="34" charset="0"/>
                          <a:hlinkClick r:id="" action="ppaction://noaction">
                            <a:snd r:embed="rId12" name="T1_W2F_7.13.wav"/>
                            <a:extLst>
                              <a:ext uri="{A12FA001-AC4F-418D-AE19-62706E023703}">
                                <ahyp:hlinkClr xmlns:ahyp="http://schemas.microsoft.com/office/drawing/2018/hyperlinkcolor" val="tx"/>
                              </a:ext>
                            </a:extLst>
                          </a:hlinkClick>
                        </a:rPr>
                        <a:t>Munja</a:t>
                      </a:r>
                      <a:endParaRPr lang="en-GB" sz="3200" dirty="0">
                        <a:solidFill>
                          <a:srgbClr val="002060"/>
                        </a:solidFill>
                        <a:latin typeface="Century Gothic" panose="020B0502020202020204" pitchFamily="34" charset="0"/>
                      </a:endParaRPr>
                    </a:p>
                  </a:txBody>
                  <a:tcPr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3200" dirty="0">
                          <a:solidFill>
                            <a:srgbClr val="002060"/>
                          </a:solidFill>
                          <a:latin typeface="Century Gothic" panose="020B0502020202020204" pitchFamily="34" charset="0"/>
                          <a:hlinkClick r:id="" action="ppaction://noaction">
                            <a:snd r:embed="rId13" name="T1_W2F_7.14.wav"/>
                            <a:extLst>
                              <a:ext uri="{A12FA001-AC4F-418D-AE19-62706E023703}">
                                <ahyp:hlinkClr xmlns:ahyp="http://schemas.microsoft.com/office/drawing/2018/hyperlinkcolor" val="tx"/>
                              </a:ext>
                            </a:extLst>
                          </a:hlinkClick>
                        </a:rPr>
                        <a:t>Gustav</a:t>
                      </a:r>
                      <a:endParaRPr lang="en-GB" sz="3200" dirty="0">
                        <a:solidFill>
                          <a:srgbClr val="002060"/>
                        </a:solidFill>
                        <a:latin typeface="Century Gothic" panose="020B0502020202020204" pitchFamily="34" charset="0"/>
                      </a:endParaRPr>
                    </a:p>
                  </a:txBody>
                  <a:tcPr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3200" dirty="0">
                          <a:solidFill>
                            <a:srgbClr val="002060"/>
                          </a:solidFill>
                          <a:latin typeface="Century Gothic" panose="020B0502020202020204" pitchFamily="34" charset="0"/>
                          <a:hlinkClick r:id="" action="ppaction://noaction">
                            <a:snd r:embed="rId14" name="T1_W2F_7.15.wav"/>
                            <a:extLst>
                              <a:ext uri="{A12FA001-AC4F-418D-AE19-62706E023703}">
                                <ahyp:hlinkClr xmlns:ahyp="http://schemas.microsoft.com/office/drawing/2018/hyperlinkcolor" val="tx"/>
                              </a:ext>
                            </a:extLst>
                          </a:hlinkClick>
                        </a:rPr>
                        <a:t>Yusuf</a:t>
                      </a:r>
                      <a:endParaRPr lang="en-GB" sz="3200" dirty="0">
                        <a:solidFill>
                          <a:srgbClr val="002060"/>
                        </a:solidFill>
                        <a:latin typeface="Century Gothic" panose="020B0502020202020204" pitchFamily="34" charset="0"/>
                      </a:endParaRPr>
                    </a:p>
                  </a:txBody>
                  <a:tcPr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85785199"/>
                  </a:ext>
                </a:extLst>
              </a:tr>
              <a:tr h="1383319">
                <a:tc>
                  <a:txBody>
                    <a:bodyPr/>
                    <a:lstStyle/>
                    <a:p>
                      <a:pPr algn="ctr"/>
                      <a:r>
                        <a:rPr lang="en-GB" sz="3200" dirty="0">
                          <a:solidFill>
                            <a:srgbClr val="002060"/>
                          </a:solidFill>
                          <a:latin typeface="Century Gothic" panose="020B0502020202020204" pitchFamily="34" charset="0"/>
                          <a:hlinkClick r:id="" action="ppaction://noaction">
                            <a:snd r:embed="rId15" name="T1_W2F_7.16.wav"/>
                            <a:extLst>
                              <a:ext uri="{A12FA001-AC4F-418D-AE19-62706E023703}">
                                <ahyp:hlinkClr xmlns:ahyp="http://schemas.microsoft.com/office/drawing/2018/hyperlinkcolor" val="tx"/>
                              </a:ext>
                            </a:extLst>
                          </a:hlinkClick>
                        </a:rPr>
                        <a:t>Mustafa</a:t>
                      </a:r>
                      <a:endParaRPr lang="en-GB" sz="3200" dirty="0">
                        <a:solidFill>
                          <a:srgbClr val="002060"/>
                        </a:solidFill>
                        <a:latin typeface="Century Gothic" panose="020B0502020202020204" pitchFamily="34" charset="0"/>
                      </a:endParaRPr>
                    </a:p>
                  </a:txBody>
                  <a:tcPr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3200" dirty="0">
                          <a:solidFill>
                            <a:srgbClr val="002060"/>
                          </a:solidFill>
                          <a:latin typeface="Century Gothic" panose="020B0502020202020204" pitchFamily="34" charset="0"/>
                          <a:hlinkClick r:id="" action="ppaction://noaction">
                            <a:snd r:embed="rId16" name="T1_W2F_7.17.wav"/>
                            <a:extLst>
                              <a:ext uri="{A12FA001-AC4F-418D-AE19-62706E023703}">
                                <ahyp:hlinkClr xmlns:ahyp="http://schemas.microsoft.com/office/drawing/2018/hyperlinkcolor" val="tx"/>
                              </a:ext>
                            </a:extLst>
                          </a:hlinkClick>
                        </a:rPr>
                        <a:t>Uta</a:t>
                      </a:r>
                      <a:endParaRPr lang="en-GB" sz="3200" dirty="0">
                        <a:solidFill>
                          <a:srgbClr val="002060"/>
                        </a:solidFill>
                        <a:latin typeface="Century Gothic" panose="020B0502020202020204" pitchFamily="34" charset="0"/>
                      </a:endParaRPr>
                    </a:p>
                  </a:txBody>
                  <a:tcPr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3200" dirty="0">
                          <a:solidFill>
                            <a:srgbClr val="002060"/>
                          </a:solidFill>
                          <a:latin typeface="Century Gothic" panose="020B0502020202020204" pitchFamily="34" charset="0"/>
                          <a:hlinkClick r:id="" action="ppaction://noaction">
                            <a:snd r:embed="rId17" name="T1_W2F_7.18.wav"/>
                            <a:extLst>
                              <a:ext uri="{A12FA001-AC4F-418D-AE19-62706E023703}">
                                <ahyp:hlinkClr xmlns:ahyp="http://schemas.microsoft.com/office/drawing/2018/hyperlinkcolor" val="tx"/>
                              </a:ext>
                            </a:extLst>
                          </a:hlinkClick>
                        </a:rPr>
                        <a:t>Rudi</a:t>
                      </a:r>
                      <a:endParaRPr lang="en-GB" sz="3200" dirty="0">
                        <a:solidFill>
                          <a:srgbClr val="002060"/>
                        </a:solidFill>
                        <a:latin typeface="Century Gothic" panose="020B0502020202020204" pitchFamily="34" charset="0"/>
                      </a:endParaRPr>
                    </a:p>
                  </a:txBody>
                  <a:tcPr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3200" dirty="0">
                          <a:solidFill>
                            <a:srgbClr val="002060"/>
                          </a:solidFill>
                          <a:latin typeface="Century Gothic" panose="020B0502020202020204" pitchFamily="34" charset="0"/>
                          <a:hlinkClick r:id="" action="ppaction://noaction">
                            <a:snd r:embed="rId18" name="T1_W2F_7.19.wav"/>
                            <a:extLst>
                              <a:ext uri="{A12FA001-AC4F-418D-AE19-62706E023703}">
                                <ahyp:hlinkClr xmlns:ahyp="http://schemas.microsoft.com/office/drawing/2018/hyperlinkcolor" val="tx"/>
                              </a:ext>
                            </a:extLst>
                          </a:hlinkClick>
                        </a:rPr>
                        <a:t>Rudolf</a:t>
                      </a:r>
                      <a:endParaRPr lang="en-GB" sz="3200" dirty="0">
                        <a:solidFill>
                          <a:srgbClr val="002060"/>
                        </a:solidFill>
                        <a:latin typeface="Century Gothic" panose="020B0502020202020204" pitchFamily="34" charset="0"/>
                      </a:endParaRPr>
                    </a:p>
                  </a:txBody>
                  <a:tcPr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26444474"/>
                  </a:ext>
                </a:extLst>
              </a:tr>
            </a:tbl>
          </a:graphicData>
        </a:graphic>
      </p:graphicFrame>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2434389" cy="508891"/>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4</a:t>
            </a:r>
            <a:endParaRPr lang="en-GB" sz="3200" dirty="0"/>
          </a:p>
        </p:txBody>
      </p:sp>
      <p:sp>
        <p:nvSpPr>
          <p:cNvPr id="50" name="Google Shape;119;p1">
            <a:extLst>
              <a:ext uri="{FF2B5EF4-FFF2-40B4-BE49-F238E27FC236}">
                <a16:creationId xmlns:a16="http://schemas.microsoft.com/office/drawing/2014/main" id="{A71ACA46-CE7F-4525-A190-BB7A5355194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nvGrpSpPr>
          <p:cNvPr id="24" name="Group 23">
            <a:extLst>
              <a:ext uri="{FF2B5EF4-FFF2-40B4-BE49-F238E27FC236}">
                <a16:creationId xmlns:a16="http://schemas.microsoft.com/office/drawing/2014/main" id="{BE4020B0-A2A3-4F68-801E-E9DF382DC02F}"/>
              </a:ext>
            </a:extLst>
          </p:cNvPr>
          <p:cNvGrpSpPr/>
          <p:nvPr/>
        </p:nvGrpSpPr>
        <p:grpSpPr>
          <a:xfrm>
            <a:off x="10737630" y="91705"/>
            <a:ext cx="1316286" cy="754334"/>
            <a:chOff x="10714104" y="160499"/>
            <a:chExt cx="1316286" cy="754334"/>
          </a:xfrm>
        </p:grpSpPr>
        <p:sp>
          <p:nvSpPr>
            <p:cNvPr id="25" name="Speech Bubble: Rectangle with Corners Rounded 24">
              <a:extLst>
                <a:ext uri="{FF2B5EF4-FFF2-40B4-BE49-F238E27FC236}">
                  <a16:creationId xmlns:a16="http://schemas.microsoft.com/office/drawing/2014/main" id="{F4B5CDE5-34C6-427E-BD36-480850F7712A}"/>
                </a:ext>
              </a:extLst>
            </p:cNvPr>
            <p:cNvSpPr/>
            <p:nvPr/>
          </p:nvSpPr>
          <p:spPr>
            <a:xfrm>
              <a:off x="10714104" y="160499"/>
              <a:ext cx="1316286" cy="754334"/>
            </a:xfrm>
            <a:prstGeom prst="wedgeRoundRectCallout">
              <a:avLst>
                <a:gd name="adj1" fmla="val -3751"/>
                <a:gd name="adj2" fmla="val 80385"/>
                <a:gd name="adj3" fmla="val 16667"/>
              </a:avLst>
            </a:prstGeom>
            <a:solidFill>
              <a:sysClr val="window" lastClr="FFFFFF"/>
            </a:solidFill>
            <a:ln w="76200" cap="flat" cmpd="sng" algn="ctr">
              <a:solidFill>
                <a:srgbClr val="E7E6E6">
                  <a:lumMod val="1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26" name="Speech Bubble: Rectangle with Corners Rounded 25">
              <a:extLst>
                <a:ext uri="{FF2B5EF4-FFF2-40B4-BE49-F238E27FC236}">
                  <a16:creationId xmlns:a16="http://schemas.microsoft.com/office/drawing/2014/main" id="{5A07DE71-EF7E-4BB1-9B08-A8CC57BE3E77}"/>
                </a:ext>
              </a:extLst>
            </p:cNvPr>
            <p:cNvSpPr/>
            <p:nvPr/>
          </p:nvSpPr>
          <p:spPr>
            <a:xfrm>
              <a:off x="10737630" y="179881"/>
              <a:ext cx="1269234" cy="734951"/>
            </a:xfrm>
            <a:prstGeom prst="wedgeRoundRectCallout">
              <a:avLst>
                <a:gd name="adj1" fmla="val -3751"/>
                <a:gd name="adj2" fmla="val 80385"/>
                <a:gd name="adj3" fmla="val 16667"/>
              </a:avLst>
            </a:prstGeom>
            <a:solidFill>
              <a:sysClr val="window" lastClr="FFFFFF"/>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27" name="Picture 26" descr="A picture containing text, reptile&#10;&#10;Description automatically generated">
              <a:extLst>
                <a:ext uri="{FF2B5EF4-FFF2-40B4-BE49-F238E27FC236}">
                  <a16:creationId xmlns:a16="http://schemas.microsoft.com/office/drawing/2014/main" id="{95BB7C96-D5B4-4C5E-BBCE-F7C229BAA64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28" name="TextBox 27">
              <a:extLst>
                <a:ext uri="{FF2B5EF4-FFF2-40B4-BE49-F238E27FC236}">
                  <a16:creationId xmlns:a16="http://schemas.microsoft.com/office/drawing/2014/main" id="{9B2BAC05-D02F-4D9D-A61C-1280A946D181}"/>
                </a:ext>
              </a:extLst>
            </p:cNvPr>
            <p:cNvSpPr txBox="1"/>
            <p:nvPr/>
          </p:nvSpPr>
          <p:spPr>
            <a:xfrm>
              <a:off x="11439650" y="268502"/>
              <a:ext cx="46443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rgbClr val="E7E6E6">
                      <a:lumMod val="10000"/>
                    </a:srgbClr>
                  </a:solidFill>
                  <a:effectLst/>
                  <a:uLnTx/>
                  <a:uFillTx/>
                  <a:latin typeface="Century Gothic"/>
                  <a:ea typeface="+mn-ea"/>
                  <a:cs typeface="+mn-cs"/>
                </a:rPr>
                <a:t>…</a:t>
              </a:r>
            </a:p>
          </p:txBody>
        </p:sp>
      </p:grpSp>
      <p:sp>
        <p:nvSpPr>
          <p:cNvPr id="29" name="Google Shape;410;p19">
            <a:extLst>
              <a:ext uri="{FF2B5EF4-FFF2-40B4-BE49-F238E27FC236}">
                <a16:creationId xmlns:a16="http://schemas.microsoft.com/office/drawing/2014/main" id="{090910DB-333D-427A-B8DD-B089EF0EEEC0}"/>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30" name="Google Shape;387;p19">
            <a:extLst>
              <a:ext uri="{FF2B5EF4-FFF2-40B4-BE49-F238E27FC236}">
                <a16:creationId xmlns:a16="http://schemas.microsoft.com/office/drawing/2014/main" id="{4609895E-50AF-404A-A59D-3440ABF052C0}"/>
              </a:ext>
            </a:extLst>
          </p:cNvPr>
          <p:cNvSpPr/>
          <p:nvPr/>
        </p:nvSpPr>
        <p:spPr>
          <a:xfrm>
            <a:off x="11002736" y="1881617"/>
            <a:ext cx="502131" cy="4156257"/>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31" name="Google Shape;388;p19">
            <a:extLst>
              <a:ext uri="{FF2B5EF4-FFF2-40B4-BE49-F238E27FC236}">
                <a16:creationId xmlns:a16="http://schemas.microsoft.com/office/drawing/2014/main" id="{5DFA9E57-43A3-49A1-B662-4278F08AC770}"/>
              </a:ext>
            </a:extLst>
          </p:cNvPr>
          <p:cNvSpPr/>
          <p:nvPr/>
        </p:nvSpPr>
        <p:spPr>
          <a:xfrm>
            <a:off x="11002037" y="1850435"/>
            <a:ext cx="503528" cy="415625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32" name="Google Shape;389;p19">
            <a:extLst>
              <a:ext uri="{FF2B5EF4-FFF2-40B4-BE49-F238E27FC236}">
                <a16:creationId xmlns:a16="http://schemas.microsoft.com/office/drawing/2014/main" id="{CCDAA541-F21E-4B52-8AB7-32B7DD78B08A}"/>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33" name="Google Shape;390;p19">
            <a:extLst>
              <a:ext uri="{FF2B5EF4-FFF2-40B4-BE49-F238E27FC236}">
                <a16:creationId xmlns:a16="http://schemas.microsoft.com/office/drawing/2014/main" id="{B5B23D0C-345C-4269-90A7-714F47CF93AB}"/>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34" name="Google Shape;391;p19">
            <a:extLst>
              <a:ext uri="{FF2B5EF4-FFF2-40B4-BE49-F238E27FC236}">
                <a16:creationId xmlns:a16="http://schemas.microsoft.com/office/drawing/2014/main" id="{C0D32C54-B14A-4CE5-98C3-66AEB6D1F8B2}"/>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35" name="Google Shape;393;p19">
            <a:extLst>
              <a:ext uri="{FF2B5EF4-FFF2-40B4-BE49-F238E27FC236}">
                <a16:creationId xmlns:a16="http://schemas.microsoft.com/office/drawing/2014/main" id="{FEBE61B0-75AB-47C5-BF54-6DD6669D5BC8}"/>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60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394;p19">
            <a:extLst>
              <a:ext uri="{FF2B5EF4-FFF2-40B4-BE49-F238E27FC236}">
                <a16:creationId xmlns:a16="http://schemas.microsoft.com/office/drawing/2014/main" id="{8D2882C4-C912-44B0-8588-ABFE7798151A}"/>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7" name="Google Shape;395;p19">
            <a:extLst>
              <a:ext uri="{FF2B5EF4-FFF2-40B4-BE49-F238E27FC236}">
                <a16:creationId xmlns:a16="http://schemas.microsoft.com/office/drawing/2014/main" id="{13FC0F4E-262E-45DE-BFB9-ED64F83F62C4}"/>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9" name="CustomShape 7">
            <a:extLst>
              <a:ext uri="{FF2B5EF4-FFF2-40B4-BE49-F238E27FC236}">
                <a16:creationId xmlns:a16="http://schemas.microsoft.com/office/drawing/2014/main" id="{3204DA4B-3D1D-4984-A13F-17B54A681E0D}"/>
              </a:ext>
            </a:extLst>
          </p:cNvPr>
          <p:cNvSpPr/>
          <p:nvPr/>
        </p:nvSpPr>
        <p:spPr>
          <a:xfrm>
            <a:off x="138084" y="651004"/>
            <a:ext cx="1075031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a:ea typeface="Century Gothic"/>
                <a:cs typeface="+mn-cs"/>
              </a:rPr>
              <a:t>Ask questions to find out who you are in less than one minute.</a:t>
            </a:r>
            <a:endParaRPr kumimoji="0" lang="en-GB" sz="2400" b="0" i="0" u="none" strike="noStrike" kern="1200" cap="none" spc="-1" normalizeH="0" baseline="0" noProof="0" dirty="0">
              <a:ln>
                <a:noFill/>
              </a:ln>
              <a:solidFill>
                <a:prstClr val="black"/>
              </a:solidFill>
              <a:effectLst/>
              <a:uLnTx/>
              <a:uFillTx/>
              <a:latin typeface="Arial"/>
              <a:ea typeface="+mn-ea"/>
              <a:cs typeface="+mn-cs"/>
            </a:endParaRPr>
          </a:p>
        </p:txBody>
      </p:sp>
      <p:sp>
        <p:nvSpPr>
          <p:cNvPr id="21" name="CustomShape 6">
            <a:hlinkClick r:id="" action="ppaction://noaction">
              <a:snd r:embed="rId20" name="T1_W2F_7.1.wav"/>
            </a:hlinkClick>
            <a:extLst>
              <a:ext uri="{FF2B5EF4-FFF2-40B4-BE49-F238E27FC236}">
                <a16:creationId xmlns:a16="http://schemas.microsoft.com/office/drawing/2014/main" id="{DC2280F2-95A9-4874-A75B-9B0CF9D264F7}"/>
              </a:ext>
            </a:extLst>
          </p:cNvPr>
          <p:cNvSpPr/>
          <p:nvPr/>
        </p:nvSpPr>
        <p:spPr>
          <a:xfrm>
            <a:off x="2861994" y="118110"/>
            <a:ext cx="2101235" cy="59526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cs typeface="+mn-cs"/>
              </a:rPr>
              <a:t>Bin ich…?</a:t>
            </a:r>
            <a:endParaRPr kumimoji="0" lang="en-GB" sz="2800" b="0" i="0" u="none" strike="noStrike" kern="1200" cap="none" spc="-1" normalizeH="0" baseline="0" noProof="0" dirty="0">
              <a:ln>
                <a:noFill/>
              </a:ln>
              <a:solidFill>
                <a:prstClr val="black"/>
              </a:solidFill>
              <a:effectLst/>
              <a:uLnTx/>
              <a:uFillTx/>
              <a:latin typeface="Century gothic"/>
              <a:ea typeface="+mn-ea"/>
              <a:cs typeface="+mn-cs"/>
            </a:endParaRPr>
          </a:p>
        </p:txBody>
      </p:sp>
      <p:pic>
        <p:nvPicPr>
          <p:cNvPr id="22" name="Imagen 8">
            <a:extLst>
              <a:ext uri="{FF2B5EF4-FFF2-40B4-BE49-F238E27FC236}">
                <a16:creationId xmlns:a16="http://schemas.microsoft.com/office/drawing/2014/main" id="{7D8C498A-98B1-44D8-A9CC-F59AA759CD60}"/>
              </a:ext>
            </a:extLst>
          </p:cNvPr>
          <p:cNvPicPr>
            <a:picLocks noChangeAspect="1"/>
          </p:cNvPicPr>
          <p:nvPr/>
        </p:nvPicPr>
        <p:blipFill rotWithShape="1">
          <a:blip r:embed="rId21" cstate="screen">
            <a:extLst>
              <a:ext uri="{28A0092B-C50C-407E-A947-70E740481C1C}">
                <a14:useLocalDpi xmlns:a14="http://schemas.microsoft.com/office/drawing/2010/main"/>
              </a:ext>
            </a:extLst>
          </a:blip>
          <a:srcRect/>
          <a:stretch/>
        </p:blipFill>
        <p:spPr>
          <a:xfrm>
            <a:off x="9292682" y="5537081"/>
            <a:ext cx="588433" cy="661065"/>
          </a:xfrm>
          <a:prstGeom prst="rect">
            <a:avLst/>
          </a:prstGeom>
        </p:spPr>
      </p:pic>
      <p:pic>
        <p:nvPicPr>
          <p:cNvPr id="38" name="Imagen 9">
            <a:extLst>
              <a:ext uri="{FF2B5EF4-FFF2-40B4-BE49-F238E27FC236}">
                <a16:creationId xmlns:a16="http://schemas.microsoft.com/office/drawing/2014/main" id="{A6A157AA-5F74-4836-A5E6-E9737B49AC23}"/>
              </a:ext>
            </a:extLst>
          </p:cNvPr>
          <p:cNvPicPr>
            <a:picLocks noChangeAspect="1"/>
          </p:cNvPicPr>
          <p:nvPr/>
        </p:nvPicPr>
        <p:blipFill rotWithShape="1">
          <a:blip r:embed="rId22" cstate="screen">
            <a:extLst>
              <a:ext uri="{28A0092B-C50C-407E-A947-70E740481C1C}">
                <a14:useLocalDpi xmlns:a14="http://schemas.microsoft.com/office/drawing/2010/main"/>
              </a:ext>
            </a:extLst>
          </a:blip>
          <a:srcRect/>
          <a:stretch/>
        </p:blipFill>
        <p:spPr>
          <a:xfrm>
            <a:off x="9058857" y="1249419"/>
            <a:ext cx="703627" cy="762129"/>
          </a:xfrm>
          <a:prstGeom prst="rect">
            <a:avLst/>
          </a:prstGeom>
        </p:spPr>
      </p:pic>
      <p:pic>
        <p:nvPicPr>
          <p:cNvPr id="39" name="Imagen 10">
            <a:extLst>
              <a:ext uri="{FF2B5EF4-FFF2-40B4-BE49-F238E27FC236}">
                <a16:creationId xmlns:a16="http://schemas.microsoft.com/office/drawing/2014/main" id="{3EDC6C52-F208-404B-A28E-9F17ACE7C673}"/>
              </a:ext>
            </a:extLst>
          </p:cNvPr>
          <p:cNvPicPr>
            <a:picLocks noChangeAspect="1"/>
          </p:cNvPicPr>
          <p:nvPr/>
        </p:nvPicPr>
        <p:blipFill rotWithShape="1">
          <a:blip r:embed="rId23" cstate="screen">
            <a:extLst>
              <a:ext uri="{28A0092B-C50C-407E-A947-70E740481C1C}">
                <a14:useLocalDpi xmlns:a14="http://schemas.microsoft.com/office/drawing/2010/main"/>
              </a:ext>
            </a:extLst>
          </a:blip>
          <a:srcRect/>
          <a:stretch/>
        </p:blipFill>
        <p:spPr>
          <a:xfrm>
            <a:off x="1396181" y="1296065"/>
            <a:ext cx="588433" cy="668836"/>
          </a:xfrm>
          <a:prstGeom prst="rect">
            <a:avLst/>
          </a:prstGeom>
        </p:spPr>
      </p:pic>
      <p:pic>
        <p:nvPicPr>
          <p:cNvPr id="40" name="Imagen 11">
            <a:extLst>
              <a:ext uri="{FF2B5EF4-FFF2-40B4-BE49-F238E27FC236}">
                <a16:creationId xmlns:a16="http://schemas.microsoft.com/office/drawing/2014/main" id="{16B36159-0534-407B-94F2-37FE40753BCC}"/>
              </a:ext>
            </a:extLst>
          </p:cNvPr>
          <p:cNvPicPr>
            <a:picLocks noChangeAspect="1"/>
          </p:cNvPicPr>
          <p:nvPr/>
        </p:nvPicPr>
        <p:blipFill rotWithShape="1">
          <a:blip r:embed="rId24" cstate="screen">
            <a:extLst>
              <a:ext uri="{28A0092B-C50C-407E-A947-70E740481C1C}">
                <a14:useLocalDpi xmlns:a14="http://schemas.microsoft.com/office/drawing/2010/main"/>
              </a:ext>
            </a:extLst>
          </a:blip>
          <a:srcRect/>
          <a:stretch/>
        </p:blipFill>
        <p:spPr>
          <a:xfrm>
            <a:off x="9274172" y="4039628"/>
            <a:ext cx="625454" cy="686783"/>
          </a:xfrm>
          <a:prstGeom prst="rect">
            <a:avLst/>
          </a:prstGeom>
        </p:spPr>
      </p:pic>
      <p:pic>
        <p:nvPicPr>
          <p:cNvPr id="41" name="Imagen 12">
            <a:extLst>
              <a:ext uri="{FF2B5EF4-FFF2-40B4-BE49-F238E27FC236}">
                <a16:creationId xmlns:a16="http://schemas.microsoft.com/office/drawing/2014/main" id="{F91517F8-FC69-424D-ACF6-44CACB98F0CD}"/>
              </a:ext>
            </a:extLst>
          </p:cNvPr>
          <p:cNvPicPr>
            <a:picLocks noChangeAspect="1"/>
          </p:cNvPicPr>
          <p:nvPr/>
        </p:nvPicPr>
        <p:blipFill rotWithShape="1">
          <a:blip r:embed="rId25" cstate="screen">
            <a:extLst>
              <a:ext uri="{28A0092B-C50C-407E-A947-70E740481C1C}">
                <a14:useLocalDpi xmlns:a14="http://schemas.microsoft.com/office/drawing/2010/main"/>
              </a:ext>
            </a:extLst>
          </a:blip>
          <a:srcRect/>
          <a:stretch/>
        </p:blipFill>
        <p:spPr>
          <a:xfrm>
            <a:off x="1328017" y="2819645"/>
            <a:ext cx="560094" cy="557873"/>
          </a:xfrm>
          <a:prstGeom prst="rect">
            <a:avLst/>
          </a:prstGeom>
        </p:spPr>
      </p:pic>
      <p:pic>
        <p:nvPicPr>
          <p:cNvPr id="42" name="Imagen 13">
            <a:extLst>
              <a:ext uri="{FF2B5EF4-FFF2-40B4-BE49-F238E27FC236}">
                <a16:creationId xmlns:a16="http://schemas.microsoft.com/office/drawing/2014/main" id="{81F3289C-CF3B-47C6-900B-624CB5C29CF4}"/>
              </a:ext>
            </a:extLst>
          </p:cNvPr>
          <p:cNvPicPr>
            <a:picLocks noChangeAspect="1"/>
          </p:cNvPicPr>
          <p:nvPr/>
        </p:nvPicPr>
        <p:blipFill rotWithShape="1">
          <a:blip r:embed="rId26" cstate="screen">
            <a:extLst>
              <a:ext uri="{BEBA8EAE-BF5A-486C-A8C5-ECC9F3942E4B}">
                <a14:imgProps xmlns:a14="http://schemas.microsoft.com/office/drawing/2010/main">
                  <a14:imgLayer r:embed="rId27">
                    <a14:imgEffect>
                      <a14:backgroundRemoval t="8966" b="100000" l="8257" r="92661">
                        <a14:foregroundMark x1="60550" y1="12414" x2="52294" y2="18621"/>
                        <a14:foregroundMark x1="88073" y1="75862" x2="81651" y2="79310"/>
                        <a14:foregroundMark x1="87156" y1="60000" x2="92661" y2="69655"/>
                        <a14:foregroundMark x1="48624" y1="86897" x2="39450" y2="79310"/>
                        <a14:foregroundMark x1="44954" y1="80000" x2="41284" y2="84828"/>
                        <a14:foregroundMark x1="17431" y1="91034" x2="15596" y2="97241"/>
                        <a14:foregroundMark x1="26606" y1="90345" x2="26606" y2="90345"/>
                        <a14:foregroundMark x1="58716" y1="84828" x2="54128" y2="94483"/>
                        <a14:foregroundMark x1="53211" y1="96552" x2="69725" y2="98621"/>
                        <a14:foregroundMark x1="39450" y1="99310" x2="39450" y2="99310"/>
                        <a14:foregroundMark x1="73394" y1="97241" x2="75229" y2="99310"/>
                        <a14:foregroundMark x1="65138" y1="99310" x2="65138" y2="99310"/>
                        <a14:foregroundMark x1="69725" y1="99310" x2="69725" y2="99310"/>
                      </a14:backgroundRemoval>
                    </a14:imgEffect>
                  </a14:imgLayer>
                </a14:imgProps>
              </a:ext>
              <a:ext uri="{28A0092B-C50C-407E-A947-70E740481C1C}">
                <a14:useLocalDpi xmlns:a14="http://schemas.microsoft.com/office/drawing/2010/main"/>
              </a:ext>
            </a:extLst>
          </a:blip>
          <a:srcRect/>
          <a:stretch/>
        </p:blipFill>
        <p:spPr>
          <a:xfrm>
            <a:off x="3908877" y="2549185"/>
            <a:ext cx="602121" cy="801734"/>
          </a:xfrm>
          <a:prstGeom prst="rect">
            <a:avLst/>
          </a:prstGeom>
        </p:spPr>
      </p:pic>
      <p:pic>
        <p:nvPicPr>
          <p:cNvPr id="43" name="Picture 7">
            <a:extLst>
              <a:ext uri="{FF2B5EF4-FFF2-40B4-BE49-F238E27FC236}">
                <a16:creationId xmlns:a16="http://schemas.microsoft.com/office/drawing/2014/main" id="{656914CD-7C38-41C3-B646-67519E26A5ED}"/>
              </a:ext>
            </a:extLst>
          </p:cNvPr>
          <p:cNvPicPr>
            <a:picLocks noChangeAspect="1"/>
          </p:cNvPicPr>
          <p:nvPr/>
        </p:nvPicPr>
        <p:blipFill rotWithShape="1">
          <a:blip r:embed="rId28" cstate="screen">
            <a:extLst>
              <a:ext uri="{BEBA8EAE-BF5A-486C-A8C5-ECC9F3942E4B}">
                <a14:imgProps xmlns:a14="http://schemas.microsoft.com/office/drawing/2010/main">
                  <a14:imgLayer r:embed="rId29">
                    <a14:imgEffect>
                      <a14:backgroundRemoval t="4587" b="95413" l="8571" r="94286">
                        <a14:foregroundMark x1="84762" y1="74312" x2="90476" y2="51376"/>
                        <a14:foregroundMark x1="88571" y1="45872" x2="41905" y2="11009"/>
                        <a14:foregroundMark x1="41905" y1="11009" x2="10476" y2="38532"/>
                        <a14:foregroundMark x1="10476" y1="38532" x2="17143" y2="80734"/>
                        <a14:foregroundMark x1="17143" y1="80734" x2="61905" y2="92661"/>
                        <a14:foregroundMark x1="61905" y1="92661" x2="90476" y2="63303"/>
                        <a14:foregroundMark x1="90476" y1="63303" x2="81905" y2="23853"/>
                        <a14:foregroundMark x1="76190" y1="16514" x2="64762" y2="8257"/>
                        <a14:foregroundMark x1="62857" y1="6422" x2="35238" y2="6422"/>
                        <a14:foregroundMark x1="35238" y1="5505" x2="13333" y2="22018"/>
                        <a14:foregroundMark x1="27619" y1="17431" x2="22857" y2="21101"/>
                        <a14:foregroundMark x1="52381" y1="11009" x2="72381" y2="18349"/>
                        <a14:foregroundMark x1="75238" y1="13761" x2="93333" y2="43119"/>
                        <a14:foregroundMark x1="66667" y1="88073" x2="47619" y2="92661"/>
                        <a14:foregroundMark x1="91429" y1="47706" x2="94286" y2="52294"/>
                        <a14:foregroundMark x1="65714" y1="91743" x2="38095" y2="94495"/>
                        <a14:foregroundMark x1="66667" y1="95413" x2="33333" y2="95413"/>
                        <a14:foregroundMark x1="50476" y1="95413" x2="24762" y2="91743"/>
                        <a14:foregroundMark x1="24762" y1="89908" x2="75238" y2="87156"/>
                        <a14:foregroundMark x1="73333" y1="80734" x2="26667" y2="95413"/>
                        <a14:backgroundMark x1="32381" y1="4587" x2="33333" y2="5505"/>
                        <a14:backgroundMark x1="33333" y1="3670" x2="34286" y2="5505"/>
                      </a14:backgroundRemoval>
                    </a14:imgEffect>
                  </a14:imgLayer>
                </a14:imgProps>
              </a:ext>
              <a:ext uri="{28A0092B-C50C-407E-A947-70E740481C1C}">
                <a14:useLocalDpi xmlns:a14="http://schemas.microsoft.com/office/drawing/2010/main"/>
              </a:ext>
            </a:extLst>
          </a:blip>
          <a:srcRect/>
          <a:stretch/>
        </p:blipFill>
        <p:spPr>
          <a:xfrm>
            <a:off x="6670611" y="1443502"/>
            <a:ext cx="593300" cy="581018"/>
          </a:xfrm>
          <a:prstGeom prst="rect">
            <a:avLst/>
          </a:prstGeom>
        </p:spPr>
      </p:pic>
      <p:pic>
        <p:nvPicPr>
          <p:cNvPr id="44" name="Picture 8">
            <a:extLst>
              <a:ext uri="{FF2B5EF4-FFF2-40B4-BE49-F238E27FC236}">
                <a16:creationId xmlns:a16="http://schemas.microsoft.com/office/drawing/2014/main" id="{F024BA58-D0EB-4F64-8680-E1418D970393}"/>
              </a:ext>
            </a:extLst>
          </p:cNvPr>
          <p:cNvPicPr>
            <a:picLocks noChangeAspect="1"/>
          </p:cNvPicPr>
          <p:nvPr/>
        </p:nvPicPr>
        <p:blipFill rotWithShape="1">
          <a:blip r:embed="rId30" cstate="screen">
            <a:extLst>
              <a:ext uri="{BEBA8EAE-BF5A-486C-A8C5-ECC9F3942E4B}">
                <a14:imgProps xmlns:a14="http://schemas.microsoft.com/office/drawing/2010/main">
                  <a14:imgLayer r:embed="rId31">
                    <a14:imgEffect>
                      <a14:backgroundRemoval t="2679" b="94643" l="1905" r="93333">
                        <a14:foregroundMark x1="29524" y1="66071" x2="73333" y2="72321"/>
                        <a14:foregroundMark x1="73333" y1="72321" x2="35238" y2="58036"/>
                        <a14:foregroundMark x1="35238" y1="58036" x2="11429" y2="58929"/>
                        <a14:foregroundMark x1="33333" y1="78571" x2="57143" y2="83036"/>
                        <a14:foregroundMark x1="64762" y1="77679" x2="87619" y2="46429"/>
                        <a14:foregroundMark x1="41905" y1="90179" x2="76190" y2="78571"/>
                        <a14:foregroundMark x1="37143" y1="78571" x2="13333" y2="65179"/>
                        <a14:foregroundMark x1="24762" y1="71429" x2="59048" y2="91071"/>
                        <a14:foregroundMark x1="59048" y1="91071" x2="90476" y2="64286"/>
                        <a14:foregroundMark x1="90476" y1="64286" x2="79048" y2="21429"/>
                        <a14:foregroundMark x1="79048" y1="21429" x2="40952" y2="8929"/>
                        <a14:foregroundMark x1="40952" y1="8929" x2="11429" y2="22321"/>
                        <a14:foregroundMark x1="43810" y1="87500" x2="22857" y2="75000"/>
                        <a14:foregroundMark x1="16190" y1="59821" x2="34286" y2="85714"/>
                        <a14:foregroundMark x1="34286" y1="86607" x2="32381" y2="83929"/>
                        <a14:foregroundMark x1="36190" y1="86607" x2="11429" y2="68750"/>
                        <a14:foregroundMark x1="17143" y1="76786" x2="62857" y2="70536"/>
                        <a14:foregroundMark x1="62857" y1="70536" x2="63810" y2="34821"/>
                        <a14:foregroundMark x1="7619" y1="50000" x2="10476" y2="25893"/>
                        <a14:foregroundMark x1="8571" y1="46429" x2="4762" y2="41964"/>
                        <a14:foregroundMark x1="6667" y1="49107" x2="5714" y2="36607"/>
                        <a14:foregroundMark x1="41905" y1="13393" x2="82857" y2="23214"/>
                        <a14:foregroundMark x1="82857" y1="23214" x2="86667" y2="65179"/>
                        <a14:foregroundMark x1="86667" y1="65179" x2="54286" y2="91964"/>
                        <a14:foregroundMark x1="54286" y1="91964" x2="43810" y2="94643"/>
                        <a14:foregroundMark x1="57143" y1="93750" x2="89524" y2="70536"/>
                        <a14:foregroundMark x1="89524" y1="70536" x2="89524" y2="29464"/>
                        <a14:foregroundMark x1="89524" y1="29464" x2="84762" y2="21429"/>
                        <a14:foregroundMark x1="71429" y1="86607" x2="95238" y2="55357"/>
                        <a14:foregroundMark x1="95238" y1="55357" x2="92381" y2="41964"/>
                        <a14:foregroundMark x1="80952" y1="79464" x2="41905" y2="93750"/>
                        <a14:foregroundMark x1="41905" y1="93750" x2="19048" y2="79464"/>
                        <a14:foregroundMark x1="3810" y1="45536" x2="1905" y2="38393"/>
                        <a14:foregroundMark x1="45714" y1="9821" x2="68571" y2="13393"/>
                        <a14:foregroundMark x1="72381" y1="14286" x2="49524" y2="8036"/>
                        <a14:foregroundMark x1="63810" y1="5357" x2="52381" y2="2679"/>
                        <a14:foregroundMark x1="71429" y1="48214" x2="72381" y2="43750"/>
                        <a14:foregroundMark x1="80952" y1="16964" x2="74286" y2="10714"/>
                        <a14:foregroundMark x1="60000" y1="92857" x2="68571" y2="87500"/>
                      </a14:backgroundRemoval>
                    </a14:imgEffect>
                  </a14:imgLayer>
                </a14:imgProps>
              </a:ext>
              <a:ext uri="{28A0092B-C50C-407E-A947-70E740481C1C}">
                <a14:useLocalDpi xmlns:a14="http://schemas.microsoft.com/office/drawing/2010/main"/>
              </a:ext>
            </a:extLst>
          </a:blip>
          <a:srcRect/>
          <a:stretch/>
        </p:blipFill>
        <p:spPr>
          <a:xfrm rot="12778579">
            <a:off x="3997281" y="4080958"/>
            <a:ext cx="569970" cy="604125"/>
          </a:xfrm>
          <a:prstGeom prst="rect">
            <a:avLst/>
          </a:prstGeom>
        </p:spPr>
      </p:pic>
      <p:pic>
        <p:nvPicPr>
          <p:cNvPr id="45" name="Picture 9">
            <a:extLst>
              <a:ext uri="{FF2B5EF4-FFF2-40B4-BE49-F238E27FC236}">
                <a16:creationId xmlns:a16="http://schemas.microsoft.com/office/drawing/2014/main" id="{2C60D9DE-A015-4973-BD5D-9F514805C7D1}"/>
              </a:ext>
            </a:extLst>
          </p:cNvPr>
          <p:cNvPicPr>
            <a:picLocks noChangeAspect="1"/>
          </p:cNvPicPr>
          <p:nvPr/>
        </p:nvPicPr>
        <p:blipFill rotWithShape="1">
          <a:blip r:embed="rId32" cstate="screen">
            <a:extLst>
              <a:ext uri="{28A0092B-C50C-407E-A947-70E740481C1C}">
                <a14:useLocalDpi xmlns:a14="http://schemas.microsoft.com/office/drawing/2010/main"/>
              </a:ext>
            </a:extLst>
          </a:blip>
          <a:srcRect/>
          <a:stretch/>
        </p:blipFill>
        <p:spPr>
          <a:xfrm rot="17308951">
            <a:off x="4047939" y="1285415"/>
            <a:ext cx="565572" cy="564887"/>
          </a:xfrm>
          <a:prstGeom prst="rect">
            <a:avLst/>
          </a:prstGeom>
        </p:spPr>
      </p:pic>
      <p:pic>
        <p:nvPicPr>
          <p:cNvPr id="46" name="Imagen 84">
            <a:extLst>
              <a:ext uri="{FF2B5EF4-FFF2-40B4-BE49-F238E27FC236}">
                <a16:creationId xmlns:a16="http://schemas.microsoft.com/office/drawing/2014/main" id="{B22992E1-B005-4745-BA38-2A646186EA89}"/>
              </a:ext>
            </a:extLst>
          </p:cNvPr>
          <p:cNvPicPr>
            <a:picLocks noChangeAspect="1"/>
          </p:cNvPicPr>
          <p:nvPr/>
        </p:nvPicPr>
        <p:blipFill rotWithShape="1">
          <a:blip r:embed="rId23" cstate="screen">
            <a:extLst>
              <a:ext uri="{28A0092B-C50C-407E-A947-70E740481C1C}">
                <a14:useLocalDpi xmlns:a14="http://schemas.microsoft.com/office/drawing/2010/main"/>
              </a:ext>
            </a:extLst>
          </a:blip>
          <a:srcRect/>
          <a:stretch/>
        </p:blipFill>
        <p:spPr>
          <a:xfrm>
            <a:off x="1328017" y="4063220"/>
            <a:ext cx="588433" cy="668836"/>
          </a:xfrm>
          <a:prstGeom prst="rect">
            <a:avLst/>
          </a:prstGeom>
        </p:spPr>
      </p:pic>
      <p:pic>
        <p:nvPicPr>
          <p:cNvPr id="48" name="Picture 6">
            <a:extLst>
              <a:ext uri="{FF2B5EF4-FFF2-40B4-BE49-F238E27FC236}">
                <a16:creationId xmlns:a16="http://schemas.microsoft.com/office/drawing/2014/main" id="{E55FE202-4175-4578-BB6D-09113E7B56CB}"/>
              </a:ext>
            </a:extLst>
          </p:cNvPr>
          <p:cNvPicPr>
            <a:picLocks noChangeAspect="1"/>
          </p:cNvPicPr>
          <p:nvPr/>
        </p:nvPicPr>
        <p:blipFill rotWithShape="1">
          <a:blip r:embed="rId33" cstate="screen">
            <a:extLst>
              <a:ext uri="{BEBA8EAE-BF5A-486C-A8C5-ECC9F3942E4B}">
                <a14:imgProps xmlns:a14="http://schemas.microsoft.com/office/drawing/2010/main">
                  <a14:imgLayer r:embed="rId34">
                    <a14:imgEffect>
                      <a14:backgroundRemoval t="4854" b="99029" l="0" r="93684">
                        <a14:foregroundMark x1="47525" y1="11538" x2="8911" y2="35577"/>
                        <a14:foregroundMark x1="8911" y1="35577" x2="21782" y2="61538"/>
                        <a14:foregroundMark x1="49505" y1="29808" x2="50495" y2="35577"/>
                        <a14:foregroundMark x1="45545" y1="71154" x2="46535" y2="75962"/>
                        <a14:foregroundMark x1="57426" y1="93269" x2="52475" y2="93269"/>
                        <a14:foregroundMark x1="35401" y1="85867" x2="10891" y2="60577"/>
                        <a14:foregroundMark x1="10891" y1="60577" x2="19802" y2="16346"/>
                        <a14:foregroundMark x1="19802" y1="16346" x2="56436" y2="5769"/>
                        <a14:foregroundMark x1="990" y1="28846" x2="0" y2="35577"/>
                        <a14:foregroundMark x1="91089" y1="41346" x2="82178" y2="77885"/>
                        <a14:foregroundMark x1="94059" y1="47115" x2="87129" y2="67308"/>
                        <a14:foregroundMark x1="95050" y1="51923" x2="94059" y2="61538"/>
                        <a14:foregroundMark x1="10526" y1="65049" x2="32632" y2="87379"/>
                        <a14:foregroundMark x1="11579" y1="74757" x2="30526" y2="91262"/>
                        <a14:foregroundMark x1="8421" y1="76699" x2="32427" y2="90176"/>
                        <a14:foregroundMark x1="12632" y1="77670" x2="21053" y2="83495"/>
                        <a14:foregroundMark x1="27368" y1="95146" x2="28637" y2="95666"/>
                        <a14:backgroundMark x1="26316" y1="99029" x2="38947" y2="99029"/>
                      </a14:backgroundRemoval>
                    </a14:imgEffect>
                  </a14:imgLayer>
                </a14:imgProps>
              </a:ext>
              <a:ext uri="{28A0092B-C50C-407E-A947-70E740481C1C}">
                <a14:useLocalDpi xmlns:a14="http://schemas.microsoft.com/office/drawing/2010/main"/>
              </a:ext>
            </a:extLst>
          </a:blip>
          <a:srcRect/>
          <a:stretch/>
        </p:blipFill>
        <p:spPr>
          <a:xfrm rot="5214391">
            <a:off x="6677251" y="5579144"/>
            <a:ext cx="580018" cy="624705"/>
          </a:xfrm>
          <a:prstGeom prst="rect">
            <a:avLst/>
          </a:prstGeom>
        </p:spPr>
      </p:pic>
      <p:pic>
        <p:nvPicPr>
          <p:cNvPr id="49" name="Picture 6">
            <a:extLst>
              <a:ext uri="{FF2B5EF4-FFF2-40B4-BE49-F238E27FC236}">
                <a16:creationId xmlns:a16="http://schemas.microsoft.com/office/drawing/2014/main" id="{7B292E65-4E6E-491D-8A9E-723EB0DDD270}"/>
              </a:ext>
            </a:extLst>
          </p:cNvPr>
          <p:cNvPicPr>
            <a:picLocks noChangeAspect="1"/>
          </p:cNvPicPr>
          <p:nvPr/>
        </p:nvPicPr>
        <p:blipFill rotWithShape="1">
          <a:blip r:embed="rId33" cstate="screen">
            <a:extLst>
              <a:ext uri="{BEBA8EAE-BF5A-486C-A8C5-ECC9F3942E4B}">
                <a14:imgProps xmlns:a14="http://schemas.microsoft.com/office/drawing/2010/main">
                  <a14:imgLayer r:embed="rId34">
                    <a14:imgEffect>
                      <a14:backgroundRemoval t="4854" b="99029" l="0" r="93684">
                        <a14:foregroundMark x1="47525" y1="11538" x2="8911" y2="35577"/>
                        <a14:foregroundMark x1="8911" y1="35577" x2="21782" y2="61538"/>
                        <a14:foregroundMark x1="49505" y1="29808" x2="50495" y2="35577"/>
                        <a14:foregroundMark x1="45545" y1="71154" x2="46535" y2="75962"/>
                        <a14:foregroundMark x1="57426" y1="93269" x2="52475" y2="93269"/>
                        <a14:foregroundMark x1="35401" y1="85867" x2="10891" y2="60577"/>
                        <a14:foregroundMark x1="10891" y1="60577" x2="19802" y2="16346"/>
                        <a14:foregroundMark x1="19802" y1="16346" x2="56436" y2="5769"/>
                        <a14:foregroundMark x1="990" y1="28846" x2="0" y2="35577"/>
                        <a14:foregroundMark x1="91089" y1="41346" x2="82178" y2="77885"/>
                        <a14:foregroundMark x1="94059" y1="47115" x2="87129" y2="67308"/>
                        <a14:foregroundMark x1="95050" y1="51923" x2="94059" y2="61538"/>
                        <a14:foregroundMark x1="10526" y1="65049" x2="32632" y2="87379"/>
                        <a14:foregroundMark x1="11579" y1="74757" x2="30526" y2="91262"/>
                        <a14:foregroundMark x1="8421" y1="76699" x2="32427" y2="90176"/>
                        <a14:foregroundMark x1="12632" y1="77670" x2="21053" y2="83495"/>
                        <a14:foregroundMark x1="27368" y1="95146" x2="28637" y2="95666"/>
                        <a14:backgroundMark x1="26316" y1="99029" x2="38947" y2="99029"/>
                      </a14:backgroundRemoval>
                    </a14:imgEffect>
                  </a14:imgLayer>
                </a14:imgProps>
              </a:ext>
              <a:ext uri="{28A0092B-C50C-407E-A947-70E740481C1C}">
                <a14:useLocalDpi xmlns:a14="http://schemas.microsoft.com/office/drawing/2010/main"/>
              </a:ext>
            </a:extLst>
          </a:blip>
          <a:srcRect/>
          <a:stretch/>
        </p:blipFill>
        <p:spPr>
          <a:xfrm rot="5214391">
            <a:off x="9311711" y="2762247"/>
            <a:ext cx="580018" cy="624705"/>
          </a:xfrm>
          <a:prstGeom prst="rect">
            <a:avLst/>
          </a:prstGeom>
        </p:spPr>
      </p:pic>
      <p:pic>
        <p:nvPicPr>
          <p:cNvPr id="4" name="Picture 3">
            <a:extLst>
              <a:ext uri="{FF2B5EF4-FFF2-40B4-BE49-F238E27FC236}">
                <a16:creationId xmlns:a16="http://schemas.microsoft.com/office/drawing/2014/main" id="{4EB4253E-89A0-4F95-9BB0-576B08F364E5}"/>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6539850" y="4092810"/>
            <a:ext cx="672391" cy="740671"/>
          </a:xfrm>
          <a:prstGeom prst="rect">
            <a:avLst/>
          </a:prstGeom>
        </p:spPr>
      </p:pic>
      <p:pic>
        <p:nvPicPr>
          <p:cNvPr id="6" name="Picture 5">
            <a:extLst>
              <a:ext uri="{FF2B5EF4-FFF2-40B4-BE49-F238E27FC236}">
                <a16:creationId xmlns:a16="http://schemas.microsoft.com/office/drawing/2014/main" id="{61CA7040-A470-4EAA-8B9C-D711232AD9A6}"/>
              </a:ext>
            </a:extLst>
          </p:cNvPr>
          <p:cNvPicPr>
            <a:picLocks noChangeAspect="1"/>
          </p:cNvPicPr>
          <p:nvPr/>
        </p:nvPicPr>
        <p:blipFill rotWithShape="1">
          <a:blip r:embed="rId36">
            <a:extLst>
              <a:ext uri="{28A0092B-C50C-407E-A947-70E740481C1C}">
                <a14:useLocalDpi xmlns:a14="http://schemas.microsoft.com/office/drawing/2010/main" val="0"/>
              </a:ext>
            </a:extLst>
          </a:blip>
          <a:srcRect b="15978"/>
          <a:stretch/>
        </p:blipFill>
        <p:spPr>
          <a:xfrm>
            <a:off x="6605988" y="2768156"/>
            <a:ext cx="573193" cy="581018"/>
          </a:xfrm>
          <a:prstGeom prst="rect">
            <a:avLst/>
          </a:prstGeom>
        </p:spPr>
      </p:pic>
      <p:pic>
        <p:nvPicPr>
          <p:cNvPr id="8" name="Picture 7" descr="A picture containing toy, doll&#10;&#10;Description automatically generated">
            <a:extLst>
              <a:ext uri="{FF2B5EF4-FFF2-40B4-BE49-F238E27FC236}">
                <a16:creationId xmlns:a16="http://schemas.microsoft.com/office/drawing/2014/main" id="{8FEEBD4E-CFC8-424F-BA8F-1192B46D8E6E}"/>
              </a:ext>
            </a:extLst>
          </p:cNvPr>
          <p:cNvPicPr>
            <a:picLocks noChangeAspect="1"/>
          </p:cNvPicPr>
          <p:nvPr/>
        </p:nvPicPr>
        <p:blipFill rotWithShape="1">
          <a:blip r:embed="rId37">
            <a:extLst>
              <a:ext uri="{28A0092B-C50C-407E-A947-70E740481C1C}">
                <a14:useLocalDpi xmlns:a14="http://schemas.microsoft.com/office/drawing/2010/main" val="0"/>
              </a:ext>
            </a:extLst>
          </a:blip>
          <a:srcRect l="34758" r="22704" b="57105"/>
          <a:stretch/>
        </p:blipFill>
        <p:spPr>
          <a:xfrm flipH="1">
            <a:off x="1293817" y="5368568"/>
            <a:ext cx="715145" cy="872552"/>
          </a:xfrm>
          <a:prstGeom prst="rect">
            <a:avLst/>
          </a:prstGeom>
        </p:spPr>
      </p:pic>
      <p:pic>
        <p:nvPicPr>
          <p:cNvPr id="14" name="Picture 13" descr="A picture containing text, vector graphics&#10;&#10;Description automatically generated">
            <a:extLst>
              <a:ext uri="{FF2B5EF4-FFF2-40B4-BE49-F238E27FC236}">
                <a16:creationId xmlns:a16="http://schemas.microsoft.com/office/drawing/2014/main" id="{1FEAD3CB-DBA5-46F4-8601-F918FAD6ED59}"/>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3762972" y="5417956"/>
            <a:ext cx="922777" cy="716594"/>
          </a:xfrm>
          <a:prstGeom prst="rect">
            <a:avLst/>
          </a:prstGeom>
        </p:spPr>
      </p:pic>
      <p:sp>
        <p:nvSpPr>
          <p:cNvPr id="47" name="CustomShape 6">
            <a:hlinkClick r:id="" action="ppaction://noaction">
              <a:snd r:embed="rId39" name="T1_W2F_7.2.wav"/>
            </a:hlinkClick>
            <a:extLst>
              <a:ext uri="{FF2B5EF4-FFF2-40B4-BE49-F238E27FC236}">
                <a16:creationId xmlns:a16="http://schemas.microsoft.com/office/drawing/2014/main" id="{44D198E5-96AC-4BF8-ADA8-EBDE2403E4BD}"/>
              </a:ext>
            </a:extLst>
          </p:cNvPr>
          <p:cNvSpPr/>
          <p:nvPr/>
        </p:nvSpPr>
        <p:spPr>
          <a:xfrm>
            <a:off x="5329371" y="83835"/>
            <a:ext cx="1778474" cy="519319"/>
          </a:xfrm>
          <a:prstGeom prst="wedgeRoundRectCallout">
            <a:avLst>
              <a:gd name="adj1" fmla="val -64546"/>
              <a:gd name="adj2" fmla="val 15266"/>
              <a:gd name="adj3" fmla="val 16667"/>
            </a:avLst>
          </a:prstGeom>
          <a:solidFill>
            <a:srgbClr val="00B0F0"/>
          </a:solidFill>
          <a:ln w="12600">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FFFFFF"/>
                </a:solidFill>
                <a:effectLst/>
                <a:uLnTx/>
                <a:uFillTx/>
                <a:latin typeface="Century Gothic"/>
                <a:ea typeface="Century Gothic"/>
                <a:cs typeface="+mn-cs"/>
              </a:rPr>
              <a:t>Ja</a:t>
            </a:r>
            <a:r>
              <a:rPr kumimoji="0" lang="en-GB" sz="2400" b="1" i="0" u="none" strike="noStrike" kern="1200" cap="none" spc="-1" normalizeH="0" baseline="0" noProof="0" dirty="0">
                <a:ln>
                  <a:noFill/>
                </a:ln>
                <a:solidFill>
                  <a:srgbClr val="FFFFFF"/>
                </a:solidFill>
                <a:effectLst/>
                <a:uLnTx/>
                <a:uFillTx/>
                <a:latin typeface="Century Gothic"/>
                <a:ea typeface="Century Gothic"/>
                <a:cs typeface="+mn-cs"/>
              </a:rPr>
              <a:t>! </a:t>
            </a:r>
            <a:endParaRPr kumimoji="0" lang="en-GB" sz="2400" b="0" i="0" u="none" strike="noStrike" kern="1200" cap="none" spc="-1" normalizeH="0" baseline="0" noProof="0" dirty="0">
              <a:ln>
                <a:noFill/>
              </a:ln>
              <a:solidFill>
                <a:prstClr val="black"/>
              </a:solidFill>
              <a:effectLst/>
              <a:uLnTx/>
              <a:uFillTx/>
              <a:latin typeface="Arial"/>
              <a:ea typeface="+mn-ea"/>
              <a:cs typeface="+mn-cs"/>
            </a:endParaRPr>
          </a:p>
        </p:txBody>
      </p:sp>
      <p:pic>
        <p:nvPicPr>
          <p:cNvPr id="51" name="Picture 50" descr="Icon&#10;&#10;Description automatically generated">
            <a:extLst>
              <a:ext uri="{FF2B5EF4-FFF2-40B4-BE49-F238E27FC236}">
                <a16:creationId xmlns:a16="http://schemas.microsoft.com/office/drawing/2014/main" id="{35E7BA7B-9405-4EB2-911D-1C4F498283E4}"/>
              </a:ext>
            </a:extLst>
          </p:cNvPr>
          <p:cNvPicPr>
            <a:picLocks noChangeAspect="1"/>
          </p:cNvPicPr>
          <p:nvPr/>
        </p:nvPicPr>
        <p:blipFill rotWithShape="1">
          <a:blip r:embed="rId40">
            <a:extLst>
              <a:ext uri="{28A0092B-C50C-407E-A947-70E740481C1C}">
                <a14:useLocalDpi xmlns:a14="http://schemas.microsoft.com/office/drawing/2010/main" val="0"/>
              </a:ext>
            </a:extLst>
          </a:blip>
          <a:srcRect r="50000"/>
          <a:stretch/>
        </p:blipFill>
        <p:spPr>
          <a:xfrm>
            <a:off x="5920570" y="-16030"/>
            <a:ext cx="622121" cy="622120"/>
          </a:xfrm>
          <a:prstGeom prst="rect">
            <a:avLst/>
          </a:prstGeom>
        </p:spPr>
      </p:pic>
      <p:pic>
        <p:nvPicPr>
          <p:cNvPr id="52" name="Picture 4" descr="Hand, Like, Thumb, Up, Confirm, Okay, Go, Green">
            <a:extLst>
              <a:ext uri="{FF2B5EF4-FFF2-40B4-BE49-F238E27FC236}">
                <a16:creationId xmlns:a16="http://schemas.microsoft.com/office/drawing/2014/main" id="{0809C25B-D9DE-4FF5-890C-EEE0A0A298C9}"/>
              </a:ext>
            </a:extLst>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6271431" y="57270"/>
            <a:ext cx="470272" cy="519319"/>
          </a:xfrm>
          <a:prstGeom prst="rect">
            <a:avLst/>
          </a:prstGeom>
          <a:noFill/>
          <a:extLst>
            <a:ext uri="{909E8E84-426E-40DD-AFC4-6F175D3DCCD1}">
              <a14:hiddenFill xmlns:a14="http://schemas.microsoft.com/office/drawing/2010/main">
                <a:solidFill>
                  <a:srgbClr val="FFFFFF"/>
                </a:solidFill>
              </a14:hiddenFill>
            </a:ext>
          </a:extLst>
        </p:spPr>
      </p:pic>
      <p:sp>
        <p:nvSpPr>
          <p:cNvPr id="53" name="CustomShape 6">
            <a:hlinkClick r:id="" action="ppaction://noaction">
              <a:snd r:embed="rId42" name="T1_W2F_7.3.wav"/>
            </a:hlinkClick>
            <a:extLst>
              <a:ext uri="{FF2B5EF4-FFF2-40B4-BE49-F238E27FC236}">
                <a16:creationId xmlns:a16="http://schemas.microsoft.com/office/drawing/2014/main" id="{5A43C1DD-975D-4933-8F1B-5800EB94B305}"/>
              </a:ext>
            </a:extLst>
          </p:cNvPr>
          <p:cNvSpPr/>
          <p:nvPr/>
        </p:nvSpPr>
        <p:spPr>
          <a:xfrm>
            <a:off x="7458706" y="70845"/>
            <a:ext cx="1778474" cy="519319"/>
          </a:xfrm>
          <a:prstGeom prst="wedgeRoundRectCallout">
            <a:avLst>
              <a:gd name="adj1" fmla="val -64546"/>
              <a:gd name="adj2" fmla="val 15266"/>
              <a:gd name="adj3" fmla="val 16667"/>
            </a:avLst>
          </a:prstGeom>
          <a:solidFill>
            <a:srgbClr val="00B0F0"/>
          </a:solidFill>
          <a:ln w="12600">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FFFFFF"/>
                </a:solidFill>
                <a:effectLst/>
                <a:uLnTx/>
                <a:uFillTx/>
                <a:latin typeface="Century Gothic"/>
                <a:ea typeface="Century Gothic"/>
                <a:cs typeface="+mn-cs"/>
              </a:rPr>
              <a:t>Nein</a:t>
            </a:r>
            <a:r>
              <a:rPr kumimoji="0" lang="en-GB" sz="2400" b="1" i="0" u="none" strike="noStrike" kern="1200" cap="none" spc="-1" normalizeH="0" baseline="0" noProof="0" dirty="0">
                <a:ln>
                  <a:noFill/>
                </a:ln>
                <a:solidFill>
                  <a:srgbClr val="FFFFFF"/>
                </a:solidFill>
                <a:effectLst/>
                <a:uLnTx/>
                <a:uFillTx/>
                <a:latin typeface="Century Gothic"/>
                <a:ea typeface="Century Gothic"/>
                <a:cs typeface="+mn-cs"/>
              </a:rPr>
              <a:t>! </a:t>
            </a:r>
            <a:endParaRPr kumimoji="0" lang="en-GB" sz="2400" b="0" i="0" u="none" strike="noStrike" kern="1200" cap="none" spc="-1" normalizeH="0" baseline="0" noProof="0" dirty="0">
              <a:ln>
                <a:noFill/>
              </a:ln>
              <a:solidFill>
                <a:prstClr val="black"/>
              </a:solidFill>
              <a:effectLst/>
              <a:uLnTx/>
              <a:uFillTx/>
              <a:latin typeface="Arial"/>
              <a:ea typeface="+mn-ea"/>
              <a:cs typeface="+mn-cs"/>
            </a:endParaRPr>
          </a:p>
        </p:txBody>
      </p:sp>
      <p:pic>
        <p:nvPicPr>
          <p:cNvPr id="56" name="Picture 2" descr="Cancel, Delete, Cross, Check Box, Check, Tick, Icon">
            <a:extLst>
              <a:ext uri="{FF2B5EF4-FFF2-40B4-BE49-F238E27FC236}">
                <a16:creationId xmlns:a16="http://schemas.microsoft.com/office/drawing/2014/main" id="{63C1D9C8-523C-439E-AA18-AB404C1E9CE7}"/>
              </a:ext>
            </a:extLst>
          </p:cNvPr>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flipH="1">
            <a:off x="8420075" y="201468"/>
            <a:ext cx="284051" cy="284051"/>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6" descr="Dislike, Hand, Thumb, Down, No, Red">
            <a:extLst>
              <a:ext uri="{FF2B5EF4-FFF2-40B4-BE49-F238E27FC236}">
                <a16:creationId xmlns:a16="http://schemas.microsoft.com/office/drawing/2014/main" id="{42768CCB-BEDA-4E23-8E66-A90B3DF4580E}"/>
              </a:ext>
            </a:extLst>
          </p:cNvPr>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flipH="1">
            <a:off x="8780166" y="73493"/>
            <a:ext cx="417515" cy="532245"/>
          </a:xfrm>
          <a:prstGeom prst="rect">
            <a:avLst/>
          </a:prstGeom>
          <a:noFill/>
          <a:extLst>
            <a:ext uri="{909E8E84-426E-40DD-AFC4-6F175D3DCCD1}">
              <a14:hiddenFill xmlns:a14="http://schemas.microsoft.com/office/drawing/2010/main">
                <a:solidFill>
                  <a:srgbClr val="FFFFFF"/>
                </a:solidFill>
              </a14:hiddenFill>
            </a:ext>
          </a:extLst>
        </p:spPr>
      </p:pic>
      <p:sp>
        <p:nvSpPr>
          <p:cNvPr id="23" name="Title 2">
            <a:extLst>
              <a:ext uri="{FF2B5EF4-FFF2-40B4-BE49-F238E27FC236}">
                <a16:creationId xmlns:a16="http://schemas.microsoft.com/office/drawing/2014/main" id="{A201A429-64ED-4B7A-94F6-0DC7EAB1D42B}"/>
              </a:ext>
            </a:extLst>
          </p:cNvPr>
          <p:cNvSpPr txBox="1">
            <a:spLocks/>
          </p:cNvSpPr>
          <p:nvPr/>
        </p:nvSpPr>
        <p:spPr>
          <a:xfrm>
            <a:off x="10737630" y="1069266"/>
            <a:ext cx="1316286" cy="374973"/>
          </a:xfrm>
          <a:prstGeom prst="rect">
            <a:avLst/>
          </a:prstGeom>
          <a:solidFill>
            <a:srgbClr val="FFD10D"/>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srgbClr val="E7E6E6">
                    <a:lumMod val="10000"/>
                  </a:srgbClr>
                </a:solidFill>
                <a:effectLst/>
                <a:uLnTx/>
                <a:uFillTx/>
                <a:latin typeface="Century Gothic" panose="020B0502020202020204" pitchFamily="34" charset="0"/>
                <a:ea typeface="+mj-ea"/>
                <a:cs typeface="+mj-cs"/>
              </a:rPr>
              <a:t>sprechen</a:t>
            </a:r>
            <a:endParaRPr kumimoji="0" lang="en-GB" sz="2000" b="1" i="0" u="none" strike="noStrike" kern="1200" cap="none" spc="0" normalizeH="0" baseline="0" noProof="0" dirty="0">
              <a:ln>
                <a:noFill/>
              </a:ln>
              <a:solidFill>
                <a:srgbClr val="E7E6E6">
                  <a:lumMod val="10000"/>
                </a:srgbClr>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18125110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grpId="0" nodeType="clickEffect">
                                  <p:stCondLst>
                                    <p:cond delay="0"/>
                                  </p:stCondLst>
                                  <p:childTnLst>
                                    <p:anim calcmode="lin" valueType="num">
                                      <p:cBhvr additive="base">
                                        <p:cTn id="6" dur="59000"/>
                                        <p:tgtEl>
                                          <p:spTgt spid="31"/>
                                        </p:tgtEl>
                                        <p:attrNameLst>
                                          <p:attrName>ppt_y</p:attrName>
                                        </p:attrNameLst>
                                      </p:cBhvr>
                                      <p:tavLst>
                                        <p:tav tm="0">
                                          <p:val>
                                            <p:strVal val="#ppt_y"/>
                                          </p:val>
                                        </p:tav>
                                        <p:tav tm="100000">
                                          <p:val>
                                            <p:strVal val="#ppt_y+#ppt_h*1.125000"/>
                                          </p:val>
                                        </p:tav>
                                      </p:tavLst>
                                    </p:anim>
                                    <p:animEffect transition="out" filter="wipe(down)">
                                      <p:cBhvr>
                                        <p:cTn id="7" dur="59000"/>
                                        <p:tgtEl>
                                          <p:spTgt spid="31"/>
                                        </p:tgtEl>
                                      </p:cBhvr>
                                    </p:animEffect>
                                    <p:set>
                                      <p:cBhvr>
                                        <p:cTn id="8" dur="1" fill="hold">
                                          <p:stCondLst>
                                            <p:cond delay="58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bldLst>
      <p:bldP spid="3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3791686810"/>
              </p:ext>
            </p:extLst>
          </p:nvPr>
        </p:nvGraphicFramePr>
        <p:xfrm>
          <a:off x="547097" y="806416"/>
          <a:ext cx="9810698" cy="5441983"/>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1368181">
                <a:tc rowSpan="4">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0066"/>
                          </a:solidFill>
                          <a:latin typeface="Century Gothic" panose="020B0502020202020204" pitchFamily="34" charset="0"/>
                        </a:rPr>
                        <a:t>ja</a:t>
                      </a:r>
                      <a:endParaRPr lang="en-GB" sz="2400" b="1" dirty="0">
                        <a:solidFill>
                          <a:srgbClr val="FF0066"/>
                        </a:solidFill>
                        <a:latin typeface="Century Gothic" panose="020B0502020202020204" pitchFamily="34" charset="0"/>
                      </a:endParaRPr>
                    </a:p>
                  </a:txBody>
                  <a:tcPr>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0066"/>
                          </a:solidFill>
                          <a:latin typeface="Century Gothic" panose="020B0502020202020204" pitchFamily="34" charset="0"/>
                        </a:rPr>
                        <a:t>n</a:t>
                      </a:r>
                      <a:r>
                        <a:rPr lang="en-GB" sz="2400" b="1" dirty="0" err="1">
                          <a:solidFill>
                            <a:srgbClr val="FF0066"/>
                          </a:solidFill>
                          <a:latin typeface="Century Gothic" panose="020B0502020202020204" pitchFamily="34" charset="0"/>
                        </a:rPr>
                        <a:t>ein</a:t>
                      </a:r>
                      <a:endParaRPr lang="en-GB" sz="2400" b="1" dirty="0">
                        <a:solidFill>
                          <a:srgbClr val="FF0066"/>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0066"/>
                          </a:solidFill>
                          <a:latin typeface="Century Gothic" panose="020B0502020202020204" pitchFamily="34" charset="0"/>
                        </a:rPr>
                        <a:t>H</a:t>
                      </a:r>
                      <a:r>
                        <a:rPr lang="en-GB" sz="2400" b="1" dirty="0" err="1">
                          <a:solidFill>
                            <a:srgbClr val="FF0066"/>
                          </a:solidFill>
                          <a:latin typeface="Century Gothic" panose="020B0502020202020204" pitchFamily="34" charset="0"/>
                        </a:rPr>
                        <a:t>allo</a:t>
                      </a:r>
                      <a:endParaRPr lang="en-GB" sz="2400" b="1" dirty="0">
                        <a:solidFill>
                          <a:srgbClr val="FF0066"/>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1357934">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0066"/>
                          </a:solidFill>
                          <a:latin typeface="Century Gothic" panose="020B0502020202020204" pitchFamily="34" charset="0"/>
                        </a:rPr>
                        <a:t>da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0066"/>
                          </a:solidFill>
                          <a:latin typeface="Century Gothic" panose="020B0502020202020204" pitchFamily="34" charset="0"/>
                        </a:rPr>
                        <a:t>hier</a:t>
                      </a:r>
                      <a:endParaRPr lang="en-GB" sz="2400" b="1" dirty="0">
                        <a:solidFill>
                          <a:srgbClr val="FF0066"/>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0066"/>
                          </a:solidFill>
                          <a:latin typeface="Century Gothic" panose="020B0502020202020204" pitchFamily="34" charset="0"/>
                        </a:rPr>
                        <a:t>Guten</a:t>
                      </a:r>
                      <a:r>
                        <a:rPr lang="en-GB" sz="2400" b="1" dirty="0">
                          <a:solidFill>
                            <a:srgbClr val="FF0066"/>
                          </a:solidFill>
                          <a:latin typeface="Century Gothic" panose="020B0502020202020204" pitchFamily="34" charset="0"/>
                        </a:rPr>
                        <a:t> Morgen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1357934">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0066"/>
                          </a:solidFill>
                          <a:latin typeface="Century Gothic" panose="020B0502020202020204" pitchFamily="34" charset="0"/>
                        </a:rPr>
                        <a:t>sein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0066"/>
                          </a:solidFill>
                          <a:latin typeface="Century Gothic" panose="020B0502020202020204" pitchFamily="34" charset="0"/>
                        </a:rPr>
                        <a:t>ich bin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0066"/>
                          </a:solidFill>
                          <a:latin typeface="Century Gothic" panose="020B0502020202020204" pitchFamily="34" charset="0"/>
                        </a:rPr>
                        <a:t>ist</a:t>
                      </a:r>
                      <a:endParaRPr lang="en-GB" sz="2400" b="1" dirty="0">
                        <a:solidFill>
                          <a:srgbClr val="FF0066"/>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1357934">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0066"/>
                          </a:solidFill>
                          <a:latin typeface="Century Gothic" panose="020B0502020202020204" pitchFamily="34" charset="0"/>
                        </a:rPr>
                        <a:t>du </a:t>
                      </a:r>
                      <a:r>
                        <a:rPr lang="en-GB" sz="2400" b="1" dirty="0" err="1">
                          <a:solidFill>
                            <a:srgbClr val="FF0066"/>
                          </a:solidFill>
                          <a:latin typeface="Century Gothic" panose="020B0502020202020204" pitchFamily="34" charset="0"/>
                        </a:rPr>
                        <a:t>bist</a:t>
                      </a:r>
                      <a:endParaRPr lang="en-GB" sz="2400" b="1" dirty="0">
                        <a:solidFill>
                          <a:srgbClr val="FF0066"/>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0066"/>
                          </a:solidFill>
                          <a:latin typeface="Century Gothic" panose="020B0502020202020204" pitchFamily="34" charset="0"/>
                        </a:rPr>
                        <a:t>er</a:t>
                      </a:r>
                      <a:endParaRPr lang="en-GB" sz="2400" b="1" dirty="0">
                        <a:solidFill>
                          <a:srgbClr val="FF0066"/>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0066"/>
                          </a:solidFill>
                          <a:latin typeface="Century Gothic" panose="020B0502020202020204" pitchFamily="34" charset="0"/>
                        </a:rPr>
                        <a:t>sie</a:t>
                      </a:r>
                      <a:endParaRPr lang="en-GB" sz="2400" b="1" dirty="0">
                        <a:solidFill>
                          <a:srgbClr val="FF0066"/>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hlinkClick r:id="" action="ppaction://noaction">
              <a:snd r:embed="rId3" name="T3_W9F_10.1.wav"/>
            </a:hlinkClick>
            <a:extLst>
              <a:ext uri="{FF2B5EF4-FFF2-40B4-BE49-F238E27FC236}">
                <a16:creationId xmlns:a16="http://schemas.microsoft.com/office/drawing/2014/main" id="{207C148F-45EB-4409-B006-B3FFBC980597}"/>
              </a:ext>
            </a:extLst>
          </p:cNvPr>
          <p:cNvSpPr txBox="1"/>
          <p:nvPr/>
        </p:nvSpPr>
        <p:spPr>
          <a:xfrm>
            <a:off x="3403907" y="84056"/>
            <a:ext cx="343927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Schreibe</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749555" y="218699"/>
            <a:ext cx="390844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8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4"/>
          <a:stretch>
            <a:fillRect/>
          </a:stretch>
        </p:blipFill>
        <p:spPr>
          <a:xfrm>
            <a:off x="815370" y="2976788"/>
            <a:ext cx="1162417" cy="1101237"/>
          </a:xfrm>
          <a:prstGeom prst="rect">
            <a:avLst/>
          </a:prstGeom>
        </p:spPr>
      </p:pic>
      <p:sp>
        <p:nvSpPr>
          <p:cNvPr id="64" name="TextBox 63">
            <a:extLst>
              <a:ext uri="{FF2B5EF4-FFF2-40B4-BE49-F238E27FC236}">
                <a16:creationId xmlns:a16="http://schemas.microsoft.com/office/drawing/2014/main" id="{24EF90E7-D847-4795-BDB5-8402724F776D}"/>
              </a:ext>
            </a:extLst>
          </p:cNvPr>
          <p:cNvSpPr txBox="1"/>
          <p:nvPr/>
        </p:nvSpPr>
        <p:spPr>
          <a:xfrm>
            <a:off x="2257049" y="578932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you are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5" name="TextBox 64">
            <a:extLst>
              <a:ext uri="{FF2B5EF4-FFF2-40B4-BE49-F238E27FC236}">
                <a16:creationId xmlns:a16="http://schemas.microsoft.com/office/drawing/2014/main" id="{14BEB3B8-B887-4DEB-A486-6CD05DC01D9A}"/>
              </a:ext>
            </a:extLst>
          </p:cNvPr>
          <p:cNvSpPr txBox="1"/>
          <p:nvPr/>
        </p:nvSpPr>
        <p:spPr>
          <a:xfrm>
            <a:off x="4647175" y="578670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he</a:t>
            </a:r>
          </a:p>
        </p:txBody>
      </p:sp>
      <p:sp>
        <p:nvSpPr>
          <p:cNvPr id="66" name="TextBox 65">
            <a:extLst>
              <a:ext uri="{FF2B5EF4-FFF2-40B4-BE49-F238E27FC236}">
                <a16:creationId xmlns:a16="http://schemas.microsoft.com/office/drawing/2014/main" id="{9A77445A-237C-48F8-B46C-8170B7D37559}"/>
              </a:ext>
            </a:extLst>
          </p:cNvPr>
          <p:cNvSpPr txBox="1"/>
          <p:nvPr/>
        </p:nvSpPr>
        <p:spPr>
          <a:xfrm>
            <a:off x="7708841" y="578670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she</a:t>
            </a:r>
          </a:p>
        </p:txBody>
      </p:sp>
      <p:sp>
        <p:nvSpPr>
          <p:cNvPr id="67" name="TextBox 66">
            <a:extLst>
              <a:ext uri="{FF2B5EF4-FFF2-40B4-BE49-F238E27FC236}">
                <a16:creationId xmlns:a16="http://schemas.microsoft.com/office/drawing/2014/main" id="{2A9D9F22-C351-4596-BB7D-87AE8D30A74E}"/>
              </a:ext>
            </a:extLst>
          </p:cNvPr>
          <p:cNvSpPr txBox="1"/>
          <p:nvPr/>
        </p:nvSpPr>
        <p:spPr>
          <a:xfrm>
            <a:off x="2257050" y="4439088"/>
            <a:ext cx="26431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 be /being</a:t>
            </a:r>
          </a:p>
        </p:txBody>
      </p:sp>
      <p:sp>
        <p:nvSpPr>
          <p:cNvPr id="68" name="TextBox 67">
            <a:extLst>
              <a:ext uri="{FF2B5EF4-FFF2-40B4-BE49-F238E27FC236}">
                <a16:creationId xmlns:a16="http://schemas.microsoft.com/office/drawing/2014/main" id="{171C234B-E1D8-4BA7-9BB6-CEE92AB173E3}"/>
              </a:ext>
            </a:extLst>
          </p:cNvPr>
          <p:cNvSpPr txBox="1"/>
          <p:nvPr/>
        </p:nvSpPr>
        <p:spPr>
          <a:xfrm>
            <a:off x="4647176" y="442584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I am</a:t>
            </a:r>
          </a:p>
        </p:txBody>
      </p:sp>
      <p:sp>
        <p:nvSpPr>
          <p:cNvPr id="69" name="TextBox 68">
            <a:extLst>
              <a:ext uri="{FF2B5EF4-FFF2-40B4-BE49-F238E27FC236}">
                <a16:creationId xmlns:a16="http://schemas.microsoft.com/office/drawing/2014/main" id="{5C29C5FA-AFAC-4818-90A1-7B59F3E335C7}"/>
              </a:ext>
            </a:extLst>
          </p:cNvPr>
          <p:cNvSpPr txBox="1"/>
          <p:nvPr/>
        </p:nvSpPr>
        <p:spPr>
          <a:xfrm>
            <a:off x="7708842" y="4414075"/>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is</a:t>
            </a:r>
          </a:p>
        </p:txBody>
      </p:sp>
      <p:sp>
        <p:nvSpPr>
          <p:cNvPr id="70" name="TextBox 69">
            <a:extLst>
              <a:ext uri="{FF2B5EF4-FFF2-40B4-BE49-F238E27FC236}">
                <a16:creationId xmlns:a16="http://schemas.microsoft.com/office/drawing/2014/main" id="{3BD33182-986E-45CA-86E6-40DC81B590C8}"/>
              </a:ext>
            </a:extLst>
          </p:cNvPr>
          <p:cNvSpPr txBox="1"/>
          <p:nvPr/>
        </p:nvSpPr>
        <p:spPr>
          <a:xfrm>
            <a:off x="2257049" y="303727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there</a:t>
            </a:r>
          </a:p>
        </p:txBody>
      </p:sp>
      <p:sp>
        <p:nvSpPr>
          <p:cNvPr id="71" name="TextBox 70">
            <a:extLst>
              <a:ext uri="{FF2B5EF4-FFF2-40B4-BE49-F238E27FC236}">
                <a16:creationId xmlns:a16="http://schemas.microsoft.com/office/drawing/2014/main" id="{D4662F6F-BB7A-440E-99DB-3FEB806B34CB}"/>
              </a:ext>
            </a:extLst>
          </p:cNvPr>
          <p:cNvSpPr txBox="1"/>
          <p:nvPr/>
        </p:nvSpPr>
        <p:spPr>
          <a:xfrm>
            <a:off x="4689422" y="309892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here</a:t>
            </a:r>
          </a:p>
        </p:txBody>
      </p:sp>
      <p:sp>
        <p:nvSpPr>
          <p:cNvPr id="72" name="TextBox 71">
            <a:extLst>
              <a:ext uri="{FF2B5EF4-FFF2-40B4-BE49-F238E27FC236}">
                <a16:creationId xmlns:a16="http://schemas.microsoft.com/office/drawing/2014/main" id="{80DD82C3-D3C7-45A3-B5A4-90223E7359A7}"/>
              </a:ext>
            </a:extLst>
          </p:cNvPr>
          <p:cNvSpPr txBox="1"/>
          <p:nvPr/>
        </p:nvSpPr>
        <p:spPr>
          <a:xfrm>
            <a:off x="7708842" y="3078920"/>
            <a:ext cx="27873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Good morning</a:t>
            </a:r>
          </a:p>
        </p:txBody>
      </p:sp>
      <p:sp>
        <p:nvSpPr>
          <p:cNvPr id="73" name="TextBox 72">
            <a:extLst>
              <a:ext uri="{FF2B5EF4-FFF2-40B4-BE49-F238E27FC236}">
                <a16:creationId xmlns:a16="http://schemas.microsoft.com/office/drawing/2014/main" id="{40541C7D-B0CC-4C45-9347-2F6A8921779D}"/>
              </a:ext>
            </a:extLst>
          </p:cNvPr>
          <p:cNvSpPr txBox="1"/>
          <p:nvPr/>
        </p:nvSpPr>
        <p:spPr>
          <a:xfrm>
            <a:off x="2272997" y="172868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yes</a:t>
            </a:r>
          </a:p>
        </p:txBody>
      </p:sp>
      <p:sp>
        <p:nvSpPr>
          <p:cNvPr id="74" name="TextBox 73">
            <a:extLst>
              <a:ext uri="{FF2B5EF4-FFF2-40B4-BE49-F238E27FC236}">
                <a16:creationId xmlns:a16="http://schemas.microsoft.com/office/drawing/2014/main" id="{85556096-252E-4BFA-8C9B-3147737202F6}"/>
              </a:ext>
            </a:extLst>
          </p:cNvPr>
          <p:cNvSpPr txBox="1"/>
          <p:nvPr/>
        </p:nvSpPr>
        <p:spPr>
          <a:xfrm>
            <a:off x="4689422" y="174468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no</a:t>
            </a:r>
          </a:p>
        </p:txBody>
      </p:sp>
      <p:sp>
        <p:nvSpPr>
          <p:cNvPr id="75" name="TextBox 74">
            <a:extLst>
              <a:ext uri="{FF2B5EF4-FFF2-40B4-BE49-F238E27FC236}">
                <a16:creationId xmlns:a16="http://schemas.microsoft.com/office/drawing/2014/main" id="{B56FCEEC-BBC0-447D-8197-5467071F582A}"/>
              </a:ext>
            </a:extLst>
          </p:cNvPr>
          <p:cNvSpPr txBox="1"/>
          <p:nvPr/>
        </p:nvSpPr>
        <p:spPr>
          <a:xfrm>
            <a:off x="7622692" y="1691093"/>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hello / hi</a:t>
            </a:r>
          </a:p>
        </p:txBody>
      </p:sp>
    </p:spTree>
    <p:extLst>
      <p:ext uri="{BB962C8B-B14F-4D97-AF65-F5344CB8AC3E}">
        <p14:creationId xmlns:p14="http://schemas.microsoft.com/office/powerpoint/2010/main" val="2315176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2151389985"/>
              </p:ext>
            </p:extLst>
          </p:nvPr>
        </p:nvGraphicFramePr>
        <p:xfrm>
          <a:off x="547097" y="806416"/>
          <a:ext cx="9810698" cy="5441983"/>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1368181">
                <a:tc rowSpan="4">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0066"/>
                          </a:solidFill>
                          <a:latin typeface="Century Gothic" panose="020B0502020202020204" pitchFamily="34" charset="0"/>
                        </a:rPr>
                        <a:t>no</a:t>
                      </a:r>
                    </a:p>
                  </a:txBody>
                  <a:tcPr>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0066"/>
                          </a:solidFill>
                          <a:latin typeface="Century Gothic" panose="020B0502020202020204" pitchFamily="34" charset="0"/>
                        </a:rPr>
                        <a:t>here</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0066"/>
                          </a:solidFill>
                          <a:latin typeface="Century Gothic" panose="020B0502020202020204" pitchFamily="34" charset="0"/>
                        </a:rPr>
                        <a:t>yes</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1357934">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0066"/>
                          </a:solidFill>
                          <a:latin typeface="Century Gothic" panose="020B0502020202020204" pitchFamily="34" charset="0"/>
                        </a:rPr>
                        <a:t>hello/hi</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0066"/>
                          </a:solidFill>
                          <a:latin typeface="Century Gothic" panose="020B0502020202020204" pitchFamily="34" charset="0"/>
                        </a:rPr>
                        <a:t>Good morning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0066"/>
                          </a:solidFill>
                          <a:latin typeface="Century Gothic" panose="020B0502020202020204" pitchFamily="34" charset="0"/>
                        </a:rPr>
                        <a:t>there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1357934">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0066"/>
                          </a:solidFill>
                          <a:latin typeface="Century Gothic" panose="020B0502020202020204" pitchFamily="34" charset="0"/>
                        </a:rPr>
                        <a:t>she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0066"/>
                          </a:solidFill>
                          <a:latin typeface="Century Gothic" panose="020B0502020202020204" pitchFamily="34" charset="0"/>
                        </a:rPr>
                        <a:t>is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0066"/>
                          </a:solidFill>
                          <a:latin typeface="Century Gothic" panose="020B0502020202020204" pitchFamily="34" charset="0"/>
                        </a:rPr>
                        <a:t>he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1357934">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0066"/>
                          </a:solidFill>
                          <a:latin typeface="Century Gothic" panose="020B0502020202020204" pitchFamily="34" charset="0"/>
                        </a:rPr>
                        <a:t>I am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0066"/>
                          </a:solidFill>
                          <a:latin typeface="Century Gothic" panose="020B0502020202020204" pitchFamily="34" charset="0"/>
                        </a:rPr>
                        <a:t>to be, being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0066"/>
                          </a:solidFill>
                          <a:latin typeface="Century Gothic" panose="020B0502020202020204" pitchFamily="34" charset="0"/>
                        </a:rPr>
                        <a:t>y</a:t>
                      </a:r>
                      <a:r>
                        <a:rPr lang="en-GB" sz="2400" b="1" dirty="0" err="1">
                          <a:solidFill>
                            <a:srgbClr val="FF0066"/>
                          </a:solidFill>
                          <a:latin typeface="Century Gothic" panose="020B0502020202020204" pitchFamily="34" charset="0"/>
                        </a:rPr>
                        <a:t>ou</a:t>
                      </a:r>
                      <a:r>
                        <a:rPr lang="en-GB" sz="2400" b="1" dirty="0">
                          <a:solidFill>
                            <a:srgbClr val="FF0066"/>
                          </a:solidFill>
                          <a:latin typeface="Century Gothic" panose="020B0502020202020204" pitchFamily="34" charset="0"/>
                        </a:rPr>
                        <a:t> are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hlinkClick r:id="" action="ppaction://noaction">
              <a:snd r:embed="rId3" name="T3_W9F_10.2.wav"/>
            </a:hlinkClick>
            <a:extLst>
              <a:ext uri="{FF2B5EF4-FFF2-40B4-BE49-F238E27FC236}">
                <a16:creationId xmlns:a16="http://schemas.microsoft.com/office/drawing/2014/main" id="{207C148F-45EB-4409-B006-B3FFBC980597}"/>
              </a:ext>
            </a:extLst>
          </p:cNvPr>
          <p:cNvSpPr txBox="1"/>
          <p:nvPr/>
        </p:nvSpPr>
        <p:spPr>
          <a:xfrm>
            <a:off x="3403907" y="84056"/>
            <a:ext cx="343299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Schreibe</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805107" y="103211"/>
            <a:ext cx="390844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8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4"/>
          <a:stretch>
            <a:fillRect/>
          </a:stretch>
        </p:blipFill>
        <p:spPr>
          <a:xfrm>
            <a:off x="815370" y="2976788"/>
            <a:ext cx="1162417" cy="1101237"/>
          </a:xfrm>
          <a:prstGeom prst="rect">
            <a:avLst/>
          </a:prstGeom>
        </p:spPr>
      </p:pic>
      <p:sp>
        <p:nvSpPr>
          <p:cNvPr id="64" name="TextBox 63">
            <a:hlinkClick r:id="" action="ppaction://noaction">
              <a:snd r:embed="rId5" name="T1_W2F_8.1.wav"/>
            </a:hlinkClick>
            <a:extLst>
              <a:ext uri="{FF2B5EF4-FFF2-40B4-BE49-F238E27FC236}">
                <a16:creationId xmlns:a16="http://schemas.microsoft.com/office/drawing/2014/main" id="{24EF90E7-D847-4795-BDB5-8402724F776D}"/>
              </a:ext>
            </a:extLst>
          </p:cNvPr>
          <p:cNvSpPr txBox="1"/>
          <p:nvPr/>
        </p:nvSpPr>
        <p:spPr>
          <a:xfrm>
            <a:off x="2298034" y="5752764"/>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ich bin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5" name="TextBox 64">
            <a:hlinkClick r:id="" action="ppaction://noaction">
              <a:snd r:embed="rId6" name="T1_W2F_8.2.wav"/>
            </a:hlinkClick>
            <a:extLst>
              <a:ext uri="{FF2B5EF4-FFF2-40B4-BE49-F238E27FC236}">
                <a16:creationId xmlns:a16="http://schemas.microsoft.com/office/drawing/2014/main" id="{14BEB3B8-B887-4DEB-A486-6CD05DC01D9A}"/>
              </a:ext>
            </a:extLst>
          </p:cNvPr>
          <p:cNvSpPr txBox="1"/>
          <p:nvPr/>
        </p:nvSpPr>
        <p:spPr>
          <a:xfrm>
            <a:off x="4688160" y="575015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sein</a:t>
            </a:r>
          </a:p>
        </p:txBody>
      </p:sp>
      <p:sp>
        <p:nvSpPr>
          <p:cNvPr id="66" name="TextBox 65">
            <a:hlinkClick r:id="" action="ppaction://noaction">
              <a:snd r:embed="rId7" name="T1_W2F_8.3.wav"/>
            </a:hlinkClick>
            <a:extLst>
              <a:ext uri="{FF2B5EF4-FFF2-40B4-BE49-F238E27FC236}">
                <a16:creationId xmlns:a16="http://schemas.microsoft.com/office/drawing/2014/main" id="{9A77445A-237C-48F8-B46C-8170B7D37559}"/>
              </a:ext>
            </a:extLst>
          </p:cNvPr>
          <p:cNvSpPr txBox="1"/>
          <p:nvPr/>
        </p:nvSpPr>
        <p:spPr>
          <a:xfrm>
            <a:off x="7629541" y="575015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du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bist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7" name="TextBox 66">
            <a:hlinkClick r:id="" action="ppaction://noaction">
              <a:snd r:embed="rId8" name="T1_W2F_8.4.wav"/>
            </a:hlinkClick>
            <a:extLst>
              <a:ext uri="{FF2B5EF4-FFF2-40B4-BE49-F238E27FC236}">
                <a16:creationId xmlns:a16="http://schemas.microsoft.com/office/drawing/2014/main" id="{2A9D9F22-C351-4596-BB7D-87AE8D30A74E}"/>
              </a:ext>
            </a:extLst>
          </p:cNvPr>
          <p:cNvSpPr txBox="1"/>
          <p:nvPr/>
        </p:nvSpPr>
        <p:spPr>
          <a:xfrm>
            <a:off x="2257051" y="4439089"/>
            <a:ext cx="21133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sie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8" name="TextBox 67">
            <a:hlinkClick r:id="" action="ppaction://noaction">
              <a:snd r:embed="rId9" name="T1_W2F_8.5.wav"/>
            </a:hlinkClick>
            <a:extLst>
              <a:ext uri="{FF2B5EF4-FFF2-40B4-BE49-F238E27FC236}">
                <a16:creationId xmlns:a16="http://schemas.microsoft.com/office/drawing/2014/main" id="{171C234B-E1D8-4BA7-9BB6-CEE92AB173E3}"/>
              </a:ext>
            </a:extLst>
          </p:cNvPr>
          <p:cNvSpPr txBox="1"/>
          <p:nvPr/>
        </p:nvSpPr>
        <p:spPr>
          <a:xfrm>
            <a:off x="4647176" y="442584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ist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9" name="TextBox 68">
            <a:hlinkClick r:id="" action="ppaction://noaction">
              <a:snd r:embed="rId10" name="T1_W2F_8.6.wav"/>
            </a:hlinkClick>
            <a:extLst>
              <a:ext uri="{FF2B5EF4-FFF2-40B4-BE49-F238E27FC236}">
                <a16:creationId xmlns:a16="http://schemas.microsoft.com/office/drawing/2014/main" id="{5C29C5FA-AFAC-4818-90A1-7B59F3E335C7}"/>
              </a:ext>
            </a:extLst>
          </p:cNvPr>
          <p:cNvSpPr txBox="1"/>
          <p:nvPr/>
        </p:nvSpPr>
        <p:spPr>
          <a:xfrm>
            <a:off x="7708842" y="4414075"/>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0" name="TextBox 69">
            <a:hlinkClick r:id="" action="ppaction://noaction">
              <a:snd r:embed="rId11" name="T1_W2F_8.7.wav"/>
            </a:hlinkClick>
            <a:extLst>
              <a:ext uri="{FF2B5EF4-FFF2-40B4-BE49-F238E27FC236}">
                <a16:creationId xmlns:a16="http://schemas.microsoft.com/office/drawing/2014/main" id="{3BD33182-986E-45CA-86E6-40DC81B590C8}"/>
              </a:ext>
            </a:extLst>
          </p:cNvPr>
          <p:cNvSpPr txBox="1"/>
          <p:nvPr/>
        </p:nvSpPr>
        <p:spPr>
          <a:xfrm>
            <a:off x="2257049" y="303727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Hallo</a:t>
            </a:r>
          </a:p>
        </p:txBody>
      </p:sp>
      <p:sp>
        <p:nvSpPr>
          <p:cNvPr id="71" name="TextBox 70">
            <a:hlinkClick r:id="" action="ppaction://noaction">
              <a:snd r:embed="rId12" name="T1_W2F_8.8.wav"/>
            </a:hlinkClick>
            <a:extLst>
              <a:ext uri="{FF2B5EF4-FFF2-40B4-BE49-F238E27FC236}">
                <a16:creationId xmlns:a16="http://schemas.microsoft.com/office/drawing/2014/main" id="{D4662F6F-BB7A-440E-99DB-3FEB806B34CB}"/>
              </a:ext>
            </a:extLst>
          </p:cNvPr>
          <p:cNvSpPr txBox="1"/>
          <p:nvPr/>
        </p:nvSpPr>
        <p:spPr>
          <a:xfrm>
            <a:off x="4689422" y="3098925"/>
            <a:ext cx="24875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Guten</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Morgen</a:t>
            </a:r>
          </a:p>
        </p:txBody>
      </p:sp>
      <p:sp>
        <p:nvSpPr>
          <p:cNvPr id="72" name="TextBox 71">
            <a:hlinkClick r:id="" action="ppaction://noaction">
              <a:snd r:embed="rId13" name="T1_W2F_8.9.wav"/>
            </a:hlinkClick>
            <a:extLst>
              <a:ext uri="{FF2B5EF4-FFF2-40B4-BE49-F238E27FC236}">
                <a16:creationId xmlns:a16="http://schemas.microsoft.com/office/drawing/2014/main" id="{80DD82C3-D3C7-45A3-B5A4-90223E7359A7}"/>
              </a:ext>
            </a:extLst>
          </p:cNvPr>
          <p:cNvSpPr txBox="1"/>
          <p:nvPr/>
        </p:nvSpPr>
        <p:spPr>
          <a:xfrm>
            <a:off x="7708842" y="3078920"/>
            <a:ext cx="27873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da</a:t>
            </a:r>
          </a:p>
        </p:txBody>
      </p:sp>
      <p:sp>
        <p:nvSpPr>
          <p:cNvPr id="73" name="TextBox 72">
            <a:hlinkClick r:id="" action="ppaction://noaction">
              <a:snd r:embed="rId14" name="T1_W2F_8.10.wav"/>
            </a:hlinkClick>
            <a:extLst>
              <a:ext uri="{FF2B5EF4-FFF2-40B4-BE49-F238E27FC236}">
                <a16:creationId xmlns:a16="http://schemas.microsoft.com/office/drawing/2014/main" id="{40541C7D-B0CC-4C45-9347-2F6A8921779D}"/>
              </a:ext>
            </a:extLst>
          </p:cNvPr>
          <p:cNvSpPr txBox="1"/>
          <p:nvPr/>
        </p:nvSpPr>
        <p:spPr>
          <a:xfrm>
            <a:off x="2272997" y="172868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nein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4" name="TextBox 73">
            <a:hlinkClick r:id="" action="ppaction://noaction">
              <a:snd r:embed="rId15" name="T1_W2F_8.11.wav"/>
            </a:hlinkClick>
            <a:extLst>
              <a:ext uri="{FF2B5EF4-FFF2-40B4-BE49-F238E27FC236}">
                <a16:creationId xmlns:a16="http://schemas.microsoft.com/office/drawing/2014/main" id="{85556096-252E-4BFA-8C9B-3147737202F6}"/>
              </a:ext>
            </a:extLst>
          </p:cNvPr>
          <p:cNvSpPr txBox="1"/>
          <p:nvPr/>
        </p:nvSpPr>
        <p:spPr>
          <a:xfrm>
            <a:off x="4689422" y="174468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hier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5" name="TextBox 74">
            <a:hlinkClick r:id="" action="ppaction://noaction">
              <a:snd r:embed="rId16" name="T1_W2F_8.12.wav"/>
            </a:hlinkClick>
            <a:extLst>
              <a:ext uri="{FF2B5EF4-FFF2-40B4-BE49-F238E27FC236}">
                <a16:creationId xmlns:a16="http://schemas.microsoft.com/office/drawing/2014/main" id="{B56FCEEC-BBC0-447D-8197-5467071F582A}"/>
              </a:ext>
            </a:extLst>
          </p:cNvPr>
          <p:cNvSpPr txBox="1"/>
          <p:nvPr/>
        </p:nvSpPr>
        <p:spPr>
          <a:xfrm>
            <a:off x="7622692" y="1691093"/>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ja</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Tree>
    <p:extLst>
      <p:ext uri="{BB962C8B-B14F-4D97-AF65-F5344CB8AC3E}">
        <p14:creationId xmlns:p14="http://schemas.microsoft.com/office/powerpoint/2010/main" val="2665848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5" grpId="0"/>
      <p:bldP spid="66" grpId="0"/>
      <p:bldP spid="67" grpId="0"/>
      <p:bldP spid="68" grpId="0"/>
      <p:bldP spid="69" grpId="0"/>
      <p:bldP spid="70" grpId="0"/>
      <p:bldP spid="71" grpId="0"/>
      <p:bldP spid="72" grpId="0"/>
      <p:bldP spid="73" grpId="0"/>
      <p:bldP spid="74" grpId="0"/>
      <p:bldP spid="75" grpId="0"/>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1722</Words>
  <Application>Microsoft Office PowerPoint</Application>
  <PresentationFormat>Widescreen</PresentationFormat>
  <Paragraphs>377</Paragraphs>
  <Slides>14</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Century Gothic</vt:lpstr>
      <vt:lpstr>Century Gothic</vt:lpstr>
      <vt:lpstr>Modern Love</vt:lpstr>
      <vt:lpstr>1_Office Theme</vt:lpstr>
      <vt:lpstr>Describing me and others </vt:lpstr>
      <vt:lpstr>Follow up 1</vt:lpstr>
      <vt:lpstr>Follow up 2: long and short [u]</vt:lpstr>
      <vt:lpstr>Follow up 2</vt:lpstr>
      <vt:lpstr>Follow up 3: Listen and read aloud.</vt:lpstr>
      <vt:lpstr>Follow up 4</vt:lpstr>
      <vt:lpstr>Follow up 4</vt:lpstr>
      <vt:lpstr>Follow up 5: </vt:lpstr>
      <vt:lpstr>Follow up 5: </vt:lpstr>
      <vt:lpstr>PowerPoint Presentation</vt:lpstr>
      <vt:lpstr>Follow up 2</vt:lpstr>
      <vt:lpstr>Follow up 3: Listen and read aloud.</vt:lpstr>
      <vt:lpstr>Follow up 5: </vt:lpstr>
      <vt:lpstr>Follow up 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Charlotte Moss</cp:lastModifiedBy>
  <cp:revision>47</cp:revision>
  <dcterms:created xsi:type="dcterms:W3CDTF">2021-06-12T06:20:35Z</dcterms:created>
  <dcterms:modified xsi:type="dcterms:W3CDTF">2023-07-13T15:40:05Z</dcterms:modified>
</cp:coreProperties>
</file>