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934" r:id="rId2"/>
    <p:sldId id="369" r:id="rId3"/>
    <p:sldId id="370" r:id="rId4"/>
    <p:sldId id="935" r:id="rId5"/>
    <p:sldId id="371" r:id="rId6"/>
    <p:sldId id="372" r:id="rId7"/>
    <p:sldId id="373" r:id="rId8"/>
    <p:sldId id="933" r:id="rId9"/>
    <p:sldId id="374" r:id="rId10"/>
    <p:sldId id="3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19"/>
    <a:srgbClr val="3B3838"/>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2AB80-038A-48EB-A832-8CC2E59E6697}" v="5" dt="2023-07-14T15:21:51.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44" autoAdjust="0"/>
    <p:restoredTop sz="52879" autoAdjust="0"/>
  </p:normalViewPr>
  <p:slideViewPr>
    <p:cSldViewPr snapToGrid="0">
      <p:cViewPr varScale="1">
        <p:scale>
          <a:sx n="51" d="100"/>
          <a:sy n="51" d="100"/>
        </p:scale>
        <p:origin x="1476" y="4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5E42AB80-038A-48EB-A832-8CC2E59E6697}"/>
    <pc:docChg chg="modSld">
      <pc:chgData name="Charlotte Moss" userId="17b589c9-cb67-41ed-a894-f82ca12b573d" providerId="ADAL" clId="{5E42AB80-038A-48EB-A832-8CC2E59E6697}" dt="2023-07-14T15:25:06.625" v="274" actId="1076"/>
      <pc:docMkLst>
        <pc:docMk/>
      </pc:docMkLst>
      <pc:sldChg chg="modSp mod">
        <pc:chgData name="Charlotte Moss" userId="17b589c9-cb67-41ed-a894-f82ca12b573d" providerId="ADAL" clId="{5E42AB80-038A-48EB-A832-8CC2E59E6697}" dt="2023-07-14T15:25:06.625" v="274" actId="1076"/>
        <pc:sldMkLst>
          <pc:docMk/>
          <pc:sldMk cId="2548334377" sldId="369"/>
        </pc:sldMkLst>
        <pc:spChg chg="mod">
          <ac:chgData name="Charlotte Moss" userId="17b589c9-cb67-41ed-a894-f82ca12b573d" providerId="ADAL" clId="{5E42AB80-038A-48EB-A832-8CC2E59E6697}" dt="2023-07-14T15:24:58.526" v="273" actId="1037"/>
          <ac:spMkLst>
            <pc:docMk/>
            <pc:sldMk cId="2548334377" sldId="369"/>
            <ac:spMk id="12" creationId="{97162B2A-E041-DCA3-4FF2-46404858F9C8}"/>
          </ac:spMkLst>
        </pc:spChg>
        <pc:spChg chg="mod">
          <ac:chgData name="Charlotte Moss" userId="17b589c9-cb67-41ed-a894-f82ca12b573d" providerId="ADAL" clId="{5E42AB80-038A-48EB-A832-8CC2E59E6697}" dt="2023-07-14T15:24:58.526" v="273" actId="1037"/>
          <ac:spMkLst>
            <pc:docMk/>
            <pc:sldMk cId="2548334377" sldId="369"/>
            <ac:spMk id="16" creationId="{992BFD76-8595-1794-0B45-3BDC70F6A2CA}"/>
          </ac:spMkLst>
        </pc:spChg>
        <pc:spChg chg="mod">
          <ac:chgData name="Charlotte Moss" userId="17b589c9-cb67-41ed-a894-f82ca12b573d" providerId="ADAL" clId="{5E42AB80-038A-48EB-A832-8CC2E59E6697}" dt="2023-07-14T15:24:58.526" v="273" actId="1037"/>
          <ac:spMkLst>
            <pc:docMk/>
            <pc:sldMk cId="2548334377" sldId="369"/>
            <ac:spMk id="30" creationId="{83E43D93-F8A2-92BC-47B7-13F61EF80BC3}"/>
          </ac:spMkLst>
        </pc:spChg>
        <pc:spChg chg="mod">
          <ac:chgData name="Charlotte Moss" userId="17b589c9-cb67-41ed-a894-f82ca12b573d" providerId="ADAL" clId="{5E42AB80-038A-48EB-A832-8CC2E59E6697}" dt="2023-07-14T15:24:58.526" v="273" actId="1037"/>
          <ac:spMkLst>
            <pc:docMk/>
            <pc:sldMk cId="2548334377" sldId="369"/>
            <ac:spMk id="31" creationId="{5A3AE08D-A4DC-49D7-6FB4-09A6225E70D3}"/>
          </ac:spMkLst>
        </pc:spChg>
        <pc:spChg chg="mod">
          <ac:chgData name="Charlotte Moss" userId="17b589c9-cb67-41ed-a894-f82ca12b573d" providerId="ADAL" clId="{5E42AB80-038A-48EB-A832-8CC2E59E6697}" dt="2023-07-14T15:24:58.526" v="273" actId="1037"/>
          <ac:spMkLst>
            <pc:docMk/>
            <pc:sldMk cId="2548334377" sldId="369"/>
            <ac:spMk id="39" creationId="{70C861DE-17AA-50D1-FD39-2FF121DEDC8C}"/>
          </ac:spMkLst>
        </pc:spChg>
        <pc:spChg chg="mod">
          <ac:chgData name="Charlotte Moss" userId="17b589c9-cb67-41ed-a894-f82ca12b573d" providerId="ADAL" clId="{5E42AB80-038A-48EB-A832-8CC2E59E6697}" dt="2023-07-14T15:24:58.526" v="273" actId="1037"/>
          <ac:spMkLst>
            <pc:docMk/>
            <pc:sldMk cId="2548334377" sldId="369"/>
            <ac:spMk id="40" creationId="{5ED1B129-7445-501B-9BCD-D805D7FDABB3}"/>
          </ac:spMkLst>
        </pc:spChg>
        <pc:spChg chg="mod">
          <ac:chgData name="Charlotte Moss" userId="17b589c9-cb67-41ed-a894-f82ca12b573d" providerId="ADAL" clId="{5E42AB80-038A-48EB-A832-8CC2E59E6697}" dt="2023-07-14T15:24:58.526" v="273" actId="1037"/>
          <ac:spMkLst>
            <pc:docMk/>
            <pc:sldMk cId="2548334377" sldId="369"/>
            <ac:spMk id="49" creationId="{A9E1D83A-3508-51C4-EFA5-90D9064880FB}"/>
          </ac:spMkLst>
        </pc:spChg>
        <pc:spChg chg="mod">
          <ac:chgData name="Charlotte Moss" userId="17b589c9-cb67-41ed-a894-f82ca12b573d" providerId="ADAL" clId="{5E42AB80-038A-48EB-A832-8CC2E59E6697}" dt="2023-07-14T15:24:58.526" v="273" actId="1037"/>
          <ac:spMkLst>
            <pc:docMk/>
            <pc:sldMk cId="2548334377" sldId="369"/>
            <ac:spMk id="51" creationId="{EDA1F4F9-2A0A-3489-9263-933EFED351E7}"/>
          </ac:spMkLst>
        </pc:spChg>
        <pc:spChg chg="mod">
          <ac:chgData name="Charlotte Moss" userId="17b589c9-cb67-41ed-a894-f82ca12b573d" providerId="ADAL" clId="{5E42AB80-038A-48EB-A832-8CC2E59E6697}" dt="2023-07-14T15:24:58.526" v="273" actId="1037"/>
          <ac:spMkLst>
            <pc:docMk/>
            <pc:sldMk cId="2548334377" sldId="369"/>
            <ac:spMk id="52" creationId="{63E1DAB5-1B66-AAF5-7CFD-5B05C64E7578}"/>
          </ac:spMkLst>
        </pc:spChg>
        <pc:spChg chg="mod">
          <ac:chgData name="Charlotte Moss" userId="17b589c9-cb67-41ed-a894-f82ca12b573d" providerId="ADAL" clId="{5E42AB80-038A-48EB-A832-8CC2E59E6697}" dt="2023-07-14T15:24:58.526" v="273" actId="1037"/>
          <ac:spMkLst>
            <pc:docMk/>
            <pc:sldMk cId="2548334377" sldId="369"/>
            <ac:spMk id="53" creationId="{BAEF7CE6-F1B5-AF17-7EB2-8EF7120D4015}"/>
          </ac:spMkLst>
        </pc:spChg>
        <pc:spChg chg="mod">
          <ac:chgData name="Charlotte Moss" userId="17b589c9-cb67-41ed-a894-f82ca12b573d" providerId="ADAL" clId="{5E42AB80-038A-48EB-A832-8CC2E59E6697}" dt="2023-07-14T15:24:58.526" v="273" actId="1037"/>
          <ac:spMkLst>
            <pc:docMk/>
            <pc:sldMk cId="2548334377" sldId="369"/>
            <ac:spMk id="54" creationId="{91E08BF0-9F80-FC2B-4DF6-480FE90B1502}"/>
          </ac:spMkLst>
        </pc:spChg>
        <pc:spChg chg="mod">
          <ac:chgData name="Charlotte Moss" userId="17b589c9-cb67-41ed-a894-f82ca12b573d" providerId="ADAL" clId="{5E42AB80-038A-48EB-A832-8CC2E59E6697}" dt="2023-07-14T15:24:58.526" v="273" actId="1037"/>
          <ac:spMkLst>
            <pc:docMk/>
            <pc:sldMk cId="2548334377" sldId="369"/>
            <ac:spMk id="55" creationId="{8AF0BCB9-2146-98F4-A943-03C1C175A0FC}"/>
          </ac:spMkLst>
        </pc:spChg>
        <pc:spChg chg="mod">
          <ac:chgData name="Charlotte Moss" userId="17b589c9-cb67-41ed-a894-f82ca12b573d" providerId="ADAL" clId="{5E42AB80-038A-48EB-A832-8CC2E59E6697}" dt="2023-07-14T15:24:58.526" v="273" actId="1037"/>
          <ac:spMkLst>
            <pc:docMk/>
            <pc:sldMk cId="2548334377" sldId="369"/>
            <ac:spMk id="56" creationId="{E77BCFFE-338B-C9CE-C075-E971A7B92684}"/>
          </ac:spMkLst>
        </pc:spChg>
        <pc:spChg chg="mod">
          <ac:chgData name="Charlotte Moss" userId="17b589c9-cb67-41ed-a894-f82ca12b573d" providerId="ADAL" clId="{5E42AB80-038A-48EB-A832-8CC2E59E6697}" dt="2023-07-14T15:24:58.526" v="273" actId="1037"/>
          <ac:spMkLst>
            <pc:docMk/>
            <pc:sldMk cId="2548334377" sldId="369"/>
            <ac:spMk id="60" creationId="{44B02294-C368-05F1-5DA4-B3EFB88F51AC}"/>
          </ac:spMkLst>
        </pc:spChg>
        <pc:spChg chg="mod">
          <ac:chgData name="Charlotte Moss" userId="17b589c9-cb67-41ed-a894-f82ca12b573d" providerId="ADAL" clId="{5E42AB80-038A-48EB-A832-8CC2E59E6697}" dt="2023-07-14T15:25:06.625" v="274" actId="1076"/>
          <ac:spMkLst>
            <pc:docMk/>
            <pc:sldMk cId="2548334377" sldId="369"/>
            <ac:spMk id="61" creationId="{7B28F6CA-4C7C-54DD-B7CE-97598CFFA46B}"/>
          </ac:spMkLst>
        </pc:spChg>
      </pc:sldChg>
      <pc:sldChg chg="modSp mod modNotesTx">
        <pc:chgData name="Charlotte Moss" userId="17b589c9-cb67-41ed-a894-f82ca12b573d" providerId="ADAL" clId="{5E42AB80-038A-48EB-A832-8CC2E59E6697}" dt="2023-07-14T15:04:19.756" v="32" actId="6549"/>
        <pc:sldMkLst>
          <pc:docMk/>
          <pc:sldMk cId="1650446974" sldId="935"/>
        </pc:sldMkLst>
        <pc:spChg chg="mod">
          <ac:chgData name="Charlotte Moss" userId="17b589c9-cb67-41ed-a894-f82ca12b573d" providerId="ADAL" clId="{5E42AB80-038A-48EB-A832-8CC2E59E6697}" dt="2023-07-14T15:01:49.423" v="3" actId="20577"/>
          <ac:spMkLst>
            <pc:docMk/>
            <pc:sldMk cId="1650446974" sldId="935"/>
            <ac:spMk id="60" creationId="{3683179C-B569-4B83-B2D1-A61AD0BD3A87}"/>
          </ac:spMkLst>
        </pc:spChg>
        <pc:graphicFrameChg chg="modGraphic">
          <ac:chgData name="Charlotte Moss" userId="17b589c9-cb67-41ed-a894-f82ca12b573d" providerId="ADAL" clId="{5E42AB80-038A-48EB-A832-8CC2E59E6697}" dt="2023-07-14T15:01:43.261" v="1" actId="20577"/>
          <ac:graphicFrameMkLst>
            <pc:docMk/>
            <pc:sldMk cId="1650446974" sldId="935"/>
            <ac:graphicFrameMk id="27" creationId="{0EC16544-7F6F-4EA6-898A-471D4D2DF20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200" b="1" strike="noStrike" spc="-1" dirty="0">
                <a:solidFill>
                  <a:srgbClr val="002060"/>
                </a:solidFill>
                <a:latin typeface="Century Gothic"/>
                <a:ea typeface="Century Gothic"/>
              </a:rPr>
              <a:t>Phonics:  </a:t>
            </a:r>
          </a:p>
          <a:p>
            <a:pPr marL="216000" indent="-216000">
              <a:lnSpc>
                <a:spcPct val="100000"/>
              </a:lnSpc>
            </a:pPr>
            <a:r>
              <a:rPr lang="de-DE" sz="1800" b="0" i="0" u="none" strike="noStrike" dirty="0" err="1">
                <a:solidFill>
                  <a:srgbClr val="002060"/>
                </a:solidFill>
                <a:effectLst/>
                <a:latin typeface="Century Gothic" panose="020B0502020202020204" pitchFamily="34" charset="0"/>
              </a:rPr>
              <a:t>long</a:t>
            </a:r>
            <a:r>
              <a:rPr lang="de-DE" sz="1800" b="0" i="0" u="none" strike="noStrike" dirty="0">
                <a:solidFill>
                  <a:srgbClr val="002060"/>
                </a:solidFill>
                <a:effectLst/>
                <a:latin typeface="Century Gothic" panose="020B0502020202020204" pitchFamily="34" charset="0"/>
              </a:rPr>
              <a:t> [o] </a:t>
            </a:r>
            <a:r>
              <a:rPr lang="de-DE" sz="1800" b="1" i="0" u="none" strike="noStrike" dirty="0">
                <a:solidFill>
                  <a:srgbClr val="002060"/>
                </a:solidFill>
                <a:effectLst/>
                <a:latin typeface="Century Gothic" panose="020B0502020202020204" pitchFamily="34" charset="0"/>
              </a:rPr>
              <a:t>wo? </a:t>
            </a:r>
            <a:r>
              <a:rPr lang="de-DE" sz="1800" b="0" i="0" u="none" strike="noStrike" dirty="0">
                <a:solidFill>
                  <a:srgbClr val="002060"/>
                </a:solidFill>
                <a:effectLst/>
                <a:latin typeface="Century Gothic" panose="020B0502020202020204" pitchFamily="34" charset="0"/>
              </a:rPr>
              <a:t>[94] </a:t>
            </a:r>
            <a:r>
              <a:rPr lang="de-DE" sz="1800" b="1" i="0" u="none" strike="noStrike" dirty="0">
                <a:solidFill>
                  <a:srgbClr val="002060"/>
                </a:solidFill>
                <a:effectLst/>
                <a:latin typeface="Century Gothic" panose="020B0502020202020204" pitchFamily="34" charset="0"/>
              </a:rPr>
              <a:t>wohnen</a:t>
            </a:r>
            <a:r>
              <a:rPr lang="de-DE" sz="1800" b="0" i="0" u="none" strike="noStrike" dirty="0">
                <a:solidFill>
                  <a:srgbClr val="002060"/>
                </a:solidFill>
                <a:effectLst/>
                <a:latin typeface="Century Gothic" panose="020B0502020202020204" pitchFamily="34" charset="0"/>
              </a:rPr>
              <a:t> [380] </a:t>
            </a:r>
            <a:r>
              <a:rPr lang="de-DE" sz="1800" b="1" i="0" u="none" strike="noStrike" dirty="0">
                <a:solidFill>
                  <a:srgbClr val="002060"/>
                </a:solidFill>
                <a:effectLst/>
                <a:latin typeface="Century Gothic" panose="020B0502020202020204" pitchFamily="34" charset="0"/>
              </a:rPr>
              <a:t>Million</a:t>
            </a:r>
            <a:r>
              <a:rPr lang="de-DE" sz="1800" b="0" i="0" u="none" strike="noStrike" dirty="0">
                <a:solidFill>
                  <a:srgbClr val="002060"/>
                </a:solidFill>
                <a:effectLst/>
                <a:latin typeface="Century Gothic" panose="020B0502020202020204" pitchFamily="34" charset="0"/>
              </a:rPr>
              <a:t> [206] </a:t>
            </a:r>
            <a:r>
              <a:rPr lang="de-DE" sz="1800" b="0" i="0" u="none" strike="noStrike" dirty="0" err="1">
                <a:solidFill>
                  <a:srgbClr val="002060"/>
                </a:solidFill>
                <a:effectLst/>
                <a:latin typeface="Century Gothic" panose="020B0502020202020204" pitchFamily="34" charset="0"/>
              </a:rPr>
              <a:t>short</a:t>
            </a:r>
            <a:r>
              <a:rPr lang="de-DE" sz="1800" b="0" i="0" u="none" strike="noStrike" dirty="0">
                <a:solidFill>
                  <a:srgbClr val="002060"/>
                </a:solidFill>
                <a:effectLst/>
                <a:latin typeface="Century Gothic" panose="020B0502020202020204" pitchFamily="34" charset="0"/>
              </a:rPr>
              <a:t> [o] </a:t>
            </a:r>
            <a:r>
              <a:rPr lang="de-DE" sz="1800" b="1" i="0" u="none" strike="noStrike" dirty="0">
                <a:solidFill>
                  <a:srgbClr val="002060"/>
                </a:solidFill>
                <a:effectLst/>
                <a:latin typeface="Century Gothic" panose="020B0502020202020204" pitchFamily="34" charset="0"/>
              </a:rPr>
              <a:t>Kopf</a:t>
            </a:r>
            <a:r>
              <a:rPr lang="de-DE" sz="1800" b="0" i="0" u="none" strike="noStrike" dirty="0">
                <a:solidFill>
                  <a:srgbClr val="002060"/>
                </a:solidFill>
                <a:effectLst/>
                <a:latin typeface="Century Gothic" panose="020B0502020202020204" pitchFamily="34" charset="0"/>
              </a:rPr>
              <a:t> [279]  </a:t>
            </a:r>
            <a:r>
              <a:rPr lang="de-DE" sz="1800" b="1" i="0" u="none" strike="noStrike" dirty="0">
                <a:solidFill>
                  <a:srgbClr val="002060"/>
                </a:solidFill>
                <a:effectLst/>
                <a:latin typeface="Century Gothic" panose="020B0502020202020204" pitchFamily="34" charset="0"/>
              </a:rPr>
              <a:t>offen</a:t>
            </a:r>
            <a:r>
              <a:rPr lang="de-DE" sz="1800" b="0" i="0" u="none" strike="noStrike" dirty="0">
                <a:solidFill>
                  <a:srgbClr val="002060"/>
                </a:solidFill>
                <a:effectLst/>
                <a:latin typeface="Century Gothic" panose="020B0502020202020204" pitchFamily="34" charset="0"/>
              </a:rPr>
              <a:t> [382] </a:t>
            </a:r>
            <a:r>
              <a:rPr lang="de-DE" sz="1800" b="1" i="0" u="none" strike="noStrike" dirty="0">
                <a:solidFill>
                  <a:srgbClr val="002060"/>
                </a:solidFill>
                <a:effectLst/>
                <a:latin typeface="Century Gothic" panose="020B0502020202020204" pitchFamily="34" charset="0"/>
              </a:rPr>
              <a:t> kommen </a:t>
            </a:r>
            <a:r>
              <a:rPr lang="de-DE" sz="1800" b="0" i="0" u="none" strike="noStrike" dirty="0">
                <a:solidFill>
                  <a:srgbClr val="002060"/>
                </a:solidFill>
                <a:effectLst/>
                <a:latin typeface="Century Gothic" panose="020B0502020202020204" pitchFamily="34" charset="0"/>
              </a:rPr>
              <a:t>[61]</a:t>
            </a:r>
            <a:r>
              <a:rPr lang="de-DE" sz="1800" dirty="0"/>
              <a:t> </a:t>
            </a:r>
            <a:endParaRPr lang="en-GB" sz="1200" b="1" i="0" strike="noStrike" spc="-1" dirty="0">
              <a:solidFill>
                <a:srgbClr val="002060"/>
              </a:solidFill>
              <a:latin typeface="Century Gothic"/>
              <a:ea typeface="Century Gothic"/>
            </a:endParaRPr>
          </a:p>
          <a:p>
            <a:pPr marL="216000" indent="-216000">
              <a:lnSpc>
                <a:spcPct val="100000"/>
              </a:lnSpc>
            </a:pPr>
            <a:endParaRPr lang="it-IT" sz="1200" b="1" strike="noStrike" spc="-1" dirty="0">
              <a:solidFill>
                <a:srgbClr val="002060"/>
              </a:solidFill>
              <a:latin typeface="Century Gothic"/>
              <a:ea typeface="Century Gothic"/>
            </a:endParaRPr>
          </a:p>
          <a:p>
            <a:pPr marL="216000" indent="-216000">
              <a:lnSpc>
                <a:spcPct val="100000"/>
              </a:lnSpc>
            </a:pPr>
            <a:r>
              <a:rPr lang="it-IT" sz="1200" b="1" strike="noStrike" spc="-1" dirty="0" err="1">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p>
          <a:p>
            <a:pPr marL="216000" indent="-216000">
              <a:lnSpc>
                <a:spcPct val="100000"/>
              </a:lnSpc>
            </a:pPr>
            <a:r>
              <a:rPr lang="de-DE" sz="1200" b="1" i="0" strike="noStrike" spc="-1" dirty="0">
                <a:solidFill>
                  <a:srgbClr val="002060"/>
                </a:solidFill>
                <a:latin typeface="Century Gothic"/>
                <a:ea typeface="Century Gothic"/>
              </a:rPr>
              <a:t>es </a:t>
            </a:r>
            <a:r>
              <a:rPr lang="de-DE" sz="1200" b="0" i="0" strike="noStrike" spc="-1" dirty="0">
                <a:solidFill>
                  <a:srgbClr val="002060"/>
                </a:solidFill>
                <a:latin typeface="Century Gothic"/>
                <a:ea typeface="Century Gothic"/>
              </a:rPr>
              <a:t>[12] </a:t>
            </a:r>
            <a:r>
              <a:rPr lang="de-DE" sz="1200" b="1" i="0" strike="noStrike" spc="-1" dirty="0">
                <a:solidFill>
                  <a:srgbClr val="002060"/>
                </a:solidFill>
                <a:latin typeface="Century Gothic"/>
                <a:ea typeface="Century Gothic"/>
              </a:rPr>
              <a:t>wo </a:t>
            </a:r>
            <a:r>
              <a:rPr lang="de-DE" sz="1200" b="0" i="0" strike="noStrike" spc="-1" dirty="0">
                <a:solidFill>
                  <a:srgbClr val="002060"/>
                </a:solidFill>
                <a:latin typeface="Century Gothic"/>
                <a:ea typeface="Century Gothic"/>
              </a:rPr>
              <a:t>[94] </a:t>
            </a:r>
            <a:r>
              <a:rPr lang="de-DE" sz="1200" b="1" i="0" strike="noStrike" spc="-1" dirty="0">
                <a:solidFill>
                  <a:srgbClr val="002060"/>
                </a:solidFill>
                <a:latin typeface="Century Gothic"/>
                <a:ea typeface="Century Gothic"/>
              </a:rPr>
              <a:t>England </a:t>
            </a:r>
            <a:r>
              <a:rPr lang="de-DE" sz="1200" b="0" i="0" strike="noStrike" spc="-1" dirty="0">
                <a:solidFill>
                  <a:srgbClr val="002060"/>
                </a:solidFill>
                <a:latin typeface="Century Gothic"/>
                <a:ea typeface="Century Gothic"/>
              </a:rPr>
              <a:t>[1762] </a:t>
            </a:r>
            <a:r>
              <a:rPr lang="de-DE" sz="1200" b="1" i="0" strike="noStrike" spc="-1" dirty="0">
                <a:solidFill>
                  <a:srgbClr val="002060"/>
                </a:solidFill>
                <a:latin typeface="Century Gothic"/>
                <a:ea typeface="Century Gothic"/>
              </a:rPr>
              <a:t>die Schweiz </a:t>
            </a:r>
            <a:r>
              <a:rPr lang="de-DE" sz="1200" b="0" i="0" strike="noStrike" spc="-1" dirty="0">
                <a:solidFill>
                  <a:srgbClr val="002060"/>
                </a:solidFill>
                <a:latin typeface="Century Gothic"/>
                <a:ea typeface="Century Gothic"/>
              </a:rPr>
              <a:t>[763] </a:t>
            </a:r>
            <a:r>
              <a:rPr lang="de-DE" sz="1200" b="1" i="0" strike="noStrike" spc="-1" dirty="0">
                <a:solidFill>
                  <a:srgbClr val="002060"/>
                </a:solidFill>
                <a:latin typeface="Century Gothic"/>
                <a:ea typeface="Century Gothic"/>
              </a:rPr>
              <a:t>wunderbar </a:t>
            </a:r>
            <a:r>
              <a:rPr lang="de-DE" sz="1200" b="0" i="0" strike="noStrike" spc="-1" dirty="0">
                <a:solidFill>
                  <a:srgbClr val="002060"/>
                </a:solidFill>
                <a:latin typeface="Century Gothic"/>
                <a:ea typeface="Century Gothic"/>
              </a:rPr>
              <a:t>[1603] </a:t>
            </a:r>
            <a:r>
              <a:rPr lang="de-DE" sz="1200" b="1" i="0" strike="noStrike" spc="-1" dirty="0">
                <a:solidFill>
                  <a:srgbClr val="002060"/>
                </a:solidFill>
                <a:latin typeface="Century Gothic"/>
                <a:ea typeface="Century Gothic"/>
              </a:rPr>
              <a:t>und </a:t>
            </a:r>
            <a:r>
              <a:rPr lang="de-DE" sz="1200" b="0" i="0" strike="noStrike" spc="-1" dirty="0">
                <a:solidFill>
                  <a:srgbClr val="002060"/>
                </a:solidFill>
                <a:latin typeface="Century Gothic"/>
                <a:ea typeface="Century Gothic"/>
              </a:rPr>
              <a:t>[2]</a:t>
            </a:r>
          </a:p>
          <a:p>
            <a:pPr marL="216000" indent="-216000">
              <a:lnSpc>
                <a:spcPct val="100000"/>
              </a:lnSpc>
            </a:pPr>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1600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a:t>
            </a:r>
          </a:p>
          <a:p>
            <a:pPr marL="0" indent="-216000">
              <a:lnSpc>
                <a:spcPct val="100000"/>
              </a:lnSpc>
            </a:pPr>
            <a:r>
              <a:rPr lang="en-GB" sz="1600" b="0" strike="noStrike" spc="-1" dirty="0">
                <a:solidFill>
                  <a:srgbClr val="000000"/>
                </a:solidFill>
                <a:latin typeface="+mn-lt"/>
                <a:ea typeface="Calibri"/>
              </a:rPr>
              <a:t>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endParaRPr lang="en-GB" sz="1800" b="0" strike="noStrike" spc="-1" dirty="0">
              <a:latin typeface="Arial"/>
            </a:endParaRPr>
          </a:p>
          <a:p>
            <a:pPr marL="0" lvl="0" indent="0" algn="l" rtl="0">
              <a:spcBef>
                <a:spcPts val="0"/>
              </a:spcBef>
              <a:spcAft>
                <a:spcPts val="0"/>
              </a:spcAft>
              <a:buClr>
                <a:schemeClr val="dk1"/>
              </a:buClr>
              <a:buSzPts val="1400"/>
              <a:buFont typeface="Arial"/>
              <a:buNone/>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5B</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60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applying knowledge of [o] and [a] to mostly previously taught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For revision, you may want to click on the pictures to remind pupils of the pronunciation of each word. </a:t>
            </a:r>
          </a:p>
          <a:p>
            <a:pPr marL="0" marR="0" lvl="0" indent="0" algn="l" rtl="0">
              <a:lnSpc>
                <a:spcPct val="100000"/>
              </a:lnSpc>
              <a:spcBef>
                <a:spcPts val="0"/>
              </a:spcBef>
              <a:spcAft>
                <a:spcPts val="0"/>
              </a:spcAft>
              <a:buClr>
                <a:schemeClr val="dk1"/>
              </a:buClr>
              <a:buSzPts val="1200"/>
              <a:buFont typeface="Calibri"/>
              <a:buNone/>
            </a:pPr>
            <a:r>
              <a:rPr lang="en-GB" b="0" dirty="0"/>
              <a:t>2. Start the timer. Pupil A tries to read aloud all of the words within the 60 seconds allowed.  </a:t>
            </a:r>
          </a:p>
          <a:p>
            <a:pPr marL="0" marR="0" lvl="0" indent="0" algn="l" rtl="0">
              <a:lnSpc>
                <a:spcPct val="100000"/>
              </a:lnSpc>
              <a:spcBef>
                <a:spcPts val="0"/>
              </a:spcBef>
              <a:spcAft>
                <a:spcPts val="0"/>
              </a:spcAft>
              <a:buClr>
                <a:schemeClr val="dk1"/>
              </a:buClr>
              <a:buSzPts val="1200"/>
              <a:buFont typeface="Calibri"/>
              <a:buNone/>
            </a:pPr>
            <a:r>
              <a:rPr lang="en-GB" b="0" dirty="0"/>
              <a:t>3. Pupil B listens. If Pupil A makes a mistake, Pupil B can direct him/her to start again from the beginning.</a:t>
            </a:r>
            <a:br>
              <a:rPr lang="en-GB" b="0" dirty="0"/>
            </a:br>
            <a:r>
              <a:rPr lang="en-GB" b="0" dirty="0"/>
              <a:t>4. They swap roles and repeat the task.</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0" dirty="0"/>
              <a:t>5. Click to reveal the words and pictures.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1253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consolidate this week’s vocabulary through reading.</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 </a:t>
            </a:r>
          </a:p>
          <a:p>
            <a:pPr marL="0" marR="0" lvl="0" indent="0" algn="l" rtl="0">
              <a:lnSpc>
                <a:spcPct val="100000"/>
              </a:lnSpc>
              <a:spcBef>
                <a:spcPts val="0"/>
              </a:spcBef>
              <a:spcAft>
                <a:spcPts val="0"/>
              </a:spcAft>
              <a:buClr>
                <a:schemeClr val="dk1"/>
              </a:buClr>
              <a:buSzPts val="1200"/>
              <a:buFont typeface="Calibri"/>
              <a:buNone/>
            </a:pPr>
            <a:r>
              <a:rPr lang="en-GB" b="0" dirty="0"/>
              <a:t>1. Pupils read the text on the screen aloud to each other or which the teacher. </a:t>
            </a:r>
          </a:p>
          <a:p>
            <a:pPr marL="0" marR="0" lvl="0" indent="0" algn="l" rtl="0">
              <a:lnSpc>
                <a:spcPct val="100000"/>
              </a:lnSpc>
              <a:spcBef>
                <a:spcPts val="0"/>
              </a:spcBef>
              <a:spcAft>
                <a:spcPts val="0"/>
              </a:spcAft>
              <a:buClr>
                <a:schemeClr val="dk1"/>
              </a:buClr>
              <a:buSzPts val="1200"/>
              <a:buFont typeface="Calibri"/>
              <a:buNone/>
            </a:pPr>
            <a:r>
              <a:rPr lang="en-GB" b="0" dirty="0"/>
              <a:t>2. If desired, click on the text boxes to play the recording. </a:t>
            </a: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a:t>
            </a:r>
            <a:r>
              <a:rPr lang="en-GB" sz="1200" b="0" strike="noStrike" spc="-1" dirty="0">
                <a:solidFill>
                  <a:srgbClr val="000000"/>
                </a:solidFill>
                <a:latin typeface="+mn-lt"/>
                <a:ea typeface="Calibri"/>
              </a:rPr>
              <a:t>5 minutes</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aural comprehension of inversion question (</a:t>
            </a:r>
            <a:r>
              <a:rPr lang="en-GB" sz="1200" b="0" strike="noStrike" spc="-1" dirty="0" err="1">
                <a:solidFill>
                  <a:srgbClr val="000000"/>
                </a:solidFill>
                <a:latin typeface="+mn-lt"/>
                <a:ea typeface="Calibri"/>
              </a:rPr>
              <a:t>Ist</a:t>
            </a:r>
            <a:r>
              <a:rPr lang="en-GB" sz="1200" b="0" strike="noStrike" spc="-1" dirty="0">
                <a:solidFill>
                  <a:srgbClr val="000000"/>
                </a:solidFill>
                <a:latin typeface="+mn-lt"/>
                <a:ea typeface="Calibri"/>
              </a:rPr>
              <a:t> es) vs statement (Es </a:t>
            </a:r>
            <a:r>
              <a:rPr lang="en-GB" sz="1200" b="0" strike="noStrike" spc="-1" dirty="0" err="1">
                <a:solidFill>
                  <a:srgbClr val="000000"/>
                </a:solidFill>
                <a:latin typeface="+mn-lt"/>
                <a:ea typeface="Calibri"/>
              </a:rPr>
              <a:t>ist</a:t>
            </a:r>
            <a:r>
              <a:rPr lang="en-GB" sz="1200" b="0" strike="noStrike" spc="-1" dirty="0">
                <a:solidFill>
                  <a:srgbClr val="000000"/>
                </a:solidFill>
                <a:latin typeface="+mn-lt"/>
                <a:ea typeface="Calibri"/>
              </a:rPr>
              <a:t>) syntax.</a:t>
            </a:r>
          </a:p>
          <a:p>
            <a:pPr marL="216000" indent="-216000">
              <a:lnSpc>
                <a:spcPct val="100000"/>
              </a:lnSpc>
            </a:pPr>
            <a:endParaRPr lang="en-GB" sz="1200" b="0" strike="noStrike" spc="-1" dirty="0">
              <a:latin typeface="+mn-lt"/>
            </a:endParaRPr>
          </a:p>
          <a:p>
            <a:pPr marL="216000" indent="-216000">
              <a:lnSpc>
                <a:spcPct val="100000"/>
              </a:lnSpc>
            </a:pPr>
            <a:r>
              <a:rPr lang="en-GB" sz="1200" b="1" strike="noStrike" spc="-1" dirty="0">
                <a:solidFill>
                  <a:srgbClr val="000000"/>
                </a:solidFill>
                <a:latin typeface="+mn-lt"/>
                <a:ea typeface="Calibri"/>
              </a:rPr>
              <a:t>Procedure:</a:t>
            </a: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Tell pupils that they will hear either ‘</a:t>
            </a:r>
            <a:r>
              <a:rPr lang="en-GB" sz="1200" b="0" strike="noStrike" spc="-1" dirty="0" err="1">
                <a:solidFill>
                  <a:srgbClr val="000000"/>
                </a:solidFill>
                <a:latin typeface="+mn-lt"/>
                <a:ea typeface="Calibri"/>
              </a:rPr>
              <a:t>Ist</a:t>
            </a:r>
            <a:r>
              <a:rPr lang="en-GB" sz="1200" b="0" strike="noStrike" spc="-1" dirty="0">
                <a:solidFill>
                  <a:srgbClr val="000000"/>
                </a:solidFill>
                <a:latin typeface="+mn-lt"/>
                <a:ea typeface="Calibri"/>
              </a:rPr>
              <a:t> es + place name’ (question)  or ‘Es </a:t>
            </a:r>
            <a:r>
              <a:rPr lang="en-GB" sz="1200" b="0" strike="noStrike" spc="-1" dirty="0" err="1">
                <a:solidFill>
                  <a:srgbClr val="000000"/>
                </a:solidFill>
                <a:latin typeface="+mn-lt"/>
                <a:ea typeface="Calibri"/>
              </a:rPr>
              <a:t>ist</a:t>
            </a:r>
            <a:r>
              <a:rPr lang="en-GB" sz="1200" b="0" strike="noStrike" spc="-1" dirty="0">
                <a:solidFill>
                  <a:srgbClr val="000000"/>
                </a:solidFill>
                <a:latin typeface="+mn-lt"/>
                <a:ea typeface="Calibri"/>
              </a:rPr>
              <a:t> + place name (statement) but Robbie’s voice is flat and we can’t hear from the intonation whether it is a question or a statement.</a:t>
            </a: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Pupils need to:</a:t>
            </a:r>
          </a:p>
          <a:p>
            <a:pPr marL="229320" indent="-228600">
              <a:lnSpc>
                <a:spcPct val="100000"/>
              </a:lnSpc>
              <a:buClr>
                <a:srgbClr val="000000"/>
              </a:buClr>
              <a:buFont typeface="Calibri"/>
              <a:buAutoNum type="alphaLcParenR"/>
            </a:pPr>
            <a:r>
              <a:rPr lang="en-GB" sz="1200" b="0" strike="noStrike" spc="-1" dirty="0">
                <a:solidFill>
                  <a:srgbClr val="000000"/>
                </a:solidFill>
                <a:latin typeface="+mn-lt"/>
                <a:ea typeface="Calibri"/>
              </a:rPr>
              <a:t>work out if it is a question or a statement (by paying attention to the order of the words) and </a:t>
            </a:r>
          </a:p>
          <a:p>
            <a:pPr marL="229320" indent="-228600">
              <a:lnSpc>
                <a:spcPct val="100000"/>
              </a:lnSpc>
              <a:buClr>
                <a:srgbClr val="000000"/>
              </a:buClr>
              <a:buFont typeface="Calibri"/>
              <a:buAutoNum type="alphaLcParenR"/>
            </a:pPr>
            <a:r>
              <a:rPr lang="en-GB" sz="1200" b="0" strike="noStrike" spc="-1" dirty="0">
                <a:solidFill>
                  <a:srgbClr val="000000"/>
                </a:solidFill>
                <a:latin typeface="+mn-lt"/>
                <a:ea typeface="Calibri"/>
              </a:rPr>
              <a:t>identify and write the place name, and </a:t>
            </a:r>
          </a:p>
          <a:p>
            <a:pPr marL="229320" indent="-228600">
              <a:lnSpc>
                <a:spcPct val="100000"/>
              </a:lnSpc>
              <a:buClr>
                <a:srgbClr val="000000"/>
              </a:buClr>
              <a:buFont typeface="Calibri"/>
              <a:buAutoNum type="alphaLcParenR"/>
            </a:pPr>
            <a:r>
              <a:rPr lang="en-GB" sz="1200" b="0" strike="noStrike" spc="-1" dirty="0">
                <a:solidFill>
                  <a:srgbClr val="000000"/>
                </a:solidFill>
                <a:latin typeface="+mn-lt"/>
                <a:ea typeface="Calibri"/>
              </a:rPr>
              <a:t>decide whether the place is in England (E) or in Switzerland (S).</a:t>
            </a:r>
          </a:p>
          <a:p>
            <a:pPr marL="720" indent="0">
              <a:lnSpc>
                <a:spcPct val="100000"/>
              </a:lnSpc>
              <a:buClr>
                <a:srgbClr val="000000"/>
              </a:buClr>
              <a:buFont typeface="Calibri"/>
              <a:buNone/>
            </a:pPr>
            <a:r>
              <a:rPr lang="en-GB" sz="1200" b="0" strike="noStrike" spc="-1" dirty="0">
                <a:solidFill>
                  <a:srgbClr val="000000"/>
                </a:solidFill>
                <a:latin typeface="+mn-lt"/>
                <a:ea typeface="Calibri"/>
              </a:rPr>
              <a:t>3.    Pupils will need to listen more than once and perhaps 3-4 times.</a:t>
            </a:r>
          </a:p>
          <a:p>
            <a:pPr marL="720" indent="0">
              <a:lnSpc>
                <a:spcPct val="100000"/>
              </a:lnSpc>
              <a:buClr>
                <a:srgbClr val="000000"/>
              </a:buClr>
              <a:buFont typeface="Calibri"/>
              <a:buNone/>
            </a:pPr>
            <a:r>
              <a:rPr lang="en-GB" sz="1200" b="0" strike="noStrike" spc="-1" dirty="0">
                <a:solidFill>
                  <a:srgbClr val="000000"/>
                </a:solidFill>
                <a:latin typeface="+mn-lt"/>
                <a:ea typeface="Calibri"/>
              </a:rPr>
              <a:t>4.   Answer reveal: Click once for the place name, again for ? or !, and a third time for S/E. </a:t>
            </a:r>
            <a:endParaRPr lang="en-GB" sz="1200" b="0" strike="noStrike" spc="-1" dirty="0">
              <a:solidFill>
                <a:srgbClr val="000000"/>
              </a:solidFill>
              <a:latin typeface="+mn-lt"/>
            </a:endParaRPr>
          </a:p>
          <a:p>
            <a:pPr marL="72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br>
              <a:rPr lang="en-GB" sz="1200" b="0" strike="noStrike" spc="-1" dirty="0">
                <a:solidFill>
                  <a:srgbClr val="000000"/>
                </a:solidFill>
                <a:latin typeface="+mn-lt"/>
              </a:rPr>
            </a:br>
            <a:r>
              <a:rPr lang="en-GB" sz="1200" b="1" strike="noStrike" spc="-1" dirty="0">
                <a:solidFill>
                  <a:srgbClr val="000000"/>
                </a:solidFill>
                <a:latin typeface="+mn-lt"/>
              </a:rPr>
              <a:t>Notes: </a:t>
            </a:r>
          </a:p>
          <a:p>
            <a:pPr marL="286470" marR="0" lvl="0" indent="-285750" algn="l" defTabSz="914400" rtl="0" eaLnBrk="1" fontAlgn="auto" latinLnBrk="0" hangingPunct="1">
              <a:lnSpc>
                <a:spcPct val="100000"/>
              </a:lnSpc>
              <a:spcBef>
                <a:spcPts val="0"/>
              </a:spcBef>
              <a:spcAft>
                <a:spcPts val="0"/>
              </a:spcAft>
              <a:buClr>
                <a:srgbClr val="000000"/>
              </a:buClr>
              <a:buSzTx/>
              <a:buFont typeface="Calibri"/>
              <a:buAutoNum type="romanLcParenR"/>
              <a:tabLst/>
              <a:defRPr/>
            </a:pPr>
            <a:r>
              <a:rPr lang="en-GB" sz="1200" b="0" i="1" strike="noStrike" spc="-1" dirty="0">
                <a:solidFill>
                  <a:srgbClr val="000000"/>
                </a:solidFill>
                <a:latin typeface="+mn-lt"/>
              </a:rPr>
              <a:t>All the placenames used have been introduced on slide 11 of T1_W3_lesson. </a:t>
            </a:r>
          </a:p>
          <a:p>
            <a:pPr marL="286470" marR="0" lvl="0" indent="-285750" algn="l" defTabSz="914400" rtl="0" eaLnBrk="1" fontAlgn="auto" latinLnBrk="0" hangingPunct="1">
              <a:lnSpc>
                <a:spcPct val="100000"/>
              </a:lnSpc>
              <a:spcBef>
                <a:spcPts val="0"/>
              </a:spcBef>
              <a:spcAft>
                <a:spcPts val="0"/>
              </a:spcAft>
              <a:buClr>
                <a:srgbClr val="000000"/>
              </a:buClr>
              <a:buSzTx/>
              <a:buFont typeface="Calibri"/>
              <a:buAutoNum type="romanLcParenR"/>
              <a:tabLst/>
              <a:defRPr/>
            </a:pPr>
            <a:r>
              <a:rPr lang="en-GB" sz="1200" b="0" i="1" strike="noStrike" spc="-1" dirty="0">
                <a:solidFill>
                  <a:srgbClr val="000000"/>
                </a:solidFill>
                <a:latin typeface="+mn-lt"/>
              </a:rPr>
              <a:t>Reassure pupils that they are just practising writing the place names – this is not a test.  They have the place names on the maps to the right, so this activity is about matching sound to print, not about spelling. Teachers can also tell pupils they can just write the first letter or couple of letters of the place name, if they find it too tricky or time-consuming to write the whole word.</a:t>
            </a:r>
            <a:endParaRPr lang="en-GB" sz="1200" b="0" i="1" strike="noStrike" spc="-1" dirty="0">
              <a:latin typeface="+mn-lt"/>
            </a:endParaRPr>
          </a:p>
          <a:p>
            <a:pPr marL="720" indent="0">
              <a:lnSpc>
                <a:spcPct val="100000"/>
              </a:lnSpc>
              <a:buClr>
                <a:srgbClr val="000000"/>
              </a:buClr>
              <a:buFont typeface="Calibri"/>
              <a:buNone/>
            </a:pPr>
            <a:endParaRPr lang="en-GB" sz="1200" b="0" strike="noStrike" spc="-1" dirty="0">
              <a:solidFill>
                <a:srgbClr val="000000"/>
              </a:solidFill>
              <a:latin typeface="+mn-lt"/>
            </a:endParaRPr>
          </a:p>
          <a:p>
            <a:pPr algn="l">
              <a:lnSpc>
                <a:spcPct val="107000"/>
              </a:lnSpc>
              <a:spcAft>
                <a:spcPts val="800"/>
              </a:spcAft>
            </a:pPr>
            <a:r>
              <a:rPr lang="en-GB" sz="1200" b="1" strike="noStrike" spc="-1" dirty="0">
                <a:solidFill>
                  <a:srgbClr val="000000"/>
                </a:solidFill>
                <a:latin typeface="+mn-lt"/>
              </a:rPr>
              <a:t>Transcript:</a:t>
            </a:r>
            <a:br>
              <a:rPr lang="en-GB" sz="1200" b="0" strike="noStrike" spc="-1" dirty="0">
                <a:solidFill>
                  <a:srgbClr val="000000"/>
                </a:solidFill>
                <a:latin typeface="+mn-lt"/>
              </a:rPr>
            </a:br>
            <a:r>
              <a:rPr lang="en-GB" sz="1200" b="0" strike="noStrike" spc="-1" dirty="0">
                <a:solidFill>
                  <a:srgbClr val="000000"/>
                </a:solidFill>
                <a:latin typeface="+mn-lt"/>
              </a:rPr>
              <a:t>1. </a:t>
            </a:r>
            <a:r>
              <a:rPr lang="de-DE"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Ist es Bottighofen</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2. Es ist Altdorf.</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3. Es ist Sheffield.</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4. Ist es Olten</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Es ist Cambridge.</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6. Es ist Durham.</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7. Ist es </a:t>
            </a:r>
            <a:r>
              <a:rPr lang="de-DE"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Obergoms</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8. Es ist Solothurn.</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720" indent="0">
              <a:lnSpc>
                <a:spcPct val="100000"/>
              </a:lnSpc>
              <a:buClr>
                <a:srgbClr val="000000"/>
              </a:buClr>
              <a:buFont typeface="Calibri"/>
              <a:buNone/>
            </a:pPr>
            <a:endParaRPr lang="en-GB" sz="1200" b="0" strike="noStrike" spc="-1" dirty="0">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033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pronunciation of long and short [o], [a] and [u] sounds in a short question; to practise pronunciation and use of the intonation question ‘Bin ich in…?’, to practise use of ‘</a:t>
            </a:r>
            <a:r>
              <a:rPr lang="en-GB" b="0" dirty="0" err="1"/>
              <a:t>ja</a:t>
            </a:r>
            <a:r>
              <a:rPr lang="en-GB" b="0" dirty="0"/>
              <a:t>’ and ‘</a:t>
            </a:r>
            <a:r>
              <a:rPr lang="en-GB" b="0" dirty="0" err="1"/>
              <a:t>nein</a:t>
            </a:r>
            <a:r>
              <a:rPr lang="en-GB" b="0" dirty="0"/>
              <a:t>’ in a communicative context.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The teacher models the activity by asking a pupil to select a sticker with a place name on it and putting it on his/her (i.e. the teacher’s) back.  S/he shows the class briefly and then asks ‘Bin ich in XXX’ questions with all the place names until the pupils say ‘</a:t>
            </a:r>
            <a:r>
              <a:rPr lang="en-GB" sz="1200" b="0" dirty="0" err="1"/>
              <a:t>Ja</a:t>
            </a:r>
            <a:r>
              <a:rPr lang="en-GB" sz="1200" b="0" dirty="0"/>
              <a:t>’. When the name is wrong they say ‘</a:t>
            </a:r>
            <a:r>
              <a:rPr lang="en-GB" sz="1200" b="0" dirty="0" err="1"/>
              <a:t>Nein</a:t>
            </a:r>
            <a:r>
              <a:rPr lang="en-GB" sz="1200" b="0" dirty="0"/>
              <a:t>’.</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on the place names to revise pronunciation if necessary.</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Teacher puts sticker or post-it with one of the place names on each pupil’s back.</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Pupils circulate in the room. Each pupil they meet they have one chance to guess their own place, saying ‘Bin ich in XXX’?</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The listening pupil checks the sticker and says either ‘</a:t>
            </a:r>
            <a:r>
              <a:rPr lang="en-GB" sz="1200" b="0" dirty="0" err="1"/>
              <a:t>ja</a:t>
            </a:r>
            <a:r>
              <a:rPr lang="en-GB" sz="1200" b="0" dirty="0"/>
              <a:t>’ or ‘</a:t>
            </a:r>
            <a:r>
              <a:rPr lang="en-GB" sz="1200" b="0" dirty="0" err="1"/>
              <a:t>nein</a:t>
            </a:r>
            <a:r>
              <a:rPr lang="en-GB" sz="1200" b="0" dirty="0"/>
              <a:t>’.</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Pupils have to try to find out their place in less than one minute.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Swap stickers and repeat the activity.</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 </a:t>
            </a:r>
            <a:r>
              <a:rPr lang="en-GB" sz="1200" b="0" dirty="0"/>
              <a:t>The teacher can develop the activity by eliciting the locations from pupils that have discovered their location.  E.g. Wo </a:t>
            </a:r>
            <a:r>
              <a:rPr lang="en-GB" sz="1200" b="0" dirty="0" err="1"/>
              <a:t>bist</a:t>
            </a:r>
            <a:r>
              <a:rPr lang="en-GB" sz="1200" b="0" dirty="0"/>
              <a:t> du, (Rachel)?  Pupil answers: Ich bin in….</a:t>
            </a:r>
            <a:br>
              <a:rPr lang="en-GB" sz="1200" b="0" dirty="0"/>
            </a:br>
            <a:r>
              <a:rPr lang="en-GB" sz="1200" b="0" dirty="0"/>
              <a:t>The teacher can extend the questioning here by asking others to say where their classmates are:  E.g., Wo </a:t>
            </a:r>
            <a:r>
              <a:rPr lang="en-GB" sz="1200" b="0" dirty="0" err="1"/>
              <a:t>ist</a:t>
            </a:r>
            <a:r>
              <a:rPr lang="en-GB" sz="1200" b="0" dirty="0"/>
              <a:t> Mark?  </a:t>
            </a:r>
            <a:r>
              <a:rPr lang="en-GB" sz="1200" b="0" dirty="0">
                <a:sym typeface="Wingdings" panose="05000000000000000000" pitchFamily="2" charset="2"/>
              </a:rPr>
              <a:t> Er </a:t>
            </a:r>
            <a:r>
              <a:rPr lang="en-GB" sz="1200" b="0" dirty="0" err="1"/>
              <a:t>ist</a:t>
            </a:r>
            <a:r>
              <a:rPr lang="en-GB" sz="1200" b="0" dirty="0"/>
              <a:t> in </a:t>
            </a:r>
            <a:r>
              <a:rPr lang="en-GB" sz="1200" b="0" dirty="0" err="1"/>
              <a:t>Brugg</a:t>
            </a:r>
            <a:r>
              <a:rPr lang="en-GB" sz="1200" b="0" dirty="0"/>
              <a:t>.  </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and phrases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532D0CC9-DEA3-4A63-A921-D94C06607CC8}" type="slidenum">
              <a:rPr lang="en-GB" smtClean="0"/>
              <a:t>6</a:t>
            </a:fld>
            <a:endParaRPr lang="en-GB"/>
          </a:p>
        </p:txBody>
      </p:sp>
    </p:spTree>
    <p:extLst>
      <p:ext uri="{BB962C8B-B14F-4D97-AF65-F5344CB8AC3E}">
        <p14:creationId xmlns:p14="http://schemas.microsoft.com/office/powerpoint/2010/main" val="375990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and phrases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7</a:t>
            </a:fld>
            <a:endParaRPr lang="en-GB"/>
          </a:p>
        </p:txBody>
      </p:sp>
    </p:spTree>
    <p:extLst>
      <p:ext uri="{BB962C8B-B14F-4D97-AF65-F5344CB8AC3E}">
        <p14:creationId xmlns:p14="http://schemas.microsoft.com/office/powerpoint/2010/main" val="21682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14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3.png"/><Relationship Id="rId4" Type="http://schemas.openxmlformats.org/officeDocument/2006/relationships/image" Target="../media/image6.gif"/><Relationship Id="rId9" Type="http://schemas.openxmlformats.org/officeDocument/2006/relationships/image" Target="../media/image11.jpe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24.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3.gif"/><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audio" Target="../media/audio10.wav"/><Relationship Id="rId2" Type="http://schemas.openxmlformats.org/officeDocument/2006/relationships/notesSlide" Target="../notesSlides/notesSlide4.xml"/><Relationship Id="rId16"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5" Type="http://schemas.openxmlformats.org/officeDocument/2006/relationships/image" Target="../media/image27.png"/><Relationship Id="rId10" Type="http://schemas.openxmlformats.org/officeDocument/2006/relationships/audio" Target="../media/audio8.wav"/><Relationship Id="rId4" Type="http://schemas.openxmlformats.org/officeDocument/2006/relationships/image" Target="../media/image25.png"/><Relationship Id="rId9" Type="http://schemas.openxmlformats.org/officeDocument/2006/relationships/audio" Target="../media/audio7.wav"/><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D9F09DF2-C99C-4AE5-B878-10333DAF4102}"/>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rot</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3B3838"/>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3B3838"/>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3B3838"/>
                </a:solidFill>
                <a:latin typeface="Century Gothic"/>
                <a:ea typeface="Century Gothic"/>
                <a:cs typeface="Century Gothic"/>
                <a:sym typeface="Century Gothic"/>
              </a:rPr>
              <a:t>Describing me and others</a:t>
            </a:r>
            <a:br>
              <a:rPr lang="en-GB" sz="3600" dirty="0">
                <a:solidFill>
                  <a:srgbClr val="3B3838"/>
                </a:solidFill>
                <a:latin typeface="Arial"/>
                <a:cs typeface="Arial"/>
                <a:sym typeface="Arial"/>
              </a:rPr>
            </a:br>
            <a:endParaRPr lang="en-GB" sz="3600" dirty="0">
              <a:solidFill>
                <a:srgbClr val="3B3838"/>
              </a:solidFill>
            </a:endParaRPr>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3</a:t>
            </a:r>
          </a:p>
        </p:txBody>
      </p:sp>
      <p:grpSp>
        <p:nvGrpSpPr>
          <p:cNvPr id="12" name="Group 11">
            <a:extLst>
              <a:ext uri="{FF2B5EF4-FFF2-40B4-BE49-F238E27FC236}">
                <a16:creationId xmlns:a16="http://schemas.microsoft.com/office/drawing/2014/main" id="{C55D56C8-C48E-C046-C515-0CBC068A7FEF}"/>
              </a:ext>
            </a:extLst>
          </p:cNvPr>
          <p:cNvGrpSpPr/>
          <p:nvPr/>
        </p:nvGrpSpPr>
        <p:grpSpPr>
          <a:xfrm>
            <a:off x="2619615" y="1610966"/>
            <a:ext cx="970943" cy="1558010"/>
            <a:chOff x="-3257549" y="351247"/>
            <a:chExt cx="2891629" cy="4640012"/>
          </a:xfrm>
        </p:grpSpPr>
        <p:pic>
          <p:nvPicPr>
            <p:cNvPr id="13" name="Picture 12">
              <a:extLst>
                <a:ext uri="{FF2B5EF4-FFF2-40B4-BE49-F238E27FC236}">
                  <a16:creationId xmlns:a16="http://schemas.microsoft.com/office/drawing/2014/main" id="{8C3DA893-9C5D-4053-EDEB-C2A07793E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7549" y="351247"/>
              <a:ext cx="2813062" cy="4375115"/>
            </a:xfrm>
            <a:prstGeom prst="rect">
              <a:avLst/>
            </a:prstGeom>
          </p:spPr>
        </p:pic>
        <p:pic>
          <p:nvPicPr>
            <p:cNvPr id="14" name="Picture 13">
              <a:extLst>
                <a:ext uri="{FF2B5EF4-FFF2-40B4-BE49-F238E27FC236}">
                  <a16:creationId xmlns:a16="http://schemas.microsoft.com/office/drawing/2014/main" id="{650AE189-CAA3-69FC-5DE3-A28E1EE0C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6307">
              <a:off x="-3010690" y="1820813"/>
              <a:ext cx="2644770" cy="3170446"/>
            </a:xfrm>
            <a:prstGeom prst="rect">
              <a:avLst/>
            </a:prstGeom>
          </p:spPr>
        </p:pic>
      </p:grpSp>
      <p:sp>
        <p:nvSpPr>
          <p:cNvPr id="15" name="Speech Bubble: Rectangle with Corners Rounded 14">
            <a:hlinkClick r:id="" action="ppaction://noaction">
              <a:snd r:embed="rId6" name="T1_W3_1.1.wav"/>
            </a:hlinkClick>
            <a:extLst>
              <a:ext uri="{FF2B5EF4-FFF2-40B4-BE49-F238E27FC236}">
                <a16:creationId xmlns:a16="http://schemas.microsoft.com/office/drawing/2014/main" id="{0DA25F06-CE45-E1F0-E5D1-13FA60BDEB5E}"/>
              </a:ext>
            </a:extLst>
          </p:cNvPr>
          <p:cNvSpPr/>
          <p:nvPr/>
        </p:nvSpPr>
        <p:spPr>
          <a:xfrm>
            <a:off x="334130" y="3504179"/>
            <a:ext cx="3645545" cy="1447204"/>
          </a:xfrm>
          <a:prstGeom prst="wedgeRoundRectCallout">
            <a:avLst>
              <a:gd name="adj1" fmla="val -54508"/>
              <a:gd name="adj2" fmla="val -66624"/>
              <a:gd name="adj3" fmla="val 16667"/>
            </a:avLst>
          </a:prstGeom>
          <a:solidFill>
            <a:schemeClr val="bg1"/>
          </a:solidFill>
          <a:ln>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lumMod val="95000"/>
                    <a:lumOff val="5000"/>
                  </a:schemeClr>
                </a:solidFill>
              </a:rPr>
              <a:t>Wo </a:t>
            </a:r>
            <a:r>
              <a:rPr lang="en-GB" sz="3600" dirty="0" err="1">
                <a:solidFill>
                  <a:schemeClr val="tx1">
                    <a:lumMod val="95000"/>
                    <a:lumOff val="5000"/>
                  </a:schemeClr>
                </a:solidFill>
              </a:rPr>
              <a:t>ist</a:t>
            </a:r>
            <a:r>
              <a:rPr lang="en-GB" sz="3600" dirty="0">
                <a:solidFill>
                  <a:schemeClr val="tx1">
                    <a:lumMod val="95000"/>
                    <a:lumOff val="5000"/>
                  </a:schemeClr>
                </a:solidFill>
              </a:rPr>
              <a:t> die Schweiz? </a:t>
            </a:r>
          </a:p>
        </p:txBody>
      </p:sp>
      <p:pic>
        <p:nvPicPr>
          <p:cNvPr id="16" name="Picture 2" descr="Free Switzerland Country vector and picture">
            <a:extLst>
              <a:ext uri="{FF2B5EF4-FFF2-40B4-BE49-F238E27FC236}">
                <a16:creationId xmlns:a16="http://schemas.microsoft.com/office/drawing/2014/main" id="{E299ABF1-6A24-5270-2BA8-545AF9FEB1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998" y="1724330"/>
            <a:ext cx="2037425" cy="1309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85148038"/>
              </p:ext>
            </p:extLst>
          </p:nvPr>
        </p:nvGraphicFramePr>
        <p:xfrm>
          <a:off x="564640" y="1133095"/>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yes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hello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Good morning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 am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be, being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you are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Switzerland</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wonderful</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and</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England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a:ln>
                  <a:noFill/>
                </a:ln>
                <a:solidFill>
                  <a:srgbClr val="002060"/>
                </a:solidFill>
                <a:effectLst/>
                <a:uLnTx/>
                <a:uFillTx/>
                <a:latin typeface="Century Gothic" panose="020B0502020202020204" pitchFamily="34" charset="0"/>
                <a:ea typeface="Century Gothic"/>
                <a:cs typeface="+mn-cs"/>
              </a:rPr>
              <a:t>Schreib </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3179258"/>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1473278"/>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5184817"/>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42848" y="580969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87447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216733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320351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Google Shape;410;p19">
            <a:extLst>
              <a:ext uri="{FF2B5EF4-FFF2-40B4-BE49-F238E27FC236}">
                <a16:creationId xmlns:a16="http://schemas.microsoft.com/office/drawing/2014/main" id="{8BEF9B49-15FA-4FA4-8341-4975688B91BD}"/>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1" name="Google Shape;387;p19">
            <a:extLst>
              <a:ext uri="{FF2B5EF4-FFF2-40B4-BE49-F238E27FC236}">
                <a16:creationId xmlns:a16="http://schemas.microsoft.com/office/drawing/2014/main" id="{95E2ED6E-268D-49F5-B3F6-603BBFA684E9}"/>
              </a:ext>
            </a:extLst>
          </p:cNvPr>
          <p:cNvSpPr/>
          <p:nvPr/>
        </p:nvSpPr>
        <p:spPr>
          <a:xfrm>
            <a:off x="11002736" y="1881617"/>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002530" y="1877744"/>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1: </a:t>
            </a:r>
            <a:r>
              <a:rPr lang="es-AR" sz="3200" b="1" dirty="0" err="1">
                <a:solidFill>
                  <a:srgbClr val="002060"/>
                </a:solidFill>
                <a:latin typeface="Century Gothic" panose="020B0502020202020204" pitchFamily="34" charset="0"/>
                <a:cs typeface="Arial"/>
                <a:sym typeface="Arial"/>
              </a:rPr>
              <a:t>Sag</a:t>
            </a:r>
            <a:r>
              <a:rPr lang="es-AR" sz="3200" b="1" dirty="0">
                <a:solidFill>
                  <a:srgbClr val="002060"/>
                </a:solidFill>
                <a:latin typeface="Century Gothic" panose="020B0502020202020204" pitchFamily="34" charset="0"/>
                <a:cs typeface="Arial"/>
                <a:sym typeface="Arial"/>
              </a:rPr>
              <a:t> die</a:t>
            </a:r>
            <a:r>
              <a:rPr lang="es-AR" sz="3200" b="1" baseline="0" dirty="0">
                <a:solidFill>
                  <a:srgbClr val="002060"/>
                </a:solidFill>
                <a:latin typeface="Century Gothic" panose="020B0502020202020204" pitchFamily="34" charset="0"/>
                <a:cs typeface="Arial"/>
                <a:sym typeface="Arial"/>
              </a:rPr>
              <a:t> </a:t>
            </a:r>
            <a:r>
              <a:rPr lang="es-AR" sz="3200" b="1" baseline="0" dirty="0" err="1">
                <a:solidFill>
                  <a:srgbClr val="002060"/>
                </a:solidFill>
                <a:latin typeface="Century Gothic" panose="020B0502020202020204" pitchFamily="34" charset="0"/>
                <a:cs typeface="Arial"/>
                <a:sym typeface="Arial"/>
              </a:rPr>
              <a:t>Wörter</a:t>
            </a:r>
            <a:r>
              <a:rPr lang="es-AR" sz="3200" b="1" baseline="0" dirty="0">
                <a:solidFill>
                  <a:srgbClr val="002060"/>
                </a:solidFill>
                <a:latin typeface="Century Gothic" panose="020B0502020202020204" pitchFamily="34" charset="0"/>
                <a:cs typeface="Arial"/>
                <a:sym typeface="Arial"/>
              </a:rPr>
              <a:t>.</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graphicFrame>
        <p:nvGraphicFramePr>
          <p:cNvPr id="4" name="Table 5">
            <a:extLst>
              <a:ext uri="{FF2B5EF4-FFF2-40B4-BE49-F238E27FC236}">
                <a16:creationId xmlns:a16="http://schemas.microsoft.com/office/drawing/2014/main" id="{786E6479-0C90-CBCD-6A35-D5161E973D25}"/>
              </a:ext>
            </a:extLst>
          </p:cNvPr>
          <p:cNvGraphicFramePr>
            <a:graphicFrameLocks noGrp="1"/>
          </p:cNvGraphicFramePr>
          <p:nvPr>
            <p:extLst>
              <p:ext uri="{D42A27DB-BD31-4B8C-83A1-F6EECF244321}">
                <p14:modId xmlns:p14="http://schemas.microsoft.com/office/powerpoint/2010/main" val="2648969920"/>
              </p:ext>
            </p:extLst>
          </p:nvPr>
        </p:nvGraphicFramePr>
        <p:xfrm>
          <a:off x="125012" y="1642081"/>
          <a:ext cx="10280186" cy="4443732"/>
        </p:xfrm>
        <a:graphic>
          <a:graphicData uri="http://schemas.openxmlformats.org/drawingml/2006/table">
            <a:tbl>
              <a:tblPr firstRow="1" bandRow="1">
                <a:tableStyleId>{5940675A-B579-460E-94D1-54222C63F5DA}</a:tableStyleId>
              </a:tblPr>
              <a:tblGrid>
                <a:gridCol w="1468598">
                  <a:extLst>
                    <a:ext uri="{9D8B030D-6E8A-4147-A177-3AD203B41FA5}">
                      <a16:colId xmlns:a16="http://schemas.microsoft.com/office/drawing/2014/main" val="3762972055"/>
                    </a:ext>
                  </a:extLst>
                </a:gridCol>
                <a:gridCol w="1468598">
                  <a:extLst>
                    <a:ext uri="{9D8B030D-6E8A-4147-A177-3AD203B41FA5}">
                      <a16:colId xmlns:a16="http://schemas.microsoft.com/office/drawing/2014/main" val="178701953"/>
                    </a:ext>
                  </a:extLst>
                </a:gridCol>
                <a:gridCol w="1468598">
                  <a:extLst>
                    <a:ext uri="{9D8B030D-6E8A-4147-A177-3AD203B41FA5}">
                      <a16:colId xmlns:a16="http://schemas.microsoft.com/office/drawing/2014/main" val="3592940227"/>
                    </a:ext>
                  </a:extLst>
                </a:gridCol>
                <a:gridCol w="1468598">
                  <a:extLst>
                    <a:ext uri="{9D8B030D-6E8A-4147-A177-3AD203B41FA5}">
                      <a16:colId xmlns:a16="http://schemas.microsoft.com/office/drawing/2014/main" val="1255437448"/>
                    </a:ext>
                  </a:extLst>
                </a:gridCol>
                <a:gridCol w="1468598">
                  <a:extLst>
                    <a:ext uri="{9D8B030D-6E8A-4147-A177-3AD203B41FA5}">
                      <a16:colId xmlns:a16="http://schemas.microsoft.com/office/drawing/2014/main" val="4027068115"/>
                    </a:ext>
                  </a:extLst>
                </a:gridCol>
                <a:gridCol w="1468598">
                  <a:extLst>
                    <a:ext uri="{9D8B030D-6E8A-4147-A177-3AD203B41FA5}">
                      <a16:colId xmlns:a16="http://schemas.microsoft.com/office/drawing/2014/main" val="2144741330"/>
                    </a:ext>
                  </a:extLst>
                </a:gridCol>
                <a:gridCol w="1468598">
                  <a:extLst>
                    <a:ext uri="{9D8B030D-6E8A-4147-A177-3AD203B41FA5}">
                      <a16:colId xmlns:a16="http://schemas.microsoft.com/office/drawing/2014/main" val="3501905077"/>
                    </a:ext>
                  </a:extLst>
                </a:gridCol>
              </a:tblGrid>
              <a:tr h="1481244">
                <a:tc>
                  <a:txBody>
                    <a:bodyPr/>
                    <a:lstStyle/>
                    <a:p>
                      <a:pPr algn="ctr"/>
                      <a:r>
                        <a:rPr lang="en-GB" sz="1920" b="1" dirty="0">
                          <a:solidFill>
                            <a:schemeClr val="bg1"/>
                          </a:solidFill>
                          <a:latin typeface="Century Gothic" panose="020B0502020202020204" pitchFamily="34" charset="0"/>
                        </a:rPr>
                        <a:t>wunderbar</a:t>
                      </a: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60000"/>
                        <a:lumOff val="40000"/>
                      </a:schemeClr>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err="1">
                          <a:solidFill>
                            <a:srgbClr val="002060"/>
                          </a:solidFill>
                          <a:latin typeface="Century Gothic" panose="020B0502020202020204" pitchFamily="34" charset="0"/>
                        </a:rPr>
                        <a:t>ja</a:t>
                      </a:r>
                      <a:endParaRPr lang="en-GB" sz="24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lang="en-US" sz="2200" b="1" dirty="0" err="1">
                          <a:solidFill>
                            <a:schemeClr val="bg1"/>
                          </a:solidFill>
                          <a:latin typeface="Century Gothic" panose="020B0502020202020204" pitchFamily="34" charset="0"/>
                        </a:rPr>
                        <a:t>kommen</a:t>
                      </a:r>
                      <a:endParaRPr lang="en-GB" sz="22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D319"/>
                    </a:solidFill>
                  </a:tcPr>
                </a:tc>
                <a:tc>
                  <a:txBody>
                    <a:bodyPr/>
                    <a:lstStyle/>
                    <a:p>
                      <a:pPr algn="ctr"/>
                      <a:r>
                        <a:rPr lang="en-US" sz="2400" b="1" dirty="0" err="1">
                          <a:solidFill>
                            <a:schemeClr val="bg1"/>
                          </a:solidFill>
                          <a:latin typeface="Century Gothic" panose="020B0502020202020204" pitchFamily="34" charset="0"/>
                        </a:rPr>
                        <a:t>offen</a:t>
                      </a: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5FADE4"/>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002060"/>
                          </a:solidFill>
                          <a:latin typeface="Century Gothic" panose="020B0502020202020204" pitchFamily="34" charset="0"/>
                        </a:rPr>
                        <a:t>toll</a:t>
                      </a: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2926510"/>
                  </a:ext>
                </a:extLst>
              </a:tr>
              <a:tr h="1481244">
                <a:tc>
                  <a:txBody>
                    <a:bodyPr/>
                    <a:lstStyle/>
                    <a:p>
                      <a:pPr algn="ctr"/>
                      <a:r>
                        <a:rPr lang="en-GB" sz="2400" b="1" dirty="0">
                          <a:solidFill>
                            <a:srgbClr val="002060"/>
                          </a:solidFill>
                          <a:latin typeface="Century Gothic" panose="020B0502020202020204" pitchFamily="34" charset="0"/>
                        </a:rPr>
                        <a:t>wo?</a:t>
                      </a: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ED9F"/>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err="1">
                          <a:solidFill>
                            <a:srgbClr val="002060"/>
                          </a:solidFill>
                          <a:latin typeface="Century Gothic" panose="020B0502020202020204" pitchFamily="34" charset="0"/>
                        </a:rPr>
                        <a:t>danke</a:t>
                      </a:r>
                      <a:endParaRPr lang="en-GB" sz="24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ED9F"/>
                    </a:solidFill>
                  </a:tcPr>
                </a:tc>
                <a:tc>
                  <a:txBody>
                    <a:bodyPr/>
                    <a:lstStyle/>
                    <a:p>
                      <a:pPr algn="ctr"/>
                      <a:endParaRPr lang="en-GB" sz="24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002060"/>
                          </a:solidFill>
                          <a:latin typeface="Century Gothic" panose="020B0502020202020204" pitchFamily="34" charset="0"/>
                        </a:rPr>
                        <a:t>Million</a:t>
                      </a: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ED9F"/>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002060"/>
                          </a:solidFill>
                          <a:latin typeface="Century Gothic" panose="020B0502020202020204" pitchFamily="34" charset="0"/>
                        </a:rPr>
                        <a:t>was?</a:t>
                      </a: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ED9F"/>
                    </a:solidFill>
                  </a:tcPr>
                </a:tc>
                <a:extLst>
                  <a:ext uri="{0D108BD9-81ED-4DB2-BD59-A6C34878D82A}">
                    <a16:rowId xmlns:a16="http://schemas.microsoft.com/office/drawing/2014/main" val="3372756021"/>
                  </a:ext>
                </a:extLst>
              </a:tr>
              <a:tr h="1481244">
                <a:tc>
                  <a:txBody>
                    <a:bodyPr/>
                    <a:lstStyle/>
                    <a:p>
                      <a:pPr algn="ctr"/>
                      <a:r>
                        <a:rPr lang="en-GB" sz="2000" b="1" dirty="0" err="1">
                          <a:solidFill>
                            <a:srgbClr val="002060"/>
                          </a:solidFill>
                          <a:latin typeface="Century Gothic" panose="020B0502020202020204" pitchFamily="34" charset="0"/>
                        </a:rPr>
                        <a:t>wohnen</a:t>
                      </a:r>
                      <a:endParaRPr lang="en-GB" sz="20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a:solidFill>
                            <a:schemeClr val="bg1"/>
                          </a:solidFill>
                          <a:latin typeface="Century Gothic" panose="020B0502020202020204" pitchFamily="34" charset="0"/>
                        </a:rPr>
                        <a:t>England</a:t>
                      </a: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D319"/>
                    </a:solidFill>
                  </a:tcPr>
                </a:tc>
                <a:tc>
                  <a:txBody>
                    <a:bodyPr/>
                    <a:lstStyle/>
                    <a:p>
                      <a:pPr algn="ctr"/>
                      <a:r>
                        <a:rPr lang="en-GB" sz="2400" b="1" dirty="0">
                          <a:solidFill>
                            <a:schemeClr val="bg1"/>
                          </a:solidFill>
                          <a:latin typeface="Century Gothic" panose="020B0502020202020204" pitchFamily="34" charset="0"/>
                        </a:rPr>
                        <a:t>Kopf</a:t>
                      </a: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5FADE4"/>
                    </a:solidFill>
                  </a:tcPr>
                </a:tc>
                <a:tc>
                  <a:txBody>
                    <a:bodyPr/>
                    <a:lstStyle/>
                    <a:p>
                      <a:pPr algn="ct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a:solidFill>
                            <a:srgbClr val="002060"/>
                          </a:solidFill>
                          <a:latin typeface="Century Gothic" panose="020B0502020202020204" pitchFamily="34" charset="0"/>
                        </a:rPr>
                        <a:t>Hallo</a:t>
                      </a:r>
                      <a:endParaRPr lang="en-GB" sz="2400" b="1" dirty="0">
                        <a:solidFill>
                          <a:srgbClr val="002060"/>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a:solidFill>
                            <a:schemeClr val="bg1"/>
                          </a:solidFill>
                          <a:latin typeface="Century Gothic" panose="020B0502020202020204" pitchFamily="34" charset="0"/>
                        </a:rPr>
                        <a:t>Tag</a:t>
                      </a: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D319"/>
                    </a:solidFill>
                  </a:tcPr>
                </a:tc>
                <a:tc>
                  <a:txBody>
                    <a:bodyPr/>
                    <a:lstStyle/>
                    <a:p>
                      <a:pPr algn="ctr"/>
                      <a:r>
                        <a:rPr lang="en-US" sz="2400" b="1" dirty="0">
                          <a:solidFill>
                            <a:schemeClr val="bg1"/>
                          </a:solidFill>
                          <a:latin typeface="Century Gothic" panose="020B0502020202020204" pitchFamily="34" charset="0"/>
                        </a:rPr>
                        <a:t>da</a:t>
                      </a:r>
                      <a:endParaRPr lang="en-GB" sz="2400" b="1" dirty="0">
                        <a:solidFill>
                          <a:schemeClr val="bg1"/>
                        </a:solidFill>
                        <a:latin typeface="Century Gothic" panose="020B0502020202020204" pitchFamily="34" charset="0"/>
                      </a:endParaRPr>
                    </a:p>
                  </a:txBody>
                  <a:tcPr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5FADE4"/>
                    </a:solidFill>
                  </a:tcPr>
                </a:tc>
                <a:extLst>
                  <a:ext uri="{0D108BD9-81ED-4DB2-BD59-A6C34878D82A}">
                    <a16:rowId xmlns:a16="http://schemas.microsoft.com/office/drawing/2014/main" val="3937828032"/>
                  </a:ext>
                </a:extLst>
              </a:tr>
            </a:tbl>
          </a:graphicData>
        </a:graphic>
      </p:graphicFrame>
      <p:pic>
        <p:nvPicPr>
          <p:cNvPr id="8" name="Picture 7" descr="A picture containing logo&#10;&#10;Description automatically generated">
            <a:extLst>
              <a:ext uri="{FF2B5EF4-FFF2-40B4-BE49-F238E27FC236}">
                <a16:creationId xmlns:a16="http://schemas.microsoft.com/office/drawing/2014/main" id="{A9AB66F9-E96F-BD43-D557-F7B52EE63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22" y="3255250"/>
            <a:ext cx="1086809" cy="923750"/>
          </a:xfrm>
          <a:prstGeom prst="rect">
            <a:avLst/>
          </a:prstGeom>
        </p:spPr>
      </p:pic>
      <p:grpSp>
        <p:nvGrpSpPr>
          <p:cNvPr id="62" name="Group 61">
            <a:extLst>
              <a:ext uri="{FF2B5EF4-FFF2-40B4-BE49-F238E27FC236}">
                <a16:creationId xmlns:a16="http://schemas.microsoft.com/office/drawing/2014/main" id="{8049DB2E-62EE-2C52-2AF5-E5AF3075B482}"/>
              </a:ext>
            </a:extLst>
          </p:cNvPr>
          <p:cNvGrpSpPr/>
          <p:nvPr/>
        </p:nvGrpSpPr>
        <p:grpSpPr>
          <a:xfrm>
            <a:off x="8494039" y="4711710"/>
            <a:ext cx="1853299" cy="1020114"/>
            <a:chOff x="3630085" y="4013648"/>
            <a:chExt cx="3586036" cy="2155241"/>
          </a:xfrm>
        </p:grpSpPr>
        <p:pic>
          <p:nvPicPr>
            <p:cNvPr id="63" name="Google Shape;267;p11">
              <a:extLst>
                <a:ext uri="{FF2B5EF4-FFF2-40B4-BE49-F238E27FC236}">
                  <a16:creationId xmlns:a16="http://schemas.microsoft.com/office/drawing/2014/main" id="{7461E6A4-41F8-624F-1864-4A0A750D8F5C}"/>
                </a:ext>
              </a:extLst>
            </p:cNvPr>
            <p:cNvPicPr/>
            <p:nvPr/>
          </p:nvPicPr>
          <p:blipFill>
            <a:blip r:embed="rId5"/>
            <a:stretch/>
          </p:blipFill>
          <p:spPr>
            <a:xfrm>
              <a:off x="4488687" y="4950532"/>
              <a:ext cx="1236458" cy="1017093"/>
            </a:xfrm>
            <a:prstGeom prst="rect">
              <a:avLst/>
            </a:prstGeom>
            <a:ln>
              <a:noFill/>
            </a:ln>
          </p:spPr>
        </p:pic>
        <p:sp>
          <p:nvSpPr>
            <p:cNvPr id="64" name="CustomShape 1">
              <a:extLst>
                <a:ext uri="{FF2B5EF4-FFF2-40B4-BE49-F238E27FC236}">
                  <a16:creationId xmlns:a16="http://schemas.microsoft.com/office/drawing/2014/main" id="{188B87C8-A555-3CD2-11A6-1BF3218E65B1}"/>
                </a:ext>
              </a:extLst>
            </p:cNvPr>
            <p:cNvSpPr/>
            <p:nvPr/>
          </p:nvSpPr>
          <p:spPr>
            <a:xfrm>
              <a:off x="3630085" y="5772529"/>
              <a:ext cx="1476832" cy="39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Arial"/>
              </a:endParaRPr>
            </a:p>
          </p:txBody>
        </p:sp>
        <p:pic>
          <p:nvPicPr>
            <p:cNvPr id="65" name="Google Shape;271;p11">
              <a:extLst>
                <a:ext uri="{FF2B5EF4-FFF2-40B4-BE49-F238E27FC236}">
                  <a16:creationId xmlns:a16="http://schemas.microsoft.com/office/drawing/2014/main" id="{DCCB61ED-3306-8992-B5DC-1F1D42F9B5BC}"/>
                </a:ext>
              </a:extLst>
            </p:cNvPr>
            <p:cNvPicPr/>
            <p:nvPr/>
          </p:nvPicPr>
          <p:blipFill>
            <a:blip r:embed="rId5"/>
            <a:stretch/>
          </p:blipFill>
          <p:spPr>
            <a:xfrm>
              <a:off x="6458477" y="4013648"/>
              <a:ext cx="757644" cy="846085"/>
            </a:xfrm>
            <a:prstGeom prst="rect">
              <a:avLst/>
            </a:prstGeom>
            <a:ln>
              <a:noFill/>
            </a:ln>
          </p:spPr>
        </p:pic>
        <p:sp>
          <p:nvSpPr>
            <p:cNvPr id="67" name="CustomShape 7">
              <a:extLst>
                <a:ext uri="{FF2B5EF4-FFF2-40B4-BE49-F238E27FC236}">
                  <a16:creationId xmlns:a16="http://schemas.microsoft.com/office/drawing/2014/main" id="{DF8B127B-0834-0084-E7C8-1AD652DE9F73}"/>
                </a:ext>
              </a:extLst>
            </p:cNvPr>
            <p:cNvSpPr/>
            <p:nvPr/>
          </p:nvSpPr>
          <p:spPr>
            <a:xfrm rot="11406911" flipH="1">
              <a:off x="5607038" y="4562377"/>
              <a:ext cx="771974" cy="1034020"/>
            </a:xfrm>
            <a:custGeom>
              <a:avLst/>
              <a:gdLst/>
              <a:ahLst/>
              <a:cxnLst/>
              <a:rect l="l" t="t" r="r" b="b"/>
              <a:pathLst>
                <a:path w="21600" h="21600">
                  <a:moveTo>
                    <a:pt x="0" y="0"/>
                  </a:moveTo>
                  <a:lnTo>
                    <a:pt x="21600" y="21600"/>
                  </a:lnTo>
                </a:path>
              </a:pathLst>
            </a:custGeom>
            <a:noFill/>
            <a:ln w="76320">
              <a:solidFill>
                <a:srgbClr val="002060"/>
              </a:solidFill>
              <a:miter/>
              <a:tailEnd type="triangle" w="med" len="med"/>
            </a:ln>
          </p:spPr>
          <p:style>
            <a:lnRef idx="0">
              <a:scrgbClr r="0" g="0" b="0"/>
            </a:lnRef>
            <a:fillRef idx="0">
              <a:scrgbClr r="0" g="0" b="0"/>
            </a:fillRef>
            <a:effectRef idx="0">
              <a:scrgbClr r="0" g="0" b="0"/>
            </a:effectRef>
            <a:fontRef idx="minor"/>
          </p:style>
        </p:sp>
      </p:grpSp>
      <p:pic>
        <p:nvPicPr>
          <p:cNvPr id="68" name="Picture 2" descr="Tick, Mark, Ok, Perfect, Check, Done, Sign, Good, Green">
            <a:extLst>
              <a:ext uri="{FF2B5EF4-FFF2-40B4-BE49-F238E27FC236}">
                <a16:creationId xmlns:a16="http://schemas.microsoft.com/office/drawing/2014/main" id="{6B32AD42-AEF9-1556-E2B1-4AA4EA369E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6230" y="1870188"/>
            <a:ext cx="771668" cy="71505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Calendar, Date, Mark, Day, Hand, Pencil">
            <a:extLst>
              <a:ext uri="{FF2B5EF4-FFF2-40B4-BE49-F238E27FC236}">
                <a16:creationId xmlns:a16="http://schemas.microsoft.com/office/drawing/2014/main" id="{1FE32B28-54AA-2194-2924-8A7A6A9057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7523" y="4875303"/>
            <a:ext cx="1055910" cy="68123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9" descr="See the source image">
            <a:extLst>
              <a:ext uri="{FF2B5EF4-FFF2-40B4-BE49-F238E27FC236}">
                <a16:creationId xmlns:a16="http://schemas.microsoft.com/office/drawing/2014/main" id="{917A8148-BD73-FABC-8E36-23D2614A53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3013" y="4909095"/>
            <a:ext cx="724599" cy="65332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9" descr="See the source image">
            <a:extLst>
              <a:ext uri="{FF2B5EF4-FFF2-40B4-BE49-F238E27FC236}">
                <a16:creationId xmlns:a16="http://schemas.microsoft.com/office/drawing/2014/main" id="{494DE9AB-707F-CBC9-6BAA-B5AD09E2FB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697874" y="4892198"/>
            <a:ext cx="724599" cy="68712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Thanks, Thank You, Message, Grateful, Appreciation">
            <a:extLst>
              <a:ext uri="{FF2B5EF4-FFF2-40B4-BE49-F238E27FC236}">
                <a16:creationId xmlns:a16="http://schemas.microsoft.com/office/drawing/2014/main" id="{83FC5196-A355-3469-810A-A36581A094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850" y="3306620"/>
            <a:ext cx="1240856" cy="82723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Comics, Interrogation, Question, Speech Bubble, Cartoon">
            <a:extLst>
              <a:ext uri="{FF2B5EF4-FFF2-40B4-BE49-F238E27FC236}">
                <a16:creationId xmlns:a16="http://schemas.microsoft.com/office/drawing/2014/main" id="{2A45DB2B-F2C7-3ACE-C43D-2BA034A88C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84176" y="3420295"/>
            <a:ext cx="945078" cy="773246"/>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descr="family under a roof">
            <a:extLst>
              <a:ext uri="{FF2B5EF4-FFF2-40B4-BE49-F238E27FC236}">
                <a16:creationId xmlns:a16="http://schemas.microsoft.com/office/drawing/2014/main" id="{3C7716ED-D0FB-2441-D38F-2546F691BF5C}"/>
              </a:ext>
            </a:extLst>
          </p:cNvPr>
          <p:cNvGrpSpPr/>
          <p:nvPr/>
        </p:nvGrpSpPr>
        <p:grpSpPr>
          <a:xfrm>
            <a:off x="201881" y="4785754"/>
            <a:ext cx="1306382" cy="856711"/>
            <a:chOff x="989435" y="1774138"/>
            <a:chExt cx="2339379" cy="1145306"/>
          </a:xfrm>
        </p:grpSpPr>
        <p:pic>
          <p:nvPicPr>
            <p:cNvPr id="75" name="Picture 74">
              <a:extLst>
                <a:ext uri="{FF2B5EF4-FFF2-40B4-BE49-F238E27FC236}">
                  <a16:creationId xmlns:a16="http://schemas.microsoft.com/office/drawing/2014/main" id="{B036CD9A-9C48-A6FC-E0F7-24B2C0A9527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9435" y="1774138"/>
              <a:ext cx="2339379" cy="795389"/>
            </a:xfrm>
            <a:prstGeom prst="rect">
              <a:avLst/>
            </a:prstGeom>
          </p:spPr>
        </p:pic>
        <p:pic>
          <p:nvPicPr>
            <p:cNvPr id="76" name="Picture 75">
              <a:extLst>
                <a:ext uri="{FF2B5EF4-FFF2-40B4-BE49-F238E27FC236}">
                  <a16:creationId xmlns:a16="http://schemas.microsoft.com/office/drawing/2014/main" id="{64FB17D1-2CED-9932-D1A8-F96AACA2B5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74247" y="2219609"/>
              <a:ext cx="969748" cy="699835"/>
            </a:xfrm>
            <a:prstGeom prst="rect">
              <a:avLst/>
            </a:prstGeom>
          </p:spPr>
        </p:pic>
      </p:grpSp>
      <p:grpSp>
        <p:nvGrpSpPr>
          <p:cNvPr id="77" name="Group 76" descr="a milllion">
            <a:extLst>
              <a:ext uri="{FF2B5EF4-FFF2-40B4-BE49-F238E27FC236}">
                <a16:creationId xmlns:a16="http://schemas.microsoft.com/office/drawing/2014/main" id="{5A510C26-3B01-36B4-3E58-D8D99A82FE33}"/>
              </a:ext>
            </a:extLst>
          </p:cNvPr>
          <p:cNvGrpSpPr/>
          <p:nvPr/>
        </p:nvGrpSpPr>
        <p:grpSpPr>
          <a:xfrm>
            <a:off x="6061064" y="3607816"/>
            <a:ext cx="1363718" cy="363621"/>
            <a:chOff x="4726453" y="5567916"/>
            <a:chExt cx="2757468" cy="543914"/>
          </a:xfrm>
        </p:grpSpPr>
        <p:pic>
          <p:nvPicPr>
            <p:cNvPr id="78" name="Picture 77">
              <a:extLst>
                <a:ext uri="{FF2B5EF4-FFF2-40B4-BE49-F238E27FC236}">
                  <a16:creationId xmlns:a16="http://schemas.microsoft.com/office/drawing/2014/main" id="{5BFAD352-A6A0-DFB3-86FE-A3364C2E510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26453" y="5587634"/>
              <a:ext cx="367203" cy="524196"/>
            </a:xfrm>
            <a:prstGeom prst="rect">
              <a:avLst/>
            </a:prstGeom>
          </p:spPr>
        </p:pic>
        <p:pic>
          <p:nvPicPr>
            <p:cNvPr id="79" name="Picture 78">
              <a:extLst>
                <a:ext uri="{FF2B5EF4-FFF2-40B4-BE49-F238E27FC236}">
                  <a16:creationId xmlns:a16="http://schemas.microsoft.com/office/drawing/2014/main" id="{2F7504BD-CE36-37DE-FE0B-18795F1A0E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5434" y="5587634"/>
              <a:ext cx="360423" cy="514890"/>
            </a:xfrm>
            <a:prstGeom prst="rect">
              <a:avLst/>
            </a:prstGeom>
          </p:spPr>
        </p:pic>
        <p:pic>
          <p:nvPicPr>
            <p:cNvPr id="80" name="Picture 79">
              <a:extLst>
                <a:ext uri="{FF2B5EF4-FFF2-40B4-BE49-F238E27FC236}">
                  <a16:creationId xmlns:a16="http://schemas.microsoft.com/office/drawing/2014/main" id="{9BDFF8D6-1CEE-2EE9-83C9-39FF7B0318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34482" y="5587634"/>
              <a:ext cx="360423" cy="514890"/>
            </a:xfrm>
            <a:prstGeom prst="rect">
              <a:avLst/>
            </a:prstGeom>
          </p:spPr>
        </p:pic>
        <p:pic>
          <p:nvPicPr>
            <p:cNvPr id="81" name="Picture 80">
              <a:extLst>
                <a:ext uri="{FF2B5EF4-FFF2-40B4-BE49-F238E27FC236}">
                  <a16:creationId xmlns:a16="http://schemas.microsoft.com/office/drawing/2014/main" id="{AC23809B-777C-9BBB-BA7A-9FACDA6BF72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3530" y="5582129"/>
              <a:ext cx="360423" cy="514890"/>
            </a:xfrm>
            <a:prstGeom prst="rect">
              <a:avLst/>
            </a:prstGeom>
          </p:spPr>
        </p:pic>
        <p:pic>
          <p:nvPicPr>
            <p:cNvPr id="82" name="Picture 81">
              <a:extLst>
                <a:ext uri="{FF2B5EF4-FFF2-40B4-BE49-F238E27FC236}">
                  <a16:creationId xmlns:a16="http://schemas.microsoft.com/office/drawing/2014/main" id="{D2D20687-4372-4ADC-CE92-2B479F1A6B2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35731" y="5582789"/>
              <a:ext cx="360423" cy="514890"/>
            </a:xfrm>
            <a:prstGeom prst="rect">
              <a:avLst/>
            </a:prstGeom>
          </p:spPr>
        </p:pic>
        <p:pic>
          <p:nvPicPr>
            <p:cNvPr id="83" name="Picture 82">
              <a:extLst>
                <a:ext uri="{FF2B5EF4-FFF2-40B4-BE49-F238E27FC236}">
                  <a16:creationId xmlns:a16="http://schemas.microsoft.com/office/drawing/2014/main" id="{4910AF96-A063-C4CD-B994-880BE3AB93D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26627" y="5567916"/>
              <a:ext cx="360423" cy="514890"/>
            </a:xfrm>
            <a:prstGeom prst="rect">
              <a:avLst/>
            </a:prstGeom>
          </p:spPr>
        </p:pic>
        <p:pic>
          <p:nvPicPr>
            <p:cNvPr id="84" name="Picture 83">
              <a:extLst>
                <a:ext uri="{FF2B5EF4-FFF2-40B4-BE49-F238E27FC236}">
                  <a16:creationId xmlns:a16="http://schemas.microsoft.com/office/drawing/2014/main" id="{A4630700-9957-C790-4434-7B6ED1750B5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23498" y="5567916"/>
              <a:ext cx="360423" cy="514890"/>
            </a:xfrm>
            <a:prstGeom prst="rect">
              <a:avLst/>
            </a:prstGeom>
          </p:spPr>
        </p:pic>
      </p:grpSp>
      <p:pic>
        <p:nvPicPr>
          <p:cNvPr id="85" name="Picture 2" descr="Coming Soon, Sign, Board, Advertisement, Banner, Card">
            <a:extLst>
              <a:ext uri="{FF2B5EF4-FFF2-40B4-BE49-F238E27FC236}">
                <a16:creationId xmlns:a16="http://schemas.microsoft.com/office/drawing/2014/main" id="{5D490AF8-C3DB-08D5-C4B6-EF3CDBB36C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4524" y="1776692"/>
            <a:ext cx="1180737" cy="86095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Open, Sign, Signage, Neon, Business, Store, Restaurant">
            <a:extLst>
              <a:ext uri="{FF2B5EF4-FFF2-40B4-BE49-F238E27FC236}">
                <a16:creationId xmlns:a16="http://schemas.microsoft.com/office/drawing/2014/main" id="{E848C413-A519-9585-C506-DC6A556B64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78959" y="1326062"/>
            <a:ext cx="1661760" cy="178844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back of a man's head">
            <a:extLst>
              <a:ext uri="{FF2B5EF4-FFF2-40B4-BE49-F238E27FC236}">
                <a16:creationId xmlns:a16="http://schemas.microsoft.com/office/drawing/2014/main" id="{8C845B99-C822-5096-8AA6-2A6E369B5156}"/>
              </a:ext>
            </a:extLst>
          </p:cNvPr>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r="3063"/>
          <a:stretch/>
        </p:blipFill>
        <p:spPr>
          <a:xfrm>
            <a:off x="3276941" y="4633991"/>
            <a:ext cx="949109" cy="1088694"/>
          </a:xfrm>
          <a:prstGeom prst="rect">
            <a:avLst/>
          </a:prstGeom>
        </p:spPr>
      </p:pic>
      <p:grpSp>
        <p:nvGrpSpPr>
          <p:cNvPr id="94" name="Group 93">
            <a:extLst>
              <a:ext uri="{FF2B5EF4-FFF2-40B4-BE49-F238E27FC236}">
                <a16:creationId xmlns:a16="http://schemas.microsoft.com/office/drawing/2014/main" id="{E61F8C15-414F-0518-442D-E6A80C9FA753}"/>
              </a:ext>
            </a:extLst>
          </p:cNvPr>
          <p:cNvGrpSpPr/>
          <p:nvPr/>
        </p:nvGrpSpPr>
        <p:grpSpPr>
          <a:xfrm>
            <a:off x="1929577" y="4725939"/>
            <a:ext cx="706380" cy="1005885"/>
            <a:chOff x="-3257549" y="351247"/>
            <a:chExt cx="2891629" cy="4640012"/>
          </a:xfrm>
        </p:grpSpPr>
        <p:pic>
          <p:nvPicPr>
            <p:cNvPr id="95" name="Picture 94">
              <a:extLst>
                <a:ext uri="{FF2B5EF4-FFF2-40B4-BE49-F238E27FC236}">
                  <a16:creationId xmlns:a16="http://schemas.microsoft.com/office/drawing/2014/main" id="{5CA7A0C2-9C08-B27F-12E4-01FCC25AE02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57549" y="351247"/>
              <a:ext cx="2813062" cy="4375115"/>
            </a:xfrm>
            <a:prstGeom prst="rect">
              <a:avLst/>
            </a:prstGeom>
          </p:spPr>
        </p:pic>
        <p:pic>
          <p:nvPicPr>
            <p:cNvPr id="96" name="Picture 95">
              <a:extLst>
                <a:ext uri="{FF2B5EF4-FFF2-40B4-BE49-F238E27FC236}">
                  <a16:creationId xmlns:a16="http://schemas.microsoft.com/office/drawing/2014/main" id="{F1C13353-FD0B-B84F-AD95-00D60091DF5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86307">
              <a:off x="-3010690" y="1820813"/>
              <a:ext cx="2644770" cy="3170446"/>
            </a:xfrm>
            <a:prstGeom prst="rect">
              <a:avLst/>
            </a:prstGeom>
          </p:spPr>
        </p:pic>
      </p:grpSp>
      <p:sp>
        <p:nvSpPr>
          <p:cNvPr id="16" name="Callout: Down Arrow 70">
            <a:extLst>
              <a:ext uri="{FF2B5EF4-FFF2-40B4-BE49-F238E27FC236}">
                <a16:creationId xmlns:a16="http://schemas.microsoft.com/office/drawing/2014/main" id="{992BFD76-8595-1794-0B45-3BDC70F6A2CA}"/>
              </a:ext>
            </a:extLst>
          </p:cNvPr>
          <p:cNvSpPr/>
          <p:nvPr/>
        </p:nvSpPr>
        <p:spPr>
          <a:xfrm>
            <a:off x="159570" y="3133909"/>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002060"/>
                </a:solidFill>
                <a:effectLst/>
                <a:uLnTx/>
                <a:uFillTx/>
                <a:latin typeface="Century Gothic" panose="020F0302020204030204"/>
                <a:ea typeface="+mn-ea"/>
                <a:cs typeface="+mn-cs"/>
              </a:rPr>
              <a:t>w</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o</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[where]</a:t>
            </a:r>
          </a:p>
        </p:txBody>
      </p:sp>
      <p:sp>
        <p:nvSpPr>
          <p:cNvPr id="30" name="Callout: Down Arrow 70">
            <a:extLst>
              <a:ext uri="{FF2B5EF4-FFF2-40B4-BE49-F238E27FC236}">
                <a16:creationId xmlns:a16="http://schemas.microsoft.com/office/drawing/2014/main" id="{83E43D93-F8A2-92BC-47B7-13F61EF80BC3}"/>
              </a:ext>
            </a:extLst>
          </p:cNvPr>
          <p:cNvSpPr/>
          <p:nvPr/>
        </p:nvSpPr>
        <p:spPr>
          <a:xfrm rot="16200000">
            <a:off x="167867" y="4596297"/>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rgbClr val="002060"/>
                </a:solidFill>
                <a:latin typeface="Century Gothic" panose="020F0302020204030204"/>
              </a:rPr>
              <a:t>w</a:t>
            </a:r>
            <a:r>
              <a:rPr lang="en-GB" sz="1600" b="1" dirty="0" err="1">
                <a:solidFill>
                  <a:srgbClr val="002060"/>
                </a:solidFill>
                <a:latin typeface="Century Gothic" panose="020F0302020204030204"/>
              </a:rPr>
              <a:t>o</a:t>
            </a:r>
            <a:r>
              <a:rPr lang="en-GB" sz="1600" dirty="0" err="1">
                <a:solidFill>
                  <a:srgbClr val="002060"/>
                </a:solidFill>
                <a:latin typeface="Century Gothic" panose="020F0302020204030204"/>
              </a:rPr>
              <a:t>hnen</a:t>
            </a:r>
            <a:endParaRPr kumimoji="0" lang="en-GB" sz="1600" i="0" u="none" strike="noStrike" kern="1200" cap="none" spc="0" normalizeH="0" baseline="0" noProof="0" dirty="0">
              <a:ln>
                <a:noFill/>
              </a:ln>
              <a:solidFill>
                <a:srgbClr val="002060"/>
              </a:solidFill>
              <a:effectLst/>
              <a:uLnTx/>
              <a:uFillTx/>
              <a:latin typeface="Century Gothic"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F0302020204030204"/>
              </a:rPr>
              <a:t>[</a:t>
            </a:r>
            <a:r>
              <a:rPr lang="en-GB" sz="1600" dirty="0">
                <a:solidFill>
                  <a:srgbClr val="002060"/>
                </a:solidFill>
                <a:latin typeface="Century Gothic" panose="020F0302020204030204"/>
              </a:rPr>
              <a:t>to live</a:t>
            </a:r>
            <a:r>
              <a:rPr kumimoji="0" lang="en-GB" sz="1600" b="0" i="0" u="none" strike="noStrike" kern="1200" cap="none" spc="0" normalizeH="0" baseline="0" noProof="0" dirty="0">
                <a:ln>
                  <a:noFill/>
                </a:ln>
                <a:solidFill>
                  <a:srgbClr val="002060"/>
                </a:solidFill>
                <a:effectLst/>
                <a:uLnTx/>
                <a:uFillTx/>
                <a:latin typeface="Century Gothic" panose="020F0302020204030204"/>
              </a:rPr>
              <a:t>]</a:t>
            </a:r>
          </a:p>
        </p:txBody>
      </p:sp>
      <p:sp>
        <p:nvSpPr>
          <p:cNvPr id="31" name="Callout: Down Arrow 70">
            <a:extLst>
              <a:ext uri="{FF2B5EF4-FFF2-40B4-BE49-F238E27FC236}">
                <a16:creationId xmlns:a16="http://schemas.microsoft.com/office/drawing/2014/main" id="{5A3AE08D-A4DC-49D7-6FB4-09A6225E70D3}"/>
              </a:ext>
            </a:extLst>
          </p:cNvPr>
          <p:cNvSpPr/>
          <p:nvPr/>
        </p:nvSpPr>
        <p:spPr>
          <a:xfrm rot="16200000">
            <a:off x="1632606" y="4609861"/>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002060"/>
                </a:solidFill>
                <a:latin typeface="Century Gothic" panose="020F0302020204030204"/>
              </a:rPr>
              <a:t>Engl</a:t>
            </a:r>
            <a:r>
              <a:rPr lang="en-GB" sz="1600" b="1" dirty="0">
                <a:solidFill>
                  <a:srgbClr val="002060"/>
                </a:solidFill>
                <a:latin typeface="Century Gothic" panose="020F0302020204030204"/>
              </a:rPr>
              <a:t>a</a:t>
            </a:r>
            <a:r>
              <a:rPr lang="en-GB" sz="1600" dirty="0">
                <a:solidFill>
                  <a:srgbClr val="002060"/>
                </a:solidFill>
                <a:latin typeface="Century Gothic" panose="020F0302020204030204"/>
              </a:rPr>
              <a:t>nd</a:t>
            </a:r>
            <a:endParaRPr kumimoji="0" lang="en-GB" sz="1600" b="1" i="0" u="none" strike="noStrike" kern="1200" cap="none" spc="0" normalizeH="0" baseline="0" noProof="0" dirty="0">
              <a:ln>
                <a:noFill/>
              </a:ln>
              <a:solidFill>
                <a:srgbClr val="002060"/>
              </a:solidFill>
              <a:effectLst/>
              <a:uLnTx/>
              <a:uFillTx/>
              <a:latin typeface="Century Gothic"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F0302020204030204"/>
                <a:ea typeface="+mn-ea"/>
                <a:cs typeface="+mn-cs"/>
              </a:rPr>
              <a:t>[</a:t>
            </a:r>
            <a:r>
              <a:rPr kumimoji="0" lang="en-GB" sz="1400" b="0" i="0" u="none" strike="noStrike" kern="1200" cap="none" spc="0" normalizeH="0" baseline="0" noProof="0" dirty="0">
                <a:ln>
                  <a:noFill/>
                </a:ln>
                <a:solidFill>
                  <a:srgbClr val="002060"/>
                </a:solidFill>
                <a:effectLst/>
                <a:uLnTx/>
                <a:uFillTx/>
                <a:latin typeface="Century Gothic" panose="020F0302020204030204"/>
                <a:ea typeface="+mn-ea"/>
                <a:cs typeface="+mn-cs"/>
              </a:rPr>
              <a:t>England</a:t>
            </a:r>
            <a:r>
              <a:rPr kumimoji="0" lang="en-GB" sz="16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39" name="Callout: Up Arrow 5">
            <a:extLst>
              <a:ext uri="{FF2B5EF4-FFF2-40B4-BE49-F238E27FC236}">
                <a16:creationId xmlns:a16="http://schemas.microsoft.com/office/drawing/2014/main" id="{70C861DE-17AA-50D1-FD39-2FF121DEDC8C}"/>
              </a:ext>
            </a:extLst>
          </p:cNvPr>
          <p:cNvSpPr/>
          <p:nvPr/>
        </p:nvSpPr>
        <p:spPr>
          <a:xfrm>
            <a:off x="3095708" y="4643130"/>
            <a:ext cx="1456247" cy="1456247"/>
          </a:xfrm>
          <a:prstGeom prst="up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Century Gothic" panose="020B0502020202020204" pitchFamily="34" charset="0"/>
              </a:rPr>
              <a:t>K</a:t>
            </a:r>
            <a:r>
              <a:rPr lang="en-US" sz="2000" b="1" dirty="0">
                <a:solidFill>
                  <a:srgbClr val="002060"/>
                </a:solidFill>
                <a:latin typeface="Century Gothic" panose="020B0502020202020204" pitchFamily="34" charset="0"/>
              </a:rPr>
              <a:t>o</a:t>
            </a:r>
            <a:r>
              <a:rPr lang="en-US" sz="2000" dirty="0">
                <a:solidFill>
                  <a:srgbClr val="002060"/>
                </a:solidFill>
                <a:latin typeface="Century Gothic" panose="020B0502020202020204" pitchFamily="34" charset="0"/>
              </a:rPr>
              <a:t>pf</a:t>
            </a:r>
          </a:p>
          <a:p>
            <a:pPr algn="ctr"/>
            <a:r>
              <a:rPr lang="en-US" sz="2000" dirty="0">
                <a:solidFill>
                  <a:srgbClr val="002060"/>
                </a:solidFill>
                <a:latin typeface="Century Gothic" panose="020B0502020202020204" pitchFamily="34" charset="0"/>
              </a:rPr>
              <a:t>[head]</a:t>
            </a:r>
            <a:endParaRPr lang="en-GB" sz="2000" dirty="0">
              <a:solidFill>
                <a:srgbClr val="002060"/>
              </a:solidFill>
              <a:latin typeface="Century Gothic" panose="020B0502020202020204" pitchFamily="34" charset="0"/>
            </a:endParaRPr>
          </a:p>
        </p:txBody>
      </p:sp>
      <p:sp>
        <p:nvSpPr>
          <p:cNvPr id="40" name="Callout: Up Arrow 51">
            <a:extLst>
              <a:ext uri="{FF2B5EF4-FFF2-40B4-BE49-F238E27FC236}">
                <a16:creationId xmlns:a16="http://schemas.microsoft.com/office/drawing/2014/main" id="{5ED1B129-7445-501B-9BCD-D805D7FDABB3}"/>
              </a:ext>
            </a:extLst>
          </p:cNvPr>
          <p:cNvSpPr/>
          <p:nvPr/>
        </p:nvSpPr>
        <p:spPr>
          <a:xfrm>
            <a:off x="3084833" y="3138184"/>
            <a:ext cx="1456247" cy="1456247"/>
          </a:xfrm>
          <a:prstGeom prst="up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latin typeface="Century Gothic" panose="020B0502020202020204" pitchFamily="34" charset="0"/>
              </a:rPr>
              <a:t>d</a:t>
            </a:r>
            <a:r>
              <a:rPr lang="en-US" sz="2000" b="1" dirty="0" err="1">
                <a:solidFill>
                  <a:srgbClr val="002060"/>
                </a:solidFill>
                <a:latin typeface="Century Gothic" panose="020B0502020202020204" pitchFamily="34" charset="0"/>
              </a:rPr>
              <a:t>a</a:t>
            </a:r>
            <a:r>
              <a:rPr lang="en-US" sz="2000" dirty="0" err="1">
                <a:solidFill>
                  <a:srgbClr val="002060"/>
                </a:solidFill>
                <a:latin typeface="Century Gothic" panose="020B0502020202020204" pitchFamily="34" charset="0"/>
              </a:rPr>
              <a:t>nke</a:t>
            </a:r>
            <a:endParaRPr lang="en-US" sz="2000" dirty="0">
              <a:solidFill>
                <a:srgbClr val="002060"/>
              </a:solidFill>
              <a:latin typeface="Century Gothic" panose="020B0502020202020204" pitchFamily="34" charset="0"/>
            </a:endParaRPr>
          </a:p>
          <a:p>
            <a:pPr algn="ctr"/>
            <a:r>
              <a:rPr lang="en-US" sz="2000" dirty="0">
                <a:solidFill>
                  <a:srgbClr val="002060"/>
                </a:solidFill>
                <a:latin typeface="Century Gothic" panose="020B0502020202020204" pitchFamily="34" charset="0"/>
              </a:rPr>
              <a:t>[thank you]</a:t>
            </a:r>
            <a:endParaRPr lang="en-GB" sz="2000" dirty="0">
              <a:solidFill>
                <a:srgbClr val="002060"/>
              </a:solidFill>
              <a:latin typeface="Century Gothic" panose="020B0502020202020204" pitchFamily="34" charset="0"/>
            </a:endParaRPr>
          </a:p>
        </p:txBody>
      </p:sp>
      <p:sp>
        <p:nvSpPr>
          <p:cNvPr id="49" name="Callout: Down Arrow 70">
            <a:extLst>
              <a:ext uri="{FF2B5EF4-FFF2-40B4-BE49-F238E27FC236}">
                <a16:creationId xmlns:a16="http://schemas.microsoft.com/office/drawing/2014/main" id="{A9E1D83A-3508-51C4-EFA5-90D9064880FB}"/>
              </a:ext>
            </a:extLst>
          </p:cNvPr>
          <p:cNvSpPr/>
          <p:nvPr/>
        </p:nvSpPr>
        <p:spPr>
          <a:xfrm rot="16200000">
            <a:off x="3098273" y="1638970"/>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err="1">
                <a:ln>
                  <a:noFill/>
                </a:ln>
                <a:solidFill>
                  <a:srgbClr val="002060"/>
                </a:solidFill>
                <a:effectLst/>
                <a:uLnTx/>
                <a:uFillTx/>
                <a:latin typeface="Century Gothic" panose="020F0302020204030204"/>
                <a:ea typeface="+mn-ea"/>
                <a:cs typeface="+mn-cs"/>
              </a:rPr>
              <a:t>j</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a</a:t>
            </a:r>
            <a:endParaRPr kumimoji="0" lang="en-GB" sz="200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r>
              <a:rPr lang="en-GB" sz="2000" noProof="0" dirty="0">
                <a:solidFill>
                  <a:srgbClr val="002060"/>
                </a:solidFill>
                <a:latin typeface="Century Gothic" panose="020F0302020204030204"/>
              </a:rPr>
              <a:t>yes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51" name="Callout: Down Arrow 70">
            <a:extLst>
              <a:ext uri="{FF2B5EF4-FFF2-40B4-BE49-F238E27FC236}">
                <a16:creationId xmlns:a16="http://schemas.microsoft.com/office/drawing/2014/main" id="{EDA1F4F9-2A0A-3489-9263-933EFED351E7}"/>
              </a:ext>
            </a:extLst>
          </p:cNvPr>
          <p:cNvSpPr/>
          <p:nvPr/>
        </p:nvSpPr>
        <p:spPr>
          <a:xfrm rot="16200000">
            <a:off x="4565434" y="1635174"/>
            <a:ext cx="1456246"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rgbClr val="002060"/>
                </a:solidFill>
                <a:latin typeface="Century Gothic" panose="020F0302020204030204"/>
              </a:rPr>
              <a:t>k</a:t>
            </a:r>
            <a:r>
              <a:rPr lang="en-GB" sz="1600" b="1" dirty="0" err="1">
                <a:solidFill>
                  <a:srgbClr val="002060"/>
                </a:solidFill>
                <a:latin typeface="Century Gothic" panose="020F0302020204030204"/>
              </a:rPr>
              <a:t>o</a:t>
            </a:r>
            <a:r>
              <a:rPr lang="en-GB" sz="1600" dirty="0" err="1">
                <a:solidFill>
                  <a:srgbClr val="002060"/>
                </a:solidFill>
                <a:latin typeface="Century Gothic" panose="020F0302020204030204"/>
              </a:rPr>
              <a:t>mmen</a:t>
            </a:r>
            <a:endParaRPr kumimoji="0" lang="en-GB" sz="1600" i="0" u="none" strike="noStrike" kern="1200" cap="none" spc="0" normalizeH="0" baseline="0" noProof="0" dirty="0">
              <a:ln>
                <a:noFill/>
              </a:ln>
              <a:solidFill>
                <a:srgbClr val="002060"/>
              </a:solidFill>
              <a:effectLst/>
              <a:uLnTx/>
              <a:uFillTx/>
              <a:latin typeface="Century Gothic"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r>
              <a:rPr lang="en-GB" sz="2000" noProof="0" dirty="0">
                <a:solidFill>
                  <a:srgbClr val="002060"/>
                </a:solidFill>
                <a:latin typeface="Century Gothic" panose="020F0302020204030204"/>
              </a:rPr>
              <a:t>to come</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52" name="Callout: Down Arrow 70">
            <a:extLst>
              <a:ext uri="{FF2B5EF4-FFF2-40B4-BE49-F238E27FC236}">
                <a16:creationId xmlns:a16="http://schemas.microsoft.com/office/drawing/2014/main" id="{63E1DAB5-1B66-AAF5-7CFD-5B05C64E7578}"/>
              </a:ext>
            </a:extLst>
          </p:cNvPr>
          <p:cNvSpPr/>
          <p:nvPr/>
        </p:nvSpPr>
        <p:spPr>
          <a:xfrm>
            <a:off x="6022758" y="1653092"/>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o</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ffen</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r>
              <a:rPr lang="en-GB" sz="2000" dirty="0">
                <a:solidFill>
                  <a:srgbClr val="002060"/>
                </a:solidFill>
                <a:latin typeface="Century Gothic" panose="020F0302020204030204"/>
              </a:rPr>
              <a:t>open</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53" name="Callout: Down Arrow 70">
            <a:extLst>
              <a:ext uri="{FF2B5EF4-FFF2-40B4-BE49-F238E27FC236}">
                <a16:creationId xmlns:a16="http://schemas.microsoft.com/office/drawing/2014/main" id="{BAEF7CE6-F1B5-AF17-7EB2-8EF7120D4015}"/>
              </a:ext>
            </a:extLst>
          </p:cNvPr>
          <p:cNvSpPr/>
          <p:nvPr/>
        </p:nvSpPr>
        <p:spPr>
          <a:xfrm>
            <a:off x="6034394" y="3140954"/>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Milli</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o</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n</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r>
              <a:rPr lang="en-GB" sz="2000" dirty="0">
                <a:solidFill>
                  <a:srgbClr val="002060"/>
                </a:solidFill>
                <a:latin typeface="Century Gothic" panose="020F0302020204030204"/>
              </a:rPr>
              <a:t>million</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54" name="Callout: Down Arrow 70">
            <a:extLst>
              <a:ext uri="{FF2B5EF4-FFF2-40B4-BE49-F238E27FC236}">
                <a16:creationId xmlns:a16="http://schemas.microsoft.com/office/drawing/2014/main" id="{91E08BF0-9F80-FC2B-4DF6-480FE90B1502}"/>
              </a:ext>
            </a:extLst>
          </p:cNvPr>
          <p:cNvSpPr/>
          <p:nvPr/>
        </p:nvSpPr>
        <p:spPr>
          <a:xfrm rot="16200000">
            <a:off x="6030038" y="4602499"/>
            <a:ext cx="1471088"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F0302020204030204"/>
              </a:rPr>
              <a:t>H</a:t>
            </a:r>
            <a:r>
              <a:rPr lang="en-GB" sz="2000" b="1" dirty="0">
                <a:solidFill>
                  <a:srgbClr val="002060"/>
                </a:solidFill>
                <a:latin typeface="Century Gothic" panose="020F0302020204030204"/>
              </a:rPr>
              <a:t>a</a:t>
            </a:r>
            <a:r>
              <a:rPr lang="en-GB" sz="2000" dirty="0">
                <a:solidFill>
                  <a:srgbClr val="002060"/>
                </a:solidFill>
                <a:latin typeface="Century Gothic" panose="020F0302020204030204"/>
              </a:rPr>
              <a:t>ll</a:t>
            </a:r>
            <a:r>
              <a:rPr lang="en-GB" sz="2000" b="1" dirty="0">
                <a:solidFill>
                  <a:srgbClr val="002060"/>
                </a:solidFill>
                <a:latin typeface="Century Gothic" panose="020F0302020204030204"/>
              </a:rPr>
              <a:t>o</a:t>
            </a:r>
            <a:endParaRPr kumimoji="0" lang="en-GB" sz="2000" b="1" i="0" u="none" strike="noStrike" kern="1200" cap="none" spc="0" normalizeH="0" baseline="0" noProof="0" dirty="0">
              <a:ln>
                <a:noFill/>
              </a:ln>
              <a:solidFill>
                <a:srgbClr val="002060"/>
              </a:solidFill>
              <a:effectLst/>
              <a:uLnTx/>
              <a:uFillTx/>
              <a:latin typeface="Century Gothic"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2060"/>
                </a:solidFill>
                <a:effectLst/>
                <a:uLnTx/>
                <a:uFillTx/>
                <a:latin typeface="Century Gothic" panose="020F0302020204030204"/>
              </a:rPr>
              <a:t>[</a:t>
            </a:r>
            <a:r>
              <a:rPr lang="en-GB" noProof="0" dirty="0">
                <a:solidFill>
                  <a:srgbClr val="002060"/>
                </a:solidFill>
                <a:latin typeface="Century Gothic" panose="020F0302020204030204"/>
              </a:rPr>
              <a:t>hello]</a:t>
            </a:r>
            <a:endParaRPr kumimoji="0" lang="en-GB" b="0" i="0" u="none" strike="noStrike" kern="1200" cap="none" spc="0" normalizeH="0" baseline="0" noProof="0" dirty="0">
              <a:ln>
                <a:noFill/>
              </a:ln>
              <a:solidFill>
                <a:srgbClr val="002060"/>
              </a:solidFill>
              <a:effectLst/>
              <a:uLnTx/>
              <a:uFillTx/>
              <a:latin typeface="Century Gothic" panose="020F0302020204030204"/>
            </a:endParaRPr>
          </a:p>
        </p:txBody>
      </p:sp>
      <p:sp>
        <p:nvSpPr>
          <p:cNvPr id="55" name="Callout: Down Arrow 70">
            <a:extLst>
              <a:ext uri="{FF2B5EF4-FFF2-40B4-BE49-F238E27FC236}">
                <a16:creationId xmlns:a16="http://schemas.microsoft.com/office/drawing/2014/main" id="{8AF0BCB9-2146-98F4-A943-03C1C175A0FC}"/>
              </a:ext>
            </a:extLst>
          </p:cNvPr>
          <p:cNvSpPr/>
          <p:nvPr/>
        </p:nvSpPr>
        <p:spPr>
          <a:xfrm rot="16200000">
            <a:off x="7499134" y="4601412"/>
            <a:ext cx="1481565"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002060"/>
                </a:solidFill>
                <a:effectLst/>
                <a:uLnTx/>
                <a:uFillTx/>
                <a:latin typeface="Century Gothic" panose="020F0302020204030204"/>
                <a:ea typeface="+mn-ea"/>
                <a:cs typeface="+mn-cs"/>
              </a:rPr>
              <a:t>T</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a</a:t>
            </a:r>
            <a:r>
              <a:rPr kumimoji="0" lang="en-GB" sz="2000" i="0" u="none" strike="noStrike" kern="1200" cap="none" spc="0" normalizeH="0" baseline="0" noProof="0" dirty="0">
                <a:ln>
                  <a:noFill/>
                </a:ln>
                <a:solidFill>
                  <a:srgbClr val="002060"/>
                </a:solidFill>
                <a:effectLst/>
                <a:uLnTx/>
                <a:uFillTx/>
                <a:latin typeface="Century Gothic" panose="020F0302020204030204"/>
                <a:ea typeface="+mn-ea"/>
                <a:cs typeface="+mn-cs"/>
              </a:rPr>
              <a:t>g</a:t>
            </a:r>
            <a:r>
              <a:rPr lang="en-GB" sz="2000" dirty="0">
                <a:solidFill>
                  <a:srgbClr val="002060"/>
                </a:solidFill>
                <a:latin typeface="Century Gothic" panose="020F0302020204030204"/>
              </a:rPr>
              <a:t> </a:t>
            </a:r>
            <a:r>
              <a:rPr kumimoji="0" lang="en-GB" b="0" i="0" u="none" strike="noStrike" kern="1200" cap="none" spc="0" normalizeH="0" baseline="0" noProof="0" dirty="0">
                <a:ln>
                  <a:noFill/>
                </a:ln>
                <a:solidFill>
                  <a:srgbClr val="002060"/>
                </a:solidFill>
                <a:effectLst/>
                <a:uLnTx/>
                <a:uFillTx/>
                <a:latin typeface="Century Gothic" panose="020F0302020204030204"/>
              </a:rPr>
              <a:t>[</a:t>
            </a:r>
            <a:r>
              <a:rPr lang="en-GB" noProof="0" dirty="0">
                <a:solidFill>
                  <a:srgbClr val="002060"/>
                </a:solidFill>
                <a:latin typeface="Century Gothic" panose="020F0302020204030204"/>
              </a:rPr>
              <a:t>day</a:t>
            </a:r>
            <a:r>
              <a:rPr kumimoji="0" lang="en-GB" b="0" i="0" u="none" strike="noStrike" kern="1200" cap="none" spc="0" normalizeH="0" baseline="0" noProof="0" dirty="0">
                <a:ln>
                  <a:noFill/>
                </a:ln>
                <a:solidFill>
                  <a:srgbClr val="002060"/>
                </a:solidFill>
                <a:effectLst/>
                <a:uLnTx/>
                <a:uFillTx/>
                <a:latin typeface="Century Gothic" panose="020F0302020204030204"/>
              </a:rPr>
              <a:t>]</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56" name="Callout: Up Arrow 62">
            <a:extLst>
              <a:ext uri="{FF2B5EF4-FFF2-40B4-BE49-F238E27FC236}">
                <a16:creationId xmlns:a16="http://schemas.microsoft.com/office/drawing/2014/main" id="{E77BCFFE-338B-C9CE-C075-E971A7B92684}"/>
              </a:ext>
            </a:extLst>
          </p:cNvPr>
          <p:cNvSpPr/>
          <p:nvPr/>
        </p:nvSpPr>
        <p:spPr>
          <a:xfrm>
            <a:off x="8972668" y="4633991"/>
            <a:ext cx="1456247" cy="1456247"/>
          </a:xfrm>
          <a:prstGeom prst="up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Century Gothic" panose="020B0502020202020204" pitchFamily="34" charset="0"/>
              </a:rPr>
              <a:t>d</a:t>
            </a:r>
            <a:r>
              <a:rPr lang="en-US" sz="2000" b="1" dirty="0">
                <a:solidFill>
                  <a:srgbClr val="002060"/>
                </a:solidFill>
                <a:latin typeface="Century Gothic" panose="020B0502020202020204" pitchFamily="34" charset="0"/>
              </a:rPr>
              <a:t>a</a:t>
            </a:r>
            <a:r>
              <a:rPr lang="en-US" sz="2000" dirty="0">
                <a:solidFill>
                  <a:srgbClr val="002060"/>
                </a:solidFill>
                <a:latin typeface="Century Gothic" panose="020B0502020202020204" pitchFamily="34" charset="0"/>
              </a:rPr>
              <a:t> </a:t>
            </a:r>
            <a:br>
              <a:rPr lang="en-US" sz="2000" dirty="0">
                <a:solidFill>
                  <a:srgbClr val="002060"/>
                </a:solidFill>
                <a:latin typeface="Century Gothic" panose="020B0502020202020204" pitchFamily="34" charset="0"/>
              </a:rPr>
            </a:br>
            <a:r>
              <a:rPr lang="en-US" sz="2000" dirty="0">
                <a:solidFill>
                  <a:srgbClr val="002060"/>
                </a:solidFill>
                <a:latin typeface="Century Gothic" panose="020B0502020202020204" pitchFamily="34" charset="0"/>
              </a:rPr>
              <a:t>[there]</a:t>
            </a:r>
            <a:endParaRPr lang="en-GB" sz="2000" dirty="0">
              <a:solidFill>
                <a:srgbClr val="002060"/>
              </a:solidFill>
              <a:latin typeface="Century Gothic" panose="020B0502020202020204" pitchFamily="34" charset="0"/>
            </a:endParaRPr>
          </a:p>
        </p:txBody>
      </p:sp>
      <p:sp>
        <p:nvSpPr>
          <p:cNvPr id="60" name="Callout: Up Arrow 63">
            <a:extLst>
              <a:ext uri="{FF2B5EF4-FFF2-40B4-BE49-F238E27FC236}">
                <a16:creationId xmlns:a16="http://schemas.microsoft.com/office/drawing/2014/main" id="{44B02294-C368-05F1-5DA4-B3EFB88F51AC}"/>
              </a:ext>
            </a:extLst>
          </p:cNvPr>
          <p:cNvSpPr/>
          <p:nvPr/>
        </p:nvSpPr>
        <p:spPr>
          <a:xfrm>
            <a:off x="8943396" y="3152001"/>
            <a:ext cx="1495148" cy="1456247"/>
          </a:xfrm>
          <a:prstGeom prst="up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Century Gothic" panose="020B0502020202020204" pitchFamily="34" charset="0"/>
              </a:rPr>
              <a:t>w</a:t>
            </a:r>
            <a:r>
              <a:rPr lang="en-US" sz="2000" b="1" dirty="0">
                <a:solidFill>
                  <a:srgbClr val="002060"/>
                </a:solidFill>
                <a:latin typeface="Century Gothic" panose="020B0502020202020204" pitchFamily="34" charset="0"/>
              </a:rPr>
              <a:t>a</a:t>
            </a:r>
            <a:r>
              <a:rPr lang="en-US" sz="2000" dirty="0">
                <a:solidFill>
                  <a:srgbClr val="002060"/>
                </a:solidFill>
                <a:latin typeface="Century Gothic" panose="020B0502020202020204" pitchFamily="34" charset="0"/>
              </a:rPr>
              <a:t>s?  [what?]</a:t>
            </a:r>
            <a:endParaRPr lang="en-GB" sz="2000" dirty="0">
              <a:solidFill>
                <a:srgbClr val="002060"/>
              </a:solidFill>
              <a:latin typeface="Century Gothic" panose="020B0502020202020204" pitchFamily="34" charset="0"/>
            </a:endParaRPr>
          </a:p>
        </p:txBody>
      </p:sp>
      <p:pic>
        <p:nvPicPr>
          <p:cNvPr id="5" name="Picture 4">
            <a:extLst>
              <a:ext uri="{FF2B5EF4-FFF2-40B4-BE49-F238E27FC236}">
                <a16:creationId xmlns:a16="http://schemas.microsoft.com/office/drawing/2014/main" id="{931DE3DD-9BCA-4C03-89B6-ECCD1514FED3}"/>
              </a:ext>
            </a:extLst>
          </p:cNvPr>
          <p:cNvPicPr>
            <a:picLocks noChangeAspect="1"/>
          </p:cNvPicPr>
          <p:nvPr/>
        </p:nvPicPr>
        <p:blipFill>
          <a:blip r:embed="rId20"/>
          <a:stretch>
            <a:fillRect/>
          </a:stretch>
        </p:blipFill>
        <p:spPr>
          <a:xfrm>
            <a:off x="311710" y="1804245"/>
            <a:ext cx="1018120" cy="896190"/>
          </a:xfrm>
          <a:prstGeom prst="rect">
            <a:avLst/>
          </a:prstGeom>
        </p:spPr>
      </p:pic>
      <p:pic>
        <p:nvPicPr>
          <p:cNvPr id="6" name="Picture 5">
            <a:extLst>
              <a:ext uri="{FF2B5EF4-FFF2-40B4-BE49-F238E27FC236}">
                <a16:creationId xmlns:a16="http://schemas.microsoft.com/office/drawing/2014/main" id="{D63BB997-C2E5-4F6A-803B-E0B536969C02}"/>
              </a:ext>
            </a:extLst>
          </p:cNvPr>
          <p:cNvPicPr>
            <a:picLocks noChangeAspect="1"/>
          </p:cNvPicPr>
          <p:nvPr/>
        </p:nvPicPr>
        <p:blipFill>
          <a:blip r:embed="rId21"/>
          <a:stretch>
            <a:fillRect/>
          </a:stretch>
        </p:blipFill>
        <p:spPr>
          <a:xfrm>
            <a:off x="9163160" y="1719290"/>
            <a:ext cx="1012024" cy="896190"/>
          </a:xfrm>
          <a:prstGeom prst="rect">
            <a:avLst/>
          </a:prstGeom>
        </p:spPr>
      </p:pic>
      <p:sp>
        <p:nvSpPr>
          <p:cNvPr id="61" name="Callout: Up Arrow 64">
            <a:extLst>
              <a:ext uri="{FF2B5EF4-FFF2-40B4-BE49-F238E27FC236}">
                <a16:creationId xmlns:a16="http://schemas.microsoft.com/office/drawing/2014/main" id="{7B28F6CA-4C7C-54DD-B7CE-97598CFFA46B}"/>
              </a:ext>
            </a:extLst>
          </p:cNvPr>
          <p:cNvSpPr/>
          <p:nvPr/>
        </p:nvSpPr>
        <p:spPr>
          <a:xfrm>
            <a:off x="8936159" y="1384232"/>
            <a:ext cx="1455898" cy="1756722"/>
          </a:xfrm>
          <a:prstGeom prst="up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Century Gothic" panose="020B0502020202020204" pitchFamily="34" charset="0"/>
              </a:rPr>
              <a:t>t</a:t>
            </a:r>
            <a:r>
              <a:rPr lang="en-US" sz="2000" b="1" dirty="0">
                <a:solidFill>
                  <a:srgbClr val="002060"/>
                </a:solidFill>
                <a:latin typeface="Century Gothic" panose="020B0502020202020204" pitchFamily="34" charset="0"/>
              </a:rPr>
              <a:t>o</a:t>
            </a:r>
            <a:r>
              <a:rPr lang="en-US" sz="2000" dirty="0">
                <a:solidFill>
                  <a:srgbClr val="002060"/>
                </a:solidFill>
                <a:latin typeface="Century Gothic" panose="020B0502020202020204" pitchFamily="34" charset="0"/>
              </a:rPr>
              <a:t>ll</a:t>
            </a:r>
          </a:p>
          <a:p>
            <a:pPr algn="ctr"/>
            <a:r>
              <a:rPr lang="en-US" sz="1600" dirty="0">
                <a:solidFill>
                  <a:srgbClr val="002060"/>
                </a:solidFill>
                <a:latin typeface="Century Gothic" panose="020B0502020202020204" pitchFamily="34" charset="0"/>
              </a:rPr>
              <a:t>[great]</a:t>
            </a:r>
            <a:endParaRPr lang="en-GB" sz="2000" dirty="0">
              <a:solidFill>
                <a:srgbClr val="002060"/>
              </a:solidFill>
              <a:latin typeface="Century Gothic" panose="020B0502020202020204" pitchFamily="34" charset="0"/>
            </a:endParaRPr>
          </a:p>
        </p:txBody>
      </p:sp>
      <p:sp>
        <p:nvSpPr>
          <p:cNvPr id="12" name="Callout: Down Arrow 70">
            <a:extLst>
              <a:ext uri="{FF2B5EF4-FFF2-40B4-BE49-F238E27FC236}">
                <a16:creationId xmlns:a16="http://schemas.microsoft.com/office/drawing/2014/main" id="{97162B2A-E041-DCA3-4FF2-46404858F9C8}"/>
              </a:ext>
            </a:extLst>
          </p:cNvPr>
          <p:cNvSpPr/>
          <p:nvPr/>
        </p:nvSpPr>
        <p:spPr>
          <a:xfrm>
            <a:off x="154018" y="1645297"/>
            <a:ext cx="1456247" cy="1481567"/>
          </a:xfrm>
          <a:prstGeom prst="down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2060"/>
                </a:solidFill>
                <a:effectLst/>
                <a:uLnTx/>
                <a:uFillTx/>
                <a:latin typeface="Century Gothic" panose="020F0302020204030204"/>
                <a:ea typeface="+mn-ea"/>
                <a:cs typeface="+mn-cs"/>
              </a:rPr>
              <a:t>wunderb</a:t>
            </a:r>
            <a:r>
              <a:rPr kumimoji="0" lang="en-GB" b="1" i="0" u="none" strike="noStrike" kern="1200" cap="none" spc="0" normalizeH="0" baseline="0" noProof="0" dirty="0">
                <a:ln>
                  <a:noFill/>
                </a:ln>
                <a:solidFill>
                  <a:srgbClr val="002060"/>
                </a:solidFill>
                <a:effectLst/>
                <a:uLnTx/>
                <a:uFillTx/>
                <a:latin typeface="Century Gothic" panose="020F0302020204030204"/>
                <a:ea typeface="+mn-ea"/>
                <a:cs typeface="+mn-cs"/>
              </a:rPr>
              <a:t>a</a:t>
            </a:r>
            <a:r>
              <a:rPr kumimoji="0" lang="en-GB" b="0" i="0" u="none" strike="noStrike" kern="1200" cap="none" spc="0" normalizeH="0" baseline="0" noProof="0" dirty="0">
                <a:ln>
                  <a:noFill/>
                </a:ln>
                <a:solidFill>
                  <a:srgbClr val="002060"/>
                </a:solidFill>
                <a:effectLst/>
                <a:uLnTx/>
                <a:uFillTx/>
                <a:latin typeface="Century Gothic" panose="020F0302020204030204"/>
                <a:ea typeface="+mn-ea"/>
                <a:cs typeface="+mn-cs"/>
              </a:rPr>
              <a:t>r</a:t>
            </a:r>
            <a:endParaRPr kumimoji="0" lang="en-GB"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2060"/>
                </a:solidFill>
                <a:effectLst/>
                <a:uLnTx/>
                <a:uFillTx/>
                <a:latin typeface="Century Gothic" panose="020F0302020204030204"/>
                <a:ea typeface="+mn-ea"/>
                <a:cs typeface="+mn-cs"/>
              </a:rPr>
              <a:t>[wonderful]</a:t>
            </a:r>
          </a:p>
        </p:txBody>
      </p:sp>
    </p:spTree>
    <p:extLst>
      <p:ext uri="{BB962C8B-B14F-4D97-AF65-F5344CB8AC3E}">
        <p14:creationId xmlns:p14="http://schemas.microsoft.com/office/powerpoint/2010/main" val="254833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48"/>
                    </p:tgtEl>
                  </p:cond>
                </p:stCondLst>
                <p:endSync evt="end" delay="0">
                  <p:rtn val="all"/>
                </p:endSync>
                <p:childTnLst>
                  <p:par>
                    <p:cTn id="64" fill="hold">
                      <p:stCondLst>
                        <p:cond delay="0"/>
                      </p:stCondLst>
                      <p:childTnLst>
                        <p:par>
                          <p:cTn id="65" fill="hold">
                            <p:stCondLst>
                              <p:cond delay="0"/>
                            </p:stCondLst>
                            <p:childTnLst>
                              <p:par>
                                <p:cTn id="66" presetID="12" presetClass="exit" presetSubtype="4" fill="remove" grpId="0" nodeType="clickEffect">
                                  <p:stCondLst>
                                    <p:cond delay="0"/>
                                  </p:stCondLst>
                                  <p:childTnLst>
                                    <p:anim calcmode="lin" valueType="num">
                                      <p:cBhvr additive="base">
                                        <p:cTn id="67" dur="59000"/>
                                        <p:tgtEl>
                                          <p:spTgt spid="42"/>
                                        </p:tgtEl>
                                        <p:attrNameLst>
                                          <p:attrName>ppt_y</p:attrName>
                                        </p:attrNameLst>
                                      </p:cBhvr>
                                      <p:tavLst>
                                        <p:tav tm="0">
                                          <p:val>
                                            <p:strVal val="#ppt_y"/>
                                          </p:val>
                                        </p:tav>
                                        <p:tav tm="100000">
                                          <p:val>
                                            <p:strVal val="#ppt_y+#ppt_h*1.125000"/>
                                          </p:val>
                                        </p:tav>
                                      </p:tavLst>
                                    </p:anim>
                                    <p:animEffect transition="out" filter="wipe(down)">
                                      <p:cBhvr>
                                        <p:cTn id="68" dur="59000"/>
                                        <p:tgtEl>
                                          <p:spTgt spid="42"/>
                                        </p:tgtEl>
                                      </p:cBhvr>
                                    </p:animEffect>
                                    <p:set>
                                      <p:cBhvr>
                                        <p:cTn id="69"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2" grpId="0" animBg="1"/>
      <p:bldP spid="16" grpId="0" animBg="1"/>
      <p:bldP spid="30" grpId="0" animBg="1"/>
      <p:bldP spid="31" grpId="0" animBg="1"/>
      <p:bldP spid="39" grpId="0" animBg="1"/>
      <p:bldP spid="40" grpId="0" animBg="1"/>
      <p:bldP spid="49" grpId="0" animBg="1"/>
      <p:bldP spid="51" grpId="0" animBg="1"/>
      <p:bldP spid="52" grpId="0" animBg="1"/>
      <p:bldP spid="53" grpId="0" animBg="1"/>
      <p:bldP spid="54" grpId="0" animBg="1"/>
      <p:bldP spid="55" grpId="0" animBg="1"/>
      <p:bldP spid="56" grpId="0" animBg="1"/>
      <p:bldP spid="60" grpId="0" animBg="1"/>
      <p:bldP spid="6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248978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Lies</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den Text.</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Title 2">
            <a:extLst>
              <a:ext uri="{FF2B5EF4-FFF2-40B4-BE49-F238E27FC236}">
                <a16:creationId xmlns:a16="http://schemas.microsoft.com/office/drawing/2014/main" id="{BF54BBE6-9901-4675-B711-7113C449F316}"/>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lesen</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13" name="Picture 12" descr="Icon&#10;&#10;Description automatically generated">
            <a:extLst>
              <a:ext uri="{FF2B5EF4-FFF2-40B4-BE49-F238E27FC236}">
                <a16:creationId xmlns:a16="http://schemas.microsoft.com/office/drawing/2014/main" id="{3DEB290D-C7BE-4CFF-AEFC-F66F3EE31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pSp>
        <p:nvGrpSpPr>
          <p:cNvPr id="15" name="Group 14">
            <a:extLst>
              <a:ext uri="{FF2B5EF4-FFF2-40B4-BE49-F238E27FC236}">
                <a16:creationId xmlns:a16="http://schemas.microsoft.com/office/drawing/2014/main" id="{BC99715B-D5DE-4F13-8A97-3F286E9451CE}"/>
              </a:ext>
            </a:extLst>
          </p:cNvPr>
          <p:cNvGrpSpPr/>
          <p:nvPr/>
        </p:nvGrpSpPr>
        <p:grpSpPr>
          <a:xfrm>
            <a:off x="9282905" y="1333858"/>
            <a:ext cx="2051314" cy="3135171"/>
            <a:chOff x="-3257549" y="351247"/>
            <a:chExt cx="2891629" cy="4640012"/>
          </a:xfrm>
        </p:grpSpPr>
        <p:pic>
          <p:nvPicPr>
            <p:cNvPr id="16" name="Picture 15">
              <a:extLst>
                <a:ext uri="{FF2B5EF4-FFF2-40B4-BE49-F238E27FC236}">
                  <a16:creationId xmlns:a16="http://schemas.microsoft.com/office/drawing/2014/main" id="{881BA9CF-5C9E-48CE-B040-D0241BC72C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7549" y="351247"/>
              <a:ext cx="2813062" cy="4375115"/>
            </a:xfrm>
            <a:prstGeom prst="rect">
              <a:avLst/>
            </a:prstGeom>
          </p:spPr>
        </p:pic>
        <p:pic>
          <p:nvPicPr>
            <p:cNvPr id="17" name="Picture 16">
              <a:extLst>
                <a:ext uri="{FF2B5EF4-FFF2-40B4-BE49-F238E27FC236}">
                  <a16:creationId xmlns:a16="http://schemas.microsoft.com/office/drawing/2014/main" id="{2F7E137D-2B0D-4AD6-B3A0-B5C05AF033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6307">
              <a:off x="-3010690" y="1820813"/>
              <a:ext cx="2644770" cy="3170446"/>
            </a:xfrm>
            <a:prstGeom prst="rect">
              <a:avLst/>
            </a:prstGeom>
          </p:spPr>
        </p:pic>
      </p:grpSp>
      <p:sp>
        <p:nvSpPr>
          <p:cNvPr id="20" name="Flowchart: Connector 19">
            <a:extLst>
              <a:ext uri="{FF2B5EF4-FFF2-40B4-BE49-F238E27FC236}">
                <a16:creationId xmlns:a16="http://schemas.microsoft.com/office/drawing/2014/main" id="{F94D38BB-73C2-4FCB-921F-D99FD387CF11}"/>
              </a:ext>
            </a:extLst>
          </p:cNvPr>
          <p:cNvSpPr/>
          <p:nvPr/>
        </p:nvSpPr>
        <p:spPr>
          <a:xfrm flipH="1" flipV="1">
            <a:off x="10571683" y="2702115"/>
            <a:ext cx="131384" cy="12177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270AA34-DC26-4379-9D96-D29AB79F1681}"/>
              </a:ext>
            </a:extLst>
          </p:cNvPr>
          <p:cNvSpPr txBox="1"/>
          <p:nvPr/>
        </p:nvSpPr>
        <p:spPr>
          <a:xfrm>
            <a:off x="10794373" y="2578334"/>
            <a:ext cx="1397627" cy="369332"/>
          </a:xfrm>
          <a:prstGeom prst="rect">
            <a:avLst/>
          </a:prstGeom>
          <a:noFill/>
        </p:spPr>
        <p:txBody>
          <a:bodyPr wrap="square" rtlCol="0">
            <a:spAutoFit/>
          </a:bodyPr>
          <a:lstStyle/>
          <a:p>
            <a:r>
              <a:rPr lang="en-US" b="1" dirty="0"/>
              <a:t>Durham</a:t>
            </a:r>
            <a:endParaRPr lang="en-GB" b="1" dirty="0"/>
          </a:p>
        </p:txBody>
      </p:sp>
      <p:sp>
        <p:nvSpPr>
          <p:cNvPr id="22" name="Speech Bubble: Rectangle with Corners Rounded 21">
            <a:extLst>
              <a:ext uri="{FF2B5EF4-FFF2-40B4-BE49-F238E27FC236}">
                <a16:creationId xmlns:a16="http://schemas.microsoft.com/office/drawing/2014/main" id="{4B0AF859-9A46-B074-ADDD-A417E207705F}"/>
              </a:ext>
            </a:extLst>
          </p:cNvPr>
          <p:cNvSpPr/>
          <p:nvPr/>
        </p:nvSpPr>
        <p:spPr>
          <a:xfrm>
            <a:off x="1867345" y="942869"/>
            <a:ext cx="5071845" cy="1069816"/>
          </a:xfrm>
          <a:prstGeom prst="wedgeRoundRectCallout">
            <a:avLst>
              <a:gd name="adj1" fmla="val -70725"/>
              <a:gd name="adj2" fmla="val 56887"/>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Hallo Leonie. </a:t>
            </a:r>
            <a:r>
              <a:rPr lang="en-GB" sz="2800" dirty="0" err="1">
                <a:solidFill>
                  <a:srgbClr val="002060"/>
                </a:solidFill>
                <a:latin typeface="Century Gothic" panose="020B0502020202020204" pitchFamily="34" charset="0"/>
              </a:rPr>
              <a:t>Hier</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ist</a:t>
            </a:r>
            <a:r>
              <a:rPr lang="en-GB" sz="2800" dirty="0">
                <a:solidFill>
                  <a:srgbClr val="002060"/>
                </a:solidFill>
                <a:latin typeface="Century Gothic" panose="020B0502020202020204" pitchFamily="34" charset="0"/>
              </a:rPr>
              <a:t> Lothar. </a:t>
            </a:r>
            <a:br>
              <a:rPr lang="en-GB" sz="2800" dirty="0">
                <a:solidFill>
                  <a:srgbClr val="002060"/>
                </a:solidFill>
                <a:latin typeface="Century Gothic" panose="020B0502020202020204" pitchFamily="34" charset="0"/>
              </a:rPr>
            </a:br>
            <a:r>
              <a:rPr lang="en-GB" sz="2800" dirty="0">
                <a:solidFill>
                  <a:srgbClr val="002060"/>
                </a:solidFill>
                <a:latin typeface="Century Gothic" panose="020B0502020202020204" pitchFamily="34" charset="0"/>
              </a:rPr>
              <a:t>Wo </a:t>
            </a:r>
            <a:r>
              <a:rPr lang="en-GB" sz="2800" dirty="0" err="1">
                <a:solidFill>
                  <a:srgbClr val="002060"/>
                </a:solidFill>
                <a:latin typeface="Century Gothic" panose="020B0502020202020204" pitchFamily="34" charset="0"/>
              </a:rPr>
              <a:t>bist</a:t>
            </a:r>
            <a:r>
              <a:rPr lang="en-GB" sz="2800" dirty="0">
                <a:solidFill>
                  <a:srgbClr val="002060"/>
                </a:solidFill>
                <a:latin typeface="Century Gothic" panose="020B0502020202020204" pitchFamily="34" charset="0"/>
              </a:rPr>
              <a:t> du?</a:t>
            </a:r>
          </a:p>
        </p:txBody>
      </p:sp>
      <p:pic>
        <p:nvPicPr>
          <p:cNvPr id="36" name="Picture 35" descr="A cartoon of a person holding a phone&#10;&#10;Description automatically generated with medium confidence">
            <a:extLst>
              <a:ext uri="{FF2B5EF4-FFF2-40B4-BE49-F238E27FC236}">
                <a16:creationId xmlns:a16="http://schemas.microsoft.com/office/drawing/2014/main" id="{A32A80C9-CD6E-A4B8-9633-304752AABA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558" y="2338992"/>
            <a:ext cx="1553335" cy="1527871"/>
          </a:xfrm>
          <a:prstGeom prst="rect">
            <a:avLst/>
          </a:prstGeom>
        </p:spPr>
      </p:pic>
      <p:pic>
        <p:nvPicPr>
          <p:cNvPr id="38" name="Picture 37" descr="A person holding a phone to his ear&#10;&#10;Description automatically generated with medium confidence">
            <a:extLst>
              <a:ext uri="{FF2B5EF4-FFF2-40B4-BE49-F238E27FC236}">
                <a16:creationId xmlns:a16="http://schemas.microsoft.com/office/drawing/2014/main" id="{41888598-C6C0-61E6-C715-BB0826EE52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804" y="2481556"/>
            <a:ext cx="1367035" cy="1597086"/>
          </a:xfrm>
          <a:prstGeom prst="rect">
            <a:avLst/>
          </a:prstGeom>
        </p:spPr>
      </p:pic>
      <p:sp>
        <p:nvSpPr>
          <p:cNvPr id="39" name="Speech Bubble: Rectangle with Corners Rounded 38">
            <a:extLst>
              <a:ext uri="{FF2B5EF4-FFF2-40B4-BE49-F238E27FC236}">
                <a16:creationId xmlns:a16="http://schemas.microsoft.com/office/drawing/2014/main" id="{7EB688AF-1617-2778-57D2-1464731350FE}"/>
              </a:ext>
            </a:extLst>
          </p:cNvPr>
          <p:cNvSpPr/>
          <p:nvPr/>
        </p:nvSpPr>
        <p:spPr>
          <a:xfrm>
            <a:off x="1883438" y="2221804"/>
            <a:ext cx="5039657" cy="1368444"/>
          </a:xfrm>
          <a:prstGeom prst="wedgeRoundRectCallout">
            <a:avLst>
              <a:gd name="adj1" fmla="val 62887"/>
              <a:gd name="adj2" fmla="val -10239"/>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Hallo Lothar. </a:t>
            </a:r>
            <a:br>
              <a:rPr lang="en-GB" sz="2800" dirty="0">
                <a:solidFill>
                  <a:srgbClr val="002060"/>
                </a:solidFill>
                <a:latin typeface="Century Gothic" panose="020B0502020202020204" pitchFamily="34" charset="0"/>
              </a:rPr>
            </a:br>
            <a:r>
              <a:rPr lang="en-GB" sz="2800" dirty="0">
                <a:solidFill>
                  <a:srgbClr val="002060"/>
                </a:solidFill>
                <a:latin typeface="Century Gothic" panose="020B0502020202020204" pitchFamily="34" charset="0"/>
              </a:rPr>
              <a:t>Ich bin in Durham. </a:t>
            </a:r>
            <a:br>
              <a:rPr lang="en-GB" sz="2800" dirty="0">
                <a:solidFill>
                  <a:srgbClr val="002060"/>
                </a:solidFill>
                <a:latin typeface="Century Gothic" panose="020B0502020202020204" pitchFamily="34" charset="0"/>
              </a:rPr>
            </a:br>
            <a:r>
              <a:rPr lang="en-GB" sz="2800" dirty="0">
                <a:solidFill>
                  <a:srgbClr val="002060"/>
                </a:solidFill>
                <a:latin typeface="Century Gothic" panose="020B0502020202020204" pitchFamily="34" charset="0"/>
              </a:rPr>
              <a:t>Durham </a:t>
            </a:r>
            <a:r>
              <a:rPr lang="en-GB" sz="2800" dirty="0" err="1">
                <a:solidFill>
                  <a:srgbClr val="002060"/>
                </a:solidFill>
                <a:latin typeface="Century Gothic" panose="020B0502020202020204" pitchFamily="34" charset="0"/>
              </a:rPr>
              <a:t>ist</a:t>
            </a:r>
            <a:r>
              <a:rPr lang="en-GB" sz="2800" dirty="0">
                <a:solidFill>
                  <a:srgbClr val="002060"/>
                </a:solidFill>
                <a:latin typeface="Century Gothic" panose="020B0502020202020204" pitchFamily="34" charset="0"/>
              </a:rPr>
              <a:t> wunderbar.</a:t>
            </a:r>
          </a:p>
        </p:txBody>
      </p:sp>
      <p:sp>
        <p:nvSpPr>
          <p:cNvPr id="40" name="Speech Bubble: Rectangle with Corners Rounded 39">
            <a:extLst>
              <a:ext uri="{FF2B5EF4-FFF2-40B4-BE49-F238E27FC236}">
                <a16:creationId xmlns:a16="http://schemas.microsoft.com/office/drawing/2014/main" id="{0D8D1987-577E-E86F-1102-0CD14D1951E6}"/>
              </a:ext>
            </a:extLst>
          </p:cNvPr>
          <p:cNvSpPr/>
          <p:nvPr/>
        </p:nvSpPr>
        <p:spPr>
          <a:xfrm>
            <a:off x="1912275" y="3799367"/>
            <a:ext cx="2630342" cy="644856"/>
          </a:xfrm>
          <a:prstGeom prst="wedgeRoundRectCallout">
            <a:avLst>
              <a:gd name="adj1" fmla="val -59188"/>
              <a:gd name="adj2" fmla="val -18038"/>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Wo </a:t>
            </a:r>
            <a:r>
              <a:rPr lang="en-GB" sz="2800" dirty="0" err="1">
                <a:solidFill>
                  <a:srgbClr val="002060"/>
                </a:solidFill>
                <a:latin typeface="Century Gothic" panose="020B0502020202020204" pitchFamily="34" charset="0"/>
              </a:rPr>
              <a:t>ist</a:t>
            </a:r>
            <a:r>
              <a:rPr lang="en-GB" sz="2800" dirty="0">
                <a:solidFill>
                  <a:srgbClr val="002060"/>
                </a:solidFill>
                <a:latin typeface="Century Gothic" panose="020B0502020202020204" pitchFamily="34" charset="0"/>
              </a:rPr>
              <a:t> das?</a:t>
            </a:r>
          </a:p>
        </p:txBody>
      </p:sp>
      <p:sp>
        <p:nvSpPr>
          <p:cNvPr id="41" name="Speech Bubble: Rectangle with Corners Rounded 40">
            <a:extLst>
              <a:ext uri="{FF2B5EF4-FFF2-40B4-BE49-F238E27FC236}">
                <a16:creationId xmlns:a16="http://schemas.microsoft.com/office/drawing/2014/main" id="{DEE33036-1AE1-97F2-D2FA-B7D28CE56350}"/>
              </a:ext>
            </a:extLst>
          </p:cNvPr>
          <p:cNvSpPr/>
          <p:nvPr/>
        </p:nvSpPr>
        <p:spPr>
          <a:xfrm>
            <a:off x="1917041" y="4653342"/>
            <a:ext cx="4925846" cy="882515"/>
          </a:xfrm>
          <a:prstGeom prst="wedgeRoundRectCallout">
            <a:avLst>
              <a:gd name="adj1" fmla="val 57023"/>
              <a:gd name="adj2" fmla="val -127367"/>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Durham </a:t>
            </a:r>
            <a:r>
              <a:rPr lang="en-GB" sz="2800" dirty="0" err="1">
                <a:solidFill>
                  <a:srgbClr val="002060"/>
                </a:solidFill>
                <a:latin typeface="Century Gothic" panose="020B0502020202020204" pitchFamily="34" charset="0"/>
              </a:rPr>
              <a:t>ist</a:t>
            </a:r>
            <a:r>
              <a:rPr lang="en-GB" sz="2800" dirty="0">
                <a:solidFill>
                  <a:srgbClr val="002060"/>
                </a:solidFill>
                <a:latin typeface="Century Gothic" panose="020B0502020202020204" pitchFamily="34" charset="0"/>
              </a:rPr>
              <a:t> in England.</a:t>
            </a:r>
            <a:br>
              <a:rPr lang="en-GB" sz="2800" dirty="0">
                <a:solidFill>
                  <a:srgbClr val="002060"/>
                </a:solidFill>
                <a:latin typeface="Century Gothic" panose="020B0502020202020204" pitchFamily="34" charset="0"/>
              </a:rPr>
            </a:br>
            <a:r>
              <a:rPr lang="en-GB" sz="2800" dirty="0">
                <a:solidFill>
                  <a:srgbClr val="002060"/>
                </a:solidFill>
                <a:latin typeface="Century Gothic" panose="020B0502020202020204" pitchFamily="34" charset="0"/>
              </a:rPr>
              <a:t>Wo </a:t>
            </a:r>
            <a:r>
              <a:rPr lang="en-GB" sz="2800" dirty="0" err="1">
                <a:solidFill>
                  <a:srgbClr val="002060"/>
                </a:solidFill>
                <a:latin typeface="Century Gothic" panose="020B0502020202020204" pitchFamily="34" charset="0"/>
              </a:rPr>
              <a:t>bist</a:t>
            </a:r>
            <a:r>
              <a:rPr lang="en-GB" sz="2800" dirty="0">
                <a:solidFill>
                  <a:srgbClr val="002060"/>
                </a:solidFill>
                <a:latin typeface="Century Gothic" panose="020B0502020202020204" pitchFamily="34" charset="0"/>
              </a:rPr>
              <a:t> du?</a:t>
            </a:r>
          </a:p>
        </p:txBody>
      </p:sp>
      <p:sp>
        <p:nvSpPr>
          <p:cNvPr id="42" name="Speech Bubble: Rectangle with Corners Rounded 41">
            <a:extLst>
              <a:ext uri="{FF2B5EF4-FFF2-40B4-BE49-F238E27FC236}">
                <a16:creationId xmlns:a16="http://schemas.microsoft.com/office/drawing/2014/main" id="{CAFC65F1-2F30-E711-4B7D-281EAE8407E8}"/>
              </a:ext>
            </a:extLst>
          </p:cNvPr>
          <p:cNvSpPr/>
          <p:nvPr/>
        </p:nvSpPr>
        <p:spPr>
          <a:xfrm>
            <a:off x="1912275" y="5744976"/>
            <a:ext cx="4925847" cy="882515"/>
          </a:xfrm>
          <a:prstGeom prst="wedgeRoundRectCallout">
            <a:avLst>
              <a:gd name="adj1" fmla="val -57854"/>
              <a:gd name="adj2" fmla="val -40648"/>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Ich bin in Biel. Das </a:t>
            </a:r>
            <a:r>
              <a:rPr lang="en-GB" sz="2800" dirty="0" err="1">
                <a:solidFill>
                  <a:srgbClr val="002060"/>
                </a:solidFill>
                <a:latin typeface="Century Gothic" panose="020B0502020202020204" pitchFamily="34" charset="0"/>
              </a:rPr>
              <a:t>ist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hier</a:t>
            </a:r>
            <a:r>
              <a:rPr lang="en-GB" sz="2800" dirty="0">
                <a:solidFill>
                  <a:srgbClr val="002060"/>
                </a:solidFill>
                <a:latin typeface="Century Gothic" panose="020B0502020202020204" pitchFamily="34" charset="0"/>
              </a:rPr>
              <a:t> in der Schweiz.</a:t>
            </a:r>
          </a:p>
        </p:txBody>
      </p:sp>
      <p:pic>
        <p:nvPicPr>
          <p:cNvPr id="43" name="Picture 2" descr="Free Switzerland Country vector and picture">
            <a:extLst>
              <a:ext uri="{FF2B5EF4-FFF2-40B4-BE49-F238E27FC236}">
                <a16:creationId xmlns:a16="http://schemas.microsoft.com/office/drawing/2014/main" id="{84F8F450-196D-65A5-CDA6-D5C9DDFAE1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1847" y="4662203"/>
            <a:ext cx="2746224" cy="1765692"/>
          </a:xfrm>
          <a:prstGeom prst="rect">
            <a:avLst/>
          </a:prstGeom>
          <a:noFill/>
          <a:extLst>
            <a:ext uri="{909E8E84-426E-40DD-AFC4-6F175D3DCCD1}">
              <a14:hiddenFill xmlns:a14="http://schemas.microsoft.com/office/drawing/2010/main">
                <a:solidFill>
                  <a:srgbClr val="FFFFFF"/>
                </a:solidFill>
              </a14:hiddenFill>
            </a:ext>
          </a:extLst>
        </p:spPr>
      </p:pic>
      <p:sp>
        <p:nvSpPr>
          <p:cNvPr id="19" name="Flowchart: Connector 18">
            <a:extLst>
              <a:ext uri="{FF2B5EF4-FFF2-40B4-BE49-F238E27FC236}">
                <a16:creationId xmlns:a16="http://schemas.microsoft.com/office/drawing/2014/main" id="{5CE2DE0A-2EC9-42D8-987E-65D8FFE581D2}"/>
              </a:ext>
            </a:extLst>
          </p:cNvPr>
          <p:cNvSpPr/>
          <p:nvPr/>
        </p:nvSpPr>
        <p:spPr>
          <a:xfrm flipH="1" flipV="1">
            <a:off x="9589735" y="5179080"/>
            <a:ext cx="131384" cy="12177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0E8F3AD4-917D-4619-8983-42650839DAAA}"/>
              </a:ext>
            </a:extLst>
          </p:cNvPr>
          <p:cNvSpPr txBox="1"/>
          <p:nvPr/>
        </p:nvSpPr>
        <p:spPr>
          <a:xfrm>
            <a:off x="8838627" y="5065238"/>
            <a:ext cx="1254192" cy="369332"/>
          </a:xfrm>
          <a:prstGeom prst="rect">
            <a:avLst/>
          </a:prstGeom>
          <a:noFill/>
        </p:spPr>
        <p:txBody>
          <a:bodyPr wrap="square" rtlCol="0">
            <a:spAutoFit/>
          </a:bodyPr>
          <a:lstStyle/>
          <a:p>
            <a:r>
              <a:rPr lang="en-US" b="1" dirty="0"/>
              <a:t>Biel</a:t>
            </a:r>
            <a:endParaRPr lang="en-GB" b="1" dirty="0"/>
          </a:p>
        </p:txBody>
      </p:sp>
    </p:spTree>
    <p:extLst>
      <p:ext uri="{BB962C8B-B14F-4D97-AF65-F5344CB8AC3E}">
        <p14:creationId xmlns:p14="http://schemas.microsoft.com/office/powerpoint/2010/main" val="48105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CustomShape 3">
            <a:hlinkClick r:id="" action="ppaction://noaction">
              <a:snd r:embed="rId3" name="T1_W3F_4.1.wav"/>
            </a:hlinkClick>
            <a:extLst>
              <a:ext uri="{FF2B5EF4-FFF2-40B4-BE49-F238E27FC236}">
                <a16:creationId xmlns:a16="http://schemas.microsoft.com/office/drawing/2014/main" id="{976A85E5-4281-4E0F-BAB0-72DE6B3B6253}"/>
              </a:ext>
            </a:extLst>
          </p:cNvPr>
          <p:cNvSpPr/>
          <p:nvPr/>
        </p:nvSpPr>
        <p:spPr>
          <a:xfrm>
            <a:off x="3192130" y="100295"/>
            <a:ext cx="1600112" cy="5388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Hör</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zu</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graphicFrame>
        <p:nvGraphicFramePr>
          <p:cNvPr id="27" name="Table 4">
            <a:extLst>
              <a:ext uri="{FF2B5EF4-FFF2-40B4-BE49-F238E27FC236}">
                <a16:creationId xmlns:a16="http://schemas.microsoft.com/office/drawing/2014/main" id="{0EC16544-7F6F-4EA6-898A-471D4D2DF20F}"/>
              </a:ext>
            </a:extLst>
          </p:cNvPr>
          <p:cNvGraphicFramePr/>
          <p:nvPr>
            <p:extLst>
              <p:ext uri="{D42A27DB-BD31-4B8C-83A1-F6EECF244321}">
                <p14:modId xmlns:p14="http://schemas.microsoft.com/office/powerpoint/2010/main" val="1759285720"/>
              </p:ext>
            </p:extLst>
          </p:nvPr>
        </p:nvGraphicFramePr>
        <p:xfrm>
          <a:off x="275625" y="877836"/>
          <a:ext cx="10221185" cy="5709992"/>
        </p:xfrm>
        <a:graphic>
          <a:graphicData uri="http://schemas.openxmlformats.org/drawingml/2006/table">
            <a:tbl>
              <a:tblPr/>
              <a:tblGrid>
                <a:gridCol w="628164">
                  <a:extLst>
                    <a:ext uri="{9D8B030D-6E8A-4147-A177-3AD203B41FA5}">
                      <a16:colId xmlns:a16="http://schemas.microsoft.com/office/drawing/2014/main" val="20000"/>
                    </a:ext>
                  </a:extLst>
                </a:gridCol>
                <a:gridCol w="3119437">
                  <a:extLst>
                    <a:ext uri="{9D8B030D-6E8A-4147-A177-3AD203B41FA5}">
                      <a16:colId xmlns:a16="http://schemas.microsoft.com/office/drawing/2014/main" val="20001"/>
                    </a:ext>
                  </a:extLst>
                </a:gridCol>
                <a:gridCol w="3236792">
                  <a:extLst>
                    <a:ext uri="{9D8B030D-6E8A-4147-A177-3AD203B41FA5}">
                      <a16:colId xmlns:a16="http://schemas.microsoft.com/office/drawing/2014/main" val="20002"/>
                    </a:ext>
                  </a:extLst>
                </a:gridCol>
                <a:gridCol w="3236792">
                  <a:extLst>
                    <a:ext uri="{9D8B030D-6E8A-4147-A177-3AD203B41FA5}">
                      <a16:colId xmlns:a16="http://schemas.microsoft.com/office/drawing/2014/main" val="2585032733"/>
                    </a:ext>
                  </a:extLst>
                </a:gridCol>
              </a:tblGrid>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Place?</a:t>
                      </a:r>
                      <a:endParaRPr lang="en-GB" sz="2400" b="1" strike="noStrike" spc="-1" dirty="0">
                        <a:solidFill>
                          <a:srgbClr val="002060"/>
                        </a:solidFill>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a:t>
                      </a:r>
                      <a:r>
                        <a:rPr lang="en-GB" sz="2400" b="1" strike="noStrike" spc="-1" dirty="0">
                          <a:solidFill>
                            <a:srgbClr val="002060"/>
                          </a:solidFill>
                          <a:latin typeface="Century Gothic" panose="020B0502020202020204" pitchFamily="34" charset="0"/>
                        </a:rPr>
                        <a:t> or !</a:t>
                      </a: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GB" sz="2400" b="1" strike="noStrike" spc="-1" dirty="0">
                          <a:solidFill>
                            <a:srgbClr val="002060"/>
                          </a:solidFill>
                          <a:latin typeface="Century Gothic" panose="020B0502020202020204" pitchFamily="34" charset="0"/>
                        </a:rPr>
                        <a:t>Die Schweiz (S) </a:t>
                      </a:r>
                      <a:r>
                        <a:rPr lang="en-GB" sz="2400" b="1" strike="noStrike" spc="-1" dirty="0" err="1">
                          <a:solidFill>
                            <a:srgbClr val="002060"/>
                          </a:solidFill>
                          <a:latin typeface="Century Gothic" panose="020B0502020202020204" pitchFamily="34" charset="0"/>
                        </a:rPr>
                        <a:t>oder</a:t>
                      </a:r>
                      <a:r>
                        <a:rPr lang="en-GB" sz="2400" b="1" strike="noStrike" spc="-1" dirty="0">
                          <a:solidFill>
                            <a:srgbClr val="002060"/>
                          </a:solidFill>
                          <a:latin typeface="Century Gothic" panose="020B0502020202020204" pitchFamily="34" charset="0"/>
                        </a:rPr>
                        <a:t> England (E)?</a:t>
                      </a:r>
                    </a:p>
                  </a:txBody>
                  <a:tcPr anchor="ctr">
                    <a:lnL w="12240" cap="flat" cmpd="sng" algn="ctr">
                      <a:solidFill>
                        <a:srgbClr val="157359"/>
                      </a:solidFill>
                      <a:prstDash val="solid"/>
                      <a:round/>
                      <a:headEnd type="none" w="med" len="med"/>
                      <a:tailEnd type="none" w="med" len="med"/>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980771333"/>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a:solidFill>
                        <a:srgbClr val="157359"/>
                      </a:solidFill>
                    </a:lnB>
                    <a:noFill/>
                  </a:tcPr>
                </a:tc>
                <a:tc>
                  <a:txBody>
                    <a:bodyPr/>
                    <a:lstStyle/>
                    <a:p>
                      <a:pPr algn="ctr">
                        <a:lnSpc>
                          <a:spcPct val="100000"/>
                        </a:lnSpc>
                      </a:pPr>
                      <a:r>
                        <a:rPr lang="en-US" sz="2400" b="1" strike="noStrike" spc="-1" dirty="0" err="1">
                          <a:solidFill>
                            <a:srgbClr val="002060"/>
                          </a:solidFill>
                          <a:latin typeface="Century Gothic" panose="020B0502020202020204" pitchFamily="34" charset="0"/>
                        </a:rPr>
                        <a:t>Bottighofen</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a:solidFill>
                        <a:srgbClr val="157359"/>
                      </a:solidFill>
                    </a:lnB>
                    <a:noFill/>
                  </a:tcPr>
                </a:tc>
                <a:tc>
                  <a:txBody>
                    <a:bodyPr/>
                    <a:lstStyle/>
                    <a:p>
                      <a:pPr algn="ctr">
                        <a:lnSpc>
                          <a:spcPct val="100000"/>
                        </a:lnSpc>
                      </a:pPr>
                      <a:r>
                        <a:rPr lang="en-US" sz="2400" b="1" strike="noStrike" spc="-1" dirty="0">
                          <a:latin typeface="Century Gothic" panose="020B0502020202020204" pitchFamily="34" charset="0"/>
                        </a:rPr>
                        <a:t>?</a:t>
                      </a:r>
                      <a:endParaRPr lang="en-GB" sz="2400" b="1"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S</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0"/>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Altdorf</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lnSpc>
                          <a:spcPct val="100000"/>
                        </a:lnSpc>
                      </a:pPr>
                      <a:r>
                        <a:rPr lang="en-US" sz="2400" b="1" strike="noStrike" spc="-1" dirty="0">
                          <a:latin typeface="Century Gothic" panose="020B0502020202020204" pitchFamily="34" charset="0"/>
                        </a:rPr>
                        <a:t>!</a:t>
                      </a:r>
                      <a:endParaRPr lang="en-GB" sz="2400" b="1"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S</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1"/>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Sheffield</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lnSpc>
                          <a:spcPct val="100000"/>
                        </a:lnSpc>
                      </a:pPr>
                      <a:r>
                        <a:rPr lang="en-US" sz="2400" b="1" strike="noStrike" spc="-1" dirty="0">
                          <a:latin typeface="Century Gothic" panose="020B0502020202020204" pitchFamily="34" charset="0"/>
                        </a:rPr>
                        <a:t>!</a:t>
                      </a:r>
                      <a:endParaRPr lang="en-GB" sz="2400" b="1"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E</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2"/>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lnSpc>
                          <a:spcPct val="100000"/>
                        </a:lnSpc>
                      </a:pPr>
                      <a:r>
                        <a:rPr lang="en-US" sz="2400" b="1" strike="noStrike" spc="-1" dirty="0" err="1">
                          <a:solidFill>
                            <a:srgbClr val="002060"/>
                          </a:solidFill>
                          <a:latin typeface="Century Gothic" panose="020B0502020202020204" pitchFamily="34" charset="0"/>
                        </a:rPr>
                        <a:t>Olten</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lnSpc>
                          <a:spcPct val="100000"/>
                        </a:lnSpc>
                      </a:pPr>
                      <a:r>
                        <a:rPr lang="en-US" sz="2400" b="1" strike="noStrike" spc="-1" dirty="0">
                          <a:latin typeface="Century Gothic" panose="020B0502020202020204" pitchFamily="34" charset="0"/>
                        </a:rPr>
                        <a:t>?</a:t>
                      </a:r>
                      <a:endParaRPr lang="en-GB" sz="2400" b="1"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S</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3"/>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Cambridge</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lnSpc>
                          <a:spcPct val="100000"/>
                        </a:lnSpc>
                      </a:pPr>
                      <a:r>
                        <a:rPr lang="en-US" sz="2400" b="1" strike="noStrike" spc="-1" dirty="0">
                          <a:latin typeface="Century Gothic" panose="020B0502020202020204" pitchFamily="34" charset="0"/>
                        </a:rPr>
                        <a:t>!</a:t>
                      </a:r>
                      <a:endParaRPr lang="en-GB" sz="2400" b="1"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E</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4"/>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Durham</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ctr">
                        <a:lnSpc>
                          <a:spcPct val="100000"/>
                        </a:lnSpc>
                      </a:pPr>
                      <a:r>
                        <a:rPr lang="en-US" sz="2400" b="1" strike="noStrike" spc="-1" dirty="0">
                          <a:latin typeface="Century Gothic" panose="020B0502020202020204" pitchFamily="34" charset="0"/>
                        </a:rPr>
                        <a:t>!</a:t>
                      </a:r>
                      <a:endParaRPr lang="en-GB" sz="2400" b="1"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E</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5"/>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gn="ctr">
                        <a:lnSpc>
                          <a:spcPct val="100000"/>
                        </a:lnSpc>
                      </a:pPr>
                      <a:r>
                        <a:rPr lang="en-US" sz="2400" b="1" strike="noStrike" spc="-1" dirty="0" err="1">
                          <a:solidFill>
                            <a:srgbClr val="002060"/>
                          </a:solidFill>
                          <a:latin typeface="Century Gothic" panose="020B0502020202020204" pitchFamily="34" charset="0"/>
                        </a:rPr>
                        <a:t>Obergoms</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gn="ctr">
                        <a:lnSpc>
                          <a:spcPct val="100000"/>
                        </a:lnSpc>
                      </a:pPr>
                      <a:r>
                        <a:rPr lang="en-US" sz="2400" b="1" strike="noStrike" spc="-1" dirty="0">
                          <a:latin typeface="Century Gothic" panose="020B0502020202020204" pitchFamily="34" charset="0"/>
                        </a:rPr>
                        <a:t>?</a:t>
                      </a:r>
                      <a:endParaRPr lang="en-GB" sz="2400" b="1"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S</a:t>
                      </a:r>
                      <a:endParaRPr lang="en-GB" sz="2400" b="1" strike="noStrike" spc="-1" dirty="0">
                        <a:solidFill>
                          <a:srgbClr val="002060"/>
                        </a:solidFill>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6"/>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Solothurn</a:t>
                      </a:r>
                      <a:endParaRPr lang="en-GB" sz="2400" b="1" strike="noStrike" spc="-1" dirty="0">
                        <a:solidFill>
                          <a:srgbClr val="002060"/>
                        </a:solidFill>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US" sz="2400" b="1" strike="noStrike" spc="-1" dirty="0">
                          <a:latin typeface="Century Gothic" panose="020B0502020202020204" pitchFamily="34" charset="0"/>
                        </a:rPr>
                        <a:t>!</a:t>
                      </a:r>
                      <a:endParaRPr lang="en-GB" sz="2400" b="1" strike="noStrike" spc="-1" dirty="0">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US" sz="2400" b="1" strike="noStrike" spc="-1" dirty="0">
                          <a:solidFill>
                            <a:srgbClr val="002060"/>
                          </a:solidFill>
                          <a:latin typeface="Century Gothic" panose="020B0502020202020204" pitchFamily="34" charset="0"/>
                        </a:rPr>
                        <a:t>S</a:t>
                      </a:r>
                      <a:endParaRPr lang="en-GB" sz="2400" b="1" strike="noStrike" spc="-1" dirty="0">
                        <a:solidFill>
                          <a:srgbClr val="002060"/>
                        </a:solidFill>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a:solidFill>
                        <a:srgbClr val="157359"/>
                      </a:solidFill>
                    </a:lnR>
                    <a:lnT w="12240" cap="flat" cmpd="sng" algn="ctr">
                      <a:solidFill>
                        <a:srgbClr val="157359"/>
                      </a:solidFill>
                      <a:prstDash val="solid"/>
                      <a:round/>
                      <a:headEnd type="none" w="med" len="med"/>
                      <a:tailEnd type="none" w="med" len="med"/>
                    </a:lnT>
                    <a:lnB w="12240">
                      <a:solidFill>
                        <a:srgbClr val="157359"/>
                      </a:solidFill>
                    </a:lnB>
                    <a:noFill/>
                  </a:tcPr>
                </a:tc>
                <a:extLst>
                  <a:ext uri="{0D108BD9-81ED-4DB2-BD59-A6C34878D82A}">
                    <a16:rowId xmlns:a16="http://schemas.microsoft.com/office/drawing/2014/main" val="1098622024"/>
                  </a:ext>
                </a:extLst>
              </a:tr>
            </a:tbl>
          </a:graphicData>
        </a:graphic>
      </p:graphicFrame>
      <p:sp>
        <p:nvSpPr>
          <p:cNvPr id="2" name="TextBox 1">
            <a:extLst>
              <a:ext uri="{FF2B5EF4-FFF2-40B4-BE49-F238E27FC236}">
                <a16:creationId xmlns:a16="http://schemas.microsoft.com/office/drawing/2014/main" id="{D67410A8-A0A1-46E4-82DC-F747C9CCA441}"/>
              </a:ext>
            </a:extLst>
          </p:cNvPr>
          <p:cNvSpPr txBox="1"/>
          <p:nvPr/>
        </p:nvSpPr>
        <p:spPr>
          <a:xfrm>
            <a:off x="1551398" y="1792386"/>
            <a:ext cx="1941233" cy="4232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1">
            <a:extLst>
              <a:ext uri="{FF2B5EF4-FFF2-40B4-BE49-F238E27FC236}">
                <a16:creationId xmlns:a16="http://schemas.microsoft.com/office/drawing/2014/main" id="{C3E3BB0E-39C9-490F-BF18-385C707DD154}"/>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53" name="Picture 52" descr="A picture containing text, clipart&#10;&#10;Description automatically generated">
            <a:extLst>
              <a:ext uri="{FF2B5EF4-FFF2-40B4-BE49-F238E27FC236}">
                <a16:creationId xmlns:a16="http://schemas.microsoft.com/office/drawing/2014/main" id="{3639FC4F-2621-466C-8622-077794BD89A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4" name="CustomShape 23">
            <a:hlinkClick r:id="" action="ppaction://noaction">
              <a:snd r:embed="rId5" name="T1_W3F_4.2.wav"/>
            </a:hlinkClick>
            <a:extLst>
              <a:ext uri="{FF2B5EF4-FFF2-40B4-BE49-F238E27FC236}">
                <a16:creationId xmlns:a16="http://schemas.microsoft.com/office/drawing/2014/main" id="{DE32818A-74E9-4CFA-B058-1C8BE6C58454}"/>
              </a:ext>
            </a:extLst>
          </p:cNvPr>
          <p:cNvSpPr/>
          <p:nvPr/>
        </p:nvSpPr>
        <p:spPr>
          <a:xfrm>
            <a:off x="344586" y="179238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1</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55" name="CustomShape 24">
            <a:hlinkClick r:id="" action="ppaction://noaction">
              <a:snd r:embed="rId6" name="T1_W3F_4.3.wav"/>
            </a:hlinkClick>
            <a:extLst>
              <a:ext uri="{FF2B5EF4-FFF2-40B4-BE49-F238E27FC236}">
                <a16:creationId xmlns:a16="http://schemas.microsoft.com/office/drawing/2014/main" id="{D5C62343-D8DA-4538-8BC0-3B2566B833F1}"/>
              </a:ext>
            </a:extLst>
          </p:cNvPr>
          <p:cNvSpPr/>
          <p:nvPr/>
        </p:nvSpPr>
        <p:spPr>
          <a:xfrm>
            <a:off x="362995" y="2436633"/>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2</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56" name="CustomShape 25">
            <a:hlinkClick r:id="" action="ppaction://noaction">
              <a:snd r:embed="rId7" name="T1_W3F_4.4.wav"/>
            </a:hlinkClick>
            <a:extLst>
              <a:ext uri="{FF2B5EF4-FFF2-40B4-BE49-F238E27FC236}">
                <a16:creationId xmlns:a16="http://schemas.microsoft.com/office/drawing/2014/main" id="{3894644F-3EB8-4FFF-99A6-ED4D6B5B63D8}"/>
              </a:ext>
            </a:extLst>
          </p:cNvPr>
          <p:cNvSpPr/>
          <p:nvPr/>
        </p:nvSpPr>
        <p:spPr>
          <a:xfrm>
            <a:off x="344586" y="3030144"/>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57" name="CustomShape 26">
            <a:hlinkClick r:id="" action="ppaction://noaction">
              <a:snd r:embed="rId8" name="T1_W3F_4.5.wav"/>
            </a:hlinkClick>
            <a:extLst>
              <a:ext uri="{FF2B5EF4-FFF2-40B4-BE49-F238E27FC236}">
                <a16:creationId xmlns:a16="http://schemas.microsoft.com/office/drawing/2014/main" id="{6FC18DBE-4402-4F4D-A67F-57D5F37526FF}"/>
              </a:ext>
            </a:extLst>
          </p:cNvPr>
          <p:cNvSpPr/>
          <p:nvPr/>
        </p:nvSpPr>
        <p:spPr>
          <a:xfrm>
            <a:off x="308994" y="363697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58" name="CustomShape 27">
            <a:hlinkClick r:id="" action="ppaction://noaction">
              <a:snd r:embed="rId9" name="T1_W3F_4.6.wav"/>
            </a:hlinkClick>
            <a:extLst>
              <a:ext uri="{FF2B5EF4-FFF2-40B4-BE49-F238E27FC236}">
                <a16:creationId xmlns:a16="http://schemas.microsoft.com/office/drawing/2014/main" id="{BB501AB7-3A81-4A9F-884A-3D59C43A5883}"/>
              </a:ext>
            </a:extLst>
          </p:cNvPr>
          <p:cNvSpPr/>
          <p:nvPr/>
        </p:nvSpPr>
        <p:spPr>
          <a:xfrm>
            <a:off x="309075" y="4227794"/>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5</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59" name="CustomShape 28">
            <a:hlinkClick r:id="" action="ppaction://noaction">
              <a:snd r:embed="rId10" name="T1_W3F_4.7.wav"/>
            </a:hlinkClick>
            <a:extLst>
              <a:ext uri="{FF2B5EF4-FFF2-40B4-BE49-F238E27FC236}">
                <a16:creationId xmlns:a16="http://schemas.microsoft.com/office/drawing/2014/main" id="{EA0E0052-4B22-4A97-BC49-8B82208FE1C8}"/>
              </a:ext>
            </a:extLst>
          </p:cNvPr>
          <p:cNvSpPr/>
          <p:nvPr/>
        </p:nvSpPr>
        <p:spPr>
          <a:xfrm>
            <a:off x="309075" y="485728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6</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60" name="CustomShape 3">
            <a:extLst>
              <a:ext uri="{FF2B5EF4-FFF2-40B4-BE49-F238E27FC236}">
                <a16:creationId xmlns:a16="http://schemas.microsoft.com/office/drawing/2014/main" id="{3683179C-B569-4B83-B2D1-A61AD0BD3A87}"/>
              </a:ext>
            </a:extLst>
          </p:cNvPr>
          <p:cNvSpPr/>
          <p:nvPr/>
        </p:nvSpPr>
        <p:spPr>
          <a:xfrm>
            <a:off x="4534673" y="112805"/>
            <a:ext cx="6624053" cy="4986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Robbie doesn’t know [?] or [!]</a:t>
            </a:r>
            <a:endParaRPr kumimoji="0" lang="en-GB" sz="280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61" name="CustomShape 27">
            <a:hlinkClick r:id="" action="ppaction://noaction">
              <a:snd r:embed="rId11" name="T1_W3F_4.8.wav"/>
            </a:hlinkClick>
            <a:extLst>
              <a:ext uri="{FF2B5EF4-FFF2-40B4-BE49-F238E27FC236}">
                <a16:creationId xmlns:a16="http://schemas.microsoft.com/office/drawing/2014/main" id="{FF8B0BF7-971D-4B89-821F-87E3FACCB500}"/>
              </a:ext>
            </a:extLst>
          </p:cNvPr>
          <p:cNvSpPr/>
          <p:nvPr/>
        </p:nvSpPr>
        <p:spPr>
          <a:xfrm>
            <a:off x="324900" y="5430819"/>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7</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62" name="CustomShape 28">
            <a:hlinkClick r:id="" action="ppaction://noaction">
              <a:snd r:embed="rId12" name="T1_W3F_4.9.wav"/>
            </a:hlinkClick>
            <a:extLst>
              <a:ext uri="{FF2B5EF4-FFF2-40B4-BE49-F238E27FC236}">
                <a16:creationId xmlns:a16="http://schemas.microsoft.com/office/drawing/2014/main" id="{97D8E464-812A-4E6B-9B9E-DC78DC15655C}"/>
              </a:ext>
            </a:extLst>
          </p:cNvPr>
          <p:cNvSpPr/>
          <p:nvPr/>
        </p:nvSpPr>
        <p:spPr>
          <a:xfrm>
            <a:off x="344586" y="6050395"/>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8</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68" name="TextBox 67">
            <a:extLst>
              <a:ext uri="{FF2B5EF4-FFF2-40B4-BE49-F238E27FC236}">
                <a16:creationId xmlns:a16="http://schemas.microsoft.com/office/drawing/2014/main" id="{26ED69F7-0A73-A051-63EE-A88E1903F870}"/>
              </a:ext>
            </a:extLst>
          </p:cNvPr>
          <p:cNvSpPr txBox="1"/>
          <p:nvPr/>
        </p:nvSpPr>
        <p:spPr>
          <a:xfrm>
            <a:off x="4935119" y="1792387"/>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E3BBFCC7-2282-0851-7241-853C14ACF71C}"/>
              </a:ext>
            </a:extLst>
          </p:cNvPr>
          <p:cNvSpPr txBox="1"/>
          <p:nvPr/>
        </p:nvSpPr>
        <p:spPr>
          <a:xfrm>
            <a:off x="8153561" y="1792387"/>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4B5790F4-5259-62F9-5502-AF4F054A48F3}"/>
              </a:ext>
            </a:extLst>
          </p:cNvPr>
          <p:cNvSpPr txBox="1"/>
          <p:nvPr/>
        </p:nvSpPr>
        <p:spPr>
          <a:xfrm>
            <a:off x="1449634" y="2351245"/>
            <a:ext cx="1748324" cy="44545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8B778EBA-54C0-9E2D-CB00-4FE2C05397C8}"/>
              </a:ext>
            </a:extLst>
          </p:cNvPr>
          <p:cNvSpPr txBox="1"/>
          <p:nvPr/>
        </p:nvSpPr>
        <p:spPr>
          <a:xfrm>
            <a:off x="5081435" y="2375794"/>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2" name="TextBox 71">
            <a:extLst>
              <a:ext uri="{FF2B5EF4-FFF2-40B4-BE49-F238E27FC236}">
                <a16:creationId xmlns:a16="http://schemas.microsoft.com/office/drawing/2014/main" id="{9BE0F5C5-226D-E20E-B749-B6214B6040FD}"/>
              </a:ext>
            </a:extLst>
          </p:cNvPr>
          <p:cNvSpPr txBox="1"/>
          <p:nvPr/>
        </p:nvSpPr>
        <p:spPr>
          <a:xfrm>
            <a:off x="8153561" y="2399213"/>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3" name="TextBox 72">
            <a:extLst>
              <a:ext uri="{FF2B5EF4-FFF2-40B4-BE49-F238E27FC236}">
                <a16:creationId xmlns:a16="http://schemas.microsoft.com/office/drawing/2014/main" id="{CB3BA06D-B2A8-9A00-762D-14AF783D0851}"/>
              </a:ext>
            </a:extLst>
          </p:cNvPr>
          <p:cNvSpPr txBox="1"/>
          <p:nvPr/>
        </p:nvSpPr>
        <p:spPr>
          <a:xfrm>
            <a:off x="1449634" y="2994885"/>
            <a:ext cx="2048826"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TextBox 73">
            <a:extLst>
              <a:ext uri="{FF2B5EF4-FFF2-40B4-BE49-F238E27FC236}">
                <a16:creationId xmlns:a16="http://schemas.microsoft.com/office/drawing/2014/main" id="{B2928B78-FFF3-156D-337B-583775850BD7}"/>
              </a:ext>
            </a:extLst>
          </p:cNvPr>
          <p:cNvSpPr txBox="1"/>
          <p:nvPr/>
        </p:nvSpPr>
        <p:spPr>
          <a:xfrm>
            <a:off x="4800962" y="3047022"/>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TextBox 74">
            <a:extLst>
              <a:ext uri="{FF2B5EF4-FFF2-40B4-BE49-F238E27FC236}">
                <a16:creationId xmlns:a16="http://schemas.microsoft.com/office/drawing/2014/main" id="{9A7EC7EA-7DA1-F433-9B9B-0F4A10BE5179}"/>
              </a:ext>
            </a:extLst>
          </p:cNvPr>
          <p:cNvSpPr txBox="1"/>
          <p:nvPr/>
        </p:nvSpPr>
        <p:spPr>
          <a:xfrm>
            <a:off x="7917781" y="3077342"/>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6" name="TextBox 75">
            <a:extLst>
              <a:ext uri="{FF2B5EF4-FFF2-40B4-BE49-F238E27FC236}">
                <a16:creationId xmlns:a16="http://schemas.microsoft.com/office/drawing/2014/main" id="{B4AEA908-C581-0078-996A-62D89D1EBCBE}"/>
              </a:ext>
            </a:extLst>
          </p:cNvPr>
          <p:cNvSpPr txBox="1"/>
          <p:nvPr/>
        </p:nvSpPr>
        <p:spPr>
          <a:xfrm>
            <a:off x="1330310" y="3629916"/>
            <a:ext cx="2168150"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523269AB-44A1-9637-BA5B-6F85CEA1F129}"/>
              </a:ext>
            </a:extLst>
          </p:cNvPr>
          <p:cNvSpPr txBox="1"/>
          <p:nvPr/>
        </p:nvSpPr>
        <p:spPr>
          <a:xfrm>
            <a:off x="4886330" y="3578088"/>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8" name="TextBox 77">
            <a:extLst>
              <a:ext uri="{FF2B5EF4-FFF2-40B4-BE49-F238E27FC236}">
                <a16:creationId xmlns:a16="http://schemas.microsoft.com/office/drawing/2014/main" id="{63700104-9F76-9809-F5DD-D778F54A5186}"/>
              </a:ext>
            </a:extLst>
          </p:cNvPr>
          <p:cNvSpPr txBox="1"/>
          <p:nvPr/>
        </p:nvSpPr>
        <p:spPr>
          <a:xfrm>
            <a:off x="7947012" y="3629916"/>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9" name="TextBox 78">
            <a:extLst>
              <a:ext uri="{FF2B5EF4-FFF2-40B4-BE49-F238E27FC236}">
                <a16:creationId xmlns:a16="http://schemas.microsoft.com/office/drawing/2014/main" id="{A0C09EAE-E4C1-8C28-45F9-4A326AA693B2}"/>
              </a:ext>
            </a:extLst>
          </p:cNvPr>
          <p:cNvSpPr txBox="1"/>
          <p:nvPr/>
        </p:nvSpPr>
        <p:spPr>
          <a:xfrm>
            <a:off x="1551398" y="4170481"/>
            <a:ext cx="1941233" cy="47328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0" name="TextBox 79">
            <a:extLst>
              <a:ext uri="{FF2B5EF4-FFF2-40B4-BE49-F238E27FC236}">
                <a16:creationId xmlns:a16="http://schemas.microsoft.com/office/drawing/2014/main" id="{416B22B6-6622-34FA-0FCD-3D98F5F4FB56}"/>
              </a:ext>
            </a:extLst>
          </p:cNvPr>
          <p:cNvSpPr txBox="1"/>
          <p:nvPr/>
        </p:nvSpPr>
        <p:spPr>
          <a:xfrm>
            <a:off x="5080071" y="4296514"/>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1" name="TextBox 80">
            <a:extLst>
              <a:ext uri="{FF2B5EF4-FFF2-40B4-BE49-F238E27FC236}">
                <a16:creationId xmlns:a16="http://schemas.microsoft.com/office/drawing/2014/main" id="{E1A4C1CE-2FEA-A9F9-316A-52DC44D66937}"/>
              </a:ext>
            </a:extLst>
          </p:cNvPr>
          <p:cNvSpPr txBox="1"/>
          <p:nvPr/>
        </p:nvSpPr>
        <p:spPr>
          <a:xfrm>
            <a:off x="7964309" y="4226231"/>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2" name="TextBox 81">
            <a:extLst>
              <a:ext uri="{FF2B5EF4-FFF2-40B4-BE49-F238E27FC236}">
                <a16:creationId xmlns:a16="http://schemas.microsoft.com/office/drawing/2014/main" id="{72FCEDEA-F387-CC35-5654-9826E54D6A7A}"/>
              </a:ext>
            </a:extLst>
          </p:cNvPr>
          <p:cNvSpPr txBox="1"/>
          <p:nvPr/>
        </p:nvSpPr>
        <p:spPr>
          <a:xfrm>
            <a:off x="1449634" y="4795082"/>
            <a:ext cx="2048826" cy="4167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3" name="TextBox 82">
            <a:extLst>
              <a:ext uri="{FF2B5EF4-FFF2-40B4-BE49-F238E27FC236}">
                <a16:creationId xmlns:a16="http://schemas.microsoft.com/office/drawing/2014/main" id="{0C0AD807-6659-9671-050B-BF30B714EDA9}"/>
              </a:ext>
            </a:extLst>
          </p:cNvPr>
          <p:cNvSpPr txBox="1"/>
          <p:nvPr/>
        </p:nvSpPr>
        <p:spPr>
          <a:xfrm>
            <a:off x="4935119" y="4805282"/>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4" name="TextBox 83">
            <a:extLst>
              <a:ext uri="{FF2B5EF4-FFF2-40B4-BE49-F238E27FC236}">
                <a16:creationId xmlns:a16="http://schemas.microsoft.com/office/drawing/2014/main" id="{543C4C26-A001-66A5-BD98-51B59BA98580}"/>
              </a:ext>
            </a:extLst>
          </p:cNvPr>
          <p:cNvSpPr txBox="1"/>
          <p:nvPr/>
        </p:nvSpPr>
        <p:spPr>
          <a:xfrm>
            <a:off x="8148443" y="4913452"/>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5" name="TextBox 84">
            <a:extLst>
              <a:ext uri="{FF2B5EF4-FFF2-40B4-BE49-F238E27FC236}">
                <a16:creationId xmlns:a16="http://schemas.microsoft.com/office/drawing/2014/main" id="{E0FD8FAE-F68D-772E-A947-E5D56B04BECF}"/>
              </a:ext>
            </a:extLst>
          </p:cNvPr>
          <p:cNvSpPr txBox="1"/>
          <p:nvPr/>
        </p:nvSpPr>
        <p:spPr>
          <a:xfrm>
            <a:off x="1544141" y="5420842"/>
            <a:ext cx="1825784" cy="49922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6" name="TextBox 85">
            <a:extLst>
              <a:ext uri="{FF2B5EF4-FFF2-40B4-BE49-F238E27FC236}">
                <a16:creationId xmlns:a16="http://schemas.microsoft.com/office/drawing/2014/main" id="{423E8295-054C-A92C-A149-120A65BA2EF1}"/>
              </a:ext>
            </a:extLst>
          </p:cNvPr>
          <p:cNvSpPr txBox="1"/>
          <p:nvPr/>
        </p:nvSpPr>
        <p:spPr>
          <a:xfrm>
            <a:off x="5029577" y="5523708"/>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7" name="TextBox 86">
            <a:extLst>
              <a:ext uri="{FF2B5EF4-FFF2-40B4-BE49-F238E27FC236}">
                <a16:creationId xmlns:a16="http://schemas.microsoft.com/office/drawing/2014/main" id="{FAF71A8A-911A-BE0D-4BCF-ED221F3ADEB4}"/>
              </a:ext>
            </a:extLst>
          </p:cNvPr>
          <p:cNvSpPr txBox="1"/>
          <p:nvPr/>
        </p:nvSpPr>
        <p:spPr>
          <a:xfrm>
            <a:off x="8263220" y="5440546"/>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8" name="TextBox 87">
            <a:extLst>
              <a:ext uri="{FF2B5EF4-FFF2-40B4-BE49-F238E27FC236}">
                <a16:creationId xmlns:a16="http://schemas.microsoft.com/office/drawing/2014/main" id="{691CCC7A-9A98-A058-0410-CF80FC5ECB7A}"/>
              </a:ext>
            </a:extLst>
          </p:cNvPr>
          <p:cNvSpPr txBox="1"/>
          <p:nvPr/>
        </p:nvSpPr>
        <p:spPr>
          <a:xfrm>
            <a:off x="1455624" y="6055874"/>
            <a:ext cx="1751618" cy="39635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9" name="TextBox 88">
            <a:extLst>
              <a:ext uri="{FF2B5EF4-FFF2-40B4-BE49-F238E27FC236}">
                <a16:creationId xmlns:a16="http://schemas.microsoft.com/office/drawing/2014/main" id="{1626F0E9-442D-A6F1-2EE7-EFBA257C6BAC}"/>
              </a:ext>
            </a:extLst>
          </p:cNvPr>
          <p:cNvSpPr txBox="1"/>
          <p:nvPr/>
        </p:nvSpPr>
        <p:spPr>
          <a:xfrm>
            <a:off x="4800962" y="6064758"/>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0" name="TextBox 89">
            <a:extLst>
              <a:ext uri="{FF2B5EF4-FFF2-40B4-BE49-F238E27FC236}">
                <a16:creationId xmlns:a16="http://schemas.microsoft.com/office/drawing/2014/main" id="{BE371666-F877-D1CF-5E99-E64FF076B117}"/>
              </a:ext>
            </a:extLst>
          </p:cNvPr>
          <p:cNvSpPr txBox="1"/>
          <p:nvPr/>
        </p:nvSpPr>
        <p:spPr>
          <a:xfrm>
            <a:off x="8263219" y="6073091"/>
            <a:ext cx="1466391" cy="3963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 name="Picture 2" descr="Free Swiss Map Switzerland illustration and picture">
            <a:extLst>
              <a:ext uri="{FF2B5EF4-FFF2-40B4-BE49-F238E27FC236}">
                <a16:creationId xmlns:a16="http://schemas.microsoft.com/office/drawing/2014/main" id="{63B00B8B-673F-5E05-4003-B895A93A6E65}"/>
              </a:ext>
            </a:extLst>
          </p:cNvPr>
          <p:cNvPicPr>
            <a:picLocks noChangeAspect="1" noChangeArrowheads="1"/>
          </p:cNvPicPr>
          <p:nvPr/>
        </p:nvPicPr>
        <p:blipFill>
          <a:blip r:embed="rId13">
            <a:duotone>
              <a:schemeClr val="bg2">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270483" y="2623795"/>
            <a:ext cx="2163602" cy="12170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silhouette&#10;&#10;Description automatically generated">
            <a:extLst>
              <a:ext uri="{FF2B5EF4-FFF2-40B4-BE49-F238E27FC236}">
                <a16:creationId xmlns:a16="http://schemas.microsoft.com/office/drawing/2014/main" id="{3E57F8F3-4D3B-244A-902F-DACEFC13181D}"/>
              </a:ext>
            </a:extLst>
          </p:cNvPr>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713122" y="4304492"/>
            <a:ext cx="1377408" cy="2142263"/>
          </a:xfrm>
          <a:prstGeom prst="rect">
            <a:avLst/>
          </a:prstGeom>
        </p:spPr>
      </p:pic>
      <p:sp>
        <p:nvSpPr>
          <p:cNvPr id="6" name="Flowchart: Connector 5">
            <a:extLst>
              <a:ext uri="{FF2B5EF4-FFF2-40B4-BE49-F238E27FC236}">
                <a16:creationId xmlns:a16="http://schemas.microsoft.com/office/drawing/2014/main" id="{2FEC304C-D2F3-4CCC-829E-17663BD98ACA}"/>
              </a:ext>
            </a:extLst>
          </p:cNvPr>
          <p:cNvSpPr/>
          <p:nvPr/>
        </p:nvSpPr>
        <p:spPr>
          <a:xfrm flipH="1" flipV="1">
            <a:off x="11556513" y="5585384"/>
            <a:ext cx="131384" cy="12177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Flowchart: Connector 6">
            <a:extLst>
              <a:ext uri="{FF2B5EF4-FFF2-40B4-BE49-F238E27FC236}">
                <a16:creationId xmlns:a16="http://schemas.microsoft.com/office/drawing/2014/main" id="{4AF14977-539F-2CED-23F9-F2D18E7B9A7F}"/>
              </a:ext>
            </a:extLst>
          </p:cNvPr>
          <p:cNvSpPr/>
          <p:nvPr/>
        </p:nvSpPr>
        <p:spPr>
          <a:xfrm flipH="1" flipV="1">
            <a:off x="11207870" y="2961454"/>
            <a:ext cx="131384" cy="12177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C05AED78-25EA-785B-15D5-E51427BA3335}"/>
              </a:ext>
            </a:extLst>
          </p:cNvPr>
          <p:cNvSpPr txBox="1"/>
          <p:nvPr/>
        </p:nvSpPr>
        <p:spPr>
          <a:xfrm>
            <a:off x="10474401" y="2708051"/>
            <a:ext cx="1254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Century Gothic"/>
                <a:ea typeface="+mn-ea"/>
                <a:cs typeface="+mn-cs"/>
              </a:rPr>
              <a:t>Olten</a:t>
            </a:r>
            <a:endParaRPr kumimoji="0" lang="en-GB" sz="1800" b="1"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120FCDC0-7055-F823-38BE-0CF379967C01}"/>
              </a:ext>
            </a:extLst>
          </p:cNvPr>
          <p:cNvSpPr txBox="1"/>
          <p:nvPr/>
        </p:nvSpPr>
        <p:spPr>
          <a:xfrm>
            <a:off x="10440178" y="3011358"/>
            <a:ext cx="1254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a:ea typeface="+mn-ea"/>
                <a:cs typeface="+mn-cs"/>
              </a:rPr>
              <a:t>Solo-</a:t>
            </a:r>
            <a:r>
              <a:rPr kumimoji="0" lang="en-US" sz="1800" b="1" i="0" u="none" strike="noStrike" kern="1200" cap="none" spc="0" normalizeH="0" baseline="0" noProof="0" dirty="0" err="1">
                <a:ln>
                  <a:noFill/>
                </a:ln>
                <a:solidFill>
                  <a:srgbClr val="FF0000"/>
                </a:solidFill>
                <a:effectLst/>
                <a:uLnTx/>
                <a:uFillTx/>
                <a:latin typeface="Century Gothic"/>
                <a:ea typeface="+mn-ea"/>
                <a:cs typeface="+mn-cs"/>
              </a:rPr>
              <a:t>thurn</a:t>
            </a:r>
            <a:endParaRPr kumimoji="0" lang="en-GB" sz="1800" b="1"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10" name="Flowchart: Connector 9">
            <a:extLst>
              <a:ext uri="{FF2B5EF4-FFF2-40B4-BE49-F238E27FC236}">
                <a16:creationId xmlns:a16="http://schemas.microsoft.com/office/drawing/2014/main" id="{7A2B4881-4A6E-96D5-9A60-337F70B08888}"/>
              </a:ext>
            </a:extLst>
          </p:cNvPr>
          <p:cNvSpPr/>
          <p:nvPr/>
        </p:nvSpPr>
        <p:spPr>
          <a:xfrm flipH="1" flipV="1">
            <a:off x="11297105" y="3258762"/>
            <a:ext cx="131384" cy="12177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Flowchart: Connector 10">
            <a:extLst>
              <a:ext uri="{FF2B5EF4-FFF2-40B4-BE49-F238E27FC236}">
                <a16:creationId xmlns:a16="http://schemas.microsoft.com/office/drawing/2014/main" id="{30B3D48D-6378-8A2E-B7C5-9321C5551750}"/>
              </a:ext>
            </a:extLst>
          </p:cNvPr>
          <p:cNvSpPr/>
          <p:nvPr/>
        </p:nvSpPr>
        <p:spPr>
          <a:xfrm flipH="1" flipV="1">
            <a:off x="11480993" y="3142660"/>
            <a:ext cx="131384" cy="12177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Flowchart: Connector 12">
            <a:extLst>
              <a:ext uri="{FF2B5EF4-FFF2-40B4-BE49-F238E27FC236}">
                <a16:creationId xmlns:a16="http://schemas.microsoft.com/office/drawing/2014/main" id="{269D3665-87EA-3B1E-608D-39FE42897E9D}"/>
              </a:ext>
            </a:extLst>
          </p:cNvPr>
          <p:cNvSpPr/>
          <p:nvPr/>
        </p:nvSpPr>
        <p:spPr>
          <a:xfrm flipH="1" flipV="1">
            <a:off x="11564465" y="2821975"/>
            <a:ext cx="131384" cy="12177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Flowchart: Connector 13">
            <a:extLst>
              <a:ext uri="{FF2B5EF4-FFF2-40B4-BE49-F238E27FC236}">
                <a16:creationId xmlns:a16="http://schemas.microsoft.com/office/drawing/2014/main" id="{6E92F0C5-4EFD-3A44-83C5-4B993AD1B596}"/>
              </a:ext>
            </a:extLst>
          </p:cNvPr>
          <p:cNvSpPr/>
          <p:nvPr/>
        </p:nvSpPr>
        <p:spPr>
          <a:xfrm flipH="1" flipV="1">
            <a:off x="11043887" y="3060073"/>
            <a:ext cx="131384" cy="12177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995A399B-C06B-96E5-69CD-C9F58F8566DF}"/>
              </a:ext>
            </a:extLst>
          </p:cNvPr>
          <p:cNvSpPr txBox="1"/>
          <p:nvPr/>
        </p:nvSpPr>
        <p:spPr>
          <a:xfrm>
            <a:off x="11417663" y="3267574"/>
            <a:ext cx="19988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a:ea typeface="+mn-ea"/>
                <a:cs typeface="+mn-cs"/>
              </a:rPr>
              <a:t>Altdorf</a:t>
            </a:r>
            <a:endParaRPr kumimoji="0" lang="en-GB" sz="1800" b="1"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B8D0F761-075B-358A-DCFE-CC21A61706C0}"/>
              </a:ext>
            </a:extLst>
          </p:cNvPr>
          <p:cNvSpPr txBox="1"/>
          <p:nvPr/>
        </p:nvSpPr>
        <p:spPr>
          <a:xfrm>
            <a:off x="10440178" y="3588195"/>
            <a:ext cx="19988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Century Gothic"/>
                <a:ea typeface="+mn-ea"/>
                <a:cs typeface="+mn-cs"/>
              </a:rPr>
              <a:t>Obergoms</a:t>
            </a:r>
            <a:endParaRPr kumimoji="0" lang="en-GB" sz="1800" b="1"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17" name="TextBox 16">
            <a:extLst>
              <a:ext uri="{FF2B5EF4-FFF2-40B4-BE49-F238E27FC236}">
                <a16:creationId xmlns:a16="http://schemas.microsoft.com/office/drawing/2014/main" id="{C4BE016E-FC47-4755-2381-7E8733AE46C1}"/>
              </a:ext>
            </a:extLst>
          </p:cNvPr>
          <p:cNvSpPr txBox="1"/>
          <p:nvPr/>
        </p:nvSpPr>
        <p:spPr>
          <a:xfrm>
            <a:off x="10491259" y="5451177"/>
            <a:ext cx="19988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a:ea typeface="+mn-ea"/>
                <a:cs typeface="+mn-cs"/>
              </a:rPr>
              <a:t>Sheffield</a:t>
            </a:r>
            <a:endParaRPr kumimoji="0" lang="en-GB" sz="1800" b="1" i="0" u="none" strike="noStrike" kern="1200" cap="none" spc="0" normalizeH="0" baseline="0" noProof="0" dirty="0">
              <a:ln>
                <a:noFill/>
              </a:ln>
              <a:solidFill>
                <a:srgbClr val="FF0000"/>
              </a:solidFill>
              <a:effectLst/>
              <a:uLnTx/>
              <a:uFillTx/>
              <a:latin typeface="Century Gothic"/>
              <a:ea typeface="+mn-ea"/>
              <a:cs typeface="+mn-cs"/>
            </a:endParaRPr>
          </a:p>
        </p:txBody>
      </p:sp>
      <p:grpSp>
        <p:nvGrpSpPr>
          <p:cNvPr id="18" name="Group 17">
            <a:extLst>
              <a:ext uri="{FF2B5EF4-FFF2-40B4-BE49-F238E27FC236}">
                <a16:creationId xmlns:a16="http://schemas.microsoft.com/office/drawing/2014/main" id="{50E2E855-937D-9BA1-1D9C-06719FFAE5A6}"/>
              </a:ext>
            </a:extLst>
          </p:cNvPr>
          <p:cNvGrpSpPr/>
          <p:nvPr/>
        </p:nvGrpSpPr>
        <p:grpSpPr>
          <a:xfrm>
            <a:off x="10484811" y="5072378"/>
            <a:ext cx="1998870" cy="369332"/>
            <a:chOff x="9461401" y="3670953"/>
            <a:chExt cx="1998870" cy="369332"/>
          </a:xfrm>
        </p:grpSpPr>
        <p:sp>
          <p:nvSpPr>
            <p:cNvPr id="19" name="Flowchart: Connector 18">
              <a:extLst>
                <a:ext uri="{FF2B5EF4-FFF2-40B4-BE49-F238E27FC236}">
                  <a16:creationId xmlns:a16="http://schemas.microsoft.com/office/drawing/2014/main" id="{A36100F8-11B8-53CE-9A62-154761D3BB49}"/>
                </a:ext>
              </a:extLst>
            </p:cNvPr>
            <p:cNvSpPr/>
            <p:nvPr/>
          </p:nvSpPr>
          <p:spPr>
            <a:xfrm flipH="1" flipV="1">
              <a:off x="10487088" y="3809319"/>
              <a:ext cx="131384" cy="12177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691E7E48-9374-4E04-69EA-0B7888EFB107}"/>
                </a:ext>
              </a:extLst>
            </p:cNvPr>
            <p:cNvSpPr txBox="1"/>
            <p:nvPr/>
          </p:nvSpPr>
          <p:spPr>
            <a:xfrm>
              <a:off x="9461401" y="3670953"/>
              <a:ext cx="19988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a:ea typeface="+mn-ea"/>
                  <a:cs typeface="+mn-cs"/>
                </a:rPr>
                <a:t>Durham</a:t>
              </a:r>
              <a:endParaRPr kumimoji="0" lang="en-GB" sz="1800" b="1" i="0" u="none" strike="noStrike" kern="1200" cap="none" spc="0" normalizeH="0" baseline="0" noProof="0" dirty="0">
                <a:ln>
                  <a:noFill/>
                </a:ln>
                <a:solidFill>
                  <a:srgbClr val="FF0000"/>
                </a:solidFill>
                <a:effectLst/>
                <a:uLnTx/>
                <a:uFillTx/>
                <a:latin typeface="Century Gothic"/>
                <a:ea typeface="+mn-ea"/>
                <a:cs typeface="+mn-cs"/>
              </a:endParaRPr>
            </a:p>
          </p:txBody>
        </p:sp>
      </p:grpSp>
      <p:grpSp>
        <p:nvGrpSpPr>
          <p:cNvPr id="21" name="Group 20">
            <a:extLst>
              <a:ext uri="{FF2B5EF4-FFF2-40B4-BE49-F238E27FC236}">
                <a16:creationId xmlns:a16="http://schemas.microsoft.com/office/drawing/2014/main" id="{94AA7194-672A-F131-27E5-EE759CB3235C}"/>
              </a:ext>
            </a:extLst>
          </p:cNvPr>
          <p:cNvGrpSpPr/>
          <p:nvPr/>
        </p:nvGrpSpPr>
        <p:grpSpPr>
          <a:xfrm>
            <a:off x="10477685" y="5860371"/>
            <a:ext cx="1998870" cy="353943"/>
            <a:chOff x="9463845" y="4946204"/>
            <a:chExt cx="1998870" cy="353943"/>
          </a:xfrm>
        </p:grpSpPr>
        <p:sp>
          <p:nvSpPr>
            <p:cNvPr id="22" name="Flowchart: Connector 21">
              <a:extLst>
                <a:ext uri="{FF2B5EF4-FFF2-40B4-BE49-F238E27FC236}">
                  <a16:creationId xmlns:a16="http://schemas.microsoft.com/office/drawing/2014/main" id="{3B8BA196-F1C1-B573-A059-25135ECBC94F}"/>
                </a:ext>
              </a:extLst>
            </p:cNvPr>
            <p:cNvSpPr/>
            <p:nvPr/>
          </p:nvSpPr>
          <p:spPr>
            <a:xfrm flipH="1" flipV="1">
              <a:off x="10790897" y="5069238"/>
              <a:ext cx="131384" cy="12177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TextBox 22">
              <a:extLst>
                <a:ext uri="{FF2B5EF4-FFF2-40B4-BE49-F238E27FC236}">
                  <a16:creationId xmlns:a16="http://schemas.microsoft.com/office/drawing/2014/main" id="{E2FA3339-8ED1-1B83-B92B-D4A715C3BF02}"/>
                </a:ext>
              </a:extLst>
            </p:cNvPr>
            <p:cNvSpPr txBox="1"/>
            <p:nvPr/>
          </p:nvSpPr>
          <p:spPr>
            <a:xfrm>
              <a:off x="9463845" y="4946204"/>
              <a:ext cx="1998870"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Century Gothic"/>
                  <a:ea typeface="+mn-ea"/>
                  <a:cs typeface="+mn-cs"/>
                </a:rPr>
                <a:t>Cambridge</a:t>
              </a:r>
              <a:endParaRPr kumimoji="0" lang="en-GB" sz="1700" b="1" i="0" u="none" strike="noStrike" kern="1200" cap="none" spc="0" normalizeH="0" baseline="0" noProof="0" dirty="0">
                <a:ln>
                  <a:noFill/>
                </a:ln>
                <a:solidFill>
                  <a:srgbClr val="FF0000"/>
                </a:solidFill>
                <a:effectLst/>
                <a:uLnTx/>
                <a:uFillTx/>
                <a:latin typeface="Century Gothic"/>
                <a:ea typeface="+mn-ea"/>
                <a:cs typeface="+mn-cs"/>
              </a:endParaRPr>
            </a:p>
          </p:txBody>
        </p:sp>
      </p:grpSp>
      <p:sp>
        <p:nvSpPr>
          <p:cNvPr id="24" name="TextBox 23">
            <a:extLst>
              <a:ext uri="{FF2B5EF4-FFF2-40B4-BE49-F238E27FC236}">
                <a16:creationId xmlns:a16="http://schemas.microsoft.com/office/drawing/2014/main" id="{E31C8357-CA97-4B7F-29F9-D068F706B959}"/>
              </a:ext>
            </a:extLst>
          </p:cNvPr>
          <p:cNvSpPr txBox="1"/>
          <p:nvPr/>
        </p:nvSpPr>
        <p:spPr>
          <a:xfrm>
            <a:off x="10827963" y="2475677"/>
            <a:ext cx="19988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Century Gothic"/>
                <a:ea typeface="+mn-ea"/>
                <a:cs typeface="+mn-cs"/>
              </a:rPr>
              <a:t>Bottighofen</a:t>
            </a:r>
            <a:endParaRPr kumimoji="0" lang="en-GB" sz="1800" b="1" i="0" u="none" strike="noStrike" kern="1200" cap="none" spc="0" normalizeH="0" baseline="0" noProof="0" dirty="0">
              <a:ln>
                <a:noFill/>
              </a:ln>
              <a:solidFill>
                <a:srgbClr val="FF0000"/>
              </a:solidFill>
              <a:effectLst/>
              <a:uLnTx/>
              <a:uFillTx/>
              <a:latin typeface="Century Gothic"/>
              <a:ea typeface="+mn-ea"/>
              <a:cs typeface="+mn-cs"/>
            </a:endParaRPr>
          </a:p>
        </p:txBody>
      </p:sp>
      <p:pic>
        <p:nvPicPr>
          <p:cNvPr id="31" name="Picture 2" descr="Free illustrations of Alien">
            <a:extLst>
              <a:ext uri="{FF2B5EF4-FFF2-40B4-BE49-F238E27FC236}">
                <a16:creationId xmlns:a16="http://schemas.microsoft.com/office/drawing/2014/main" id="{47F9BC5E-C39D-40B6-7F27-23D657A0A89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28174" y="30395"/>
            <a:ext cx="824008" cy="83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4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7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7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7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7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8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8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8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8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8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8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8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8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rPr>
                <a:t>…</a:t>
              </a:r>
            </a:p>
          </p:txBody>
        </p:sp>
      </p:grpSp>
      <p:sp>
        <p:nvSpPr>
          <p:cNvPr id="29" name="Google Shape;410;p19">
            <a:extLst>
              <a:ext uri="{FF2B5EF4-FFF2-40B4-BE49-F238E27FC236}">
                <a16:creationId xmlns:a16="http://schemas.microsoft.com/office/drawing/2014/main" id="{090910DB-333D-427A-B8DD-B089EF0EEEC0}"/>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0" name="Google Shape;387;p19">
            <a:extLst>
              <a:ext uri="{FF2B5EF4-FFF2-40B4-BE49-F238E27FC236}">
                <a16:creationId xmlns:a16="http://schemas.microsoft.com/office/drawing/2014/main" id="{4609895E-50AF-404A-A59D-3440ABF052C0}"/>
              </a:ext>
            </a:extLst>
          </p:cNvPr>
          <p:cNvSpPr/>
          <p:nvPr/>
        </p:nvSpPr>
        <p:spPr>
          <a:xfrm>
            <a:off x="11002736" y="1881617"/>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1" name="Google Shape;388;p19">
            <a:extLst>
              <a:ext uri="{FF2B5EF4-FFF2-40B4-BE49-F238E27FC236}">
                <a16:creationId xmlns:a16="http://schemas.microsoft.com/office/drawing/2014/main" id="{5DFA9E57-43A3-49A1-B662-4278F08AC770}"/>
              </a:ext>
            </a:extLst>
          </p:cNvPr>
          <p:cNvSpPr/>
          <p:nvPr/>
        </p:nvSpPr>
        <p:spPr>
          <a:xfrm>
            <a:off x="11002037" y="1850435"/>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2" name="Google Shape;389;p19">
            <a:extLst>
              <a:ext uri="{FF2B5EF4-FFF2-40B4-BE49-F238E27FC236}">
                <a16:creationId xmlns:a16="http://schemas.microsoft.com/office/drawing/2014/main" id="{CCDAA541-F21E-4B52-8AB7-32B7DD78B08A}"/>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3" name="Google Shape;390;p19">
            <a:extLst>
              <a:ext uri="{FF2B5EF4-FFF2-40B4-BE49-F238E27FC236}">
                <a16:creationId xmlns:a16="http://schemas.microsoft.com/office/drawing/2014/main" id="{B5B23D0C-345C-4269-90A7-714F47CF93AB}"/>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4" name="Google Shape;391;p19">
            <a:extLst>
              <a:ext uri="{FF2B5EF4-FFF2-40B4-BE49-F238E27FC236}">
                <a16:creationId xmlns:a16="http://schemas.microsoft.com/office/drawing/2014/main" id="{C0D32C54-B14A-4CE5-98C3-66AEB6D1F8B2}"/>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35" name="Google Shape;393;p19">
            <a:extLst>
              <a:ext uri="{FF2B5EF4-FFF2-40B4-BE49-F238E27FC236}">
                <a16:creationId xmlns:a16="http://schemas.microsoft.com/office/drawing/2014/main" id="{FEBE61B0-75AB-47C5-BF54-6DD6669D5BC8}"/>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94;p19">
            <a:extLst>
              <a:ext uri="{FF2B5EF4-FFF2-40B4-BE49-F238E27FC236}">
                <a16:creationId xmlns:a16="http://schemas.microsoft.com/office/drawing/2014/main" id="{8D2882C4-C912-44B0-8588-ABFE7798151A}"/>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7" name="Google Shape;395;p19">
            <a:extLst>
              <a:ext uri="{FF2B5EF4-FFF2-40B4-BE49-F238E27FC236}">
                <a16:creationId xmlns:a16="http://schemas.microsoft.com/office/drawing/2014/main" id="{13FC0F4E-262E-45DE-BFB9-ED64F83F62C4}"/>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19" name="Table 3">
            <a:extLst>
              <a:ext uri="{FF2B5EF4-FFF2-40B4-BE49-F238E27FC236}">
                <a16:creationId xmlns:a16="http://schemas.microsoft.com/office/drawing/2014/main" id="{B9DA30F4-145E-8652-1FF0-C307E6D81085}"/>
              </a:ext>
            </a:extLst>
          </p:cNvPr>
          <p:cNvGraphicFramePr>
            <a:graphicFrameLocks noGrp="1"/>
          </p:cNvGraphicFramePr>
          <p:nvPr>
            <p:extLst>
              <p:ext uri="{D42A27DB-BD31-4B8C-83A1-F6EECF244321}">
                <p14:modId xmlns:p14="http://schemas.microsoft.com/office/powerpoint/2010/main" val="460505554"/>
              </p:ext>
            </p:extLst>
          </p:nvPr>
        </p:nvGraphicFramePr>
        <p:xfrm>
          <a:off x="123171" y="1022989"/>
          <a:ext cx="10600788" cy="5533276"/>
        </p:xfrm>
        <a:graphic>
          <a:graphicData uri="http://schemas.openxmlformats.org/drawingml/2006/table">
            <a:tbl>
              <a:tblPr firstRow="1" bandRow="1">
                <a:tableStyleId>{5940675A-B579-460E-94D1-54222C63F5DA}</a:tableStyleId>
              </a:tblPr>
              <a:tblGrid>
                <a:gridCol w="2650197">
                  <a:extLst>
                    <a:ext uri="{9D8B030D-6E8A-4147-A177-3AD203B41FA5}">
                      <a16:colId xmlns:a16="http://schemas.microsoft.com/office/drawing/2014/main" val="2134240432"/>
                    </a:ext>
                  </a:extLst>
                </a:gridCol>
                <a:gridCol w="2650197">
                  <a:extLst>
                    <a:ext uri="{9D8B030D-6E8A-4147-A177-3AD203B41FA5}">
                      <a16:colId xmlns:a16="http://schemas.microsoft.com/office/drawing/2014/main" val="1848928950"/>
                    </a:ext>
                  </a:extLst>
                </a:gridCol>
                <a:gridCol w="2650197">
                  <a:extLst>
                    <a:ext uri="{9D8B030D-6E8A-4147-A177-3AD203B41FA5}">
                      <a16:colId xmlns:a16="http://schemas.microsoft.com/office/drawing/2014/main" val="1980577298"/>
                    </a:ext>
                  </a:extLst>
                </a:gridCol>
                <a:gridCol w="2650197">
                  <a:extLst>
                    <a:ext uri="{9D8B030D-6E8A-4147-A177-3AD203B41FA5}">
                      <a16:colId xmlns:a16="http://schemas.microsoft.com/office/drawing/2014/main" val="3173914660"/>
                    </a:ext>
                  </a:extLst>
                </a:gridCol>
              </a:tblGrid>
              <a:tr h="1383319">
                <a:tc>
                  <a:txBody>
                    <a:bodyPr/>
                    <a:lstStyle/>
                    <a:p>
                      <a:pPr algn="ctr"/>
                      <a:r>
                        <a:rPr lang="en-US" sz="2800" b="1" dirty="0" err="1">
                          <a:solidFill>
                            <a:srgbClr val="002060"/>
                          </a:solidFill>
                          <a:latin typeface="Century Gothic" panose="020B0502020202020204" pitchFamily="34" charset="0"/>
                        </a:rPr>
                        <a:t>Bottighofen</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rgbClr val="002060"/>
                          </a:solidFill>
                          <a:latin typeface="Century Gothic" panose="020B0502020202020204" pitchFamily="34" charset="0"/>
                        </a:rPr>
                        <a:t>Basel</a:t>
                      </a: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latin typeface="Century Gothic" panose="020B0502020202020204" pitchFamily="34" charset="0"/>
                        </a:rPr>
                        <a:t>Oberwil</a:t>
                      </a:r>
                      <a:r>
                        <a:rPr lang="en-GB" sz="2800" b="1" dirty="0">
                          <a:solidFill>
                            <a:srgbClr val="002060"/>
                          </a:solidFill>
                          <a:highlight>
                            <a:srgbClr val="FFFF00"/>
                          </a:highlight>
                          <a:latin typeface="Century Gothic" panose="020B0502020202020204" pitchFamily="34" charset="0"/>
                        </a:rPr>
                        <a:t> </a:t>
                      </a: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latin typeface="Century Gothic" panose="020B0502020202020204" pitchFamily="34" charset="0"/>
                        </a:rPr>
                        <a:t>Uster</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6788699"/>
                  </a:ext>
                </a:extLst>
              </a:tr>
              <a:tr h="1383319">
                <a:tc>
                  <a:txBody>
                    <a:bodyPr/>
                    <a:lstStyle/>
                    <a:p>
                      <a:pPr algn="ctr"/>
                      <a:r>
                        <a:rPr lang="en-US" sz="2800" b="1" dirty="0">
                          <a:solidFill>
                            <a:srgbClr val="002060"/>
                          </a:solidFill>
                          <a:latin typeface="Century Gothic" panose="020B0502020202020204" pitchFamily="34" charset="0"/>
                        </a:rPr>
                        <a:t>Kloten</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rgbClr val="002060"/>
                          </a:solidFill>
                          <a:latin typeface="Century Gothic" panose="020B0502020202020204" pitchFamily="34" charset="0"/>
                        </a:rPr>
                        <a:t>Altdorf</a:t>
                      </a: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latin typeface="Century Gothic" panose="020B0502020202020204" pitchFamily="34" charset="0"/>
                        </a:rPr>
                        <a:t>Lupfig</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solidFill>
                            <a:srgbClr val="002060"/>
                          </a:solidFill>
                          <a:latin typeface="Century Gothic" panose="020B0502020202020204" pitchFamily="34" charset="0"/>
                        </a:rPr>
                        <a:t>Gams</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565471"/>
                  </a:ext>
                </a:extLst>
              </a:tr>
              <a:tr h="1383319">
                <a:tc>
                  <a:txBody>
                    <a:bodyPr/>
                    <a:lstStyle/>
                    <a:p>
                      <a:pPr algn="ctr"/>
                      <a:r>
                        <a:rPr lang="en-GB" sz="2800" b="1" dirty="0">
                          <a:solidFill>
                            <a:srgbClr val="002060"/>
                          </a:solidFill>
                          <a:latin typeface="Century Gothic" panose="020B0502020202020204" pitchFamily="34" charset="0"/>
                        </a:rPr>
                        <a:t>Interlaken</a:t>
                      </a: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latin typeface="Century Gothic" panose="020B0502020202020204" pitchFamily="34" charset="0"/>
                        </a:rPr>
                        <a:t>Olten</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rgbClr val="002060"/>
                          </a:solidFill>
                          <a:latin typeface="Century Gothic" panose="020B0502020202020204" pitchFamily="34" charset="0"/>
                        </a:rPr>
                        <a:t>Solothurn</a:t>
                      </a: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latin typeface="Century Gothic" panose="020B0502020202020204" pitchFamily="34" charset="0"/>
                        </a:rPr>
                        <a:t>Adelboden</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5785199"/>
                  </a:ext>
                </a:extLst>
              </a:tr>
              <a:tr h="1383319">
                <a:tc>
                  <a:txBody>
                    <a:bodyPr/>
                    <a:lstStyle/>
                    <a:p>
                      <a:pPr algn="ctr"/>
                      <a:r>
                        <a:rPr lang="en-GB" sz="2800" b="1" dirty="0" err="1">
                          <a:solidFill>
                            <a:srgbClr val="002060"/>
                          </a:solidFill>
                          <a:latin typeface="Century Gothic" panose="020B0502020202020204" pitchFamily="34" charset="0"/>
                        </a:rPr>
                        <a:t>Brugg</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latin typeface="Century Gothic" panose="020B0502020202020204" pitchFamily="34" charset="0"/>
                        </a:rPr>
                        <a:t>Baar</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latin typeface="Century Gothic" panose="020B0502020202020204" pitchFamily="34" charset="0"/>
                        </a:rPr>
                        <a:t>Bubendorf</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latin typeface="Century Gothic" panose="020B0502020202020204" pitchFamily="34" charset="0"/>
                        </a:rPr>
                        <a:t>Obergoms</a:t>
                      </a:r>
                      <a:endParaRPr lang="en-GB" sz="2800" b="1" dirty="0">
                        <a:solidFill>
                          <a:srgbClr val="002060"/>
                        </a:solidFill>
                        <a:latin typeface="Century Gothic" panose="020B0502020202020204" pitchFamily="34" charset="0"/>
                      </a:endParaRPr>
                    </a:p>
                  </a:txBody>
                  <a:tcPr anchor="b">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444474"/>
                  </a:ext>
                </a:extLst>
              </a:tr>
            </a:tbl>
          </a:graphicData>
        </a:graphic>
      </p:graphicFrame>
      <p:sp>
        <p:nvSpPr>
          <p:cNvPr id="20" name="CustomShape 6">
            <a:extLst>
              <a:ext uri="{FF2B5EF4-FFF2-40B4-BE49-F238E27FC236}">
                <a16:creationId xmlns:a16="http://schemas.microsoft.com/office/drawing/2014/main" id="{952A7E19-2329-B48B-0B43-92691A02A497}"/>
              </a:ext>
            </a:extLst>
          </p:cNvPr>
          <p:cNvSpPr/>
          <p:nvPr/>
        </p:nvSpPr>
        <p:spPr>
          <a:xfrm>
            <a:off x="2861994" y="11811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 dirty="0">
                <a:solidFill>
                  <a:srgbClr val="002060"/>
                </a:solidFill>
                <a:latin typeface="Century gothic"/>
                <a:ea typeface="Century Gothic"/>
              </a:rPr>
              <a:t>Bin ich in</a:t>
            </a:r>
            <a:r>
              <a:rPr kumimoji="0" lang="en-GB" sz="2800" b="1" i="0" u="none" strike="noStrike" kern="1200" cap="none" spc="-1" normalizeH="0" baseline="0" noProof="0" dirty="0">
                <a:ln>
                  <a:noFill/>
                </a:ln>
                <a:solidFill>
                  <a:srgbClr val="002060"/>
                </a:solidFill>
                <a:effectLst/>
                <a:uLnTx/>
                <a:uFillTx/>
                <a:latin typeface="Century gothic"/>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a:ea typeface="+mn-ea"/>
              <a:cs typeface="+mn-cs"/>
            </a:endParaRPr>
          </a:p>
        </p:txBody>
      </p:sp>
      <p:pic>
        <p:nvPicPr>
          <p:cNvPr id="21" name="Picture 20" descr="A picture containing text, silhouette&#10;&#10;Description automatically generated">
            <a:extLst>
              <a:ext uri="{FF2B5EF4-FFF2-40B4-BE49-F238E27FC236}">
                <a16:creationId xmlns:a16="http://schemas.microsoft.com/office/drawing/2014/main" id="{B7E8611A-AF92-9395-C4CC-BE6FB7231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5113" y="111087"/>
            <a:ext cx="976404" cy="1527870"/>
          </a:xfrm>
          <a:prstGeom prst="rect">
            <a:avLst/>
          </a:prstGeom>
        </p:spPr>
      </p:pic>
    </p:spTree>
    <p:extLst>
      <p:ext uri="{BB962C8B-B14F-4D97-AF65-F5344CB8AC3E}">
        <p14:creationId xmlns:p14="http://schemas.microsoft.com/office/powerpoint/2010/main" val="3071185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31"/>
                                        </p:tgtEl>
                                        <p:attrNameLst>
                                          <p:attrName>ppt_y</p:attrName>
                                        </p:attrNameLst>
                                      </p:cBhvr>
                                      <p:tavLst>
                                        <p:tav tm="0">
                                          <p:val>
                                            <p:strVal val="#ppt_y"/>
                                          </p:val>
                                        </p:tav>
                                        <p:tav tm="100000">
                                          <p:val>
                                            <p:strVal val="#ppt_y+#ppt_h*1.125000"/>
                                          </p:val>
                                        </p:tav>
                                      </p:tavLst>
                                    </p:anim>
                                    <p:animEffect transition="out" filter="wipe(down)">
                                      <p:cBhvr>
                                        <p:cTn id="7" dur="59000"/>
                                        <p:tgtEl>
                                          <p:spTgt spid="31"/>
                                        </p:tgtEl>
                                      </p:cBhvr>
                                    </p:animEffect>
                                    <p:set>
                                      <p:cBhvr>
                                        <p:cTn id="8" dur="1" fill="hold">
                                          <p:stCondLst>
                                            <p:cond delay="58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726911557"/>
              </p:ext>
            </p:extLst>
          </p:nvPr>
        </p:nvGraphicFramePr>
        <p:xfrm>
          <a:off x="547097" y="1192894"/>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ich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hier</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Hallo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Guten</a:t>
                      </a:r>
                      <a:r>
                        <a:rPr lang="en-GB" sz="2400" b="1" dirty="0">
                          <a:solidFill>
                            <a:srgbClr val="00B0F0"/>
                          </a:solidFill>
                          <a:latin typeface="Century Gothic" panose="020B0502020202020204" pitchFamily="34" charset="0"/>
                        </a:rPr>
                        <a:t> Morgen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nein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ich bin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ist</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sie</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du </a:t>
                      </a:r>
                      <a:r>
                        <a:rPr lang="en-GB" sz="2400" b="1" dirty="0" err="1">
                          <a:solidFill>
                            <a:srgbClr val="92D050"/>
                          </a:solidFill>
                          <a:latin typeface="Century Gothic" panose="020B0502020202020204" pitchFamily="34" charset="0"/>
                        </a:rPr>
                        <a:t>bist</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dirty="0"/>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und</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England</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Wo?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Schweiz</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wunderbar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3152755"/>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1446775"/>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5158314"/>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11161" y="5823204"/>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847974"/>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2140836"/>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257050" y="5922965"/>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Where?</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693811" y="5926447"/>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Switzerland</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645659" y="592296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wonderful</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257050" y="5037952"/>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and</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653397" y="507072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it</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674848" y="5078200"/>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England</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257050" y="4186810"/>
            <a:ext cx="1899579"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she </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653396" y="4181205"/>
            <a:ext cx="1899579"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you are</a:t>
            </a:r>
            <a:endParaRPr lang="en-GB" sz="2400" kern="0" dirty="0">
              <a:solidFill>
                <a:srgbClr val="002060"/>
              </a:solidFill>
              <a:latin typeface="Century Gothic" panose="020B0502020202020204" pitchFamily="34" charset="0"/>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657009" y="4233115"/>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he</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257049" y="3339612"/>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ich bin</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693810" y="3325487"/>
            <a:ext cx="227683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be, being</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657009" y="3327097"/>
            <a:ext cx="24890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is</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289148" y="248697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hello</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1" y="2461181"/>
            <a:ext cx="263564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Good morning</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670787" y="2473517"/>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no</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313277" y="162388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0" y="1627871"/>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there</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645659" y="1621694"/>
            <a:ext cx="287348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here</a:t>
            </a:r>
          </a:p>
        </p:txBody>
      </p:sp>
    </p:spTree>
    <p:extLst>
      <p:ext uri="{BB962C8B-B14F-4D97-AF65-F5344CB8AC3E}">
        <p14:creationId xmlns:p14="http://schemas.microsoft.com/office/powerpoint/2010/main" val="14559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501691922"/>
              </p:ext>
            </p:extLst>
          </p:nvPr>
        </p:nvGraphicFramePr>
        <p:xfrm>
          <a:off x="564640" y="1133095"/>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yes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hello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Good morning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no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I am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be, being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you are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is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she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Switzerland</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wonderful</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and</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it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Where?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England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3179258"/>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1473278"/>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5184817"/>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42848" y="5809690"/>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874477"/>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2167339"/>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313280" y="5824754"/>
            <a:ext cx="1899579"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es</a:t>
            </a:r>
            <a:endParaRPr lang="en-GB" sz="2400" kern="0" dirty="0">
              <a:solidFill>
                <a:srgbClr val="002060"/>
              </a:solidFill>
              <a:latin typeface="Century Gothic" panose="020B0502020202020204" pitchFamily="34" charset="0"/>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653399" y="5824754"/>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Wo?</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662842" y="582475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England</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246060" y="4981323"/>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Schweiz</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653398" y="498132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wunderbar</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671172" y="4981323"/>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und</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281957" y="4099492"/>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du </a:t>
            </a:r>
            <a:r>
              <a:rPr lang="en-GB" sz="2400" kern="0" dirty="0" err="1">
                <a:solidFill>
                  <a:srgbClr val="002060"/>
                </a:solidFill>
                <a:latin typeface="Century Gothic" panose="020B0502020202020204" pitchFamily="34" charset="0"/>
                <a:cs typeface="Arial"/>
                <a:sym typeface="Arial"/>
              </a:rPr>
              <a:t>bist</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695313" y="4114957"/>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ist</a:t>
            </a:r>
            <a:endParaRPr lang="en-GB" sz="2400" kern="0" dirty="0">
              <a:solidFill>
                <a:srgbClr val="002060"/>
              </a:solidFill>
              <a:latin typeface="Century Gothic" panose="020B0502020202020204" pitchFamily="34" charset="0"/>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659412" y="4112820"/>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sie</a:t>
            </a:r>
            <a:endParaRPr lang="en-GB" sz="2400" kern="0" dirty="0">
              <a:solidFill>
                <a:srgbClr val="002060"/>
              </a:solidFill>
              <a:latin typeface="Century Gothic" panose="020B0502020202020204" pitchFamily="34" charset="0"/>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46060" y="324710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er</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653397" y="322010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ich bin</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657009" y="3257773"/>
            <a:ext cx="24890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sein</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313279" y="2381494"/>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hier</a:t>
            </a:r>
            <a:endParaRPr lang="en-GB" sz="2400" kern="0" dirty="0">
              <a:solidFill>
                <a:srgbClr val="002060"/>
              </a:solidFill>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3" y="2368670"/>
            <a:ext cx="2653188"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Guten</a:t>
            </a:r>
            <a:r>
              <a:rPr lang="en-GB" sz="2400" kern="0" dirty="0">
                <a:solidFill>
                  <a:srgbClr val="002060"/>
                </a:solidFill>
                <a:latin typeface="Century Gothic" panose="020B0502020202020204" pitchFamily="34" charset="0"/>
                <a:cs typeface="Arial"/>
                <a:sym typeface="Arial"/>
              </a:rPr>
              <a:t> Morgen</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666976" y="2381494"/>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nein</a:t>
            </a:r>
            <a:endParaRPr lang="en-GB" sz="2400" kern="0" dirty="0">
              <a:solidFill>
                <a:srgbClr val="002060"/>
              </a:solidFill>
              <a:latin typeface="Century Gothic" panose="020B0502020202020204" pitchFamily="34" charset="0"/>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313278" y="1530352"/>
            <a:ext cx="1899579"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da</a:t>
            </a:r>
            <a:endParaRPr lang="en-GB" sz="2400" kern="0" dirty="0">
              <a:solidFill>
                <a:srgbClr val="002060"/>
              </a:solidFill>
              <a:latin typeface="Century Gothic" panose="020B0502020202020204" pitchFamily="34" charset="0"/>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545713"/>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ja</a:t>
            </a:r>
            <a:endParaRPr lang="en-GB" sz="2400" kern="0" dirty="0">
              <a:solidFill>
                <a:srgbClr val="002060"/>
              </a:solidFill>
              <a:latin typeface="Century Gothic" panose="020B0502020202020204" pitchFamily="34" charset="0"/>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7674848" y="1518383"/>
            <a:ext cx="287348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Hallo</a:t>
            </a:r>
          </a:p>
        </p:txBody>
      </p:sp>
    </p:spTree>
    <p:extLst>
      <p:ext uri="{BB962C8B-B14F-4D97-AF65-F5344CB8AC3E}">
        <p14:creationId xmlns:p14="http://schemas.microsoft.com/office/powerpoint/2010/main" val="180971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a:extLst>
              <a:ext uri="{FF2B5EF4-FFF2-40B4-BE49-F238E27FC236}">
                <a16:creationId xmlns:a16="http://schemas.microsoft.com/office/drawing/2014/main" id="{7AEA9783-5FAF-4A73-9C1C-3283B12CA41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77F2140E-EB89-8FF0-8D1A-65C5245044AA}"/>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17910107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106192451"/>
              </p:ext>
            </p:extLst>
          </p:nvPr>
        </p:nvGraphicFramePr>
        <p:xfrm>
          <a:off x="547097" y="1192894"/>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hier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Hallo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Guten</a:t>
                      </a:r>
                      <a:r>
                        <a:rPr lang="en-GB" sz="2400" b="1" dirty="0">
                          <a:solidFill>
                            <a:srgbClr val="002060"/>
                          </a:solidFill>
                          <a:latin typeface="Century Gothic" panose="020B0502020202020204" pitchFamily="34" charset="0"/>
                        </a:rPr>
                        <a:t> Morgen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nein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ich bin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ist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du </a:t>
                      </a:r>
                      <a:r>
                        <a:rPr lang="en-GB" sz="2400" b="1" dirty="0" err="1">
                          <a:solidFill>
                            <a:srgbClr val="002060"/>
                          </a:solidFill>
                          <a:latin typeface="Century Gothic" panose="020B0502020202020204" pitchFamily="34" charset="0"/>
                        </a:rPr>
                        <a:t>bist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dirty="0"/>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und</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England</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Schweiz</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wunderbar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3152755"/>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1446775"/>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5158314"/>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11161" y="582320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84797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214083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4149392849"/>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1703</Words>
  <Application>Microsoft Office PowerPoint</Application>
  <PresentationFormat>Widescreen</PresentationFormat>
  <Paragraphs>369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Century gothic</vt:lpstr>
      <vt:lpstr>Modern Love</vt:lpstr>
      <vt:lpstr>1_Office Theme</vt:lpstr>
      <vt:lpstr>Describing me and others </vt:lpstr>
      <vt:lpstr>Follow up 1: Sag die Wörter.</vt:lpstr>
      <vt:lpstr>Follow up 2</vt:lpstr>
      <vt:lpstr>Follow up 3</vt:lpstr>
      <vt:lpstr>Follow up 4</vt:lpstr>
      <vt:lpstr>Follow up 5: </vt:lpstr>
      <vt:lpstr>Follow up 5: </vt:lpstr>
      <vt:lpstr>PowerPoint Presentation</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48</cp:revision>
  <dcterms:created xsi:type="dcterms:W3CDTF">2021-06-12T06:20:35Z</dcterms:created>
  <dcterms:modified xsi:type="dcterms:W3CDTF">2023-07-14T15:25:08Z</dcterms:modified>
</cp:coreProperties>
</file>