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937" r:id="rId4"/>
    <p:sldId id="381" r:id="rId5"/>
    <p:sldId id="382" r:id="rId6"/>
    <p:sldId id="383" r:id="rId7"/>
    <p:sldId id="384" r:id="rId8"/>
    <p:sldId id="387" r:id="rId9"/>
    <p:sldId id="390" r:id="rId10"/>
    <p:sldId id="936" r:id="rId11"/>
    <p:sldId id="391" r:id="rId12"/>
    <p:sldId id="3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19"/>
    <a:srgbClr val="3B3838"/>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4FA51-55AB-456B-BEF9-0C805BB1C9F7}" v="6" dt="2023-07-14T16:01:25.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3" autoAdjust="0"/>
    <p:restoredTop sz="61989" autoAdjust="0"/>
  </p:normalViewPr>
  <p:slideViewPr>
    <p:cSldViewPr snapToGrid="0">
      <p:cViewPr varScale="1">
        <p:scale>
          <a:sx n="63" d="100"/>
          <a:sy n="63" d="100"/>
        </p:scale>
        <p:origin x="872"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14/07/2023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a:t>
            </a:r>
          </a:p>
          <a:p>
            <a:pPr marL="216000" indent="-216000">
              <a:lnSpc>
                <a:spcPct val="100000"/>
              </a:lnSpc>
            </a:pPr>
            <a:r>
              <a:rPr lang="en-GB" sz="1800" b="0" strike="noStrike" spc="-1" dirty="0">
                <a:solidFill>
                  <a:srgbClr val="000000"/>
                </a:solidFill>
                <a:latin typeface="Calibri"/>
                <a:ea typeface="Calibri"/>
              </a:rPr>
              <a:t>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en-GB" sz="1800" b="1" i="0" strike="noStrike" spc="-1" dirty="0">
                <a:solidFill>
                  <a:srgbClr val="002060"/>
                </a:solidFill>
                <a:latin typeface="Century Gothic"/>
                <a:ea typeface="Century Gothic"/>
              </a:rPr>
              <a:t>[</a:t>
            </a:r>
            <a:r>
              <a:rPr lang="en-GB" sz="1800" b="1" i="0" strike="noStrike" spc="-1" dirty="0" err="1">
                <a:solidFill>
                  <a:srgbClr val="002060"/>
                </a:solidFill>
                <a:latin typeface="Century Gothic"/>
                <a:ea typeface="Century Gothic"/>
              </a:rPr>
              <a:t>ei</a:t>
            </a:r>
            <a:r>
              <a:rPr lang="en-GB" sz="1800" b="1" i="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frei </a:t>
            </a:r>
            <a:r>
              <a:rPr lang="de-DE" sz="1800" b="0" i="0" strike="noStrike" spc="-1" dirty="0">
                <a:solidFill>
                  <a:srgbClr val="002060"/>
                </a:solidFill>
                <a:latin typeface="Century Gothic"/>
                <a:ea typeface="Century Gothic"/>
              </a:rPr>
              <a:t>[318] </a:t>
            </a:r>
            <a:r>
              <a:rPr lang="de-DE" sz="1800" b="1" i="0" strike="noStrike" spc="-1" dirty="0">
                <a:solidFill>
                  <a:srgbClr val="002060"/>
                </a:solidFill>
                <a:latin typeface="Century Gothic"/>
                <a:ea typeface="Century Gothic"/>
              </a:rPr>
              <a:t>ein</a:t>
            </a:r>
            <a:r>
              <a:rPr lang="de-DE" sz="1800" b="0" i="0" strike="noStrike" spc="-1" dirty="0">
                <a:solidFill>
                  <a:srgbClr val="002060"/>
                </a:solidFill>
                <a:latin typeface="Century Gothic"/>
                <a:ea typeface="Century Gothic"/>
              </a:rPr>
              <a:t> [5] </a:t>
            </a:r>
            <a:r>
              <a:rPr lang="de-DE" sz="1800" b="1" i="0" strike="noStrike" spc="-1" dirty="0">
                <a:solidFill>
                  <a:srgbClr val="002060"/>
                </a:solidFill>
                <a:latin typeface="Century Gothic"/>
                <a:ea typeface="Century Gothic"/>
              </a:rPr>
              <a:t>klein </a:t>
            </a:r>
            <a:r>
              <a:rPr lang="de-DE" sz="1800" b="0" i="0" strike="noStrike" spc="-1" dirty="0">
                <a:solidFill>
                  <a:srgbClr val="002060"/>
                </a:solidFill>
                <a:latin typeface="Century Gothic"/>
                <a:ea typeface="Century Gothic"/>
              </a:rPr>
              <a:t>[114] </a:t>
            </a:r>
            <a:r>
              <a:rPr lang="de-DE" sz="1800" b="1" i="0" strike="noStrike" spc="-1" dirty="0">
                <a:solidFill>
                  <a:srgbClr val="002060"/>
                </a:solidFill>
                <a:latin typeface="Century Gothic"/>
                <a:ea typeface="Century Gothic"/>
              </a:rPr>
              <a:t>sein </a:t>
            </a:r>
            <a:r>
              <a:rPr lang="de-DE" sz="1800" b="0" i="0" strike="noStrike" spc="-1" dirty="0">
                <a:solidFill>
                  <a:srgbClr val="002060"/>
                </a:solidFill>
                <a:latin typeface="Century Gothic"/>
                <a:ea typeface="Century Gothic"/>
              </a:rPr>
              <a:t>[3] </a:t>
            </a:r>
            <a:r>
              <a:rPr lang="de-DE" sz="1800" b="1" i="0" strike="noStrike" spc="-1" dirty="0">
                <a:solidFill>
                  <a:srgbClr val="002060"/>
                </a:solidFill>
                <a:latin typeface="Century Gothic"/>
                <a:ea typeface="Century Gothic"/>
              </a:rPr>
              <a:t>allein </a:t>
            </a:r>
            <a:r>
              <a:rPr lang="de-DE" sz="1800" b="0" i="0" strike="noStrike" spc="-1" dirty="0">
                <a:solidFill>
                  <a:srgbClr val="002060"/>
                </a:solidFill>
                <a:latin typeface="Century Gothic"/>
                <a:ea typeface="Century Gothic"/>
              </a:rPr>
              <a:t>[258]</a:t>
            </a:r>
            <a:endParaRPr lang="en-GB" sz="1800" b="0" i="0" strike="noStrike" spc="-1" dirty="0">
              <a:solidFill>
                <a:srgbClr val="002060"/>
              </a:solidFill>
              <a:latin typeface="Century Gothic"/>
              <a:ea typeface="Century Gothic"/>
            </a:endParaRP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1" strike="noStrike" spc="-1" dirty="0">
                <a:solidFill>
                  <a:srgbClr val="002060"/>
                </a:solidFill>
                <a:latin typeface="Century Gothic"/>
                <a:ea typeface="Century Gothic"/>
              </a:rPr>
              <a:t> (new)</a:t>
            </a:r>
            <a:r>
              <a:rPr lang="it-IT" sz="1800" b="0" strike="noStrike" spc="-1" dirty="0">
                <a:solidFill>
                  <a:srgbClr val="002060"/>
                </a:solidFill>
                <a:latin typeface="Century Gothic"/>
                <a:ea typeface="Century Gothic"/>
              </a:rPr>
              <a:t>: </a:t>
            </a:r>
            <a:r>
              <a:rPr lang="de-DE" sz="1800" b="1" i="0" strike="noStrike" spc="-1" dirty="0">
                <a:solidFill>
                  <a:srgbClr val="002060"/>
                </a:solidFill>
                <a:highlight>
                  <a:srgbClr val="FFFF00"/>
                </a:highlight>
                <a:latin typeface="Century Gothic"/>
                <a:ea typeface="Century Gothic"/>
              </a:rPr>
              <a:t>Apfel</a:t>
            </a:r>
            <a:r>
              <a:rPr lang="de-DE" sz="1800" b="0" i="0" strike="noStrike" spc="-1" dirty="0">
                <a:solidFill>
                  <a:srgbClr val="002060"/>
                </a:solidFill>
                <a:highlight>
                  <a:srgbClr val="FFFF00"/>
                </a:highlight>
                <a:latin typeface="Century Gothic"/>
                <a:ea typeface="Century Gothic"/>
              </a:rPr>
              <a:t> [3490]  </a:t>
            </a:r>
            <a:r>
              <a:rPr lang="de-DE" sz="1800" b="1" i="0" strike="noStrike" spc="-1" dirty="0">
                <a:solidFill>
                  <a:srgbClr val="002060"/>
                </a:solidFill>
                <a:highlight>
                  <a:srgbClr val="FFFF00"/>
                </a:highlight>
                <a:latin typeface="Century Gothic"/>
                <a:ea typeface="Century Gothic"/>
              </a:rPr>
              <a:t>Ball</a:t>
            </a:r>
            <a:r>
              <a:rPr lang="de-DE" sz="1800" b="0" i="0" strike="noStrike" spc="-1" dirty="0">
                <a:solidFill>
                  <a:srgbClr val="002060"/>
                </a:solidFill>
                <a:highlight>
                  <a:srgbClr val="FFFF00"/>
                </a:highlight>
                <a:latin typeface="Century Gothic"/>
                <a:ea typeface="Century Gothic"/>
              </a:rPr>
              <a:t> [1783] </a:t>
            </a:r>
            <a:r>
              <a:rPr lang="de-DE" sz="1800" b="1" i="0" strike="noStrike" spc="-1" dirty="0">
                <a:solidFill>
                  <a:srgbClr val="002060"/>
                </a:solidFill>
                <a:highlight>
                  <a:srgbClr val="FFFF00"/>
                </a:highlight>
                <a:latin typeface="Century Gothic"/>
                <a:ea typeface="Century Gothic"/>
              </a:rPr>
              <a:t>Blatt</a:t>
            </a:r>
            <a:r>
              <a:rPr lang="de-DE" sz="1800" b="0" i="0" strike="noStrike" spc="-1" dirty="0">
                <a:solidFill>
                  <a:srgbClr val="002060"/>
                </a:solidFill>
                <a:highlight>
                  <a:srgbClr val="FFFF00"/>
                </a:highlight>
                <a:latin typeface="Century Gothic"/>
                <a:ea typeface="Century Gothic"/>
              </a:rPr>
              <a:t> [1270] </a:t>
            </a:r>
            <a:r>
              <a:rPr lang="de-DE" sz="1800" b="1" i="0" strike="noStrike" spc="-1" dirty="0">
                <a:solidFill>
                  <a:srgbClr val="002060"/>
                </a:solidFill>
                <a:highlight>
                  <a:srgbClr val="FFFF00"/>
                </a:highlight>
                <a:latin typeface="Century Gothic"/>
                <a:ea typeface="Century Gothic"/>
              </a:rPr>
              <a:t>Butterbrot</a:t>
            </a:r>
            <a:r>
              <a:rPr lang="de-DE" sz="1800" b="0" i="0" strike="noStrike" spc="-1" dirty="0">
                <a:solidFill>
                  <a:srgbClr val="002060"/>
                </a:solidFill>
                <a:highlight>
                  <a:srgbClr val="FFFF00"/>
                </a:highlight>
                <a:latin typeface="Century Gothic"/>
                <a:ea typeface="Century Gothic"/>
              </a:rPr>
              <a:t> [n/a] </a:t>
            </a:r>
            <a:r>
              <a:rPr lang="de-DE" sz="1800" b="1" i="0" strike="noStrike" spc="-1" dirty="0">
                <a:solidFill>
                  <a:srgbClr val="002060"/>
                </a:solidFill>
                <a:highlight>
                  <a:srgbClr val="FFFF00"/>
                </a:highlight>
                <a:latin typeface="Century Gothic"/>
                <a:ea typeface="Century Gothic"/>
              </a:rPr>
              <a:t>Jacke</a:t>
            </a:r>
            <a:r>
              <a:rPr lang="de-DE" sz="1800" b="0" i="0" strike="noStrike" spc="-1" dirty="0">
                <a:solidFill>
                  <a:srgbClr val="002060"/>
                </a:solidFill>
                <a:highlight>
                  <a:srgbClr val="FFFF00"/>
                </a:highlight>
                <a:latin typeface="Century Gothic"/>
                <a:ea typeface="Century Gothic"/>
              </a:rPr>
              <a:t> [3287]  </a:t>
            </a:r>
            <a:r>
              <a:rPr lang="de-DE" sz="1800" b="1" i="0" strike="noStrike" spc="-1" dirty="0">
                <a:solidFill>
                  <a:srgbClr val="002060"/>
                </a:solidFill>
                <a:highlight>
                  <a:srgbClr val="FFFF00"/>
                </a:highlight>
                <a:latin typeface="Century Gothic"/>
                <a:ea typeface="Century Gothic"/>
              </a:rPr>
              <a:t>Uhr</a:t>
            </a:r>
            <a:r>
              <a:rPr lang="de-DE" sz="1800" b="0" i="0" strike="noStrike" spc="-1" dirty="0">
                <a:solidFill>
                  <a:srgbClr val="002060"/>
                </a:solidFill>
                <a:highlight>
                  <a:srgbClr val="FFFF00"/>
                </a:highlight>
                <a:latin typeface="Century Gothic"/>
                <a:ea typeface="Century Gothic"/>
              </a:rPr>
              <a:t> [348] </a:t>
            </a:r>
            <a:r>
              <a:rPr lang="de-DE" sz="1800" b="1" i="0" strike="noStrike" spc="-1" dirty="0">
                <a:solidFill>
                  <a:srgbClr val="002060"/>
                </a:solidFill>
                <a:highlight>
                  <a:srgbClr val="FFFF00"/>
                </a:highlight>
                <a:latin typeface="Century Gothic"/>
                <a:ea typeface="Century Gothic"/>
              </a:rPr>
              <a:t>der, die, das </a:t>
            </a:r>
            <a:r>
              <a:rPr lang="de-DE" sz="1800" b="0" i="0" strike="noStrike" spc="-1" dirty="0">
                <a:solidFill>
                  <a:srgbClr val="002060"/>
                </a:solidFill>
                <a:highlight>
                  <a:srgbClr val="FFFF00"/>
                </a:highlight>
                <a:latin typeface="Century Gothic"/>
                <a:ea typeface="Century Gothic"/>
              </a:rPr>
              <a:t>[1] </a:t>
            </a:r>
          </a:p>
          <a:p>
            <a:pPr marL="216000" indent="-216000">
              <a:lnSpc>
                <a:spcPct val="100000"/>
              </a:lnSpc>
            </a:pPr>
            <a:r>
              <a:rPr lang="en-GB" sz="1600" b="1" dirty="0">
                <a:solidFill>
                  <a:sysClr val="windowText" lastClr="000000"/>
                </a:solidFill>
                <a:effectLst/>
                <a:latin typeface="+mn-lt"/>
                <a:ea typeface="+mn-ea"/>
                <a:cs typeface="+mn-cs"/>
              </a:rPr>
              <a:t>Revisit 1: </a:t>
            </a:r>
            <a:r>
              <a:rPr lang="de-DE" sz="1600" b="1" dirty="0">
                <a:solidFill>
                  <a:sysClr val="windowText" lastClr="000000"/>
                </a:solidFill>
                <a:effectLst/>
                <a:latin typeface="+mn-lt"/>
                <a:ea typeface="+mn-ea"/>
                <a:cs typeface="+mn-cs"/>
              </a:rPr>
              <a:t>ich</a:t>
            </a:r>
            <a:r>
              <a:rPr lang="de-DE" sz="1600" b="0" dirty="0">
                <a:solidFill>
                  <a:sysClr val="windowText" lastClr="000000"/>
                </a:solidFill>
                <a:effectLst/>
                <a:latin typeface="+mn-lt"/>
                <a:ea typeface="+mn-ea"/>
                <a:cs typeface="+mn-cs"/>
              </a:rPr>
              <a:t> [10] </a:t>
            </a:r>
            <a:r>
              <a:rPr lang="de-DE" sz="1600" b="1" dirty="0">
                <a:solidFill>
                  <a:sysClr val="windowText" lastClr="000000"/>
                </a:solidFill>
                <a:effectLst/>
                <a:latin typeface="+mn-lt"/>
                <a:ea typeface="+mn-ea"/>
                <a:cs typeface="+mn-cs"/>
              </a:rPr>
              <a:t>er </a:t>
            </a:r>
            <a:r>
              <a:rPr lang="de-DE" sz="1600" b="0" dirty="0">
                <a:solidFill>
                  <a:sysClr val="windowText" lastClr="000000"/>
                </a:solidFill>
                <a:effectLst/>
                <a:latin typeface="+mn-lt"/>
                <a:ea typeface="+mn-ea"/>
                <a:cs typeface="+mn-cs"/>
              </a:rPr>
              <a:t>[15] </a:t>
            </a:r>
            <a:r>
              <a:rPr lang="de-DE" sz="1600" b="1" dirty="0">
                <a:solidFill>
                  <a:sysClr val="windowText" lastClr="000000"/>
                </a:solidFill>
                <a:effectLst/>
                <a:latin typeface="+mn-lt"/>
                <a:ea typeface="+mn-ea"/>
                <a:cs typeface="+mn-cs"/>
              </a:rPr>
              <a:t>sie </a:t>
            </a:r>
            <a:r>
              <a:rPr lang="de-DE" sz="1600" b="0" dirty="0">
                <a:solidFill>
                  <a:sysClr val="windowText" lastClr="000000"/>
                </a:solidFill>
                <a:effectLst/>
                <a:latin typeface="+mn-lt"/>
                <a:ea typeface="+mn-ea"/>
                <a:cs typeface="+mn-cs"/>
              </a:rPr>
              <a:t>[7] </a:t>
            </a:r>
            <a:r>
              <a:rPr lang="de-DE" sz="1600" b="1" dirty="0">
                <a:solidFill>
                  <a:sysClr val="windowText" lastClr="000000"/>
                </a:solidFill>
                <a:effectLst/>
                <a:latin typeface="+mn-lt"/>
                <a:ea typeface="+mn-ea"/>
                <a:cs typeface="+mn-cs"/>
              </a:rPr>
              <a:t>sein, bin, ist</a:t>
            </a:r>
            <a:r>
              <a:rPr lang="de-DE" sz="1600" b="0" dirty="0">
                <a:solidFill>
                  <a:sysClr val="windowText" lastClr="000000"/>
                </a:solidFill>
                <a:effectLst/>
                <a:latin typeface="+mn-lt"/>
                <a:ea typeface="+mn-ea"/>
                <a:cs typeface="+mn-cs"/>
              </a:rPr>
              <a:t> [4] </a:t>
            </a:r>
            <a:r>
              <a:rPr lang="de-DE" sz="1600" b="1" dirty="0">
                <a:solidFill>
                  <a:sysClr val="windowText" lastClr="000000"/>
                </a:solidFill>
                <a:effectLst/>
                <a:latin typeface="+mn-lt"/>
                <a:ea typeface="+mn-ea"/>
                <a:cs typeface="+mn-cs"/>
              </a:rPr>
              <a:t>da </a:t>
            </a:r>
            <a:r>
              <a:rPr lang="de-DE" sz="1600" b="0" dirty="0">
                <a:solidFill>
                  <a:sysClr val="windowText" lastClr="000000"/>
                </a:solidFill>
                <a:effectLst/>
                <a:latin typeface="+mn-lt"/>
                <a:ea typeface="+mn-ea"/>
                <a:cs typeface="+mn-cs"/>
              </a:rPr>
              <a:t>[239] </a:t>
            </a:r>
            <a:r>
              <a:rPr lang="de-DE" sz="1600" b="1" dirty="0">
                <a:solidFill>
                  <a:sysClr val="windowText" lastClr="000000"/>
                </a:solidFill>
                <a:effectLst/>
                <a:latin typeface="+mn-lt"/>
                <a:ea typeface="+mn-ea"/>
                <a:cs typeface="+mn-cs"/>
              </a:rPr>
              <a:t>hier </a:t>
            </a:r>
            <a:r>
              <a:rPr lang="de-DE" sz="1600" b="0" dirty="0">
                <a:solidFill>
                  <a:sysClr val="windowText" lastClr="000000"/>
                </a:solidFill>
                <a:effectLst/>
                <a:latin typeface="+mn-lt"/>
                <a:ea typeface="+mn-ea"/>
                <a:cs typeface="+mn-cs"/>
              </a:rPr>
              <a:t>[68]  </a:t>
            </a:r>
            <a:r>
              <a:rPr lang="de-DE" sz="1600" b="1" dirty="0">
                <a:solidFill>
                  <a:sysClr val="windowText" lastClr="000000"/>
                </a:solidFill>
                <a:effectLst/>
                <a:latin typeface="+mn-lt"/>
                <a:ea typeface="+mn-ea"/>
                <a:cs typeface="+mn-cs"/>
              </a:rPr>
              <a:t>Guten Morgen </a:t>
            </a:r>
            <a:r>
              <a:rPr lang="de-DE" sz="1600" b="0" dirty="0">
                <a:solidFill>
                  <a:sysClr val="windowText" lastClr="000000"/>
                </a:solidFill>
                <a:effectLst/>
                <a:latin typeface="+mn-lt"/>
                <a:ea typeface="+mn-ea"/>
                <a:cs typeface="+mn-cs"/>
              </a:rPr>
              <a:t>[n/a] </a:t>
            </a:r>
            <a:r>
              <a:rPr lang="de-DE" sz="1600" b="1" dirty="0">
                <a:solidFill>
                  <a:sysClr val="windowText" lastClr="000000"/>
                </a:solidFill>
                <a:effectLst/>
                <a:latin typeface="+mn-lt"/>
                <a:ea typeface="+mn-ea"/>
                <a:cs typeface="+mn-cs"/>
              </a:rPr>
              <a:t>Hallo </a:t>
            </a:r>
            <a:r>
              <a:rPr lang="de-DE" sz="1600" b="0" dirty="0">
                <a:solidFill>
                  <a:sysClr val="windowText" lastClr="000000"/>
                </a:solidFill>
                <a:effectLst/>
                <a:latin typeface="+mn-lt"/>
                <a:ea typeface="+mn-ea"/>
                <a:cs typeface="+mn-cs"/>
              </a:rPr>
              <a:t>[1077] </a:t>
            </a:r>
            <a:r>
              <a:rPr lang="de-DE" sz="1600" b="1" dirty="0">
                <a:solidFill>
                  <a:sysClr val="windowText" lastClr="000000"/>
                </a:solidFill>
                <a:effectLst/>
                <a:latin typeface="+mn-lt"/>
                <a:ea typeface="+mn-ea"/>
                <a:cs typeface="+mn-cs"/>
              </a:rPr>
              <a:t>ja </a:t>
            </a:r>
            <a:r>
              <a:rPr lang="de-DE" sz="1600" b="0" dirty="0">
                <a:solidFill>
                  <a:sysClr val="windowText" lastClr="000000"/>
                </a:solidFill>
                <a:effectLst/>
                <a:latin typeface="+mn-lt"/>
                <a:ea typeface="+mn-ea"/>
                <a:cs typeface="+mn-cs"/>
              </a:rPr>
              <a:t>[45] </a:t>
            </a:r>
            <a:r>
              <a:rPr lang="de-DE" sz="1600" b="1" dirty="0">
                <a:solidFill>
                  <a:sysClr val="windowText" lastClr="000000"/>
                </a:solidFill>
                <a:effectLst/>
                <a:latin typeface="+mn-lt"/>
                <a:ea typeface="+mn-ea"/>
                <a:cs typeface="+mn-cs"/>
              </a:rPr>
              <a:t>nein </a:t>
            </a:r>
            <a:r>
              <a:rPr lang="de-DE" sz="1600" b="0" dirty="0">
                <a:solidFill>
                  <a:sysClr val="windowText" lastClr="000000"/>
                </a:solidFill>
                <a:effectLst/>
                <a:latin typeface="+mn-lt"/>
                <a:ea typeface="+mn-ea"/>
                <a:cs typeface="+mn-cs"/>
              </a:rPr>
              <a:t>[148]</a:t>
            </a:r>
            <a:endParaRPr lang="en-GB" sz="1600" b="0" dirty="0">
              <a:solidFill>
                <a:sysClr val="windowText" lastClr="000000"/>
              </a:solidFill>
              <a:effectLst/>
              <a:latin typeface="+mn-lt"/>
              <a:ea typeface="+mn-ea"/>
              <a:cs typeface="+mn-cs"/>
            </a:endParaRPr>
          </a:p>
          <a:p>
            <a:endParaRPr lang="en-GB" sz="1600" dirty="0">
              <a:solidFill>
                <a:sysClr val="windowText" lastClr="000000"/>
              </a:solidFill>
              <a:effectLst/>
              <a:latin typeface="+mn-lt"/>
              <a:ea typeface="+mn-ea"/>
              <a:cs typeface="+mn-cs"/>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4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41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transcribing the missing vowels in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listen to each word.</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Listen and write the missing letter(s).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t>Click to reveal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a:p>
            <a:pPr marL="0" marR="0" lvl="0" indent="-21600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Vocabulary</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wohnen</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[560]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kein</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 [46]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Oma</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[2175]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eins</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[774]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Norden</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[1516] </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Sommer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[771]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Bein</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[884]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Stoff</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[758] </a:t>
            </a:r>
            <a:r>
              <a:rPr kumimoji="0" lang="it-IT" sz="1800" b="1" i="0" u="none" strike="noStrike" kern="1200" cap="none" spc="-1" normalizeH="0" baseline="0" noProof="0" dirty="0" err="1">
                <a:ln>
                  <a:noFill/>
                </a:ln>
                <a:solidFill>
                  <a:srgbClr val="002060"/>
                </a:solidFill>
                <a:effectLst/>
                <a:uLnTx/>
                <a:uFillTx/>
                <a:latin typeface="Century Gothic"/>
                <a:ea typeface="Century Gothic"/>
                <a:cs typeface="+mn-cs"/>
              </a:rPr>
              <a:t>Eis</a:t>
            </a:r>
            <a:r>
              <a:rPr kumimoji="0" lang="it-IT" sz="18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it-IT" sz="1800" b="0" i="0" u="none" strike="noStrike" kern="1200" cap="none" spc="-1" normalizeH="0" baseline="0" noProof="0" dirty="0">
                <a:ln>
                  <a:noFill/>
                </a:ln>
                <a:solidFill>
                  <a:srgbClr val="002060"/>
                </a:solidFill>
                <a:effectLst/>
                <a:uLnTx/>
                <a:uFillTx/>
                <a:latin typeface="Century Gothic"/>
                <a:ea typeface="Century Gothic"/>
                <a:cs typeface="+mn-cs"/>
              </a:rPr>
              <a:t>[1874]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6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1200"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sz="1200"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30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3 minutes</a:t>
            </a:r>
          </a:p>
          <a:p>
            <a:br>
              <a:rPr lang="en-GB" b="1" dirty="0"/>
            </a:br>
            <a:r>
              <a:rPr lang="en-GB" b="1" dirty="0"/>
              <a:t>Aim: </a:t>
            </a:r>
            <a:r>
              <a:rPr lang="en-GB" b="0" dirty="0"/>
              <a:t>to practise the new vocabulary further and to establish the knowledge of gender for the six nouns learnt this week.</a:t>
            </a:r>
            <a:br>
              <a:rPr lang="en-GB" b="0" dirty="0"/>
            </a:br>
            <a:br>
              <a:rPr lang="en-GB" dirty="0"/>
            </a:br>
            <a:r>
              <a:rPr lang="en-GB" b="1" dirty="0"/>
              <a:t>Procedure:</a:t>
            </a:r>
            <a:br>
              <a:rPr lang="en-GB" dirty="0"/>
            </a:br>
            <a:r>
              <a:rPr lang="en-GB" dirty="0"/>
              <a:t>1. Read the teacher instruction for the activity in German.  Elicit the meaning from pupils or tell them what it means.  They do not know all the words yet but they do know (was and </a:t>
            </a:r>
            <a:r>
              <a:rPr lang="en-GB" dirty="0" err="1"/>
              <a:t>ist</a:t>
            </a:r>
            <a:r>
              <a:rPr lang="en-GB" dirty="0"/>
              <a:t>)</a:t>
            </a:r>
          </a:p>
          <a:p>
            <a:r>
              <a:rPr lang="en-GB" dirty="0"/>
              <a:t>2. Bring up gapped version of the word.  Allow pupils to recall the word and its article.</a:t>
            </a:r>
            <a:br>
              <a:rPr lang="en-GB" dirty="0"/>
            </a:br>
            <a:r>
              <a:rPr lang="en-GB" dirty="0"/>
              <a:t>3. Reveal the full version of the word.  Repeat for other nouns.</a:t>
            </a:r>
            <a:br>
              <a:rPr lang="en-GB" dirty="0"/>
            </a:br>
            <a:r>
              <a:rPr lang="en-GB" dirty="0"/>
              <a:t>4. Bring up the pictures and ask pupils to say the nouns and their articles.</a:t>
            </a:r>
            <a:endParaRPr lang="en-US" b="0" baseline="0" dirty="0"/>
          </a:p>
          <a:p>
            <a:r>
              <a:rPr lang="en-GB" dirty="0"/>
              <a:t>5. Ask pupils which is their favourite German word so far, and to think about why.  Is it the sound, the meaning, the fact it is easy (or difficult) to remember?</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6715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Timing:  </a:t>
            </a:r>
            <a:r>
              <a:rPr lang="en-US" b="0" dirty="0"/>
              <a:t>5 minutes (two slides)</a:t>
            </a:r>
            <a:endParaRPr lang="en-US" dirty="0"/>
          </a:p>
          <a:p>
            <a:pPr marL="0" lvl="0" indent="0" algn="l" rtl="0">
              <a:spcBef>
                <a:spcPts val="0"/>
              </a:spcBef>
              <a:spcAft>
                <a:spcPts val="0"/>
              </a:spcAft>
              <a:buNone/>
            </a:pPr>
            <a:br>
              <a:rPr lang="en-US" b="0" dirty="0"/>
            </a:br>
            <a:r>
              <a:rPr lang="en-US" b="1" dirty="0"/>
              <a:t>Aim: </a:t>
            </a:r>
            <a:r>
              <a:rPr lang="en-US" b="0" dirty="0"/>
              <a:t>to revise gender and word knowledge.  </a:t>
            </a:r>
            <a:br>
              <a:rPr lang="en-US" b="0" dirty="0"/>
            </a:br>
            <a:br>
              <a:rPr lang="en-US" b="0" dirty="0"/>
            </a:br>
            <a:r>
              <a:rPr lang="en-US" b="1" dirty="0"/>
              <a:t>Procedure:</a:t>
            </a:r>
            <a:br>
              <a:rPr lang="en-US" b="0" dirty="0"/>
            </a:br>
            <a:r>
              <a:rPr lang="en-US" b="1" dirty="0"/>
              <a:t>1. </a:t>
            </a:r>
            <a:r>
              <a:rPr lang="en-US" b="0" dirty="0"/>
              <a:t>The six</a:t>
            </a:r>
            <a:r>
              <a:rPr lang="en-US" b="1" dirty="0"/>
              <a:t> </a:t>
            </a:r>
            <a:r>
              <a:rPr lang="en-US" b="0" dirty="0"/>
              <a:t>nouns appear as pictures with word (without article) on separate mouse clicks.  Say the word (chorally) with its definite article. </a:t>
            </a:r>
            <a:br>
              <a:rPr lang="en-US" b="0" dirty="0"/>
            </a:br>
            <a:r>
              <a:rPr lang="en-US" b="1" dirty="0"/>
              <a:t>2. </a:t>
            </a:r>
            <a:r>
              <a:rPr lang="en-US" b="0" dirty="0"/>
              <a:t>On second click, the noun moves into the ‘appropriately gendered’ mouth.</a:t>
            </a:r>
            <a:br>
              <a:rPr lang="en-US" b="0" dirty="0"/>
            </a:br>
            <a:br>
              <a:rPr lang="en-GB" b="0"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3059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Procedure:</a:t>
            </a:r>
            <a:br>
              <a:rPr lang="en-US" b="0" dirty="0"/>
            </a:br>
            <a:r>
              <a:rPr lang="en-US" b="0" dirty="0"/>
              <a:t>1. This time, only the images for the six nous appear on separate mouse clicks.  Say the word (chorally) with its definite article. </a:t>
            </a:r>
            <a:br>
              <a:rPr lang="en-US" b="0" dirty="0"/>
            </a:br>
            <a:r>
              <a:rPr lang="en-US" b="0" dirty="0"/>
              <a:t>2. On second click, the noun moves into the ‘appropriately gendered’ mouth.</a:t>
            </a:r>
            <a:br>
              <a:rPr lang="en-US" b="0" dirty="0"/>
            </a:br>
            <a:br>
              <a:rPr lang="en-GB" b="0" dirty="0"/>
            </a:b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578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5 minutes </a:t>
            </a:r>
          </a:p>
          <a:p>
            <a:endParaRPr lang="en-GB" b="1" dirty="0"/>
          </a:p>
          <a:p>
            <a:r>
              <a:rPr lang="en-GB" b="1" dirty="0"/>
              <a:t>Aim: </a:t>
            </a:r>
            <a:r>
              <a:rPr lang="en-GB" b="0" dirty="0"/>
              <a:t>to practise gender knowledge and written recall of the new vocabulary.</a:t>
            </a:r>
          </a:p>
          <a:p>
            <a:endParaRPr lang="en-GB" b="0" dirty="0"/>
          </a:p>
          <a:p>
            <a:r>
              <a:rPr lang="en-GB" b="1" dirty="0"/>
              <a:t>Procedure:</a:t>
            </a:r>
            <a:br>
              <a:rPr lang="en-GB" dirty="0"/>
            </a:br>
            <a:r>
              <a:rPr lang="en-US" dirty="0"/>
              <a:t>1.</a:t>
            </a:r>
            <a:r>
              <a:rPr lang="en-US" baseline="0" dirty="0"/>
              <a:t> Explain the task. Ronja is also packing for the school trip and writes a list of things she is bringing.</a:t>
            </a:r>
          </a:p>
          <a:p>
            <a:r>
              <a:rPr lang="en-GB" baseline="0" dirty="0"/>
              <a:t>2. Pupils write 1-6 in their books (or on whiteboards).</a:t>
            </a:r>
            <a:br>
              <a:rPr lang="en-GB" baseline="0" dirty="0"/>
            </a:br>
            <a:r>
              <a:rPr lang="en-GB" baseline="0" dirty="0"/>
              <a:t>2. Identify which item Ronja is bringing based on the definite article.  Write A or B. Click to reveal answers.</a:t>
            </a:r>
            <a:br>
              <a:rPr lang="en-GB" baseline="0" dirty="0"/>
            </a:br>
            <a:r>
              <a:rPr lang="en-GB" baseline="0" dirty="0"/>
              <a:t>3. If pupils can, they also try to write the full missing word in German. Click to reveal Ronja’s list.</a:t>
            </a:r>
            <a:br>
              <a:rPr lang="en-GB" baseline="0" dirty="0"/>
            </a:br>
            <a:br>
              <a:rPr lang="en-GB" baseline="0" dirty="0"/>
            </a:br>
            <a:r>
              <a:rPr lang="en-GB" b="1" baseline="0" dirty="0"/>
              <a:t>Note: </a:t>
            </a:r>
            <a:r>
              <a:rPr lang="en-GB" baseline="0" dirty="0"/>
              <a:t>Reassure pupils that they are not expected to know these spellings 100% yet, but that trying to write them from memory, trying to remember, is a key part of learning.</a:t>
            </a: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0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91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audio" Target="../media/audio1.wav"/><Relationship Id="rId21" Type="http://schemas.openxmlformats.org/officeDocument/2006/relationships/image" Target="../media/image16.pn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audio" Target="../media/audio8.wav"/><Relationship Id="rId19"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 Id="rId22"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23.png"/><Relationship Id="rId12"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audio" Target="../media/audio1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rot</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3B3838"/>
                </a:solidFill>
                <a:latin typeface="Century Gothic"/>
                <a:ea typeface="Century Gothic"/>
                <a:cs typeface="Century Gothic"/>
                <a:sym typeface="Century Gothic"/>
              </a:rPr>
              <a:t>Describing me and others</a:t>
            </a:r>
            <a:br>
              <a:rPr lang="en-GB" sz="3600" dirty="0">
                <a:solidFill>
                  <a:srgbClr val="3B3838"/>
                </a:solidFill>
                <a:latin typeface="Arial"/>
                <a:cs typeface="Arial"/>
                <a:sym typeface="Arial"/>
              </a:rPr>
            </a:br>
            <a:endParaRPr lang="en-GB" sz="36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pic>
        <p:nvPicPr>
          <p:cNvPr id="3" name="Picture 2" descr="A group of children standing together&#10;&#10;Description automatically generated with medium confidence">
            <a:extLst>
              <a:ext uri="{FF2B5EF4-FFF2-40B4-BE49-F238E27FC236}">
                <a16:creationId xmlns:a16="http://schemas.microsoft.com/office/drawing/2014/main" id="{75A2A1B8-72D5-C67E-D521-4F16292A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10" y="1619401"/>
            <a:ext cx="3837103" cy="3691390"/>
          </a:xfrm>
          <a:prstGeom prst="rect">
            <a:avLst/>
          </a:prstGeom>
        </p:spPr>
      </p:pic>
      <p:pic>
        <p:nvPicPr>
          <p:cNvPr id="4" name="Picture 2" descr="Free Backpack Bag vector and picture">
            <a:extLst>
              <a:ext uri="{FF2B5EF4-FFF2-40B4-BE49-F238E27FC236}">
                <a16:creationId xmlns:a16="http://schemas.microsoft.com/office/drawing/2014/main" id="{82B5AD0E-0BA7-1AAB-E536-6EFA300FF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563" y="4394342"/>
            <a:ext cx="803696" cy="9164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Bag School vector and picture">
            <a:extLst>
              <a:ext uri="{FF2B5EF4-FFF2-40B4-BE49-F238E27FC236}">
                <a16:creationId xmlns:a16="http://schemas.microsoft.com/office/drawing/2014/main" id="{20732345-9D9D-1A16-3751-42A8C6A50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799" y="4501946"/>
            <a:ext cx="771201" cy="701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Backpack Grab Bag vector and picture">
            <a:extLst>
              <a:ext uri="{FF2B5EF4-FFF2-40B4-BE49-F238E27FC236}">
                <a16:creationId xmlns:a16="http://schemas.microsoft.com/office/drawing/2014/main" id="{DEA10E44-073E-A082-7C24-0650EF4EE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888" y="4343915"/>
            <a:ext cx="771201" cy="966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Backpack Rucksack vector and picture">
            <a:extLst>
              <a:ext uri="{FF2B5EF4-FFF2-40B4-BE49-F238E27FC236}">
                <a16:creationId xmlns:a16="http://schemas.microsoft.com/office/drawing/2014/main" id="{60863B3E-5E0D-4056-F56E-D03E994F41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840" y="4501946"/>
            <a:ext cx="657271" cy="786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ree Bag Backpack vector and picture">
            <a:extLst>
              <a:ext uri="{FF2B5EF4-FFF2-40B4-BE49-F238E27FC236}">
                <a16:creationId xmlns:a16="http://schemas.microsoft.com/office/drawing/2014/main" id="{3B2D0FC4-E3F7-951C-EFCC-F0532CBB9A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9349" y="4255078"/>
            <a:ext cx="771201" cy="1194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996797410"/>
              </p:ext>
            </p:extLst>
          </p:nvPr>
        </p:nvGraphicFramePr>
        <p:xfrm>
          <a:off x="635247" y="636007"/>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Guten</a:t>
                      </a:r>
                      <a:r>
                        <a:rPr lang="en-GB" sz="2400" b="1" dirty="0">
                          <a:solidFill>
                            <a:srgbClr val="002060"/>
                          </a:solidFill>
                          <a:latin typeface="Century Gothic" panose="020B0502020202020204" pitchFamily="34" charset="0"/>
                        </a:rPr>
                        <a:t> 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a:t>
                      </a:r>
                      <a:r>
                        <a:rPr lang="en-GB" sz="2400" b="1" dirty="0">
                          <a:solidFill>
                            <a:srgbClr val="002060"/>
                          </a:solidFill>
                          <a:latin typeface="Century Gothic" panose="020B0502020202020204" pitchFamily="34" charset="0"/>
                        </a:rPr>
                        <a:t>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hier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ja</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nein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a:t>
                      </a:r>
                      <a:r>
                        <a:rPr lang="en-GB" sz="2400" b="1" dirty="0" err="1">
                          <a:solidFill>
                            <a:srgbClr val="002060"/>
                          </a:solidFill>
                          <a:latin typeface="Century Gothic" panose="020B0502020202020204" pitchFamily="34" charset="0"/>
                        </a:rPr>
                        <a:t>Apfel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Jacke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 Blatt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Ball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Uhr</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a:t>
                      </a:r>
                      <a:r>
                        <a:rPr lang="en-GB" sz="2400" b="1" dirty="0" err="1">
                          <a:solidFill>
                            <a:srgbClr val="002060"/>
                          </a:solidFill>
                          <a:latin typeface="Century Gothic" panose="020B0502020202020204" pitchFamily="34" charset="0"/>
                        </a:rPr>
                        <a:t>Butterbrot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err="1">
                          <a:solidFill>
                            <a:srgbClr val="002060"/>
                          </a:solidFill>
                          <a:latin typeface="Century Gothic" panose="020B0502020202020204" pitchFamily="34" charset="0"/>
                        </a:rPr>
                        <a:t>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92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322926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944073167"/>
              </p:ext>
            </p:extLst>
          </p:nvPr>
        </p:nvGraphicFramePr>
        <p:xfrm>
          <a:off x="547097" y="695513"/>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Hello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here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no</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she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Good morning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sandwich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(m)</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apple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a:t>
                      </a:r>
                      <a:r>
                        <a:rPr lang="en-GB" sz="2400" b="1" dirty="0" err="1">
                          <a:solidFill>
                            <a:srgbClr val="002060"/>
                          </a:solidFill>
                          <a:latin typeface="Century Gothic" panose="020B0502020202020204" pitchFamily="34" charset="0"/>
                        </a:rPr>
                        <a:t>nt</a:t>
                      </a:r>
                      <a:r>
                        <a:rPr lang="en-GB" sz="2400" b="1" dirty="0">
                          <a:solidFill>
                            <a:srgbClr val="00206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jacket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sheet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watch, clock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ball</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the (f)</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4329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Schreibe</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93601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able 2">
            <a:extLst>
              <a:ext uri="{FF2B5EF4-FFF2-40B4-BE49-F238E27FC236}">
                <a16:creationId xmlns:a16="http://schemas.microsoft.com/office/drawing/2014/main" id="{302EF52B-1464-40BF-B3A3-C55343E8AB6E}"/>
              </a:ext>
            </a:extLst>
          </p:cNvPr>
          <p:cNvGraphicFramePr>
            <a:graphicFrameLocks noGrp="1"/>
          </p:cNvGraphicFramePr>
          <p:nvPr/>
        </p:nvGraphicFramePr>
        <p:xfrm>
          <a:off x="1309971" y="788249"/>
          <a:ext cx="8627166" cy="5486400"/>
        </p:xfrm>
        <a:graphic>
          <a:graphicData uri="http://schemas.openxmlformats.org/drawingml/2006/table">
            <a:tbl>
              <a:tblPr firstRow="1" bandRow="1">
                <a:tableStyleId>{5940675A-B579-460E-94D1-54222C63F5DA}</a:tableStyleId>
              </a:tblPr>
              <a:tblGrid>
                <a:gridCol w="2875722">
                  <a:extLst>
                    <a:ext uri="{9D8B030D-6E8A-4147-A177-3AD203B41FA5}">
                      <a16:colId xmlns:a16="http://schemas.microsoft.com/office/drawing/2014/main" val="4095128537"/>
                    </a:ext>
                  </a:extLst>
                </a:gridCol>
                <a:gridCol w="2875722">
                  <a:extLst>
                    <a:ext uri="{9D8B030D-6E8A-4147-A177-3AD203B41FA5}">
                      <a16:colId xmlns:a16="http://schemas.microsoft.com/office/drawing/2014/main" val="1637311483"/>
                    </a:ext>
                  </a:extLst>
                </a:gridCol>
                <a:gridCol w="2875722">
                  <a:extLst>
                    <a:ext uri="{9D8B030D-6E8A-4147-A177-3AD203B41FA5}">
                      <a16:colId xmlns:a16="http://schemas.microsoft.com/office/drawing/2014/main" val="2944887130"/>
                    </a:ext>
                  </a:extLst>
                </a:gridCol>
              </a:tblGrid>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80742422"/>
                  </a:ext>
                </a:extLst>
              </a:tr>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50569923"/>
                  </a:ext>
                </a:extLst>
              </a:tr>
              <a:tr h="1828800">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98788139"/>
                  </a:ext>
                </a:extLst>
              </a:tr>
            </a:tbl>
          </a:graphicData>
        </a:graphic>
      </p:graphicFrame>
      <p:sp>
        <p:nvSpPr>
          <p:cNvPr id="32" name="TextBox 31">
            <a:extLst>
              <a:ext uri="{FF2B5EF4-FFF2-40B4-BE49-F238E27FC236}">
                <a16:creationId xmlns:a16="http://schemas.microsoft.com/office/drawing/2014/main" id="{95AFE6F6-BB1A-4C39-95D7-0E0592F36693}"/>
              </a:ext>
            </a:extLst>
          </p:cNvPr>
          <p:cNvSpPr txBox="1"/>
          <p:nvPr/>
        </p:nvSpPr>
        <p:spPr>
          <a:xfrm>
            <a:off x="4615614" y="833044"/>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b="1" dirty="0" err="1">
                <a:solidFill>
                  <a:srgbClr val="002060"/>
                </a:solidFill>
                <a:latin typeface="Century Gothic" panose="020B0502020202020204" pitchFamily="34" charset="0"/>
              </a:rPr>
              <a:t>ei</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n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a:solidFill>
                  <a:srgbClr val="002060"/>
                </a:solidFill>
                <a:latin typeface="Century Gothic" panose="020B0502020202020204" pitchFamily="34" charset="0"/>
                <a:cs typeface="Arial"/>
                <a:sym typeface="Arial"/>
              </a:rPr>
              <a:t>Follow up 1</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 name="CustomShape 3">
            <a:hlinkClick r:id="" action="ppaction://noaction">
              <a:snd r:embed="rId3" name="T1_W4F_2.1.wav"/>
            </a:hlinkClick>
            <a:extLst>
              <a:ext uri="{FF2B5EF4-FFF2-40B4-BE49-F238E27FC236}">
                <a16:creationId xmlns:a16="http://schemas.microsoft.com/office/drawing/2014/main" id="{976A85E5-4281-4E0F-BAB0-72DE6B3B6253}"/>
              </a:ext>
            </a:extLst>
          </p:cNvPr>
          <p:cNvSpPr/>
          <p:nvPr/>
        </p:nvSpPr>
        <p:spPr>
          <a:xfrm>
            <a:off x="3062469" y="108715"/>
            <a:ext cx="756373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Hör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zu</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ei</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oder</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[o]? </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80B40F5D-6BF0-4FAE-9F93-3EA934649324}"/>
              </a:ext>
            </a:extLst>
          </p:cNvPr>
          <p:cNvSpPr txBox="1"/>
          <p:nvPr/>
        </p:nvSpPr>
        <p:spPr>
          <a:xfrm>
            <a:off x="1782795" y="833044"/>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w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 n e n</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2C894A28-9E2E-45F1-84A4-AEA8613C6EFC}"/>
              </a:ext>
            </a:extLst>
          </p:cNvPr>
          <p:cNvSpPr txBox="1"/>
          <p:nvPr/>
        </p:nvSpPr>
        <p:spPr>
          <a:xfrm>
            <a:off x="7467970" y="833044"/>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O</a:t>
            </a:r>
            <a:r>
              <a:rPr lang="en-GB" sz="3200" dirty="0">
                <a:solidFill>
                  <a:srgbClr val="002060"/>
                </a:solidFill>
                <a:latin typeface="Century Gothic" panose="020B0502020202020204" pitchFamily="34" charset="0"/>
              </a:rPr>
              <a:t> ma</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C2F19965-47C2-4BEF-A4E2-94F0CEBBFFA9}"/>
              </a:ext>
            </a:extLst>
          </p:cNvPr>
          <p:cNvSpPr txBox="1"/>
          <p:nvPr/>
        </p:nvSpPr>
        <p:spPr>
          <a:xfrm>
            <a:off x="1782795" y="2695317"/>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3200" dirty="0">
                <a:solidFill>
                  <a:srgbClr val="002060"/>
                </a:solidFill>
                <a:latin typeface="Century Gothic" panose="020B0502020202020204" pitchFamily="34" charset="0"/>
              </a:rPr>
              <a:t>n 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C87FE741-3CCC-4C34-8F06-0B5FFB949963}"/>
              </a:ext>
            </a:extLst>
          </p:cNvPr>
          <p:cNvSpPr txBox="1"/>
          <p:nvPr/>
        </p:nvSpPr>
        <p:spPr>
          <a:xfrm>
            <a:off x="4615614" y="2695317"/>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d e n</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0BBC168F-04BB-4944-B876-401376A9F133}"/>
              </a:ext>
            </a:extLst>
          </p:cNvPr>
          <p:cNvSpPr txBox="1"/>
          <p:nvPr/>
        </p:nvSpPr>
        <p:spPr>
          <a:xfrm>
            <a:off x="7467970" y="2695317"/>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S </a:t>
            </a:r>
            <a:r>
              <a:rPr lang="en-GB" sz="3200" b="1" dirty="0">
                <a:solidFill>
                  <a:srgbClr val="002060"/>
                </a:solidFill>
                <a:latin typeface="Century Gothic" panose="020B0502020202020204" pitchFamily="34" charset="0"/>
              </a:rPr>
              <a:t>o</a:t>
            </a:r>
            <a:r>
              <a:rPr lang="en-GB" sz="3200" dirty="0">
                <a:solidFill>
                  <a:srgbClr val="002060"/>
                </a:solidFill>
                <a:latin typeface="Century Gothic" panose="020B0502020202020204" pitchFamily="34" charset="0"/>
              </a:rPr>
              <a:t> m </a:t>
            </a:r>
            <a:r>
              <a:rPr lang="en-GB" sz="3200" dirty="0" err="1">
                <a:solidFill>
                  <a:srgbClr val="002060"/>
                </a:solidFill>
                <a:latin typeface="Century Gothic" panose="020B0502020202020204" pitchFamily="34" charset="0"/>
              </a:rPr>
              <a:t>m</a:t>
            </a:r>
            <a:r>
              <a:rPr lang="en-GB" sz="3200" dirty="0">
                <a:solidFill>
                  <a:srgbClr val="002060"/>
                </a:solidFill>
                <a:latin typeface="Century Gothic" panose="020B0502020202020204" pitchFamily="34" charset="0"/>
              </a:rPr>
              <a:t> e r</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57F79B4E-15F9-45A2-A3A1-1A16DE700253}"/>
              </a:ext>
            </a:extLst>
          </p:cNvPr>
          <p:cNvSpPr txBox="1"/>
          <p:nvPr/>
        </p:nvSpPr>
        <p:spPr>
          <a:xfrm>
            <a:off x="1782795" y="4538029"/>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B </a:t>
            </a:r>
            <a:r>
              <a:rPr lang="en-GB" sz="3200" b="1" dirty="0" err="1">
                <a:solidFill>
                  <a:srgbClr val="002060"/>
                </a:solidFill>
                <a:latin typeface="Century Gothic" panose="020B0502020202020204" pitchFamily="34" charset="0"/>
              </a:rPr>
              <a:t>ei</a:t>
            </a:r>
            <a:r>
              <a:rPr lang="en-GB" sz="3200" dirty="0">
                <a:solidFill>
                  <a:srgbClr val="002060"/>
                </a:solidFill>
                <a:latin typeface="Century Gothic" panose="020B0502020202020204" pitchFamily="34" charset="0"/>
              </a:rPr>
              <a:t> n</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9" name="TextBox 68">
            <a:extLst>
              <a:ext uri="{FF2B5EF4-FFF2-40B4-BE49-F238E27FC236}">
                <a16:creationId xmlns:a16="http://schemas.microsoft.com/office/drawing/2014/main" id="{D03E1DE9-C386-40A7-82BF-42FDD420B1CF}"/>
              </a:ext>
            </a:extLst>
          </p:cNvPr>
          <p:cNvSpPr txBox="1"/>
          <p:nvPr/>
        </p:nvSpPr>
        <p:spPr>
          <a:xfrm>
            <a:off x="4615614" y="4538029"/>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 t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 </a:t>
            </a:r>
            <a:r>
              <a:rPr kumimoji="0" lang="en-GB" sz="32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t>
            </a: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3FE3154B-8EA7-42ED-BFA1-BA0ADF42F9FE}"/>
              </a:ext>
            </a:extLst>
          </p:cNvPr>
          <p:cNvSpPr txBox="1"/>
          <p:nvPr/>
        </p:nvSpPr>
        <p:spPr>
          <a:xfrm>
            <a:off x="7467970" y="4538029"/>
            <a:ext cx="252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71" name="Action Button: Blank 70">
            <a:hlinkClick r:id="" action="ppaction://noaction" highlightClick="1">
              <a:snd r:embed="rId4" name="T1_W4F_2.2.wav"/>
            </a:hlinkClick>
            <a:extLst>
              <a:ext uri="{FF2B5EF4-FFF2-40B4-BE49-F238E27FC236}">
                <a16:creationId xmlns:a16="http://schemas.microsoft.com/office/drawing/2014/main" id="{49C1A4D2-B6B8-44AE-8BF9-49FC8A296754}"/>
              </a:ext>
            </a:extLst>
          </p:cNvPr>
          <p:cNvSpPr/>
          <p:nvPr/>
        </p:nvSpPr>
        <p:spPr>
          <a:xfrm>
            <a:off x="1416338" y="894520"/>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1</a:t>
            </a:r>
          </a:p>
        </p:txBody>
      </p:sp>
      <p:sp>
        <p:nvSpPr>
          <p:cNvPr id="72" name="Action Button: Blank 71">
            <a:hlinkClick r:id="" action="ppaction://noaction" highlightClick="1">
              <a:snd r:embed="rId5" name="T1_W4F_2.3.wav"/>
            </a:hlinkClick>
            <a:extLst>
              <a:ext uri="{FF2B5EF4-FFF2-40B4-BE49-F238E27FC236}">
                <a16:creationId xmlns:a16="http://schemas.microsoft.com/office/drawing/2014/main" id="{0D291079-B36C-4554-B0B0-4F866A8F9879}"/>
              </a:ext>
            </a:extLst>
          </p:cNvPr>
          <p:cNvSpPr/>
          <p:nvPr/>
        </p:nvSpPr>
        <p:spPr>
          <a:xfrm>
            <a:off x="4263890" y="93513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2</a:t>
            </a:r>
          </a:p>
        </p:txBody>
      </p:sp>
      <p:sp>
        <p:nvSpPr>
          <p:cNvPr id="73" name="Action Button: Blank 72">
            <a:hlinkClick r:id="" action="ppaction://noaction" highlightClick="1">
              <a:snd r:embed="rId6" name="T1_W4F_2.4.wav"/>
            </a:hlinkClick>
            <a:extLst>
              <a:ext uri="{FF2B5EF4-FFF2-40B4-BE49-F238E27FC236}">
                <a16:creationId xmlns:a16="http://schemas.microsoft.com/office/drawing/2014/main" id="{51A8A6C9-B5BB-4AA6-86DA-991B7F4549DF}"/>
              </a:ext>
            </a:extLst>
          </p:cNvPr>
          <p:cNvSpPr/>
          <p:nvPr/>
        </p:nvSpPr>
        <p:spPr>
          <a:xfrm>
            <a:off x="7102800" y="93763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3</a:t>
            </a:r>
          </a:p>
        </p:txBody>
      </p:sp>
      <p:sp>
        <p:nvSpPr>
          <p:cNvPr id="74" name="Action Button: Blank 73">
            <a:hlinkClick r:id="" action="ppaction://noaction" highlightClick="1">
              <a:snd r:embed="rId7" name="T1_W4F_2.5.wav"/>
            </a:hlinkClick>
            <a:extLst>
              <a:ext uri="{FF2B5EF4-FFF2-40B4-BE49-F238E27FC236}">
                <a16:creationId xmlns:a16="http://schemas.microsoft.com/office/drawing/2014/main" id="{D5F3D157-73B7-4973-B955-3CF9BB272275}"/>
              </a:ext>
            </a:extLst>
          </p:cNvPr>
          <p:cNvSpPr/>
          <p:nvPr/>
        </p:nvSpPr>
        <p:spPr>
          <a:xfrm>
            <a:off x="1416338" y="273715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4</a:t>
            </a:r>
          </a:p>
        </p:txBody>
      </p:sp>
      <p:sp>
        <p:nvSpPr>
          <p:cNvPr id="75" name="Action Button: Blank 74">
            <a:hlinkClick r:id="" action="ppaction://noaction" highlightClick="1">
              <a:snd r:embed="rId8" name="T1_W4F_2.6.wav"/>
            </a:hlinkClick>
            <a:extLst>
              <a:ext uri="{FF2B5EF4-FFF2-40B4-BE49-F238E27FC236}">
                <a16:creationId xmlns:a16="http://schemas.microsoft.com/office/drawing/2014/main" id="{EE68FD65-A5C1-4D1D-9BB8-4A670A1FADD4}"/>
              </a:ext>
            </a:extLst>
          </p:cNvPr>
          <p:cNvSpPr/>
          <p:nvPr/>
        </p:nvSpPr>
        <p:spPr>
          <a:xfrm>
            <a:off x="4263890" y="277777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5</a:t>
            </a:r>
          </a:p>
        </p:txBody>
      </p:sp>
      <p:sp>
        <p:nvSpPr>
          <p:cNvPr id="76" name="Action Button: Blank 75">
            <a:hlinkClick r:id="" action="ppaction://noaction" highlightClick="1">
              <a:snd r:embed="rId9" name="T1_W4F_2.7.wav"/>
            </a:hlinkClick>
            <a:extLst>
              <a:ext uri="{FF2B5EF4-FFF2-40B4-BE49-F238E27FC236}">
                <a16:creationId xmlns:a16="http://schemas.microsoft.com/office/drawing/2014/main" id="{6D79FAE1-FC83-4BAB-AFC5-BF638E41F560}"/>
              </a:ext>
            </a:extLst>
          </p:cNvPr>
          <p:cNvSpPr/>
          <p:nvPr/>
        </p:nvSpPr>
        <p:spPr>
          <a:xfrm>
            <a:off x="7102800" y="2780268"/>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6</a:t>
            </a:r>
          </a:p>
        </p:txBody>
      </p:sp>
      <p:sp>
        <p:nvSpPr>
          <p:cNvPr id="77" name="Action Button: Blank 76">
            <a:hlinkClick r:id="" action="ppaction://noaction" highlightClick="1">
              <a:snd r:embed="rId10" name="T1_W4F_2.8.wav"/>
            </a:hlinkClick>
            <a:extLst>
              <a:ext uri="{FF2B5EF4-FFF2-40B4-BE49-F238E27FC236}">
                <a16:creationId xmlns:a16="http://schemas.microsoft.com/office/drawing/2014/main" id="{A22C5B71-8698-4ED6-982B-929D28F93102}"/>
              </a:ext>
            </a:extLst>
          </p:cNvPr>
          <p:cNvSpPr/>
          <p:nvPr/>
        </p:nvSpPr>
        <p:spPr>
          <a:xfrm>
            <a:off x="1418425" y="4581936"/>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7</a:t>
            </a:r>
          </a:p>
        </p:txBody>
      </p:sp>
      <p:sp>
        <p:nvSpPr>
          <p:cNvPr id="78" name="Action Button: Blank 77">
            <a:hlinkClick r:id="" action="ppaction://noaction" highlightClick="1">
              <a:snd r:embed="rId11" name="T1_W4F_2.9.wav"/>
            </a:hlinkClick>
            <a:extLst>
              <a:ext uri="{FF2B5EF4-FFF2-40B4-BE49-F238E27FC236}">
                <a16:creationId xmlns:a16="http://schemas.microsoft.com/office/drawing/2014/main" id="{AF53164A-23D1-49B6-8003-4A9EA9651ED4}"/>
              </a:ext>
            </a:extLst>
          </p:cNvPr>
          <p:cNvSpPr/>
          <p:nvPr/>
        </p:nvSpPr>
        <p:spPr>
          <a:xfrm>
            <a:off x="4265977" y="4622552"/>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8</a:t>
            </a:r>
          </a:p>
        </p:txBody>
      </p:sp>
      <p:sp>
        <p:nvSpPr>
          <p:cNvPr id="79" name="Action Button: Blank 78">
            <a:hlinkClick r:id="" action="ppaction://noaction" highlightClick="1">
              <a:snd r:embed="rId12" name="T1_W4F_2.10.wav"/>
            </a:hlinkClick>
            <a:extLst>
              <a:ext uri="{FF2B5EF4-FFF2-40B4-BE49-F238E27FC236}">
                <a16:creationId xmlns:a16="http://schemas.microsoft.com/office/drawing/2014/main" id="{8EE9D5FC-ACA5-4B1B-B0E3-95EC7A9A7112}"/>
              </a:ext>
            </a:extLst>
          </p:cNvPr>
          <p:cNvSpPr/>
          <p:nvPr/>
        </p:nvSpPr>
        <p:spPr>
          <a:xfrm>
            <a:off x="7104887" y="4625048"/>
            <a:ext cx="437321" cy="394457"/>
          </a:xfrm>
          <a:prstGeom prst="actionButtonBlank">
            <a:avLst/>
          </a:prstGeom>
          <a:solidFill>
            <a:srgbClr val="00B0F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9</a:t>
            </a:r>
          </a:p>
        </p:txBody>
      </p:sp>
      <p:sp>
        <p:nvSpPr>
          <p:cNvPr id="80" name="Rectangle: Rounded Corners 79">
            <a:extLst>
              <a:ext uri="{FF2B5EF4-FFF2-40B4-BE49-F238E27FC236}">
                <a16:creationId xmlns:a16="http://schemas.microsoft.com/office/drawing/2014/main" id="{4A34F036-C6D0-4A50-B9AE-934E12F569CD}"/>
              </a:ext>
            </a:extLst>
          </p:cNvPr>
          <p:cNvSpPr/>
          <p:nvPr/>
        </p:nvSpPr>
        <p:spPr>
          <a:xfrm>
            <a:off x="2356429" y="941544"/>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81" name="Rectangle: Rounded Corners 80">
            <a:extLst>
              <a:ext uri="{FF2B5EF4-FFF2-40B4-BE49-F238E27FC236}">
                <a16:creationId xmlns:a16="http://schemas.microsoft.com/office/drawing/2014/main" id="{822973A2-14EB-4FD7-B7FF-6FA2B423C46C}"/>
              </a:ext>
            </a:extLst>
          </p:cNvPr>
          <p:cNvSpPr/>
          <p:nvPr/>
        </p:nvSpPr>
        <p:spPr>
          <a:xfrm>
            <a:off x="5663817" y="947971"/>
            <a:ext cx="360728" cy="381622"/>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57" name="Title 1">
            <a:extLst>
              <a:ext uri="{FF2B5EF4-FFF2-40B4-BE49-F238E27FC236}">
                <a16:creationId xmlns:a16="http://schemas.microsoft.com/office/drawing/2014/main" id="{838FA4EB-C376-4C71-B8CC-7F70A7145A27}"/>
              </a:ext>
            </a:extLst>
          </p:cNvPr>
          <p:cNvSpPr txBox="1">
            <a:spLocks/>
          </p:cNvSpPr>
          <p:nvPr/>
        </p:nvSpPr>
        <p:spPr>
          <a:xfrm>
            <a:off x="10950576" y="1239720"/>
            <a:ext cx="1241424" cy="424815"/>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hören</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59" name="Picture 58" descr="A picture containing text, clipart&#10;&#10;Description automatically generated">
            <a:extLst>
              <a:ext uri="{FF2B5EF4-FFF2-40B4-BE49-F238E27FC236}">
                <a16:creationId xmlns:a16="http://schemas.microsoft.com/office/drawing/2014/main" id="{2644025C-1047-4977-9BC4-E6B193CA6A2F}"/>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2" name="TextBox 1">
            <a:extLst>
              <a:ext uri="{FF2B5EF4-FFF2-40B4-BE49-F238E27FC236}">
                <a16:creationId xmlns:a16="http://schemas.microsoft.com/office/drawing/2014/main" id="{9FBC9A05-B85A-4A53-99A7-ED41BF2A1809}"/>
              </a:ext>
            </a:extLst>
          </p:cNvPr>
          <p:cNvSpPr txBox="1"/>
          <p:nvPr/>
        </p:nvSpPr>
        <p:spPr>
          <a:xfrm>
            <a:off x="10793637" y="6488668"/>
            <a:ext cx="1398363" cy="369332"/>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or</a:t>
            </a:r>
          </a:p>
        </p:txBody>
      </p:sp>
      <p:sp>
        <p:nvSpPr>
          <p:cNvPr id="33" name="Rectangle: Rounded Corners 32">
            <a:extLst>
              <a:ext uri="{FF2B5EF4-FFF2-40B4-BE49-F238E27FC236}">
                <a16:creationId xmlns:a16="http://schemas.microsoft.com/office/drawing/2014/main" id="{BE6B81E8-1E62-4DAD-BB51-4A48540AA028}"/>
              </a:ext>
            </a:extLst>
          </p:cNvPr>
          <p:cNvSpPr/>
          <p:nvPr/>
        </p:nvSpPr>
        <p:spPr>
          <a:xfrm>
            <a:off x="8192625" y="928202"/>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4" name="Rectangle: Rounded Corners 33">
            <a:extLst>
              <a:ext uri="{FF2B5EF4-FFF2-40B4-BE49-F238E27FC236}">
                <a16:creationId xmlns:a16="http://schemas.microsoft.com/office/drawing/2014/main" id="{BEE20CFC-D8D6-4EC9-BF1D-9FDB1373C8EC}"/>
              </a:ext>
            </a:extLst>
          </p:cNvPr>
          <p:cNvSpPr/>
          <p:nvPr/>
        </p:nvSpPr>
        <p:spPr>
          <a:xfrm>
            <a:off x="2605820" y="2815770"/>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5" name="Rectangle: Rounded Corners 34">
            <a:extLst>
              <a:ext uri="{FF2B5EF4-FFF2-40B4-BE49-F238E27FC236}">
                <a16:creationId xmlns:a16="http://schemas.microsoft.com/office/drawing/2014/main" id="{57814122-3A73-4BE7-87FC-DEABC5052496}"/>
              </a:ext>
            </a:extLst>
          </p:cNvPr>
          <p:cNvSpPr/>
          <p:nvPr/>
        </p:nvSpPr>
        <p:spPr>
          <a:xfrm>
            <a:off x="5216060" y="2815769"/>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6" name="Rectangle: Rounded Corners 35">
            <a:extLst>
              <a:ext uri="{FF2B5EF4-FFF2-40B4-BE49-F238E27FC236}">
                <a16:creationId xmlns:a16="http://schemas.microsoft.com/office/drawing/2014/main" id="{FEDD6804-BA92-49D8-9787-F3577F55AB16}"/>
              </a:ext>
            </a:extLst>
          </p:cNvPr>
          <p:cNvSpPr/>
          <p:nvPr/>
        </p:nvSpPr>
        <p:spPr>
          <a:xfrm>
            <a:off x="7941514" y="2787982"/>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8" name="Rectangle: Rounded Corners 37">
            <a:extLst>
              <a:ext uri="{FF2B5EF4-FFF2-40B4-BE49-F238E27FC236}">
                <a16:creationId xmlns:a16="http://schemas.microsoft.com/office/drawing/2014/main" id="{729D535E-7550-45E4-9079-9D6B7BE9BF56}"/>
              </a:ext>
            </a:extLst>
          </p:cNvPr>
          <p:cNvSpPr/>
          <p:nvPr/>
        </p:nvSpPr>
        <p:spPr>
          <a:xfrm>
            <a:off x="2858628" y="4633187"/>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sp>
        <p:nvSpPr>
          <p:cNvPr id="39" name="Rectangle: Rounded Corners 38">
            <a:extLst>
              <a:ext uri="{FF2B5EF4-FFF2-40B4-BE49-F238E27FC236}">
                <a16:creationId xmlns:a16="http://schemas.microsoft.com/office/drawing/2014/main" id="{DB36D0AB-4D94-4E64-B585-EB4B9E4B3230}"/>
              </a:ext>
            </a:extLst>
          </p:cNvPr>
          <p:cNvSpPr/>
          <p:nvPr/>
        </p:nvSpPr>
        <p:spPr>
          <a:xfrm>
            <a:off x="5759084" y="4633187"/>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pic>
        <p:nvPicPr>
          <p:cNvPr id="7" name="Picture 6" descr="Icon&#10;&#10;Description automatically generated">
            <a:extLst>
              <a:ext uri="{FF2B5EF4-FFF2-40B4-BE49-F238E27FC236}">
                <a16:creationId xmlns:a16="http://schemas.microsoft.com/office/drawing/2014/main" id="{8173CE61-805F-8141-C553-E1B52C458DDB}"/>
              </a:ext>
            </a:extLst>
          </p:cNvPr>
          <p:cNvPicPr>
            <a:picLocks noChangeAspect="1"/>
          </p:cNvPicPr>
          <p:nvPr/>
        </p:nvPicPr>
        <p:blipFill>
          <a:blip r:embed="rId14"/>
          <a:stretch>
            <a:fillRect/>
          </a:stretch>
        </p:blipFill>
        <p:spPr>
          <a:xfrm>
            <a:off x="5514625" y="1646211"/>
            <a:ext cx="659111" cy="659111"/>
          </a:xfrm>
          <a:prstGeom prst="rect">
            <a:avLst/>
          </a:prstGeom>
        </p:spPr>
      </p:pic>
      <p:pic>
        <p:nvPicPr>
          <p:cNvPr id="11" name="Picture 10" descr="Icon&#10;&#10;Description automatically generated">
            <a:extLst>
              <a:ext uri="{FF2B5EF4-FFF2-40B4-BE49-F238E27FC236}">
                <a16:creationId xmlns:a16="http://schemas.microsoft.com/office/drawing/2014/main" id="{432F2D38-6FA3-76D4-5BC2-C252A5C0C78C}"/>
              </a:ext>
            </a:extLst>
          </p:cNvPr>
          <p:cNvPicPr>
            <a:picLocks noChangeAspect="1"/>
          </p:cNvPicPr>
          <p:nvPr/>
        </p:nvPicPr>
        <p:blipFill>
          <a:blip r:embed="rId15"/>
          <a:stretch>
            <a:fillRect/>
          </a:stretch>
        </p:blipFill>
        <p:spPr>
          <a:xfrm>
            <a:off x="2722574" y="3305385"/>
            <a:ext cx="447261" cy="894521"/>
          </a:xfrm>
          <a:prstGeom prst="rect">
            <a:avLst/>
          </a:prstGeom>
        </p:spPr>
      </p:pic>
      <p:sp>
        <p:nvSpPr>
          <p:cNvPr id="82" name="Rectangle: Rounded Corners 81">
            <a:extLst>
              <a:ext uri="{FF2B5EF4-FFF2-40B4-BE49-F238E27FC236}">
                <a16:creationId xmlns:a16="http://schemas.microsoft.com/office/drawing/2014/main" id="{571BB3F2-1E2A-B792-CE89-68F2E1F43CD4}"/>
              </a:ext>
            </a:extLst>
          </p:cNvPr>
          <p:cNvSpPr/>
          <p:nvPr/>
        </p:nvSpPr>
        <p:spPr>
          <a:xfrm>
            <a:off x="8445807" y="4622552"/>
            <a:ext cx="340385" cy="394457"/>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_</a:t>
            </a:r>
          </a:p>
        </p:txBody>
      </p:sp>
      <p:grpSp>
        <p:nvGrpSpPr>
          <p:cNvPr id="4" name="Group 3" descr="family under a roof">
            <a:extLst>
              <a:ext uri="{FF2B5EF4-FFF2-40B4-BE49-F238E27FC236}">
                <a16:creationId xmlns:a16="http://schemas.microsoft.com/office/drawing/2014/main" id="{1C94735A-5ECC-9ED4-87DE-37D129431B67}"/>
              </a:ext>
            </a:extLst>
          </p:cNvPr>
          <p:cNvGrpSpPr/>
          <p:nvPr/>
        </p:nvGrpSpPr>
        <p:grpSpPr>
          <a:xfrm>
            <a:off x="2139143" y="1431159"/>
            <a:ext cx="1779354" cy="978036"/>
            <a:chOff x="989435" y="1774138"/>
            <a:chExt cx="2339379" cy="1145306"/>
          </a:xfrm>
        </p:grpSpPr>
        <p:pic>
          <p:nvPicPr>
            <p:cNvPr id="6" name="Picture 5">
              <a:extLst>
                <a:ext uri="{FF2B5EF4-FFF2-40B4-BE49-F238E27FC236}">
                  <a16:creationId xmlns:a16="http://schemas.microsoft.com/office/drawing/2014/main" id="{6EEE553E-AF2F-1B61-F878-4EE5A1A01F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9435" y="1774138"/>
              <a:ext cx="2339379" cy="795389"/>
            </a:xfrm>
            <a:prstGeom prst="rect">
              <a:avLst/>
            </a:prstGeom>
          </p:spPr>
        </p:pic>
        <p:pic>
          <p:nvPicPr>
            <p:cNvPr id="8" name="Picture 7">
              <a:extLst>
                <a:ext uri="{FF2B5EF4-FFF2-40B4-BE49-F238E27FC236}">
                  <a16:creationId xmlns:a16="http://schemas.microsoft.com/office/drawing/2014/main" id="{3CDC2655-CDC8-717C-4959-2977FE8545F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74247" y="2219609"/>
              <a:ext cx="969748" cy="699835"/>
            </a:xfrm>
            <a:prstGeom prst="rect">
              <a:avLst/>
            </a:prstGeom>
          </p:spPr>
        </p:pic>
      </p:grpSp>
      <p:pic>
        <p:nvPicPr>
          <p:cNvPr id="1026" name="Picture 2" descr="Free Grandmother Woman vector and picture">
            <a:extLst>
              <a:ext uri="{FF2B5EF4-FFF2-40B4-BE49-F238E27FC236}">
                <a16:creationId xmlns:a16="http://schemas.microsoft.com/office/drawing/2014/main" id="{766181CE-448D-BCCA-7437-55E708C4512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90743" y="1502342"/>
            <a:ext cx="776479" cy="965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Compass North vector and picture">
            <a:extLst>
              <a:ext uri="{FF2B5EF4-FFF2-40B4-BE49-F238E27FC236}">
                <a16:creationId xmlns:a16="http://schemas.microsoft.com/office/drawing/2014/main" id="{B8DEB44B-AD95-72D3-1DFA-B4DAF60A11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32949" y="3280092"/>
            <a:ext cx="1383191" cy="1032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Watercolor Summer vector and picture">
            <a:extLst>
              <a:ext uri="{FF2B5EF4-FFF2-40B4-BE49-F238E27FC236}">
                <a16:creationId xmlns:a16="http://schemas.microsoft.com/office/drawing/2014/main" id="{28462169-4CF2-C90D-5F05-67C73B436A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77242" y="3272056"/>
            <a:ext cx="1515236" cy="1074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Leg Foot vector and picture">
            <a:extLst>
              <a:ext uri="{FF2B5EF4-FFF2-40B4-BE49-F238E27FC236}">
                <a16:creationId xmlns:a16="http://schemas.microsoft.com/office/drawing/2014/main" id="{4FAE03FB-505B-0248-9631-15E85303DF4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22574" y="5107521"/>
            <a:ext cx="537424" cy="10748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Material Textile vector and picture">
            <a:extLst>
              <a:ext uri="{FF2B5EF4-FFF2-40B4-BE49-F238E27FC236}">
                <a16:creationId xmlns:a16="http://schemas.microsoft.com/office/drawing/2014/main" id="{722E18D5-F1B8-B8DA-97FF-99DAA07E124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00051" y="5122802"/>
            <a:ext cx="2044287" cy="10748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Ice Ice Cream vector and picture">
            <a:extLst>
              <a:ext uri="{FF2B5EF4-FFF2-40B4-BE49-F238E27FC236}">
                <a16:creationId xmlns:a16="http://schemas.microsoft.com/office/drawing/2014/main" id="{37E108D5-110C-5B3E-CE9E-E3D5E1E50E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719868">
            <a:off x="8329492" y="5066076"/>
            <a:ext cx="610734" cy="122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0"/>
                                        </p:tgtEl>
                                      </p:cBhvr>
                                    </p:animEffect>
                                    <p:set>
                                      <p:cBhvr>
                                        <p:cTn id="7" dur="1" fill="hold">
                                          <p:stCondLst>
                                            <p:cond delay="499"/>
                                          </p:stCondLst>
                                        </p:cTn>
                                        <p:tgtEl>
                                          <p:spTgt spid="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1"/>
                                        </p:tgtEl>
                                      </p:cBhvr>
                                    </p:animEffect>
                                    <p:set>
                                      <p:cBhvr>
                                        <p:cTn id="12" dur="1" fill="hold">
                                          <p:stCondLst>
                                            <p:cond delay="499"/>
                                          </p:stCondLst>
                                        </p:cTn>
                                        <p:tgtEl>
                                          <p:spTgt spid="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6"/>
                                        </p:tgtEl>
                                      </p:cBhvr>
                                    </p:animEffect>
                                    <p:set>
                                      <p:cBhvr>
                                        <p:cTn id="32" dur="1" fill="hold">
                                          <p:stCondLst>
                                            <p:cond delay="499"/>
                                          </p:stCondLst>
                                        </p:cTn>
                                        <p:tgtEl>
                                          <p:spTgt spid="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2"/>
                                        </p:tgtEl>
                                      </p:cBhvr>
                                    </p:animEffect>
                                    <p:set>
                                      <p:cBhvr>
                                        <p:cTn id="47"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33" grpId="0" animBg="1"/>
      <p:bldP spid="34" grpId="0" animBg="1"/>
      <p:bldP spid="35" grpId="0" animBg="1"/>
      <p:bldP spid="36" grpId="0" animBg="1"/>
      <p:bldP spid="38" grpId="0" animBg="1"/>
      <p:bldP spid="39" grpId="0" animBg="1"/>
      <p:bldP spid="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6409071"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2</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2" name="Title 2">
            <a:extLst>
              <a:ext uri="{FF2B5EF4-FFF2-40B4-BE49-F238E27FC236}">
                <a16:creationId xmlns:a16="http://schemas.microsoft.com/office/drawing/2014/main" id="{0561422C-867B-4F1E-B72D-1110F7D4C8B7}"/>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Vokabeln</a:t>
            </a:r>
            <a:endParaRPr lang="en-GB" sz="2000" b="1" kern="0" dirty="0">
              <a:solidFill>
                <a:schemeClr val="bg1"/>
              </a:solidFill>
              <a:latin typeface="Century Gothic" panose="020B0502020202020204" pitchFamily="34" charset="0"/>
            </a:endParaRPr>
          </a:p>
        </p:txBody>
      </p:sp>
      <p:grpSp>
        <p:nvGrpSpPr>
          <p:cNvPr id="33" name="Group 32">
            <a:extLst>
              <a:ext uri="{FF2B5EF4-FFF2-40B4-BE49-F238E27FC236}">
                <a16:creationId xmlns:a16="http://schemas.microsoft.com/office/drawing/2014/main" id="{D8451514-4B18-40CE-B5FB-C74E77D3F71E}"/>
              </a:ext>
            </a:extLst>
          </p:cNvPr>
          <p:cNvGrpSpPr/>
          <p:nvPr/>
        </p:nvGrpSpPr>
        <p:grpSpPr>
          <a:xfrm>
            <a:off x="10850272" y="161306"/>
            <a:ext cx="1240568" cy="1008631"/>
            <a:chOff x="10818487" y="2376307"/>
            <a:chExt cx="1240568" cy="1008631"/>
          </a:xfrm>
        </p:grpSpPr>
        <p:sp>
          <p:nvSpPr>
            <p:cNvPr id="34" name="Oval 33">
              <a:extLst>
                <a:ext uri="{FF2B5EF4-FFF2-40B4-BE49-F238E27FC236}">
                  <a16:creationId xmlns:a16="http://schemas.microsoft.com/office/drawing/2014/main" id="{D3321430-1478-4E42-8861-D100C8F6408F}"/>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xplosion: 8 Points 34">
              <a:extLst>
                <a:ext uri="{FF2B5EF4-FFF2-40B4-BE49-F238E27FC236}">
                  <a16:creationId xmlns:a16="http://schemas.microsoft.com/office/drawing/2014/main" id="{F0C90DBC-B528-40A3-B405-D8656C2F8DD4}"/>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xplosion: 8 Points 35">
              <a:extLst>
                <a:ext uri="{FF2B5EF4-FFF2-40B4-BE49-F238E27FC236}">
                  <a16:creationId xmlns:a16="http://schemas.microsoft.com/office/drawing/2014/main" id="{3AA2DA59-9AEE-4EC9-B58F-4E0B765AB88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7" name="TextBox 36">
              <a:extLst>
                <a:ext uri="{FF2B5EF4-FFF2-40B4-BE49-F238E27FC236}">
                  <a16:creationId xmlns:a16="http://schemas.microsoft.com/office/drawing/2014/main" id="{6D3A830D-8BE8-4EFE-83D6-5F5AE37D00B0}"/>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38" name="Title 2">
            <a:extLst>
              <a:ext uri="{FF2B5EF4-FFF2-40B4-BE49-F238E27FC236}">
                <a16:creationId xmlns:a16="http://schemas.microsoft.com/office/drawing/2014/main" id="{615F9C0B-0856-4CC9-8A35-591586DEEB1D}"/>
              </a:ext>
            </a:extLst>
          </p:cNvPr>
          <p:cNvSpPr txBox="1">
            <a:spLocks/>
          </p:cNvSpPr>
          <p:nvPr/>
        </p:nvSpPr>
        <p:spPr>
          <a:xfrm>
            <a:off x="10880097" y="2699824"/>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39" name="Group 38">
            <a:extLst>
              <a:ext uri="{FF2B5EF4-FFF2-40B4-BE49-F238E27FC236}">
                <a16:creationId xmlns:a16="http://schemas.microsoft.com/office/drawing/2014/main" id="{3AE12601-57AA-44F7-A261-1B1BBDC8382A}"/>
              </a:ext>
            </a:extLst>
          </p:cNvPr>
          <p:cNvGrpSpPr/>
          <p:nvPr/>
        </p:nvGrpSpPr>
        <p:grpSpPr>
          <a:xfrm>
            <a:off x="10755131" y="1724534"/>
            <a:ext cx="1316286" cy="754334"/>
            <a:chOff x="10714104" y="160499"/>
            <a:chExt cx="1316286" cy="754334"/>
          </a:xfrm>
        </p:grpSpPr>
        <p:sp>
          <p:nvSpPr>
            <p:cNvPr id="40" name="Speech Bubble: Rectangle with Corners Rounded 39">
              <a:extLst>
                <a:ext uri="{FF2B5EF4-FFF2-40B4-BE49-F238E27FC236}">
                  <a16:creationId xmlns:a16="http://schemas.microsoft.com/office/drawing/2014/main" id="{A99EA8A4-FF4C-4F4E-AD53-46BD2A06BA5C}"/>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41" name="Speech Bubble: Rectangle with Corners Rounded 40">
              <a:extLst>
                <a:ext uri="{FF2B5EF4-FFF2-40B4-BE49-F238E27FC236}">
                  <a16:creationId xmlns:a16="http://schemas.microsoft.com/office/drawing/2014/main" id="{64A7C92E-AC1C-447B-9461-1832D5C3AD6E}"/>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42" name="Picture 41" descr="A picture containing text, reptile&#10;&#10;Description automatically generated">
              <a:extLst>
                <a:ext uri="{FF2B5EF4-FFF2-40B4-BE49-F238E27FC236}">
                  <a16:creationId xmlns:a16="http://schemas.microsoft.com/office/drawing/2014/main" id="{057E15AF-61A8-49CC-B639-BD41AA683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43" name="TextBox 42">
              <a:extLst>
                <a:ext uri="{FF2B5EF4-FFF2-40B4-BE49-F238E27FC236}">
                  <a16:creationId xmlns:a16="http://schemas.microsoft.com/office/drawing/2014/main" id="{AA6FA1B5-1812-4656-9DCC-7723F39062E7}"/>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graphicFrame>
        <p:nvGraphicFramePr>
          <p:cNvPr id="44" name="Table 43">
            <a:extLst>
              <a:ext uri="{FF2B5EF4-FFF2-40B4-BE49-F238E27FC236}">
                <a16:creationId xmlns:a16="http://schemas.microsoft.com/office/drawing/2014/main" id="{A3517392-8DBE-4183-BC17-3A975028160A}"/>
              </a:ext>
            </a:extLst>
          </p:cNvPr>
          <p:cNvGraphicFramePr>
            <a:graphicFrameLocks noGrp="1"/>
          </p:cNvGraphicFramePr>
          <p:nvPr/>
        </p:nvGraphicFramePr>
        <p:xfrm>
          <a:off x="378495" y="795943"/>
          <a:ext cx="4523783" cy="5826672"/>
        </p:xfrm>
        <a:graphic>
          <a:graphicData uri="http://schemas.openxmlformats.org/drawingml/2006/table">
            <a:tbl>
              <a:tblPr firstRow="1" bandRow="1"/>
              <a:tblGrid>
                <a:gridCol w="4523783">
                  <a:extLst>
                    <a:ext uri="{9D8B030D-6E8A-4147-A177-3AD203B41FA5}">
                      <a16:colId xmlns:a16="http://schemas.microsoft.com/office/drawing/2014/main" val="20000"/>
                    </a:ext>
                  </a:extLst>
                </a:gridCol>
              </a:tblGrid>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11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F0302020204030204"/>
                          <a:sym typeface="Arial"/>
                        </a:defRPr>
                      </a:lvl9p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71112">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862394"/>
                  </a:ext>
                </a:extLst>
              </a:tr>
            </a:tbl>
          </a:graphicData>
        </a:graphic>
      </p:graphicFrame>
      <p:sp>
        <p:nvSpPr>
          <p:cNvPr id="45" name="Rectangle 44">
            <a:extLst>
              <a:ext uri="{FF2B5EF4-FFF2-40B4-BE49-F238E27FC236}">
                <a16:creationId xmlns:a16="http://schemas.microsoft.com/office/drawing/2014/main" id="{FB302711-C72F-4F8B-AB84-04CCEDF0E65D}"/>
              </a:ext>
            </a:extLst>
          </p:cNvPr>
          <p:cNvSpPr/>
          <p:nvPr/>
        </p:nvSpPr>
        <p:spPr>
          <a:xfrm>
            <a:off x="458007" y="869091"/>
            <a:ext cx="2957861" cy="769441"/>
          </a:xfrm>
          <a:prstGeom prst="rect">
            <a:avLst/>
          </a:prstGeom>
        </p:spPr>
        <p:txBody>
          <a:bodyPr wrap="none">
            <a:spAutoFit/>
          </a:bodyPr>
          <a:lstStyle/>
          <a:p>
            <a:r>
              <a:rPr lang="es-ES" sz="4400" b="1" dirty="0">
                <a:solidFill>
                  <a:srgbClr val="002060"/>
                </a:solidFill>
                <a:latin typeface="Century Gothic" panose="020B0502020202020204" pitchFamily="34" charset="0"/>
                <a:cs typeface="Calibri" panose="020F0502020204030204" pitchFamily="34" charset="0"/>
              </a:rPr>
              <a:t>d__ </a:t>
            </a:r>
            <a:r>
              <a:rPr lang="es-ES" sz="4400" b="1" dirty="0" err="1">
                <a:solidFill>
                  <a:srgbClr val="002060"/>
                </a:solidFill>
                <a:latin typeface="Century Gothic" panose="020B0502020202020204" pitchFamily="34" charset="0"/>
                <a:cs typeface="Calibri" panose="020F0502020204030204" pitchFamily="34" charset="0"/>
              </a:rPr>
              <a:t>A____l</a:t>
            </a:r>
            <a:endParaRPr lang="en-US" sz="4400" dirty="0">
              <a:solidFill>
                <a:srgbClr val="002060"/>
              </a:solidFill>
              <a:latin typeface="Century Gothic" panose="020F0302020204030204"/>
            </a:endParaRPr>
          </a:p>
        </p:txBody>
      </p:sp>
      <p:sp>
        <p:nvSpPr>
          <p:cNvPr id="46" name="Rectangle 45">
            <a:extLst>
              <a:ext uri="{FF2B5EF4-FFF2-40B4-BE49-F238E27FC236}">
                <a16:creationId xmlns:a16="http://schemas.microsoft.com/office/drawing/2014/main" id="{AD61EA42-B9A4-4695-836F-4BEE3A839FBD}"/>
              </a:ext>
            </a:extLst>
          </p:cNvPr>
          <p:cNvSpPr/>
          <p:nvPr/>
        </p:nvSpPr>
        <p:spPr>
          <a:xfrm>
            <a:off x="458007" y="892825"/>
            <a:ext cx="3010761"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der</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Apfel</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7" name="Rectangle 46">
            <a:extLst>
              <a:ext uri="{FF2B5EF4-FFF2-40B4-BE49-F238E27FC236}">
                <a16:creationId xmlns:a16="http://schemas.microsoft.com/office/drawing/2014/main" id="{1BC449D1-3634-4B16-B34F-1B78FF8A3466}"/>
              </a:ext>
            </a:extLst>
          </p:cNvPr>
          <p:cNvSpPr/>
          <p:nvPr/>
        </p:nvSpPr>
        <p:spPr>
          <a:xfrm>
            <a:off x="458007" y="1869911"/>
            <a:ext cx="3352200"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lang="es-ES" sz="4400" b="1" kern="0" dirty="0">
                <a:solidFill>
                  <a:srgbClr val="002060"/>
                </a:solidFill>
                <a:latin typeface="Century Gothic" panose="020B0502020202020204" pitchFamily="34" charset="0"/>
                <a:cs typeface="Calibri" panose="020F0502020204030204" pitchFamily="34" charset="0"/>
              </a:rPr>
              <a:t>J</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____</a:t>
            </a:r>
            <a:r>
              <a:rPr lang="es-ES" sz="4400" b="1" kern="0" dirty="0">
                <a:solidFill>
                  <a:srgbClr val="002060"/>
                </a:solidFill>
                <a:latin typeface="Century Gothic" panose="020B0502020202020204" pitchFamily="34" charset="0"/>
                <a:cs typeface="Calibri" panose="020F0502020204030204" pitchFamily="34" charset="0"/>
              </a:rPr>
              <a:t>e</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8" name="Rectangle 47">
            <a:extLst>
              <a:ext uri="{FF2B5EF4-FFF2-40B4-BE49-F238E27FC236}">
                <a16:creationId xmlns:a16="http://schemas.microsoft.com/office/drawing/2014/main" id="{CEFC9921-24F5-4253-9071-CFEA3224F63B}"/>
              </a:ext>
            </a:extLst>
          </p:cNvPr>
          <p:cNvSpPr/>
          <p:nvPr/>
        </p:nvSpPr>
        <p:spPr>
          <a:xfrm>
            <a:off x="458007" y="1881927"/>
            <a:ext cx="3010761" cy="769441"/>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die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Jacke</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49" name="Rectangle 48">
            <a:extLst>
              <a:ext uri="{FF2B5EF4-FFF2-40B4-BE49-F238E27FC236}">
                <a16:creationId xmlns:a16="http://schemas.microsoft.com/office/drawing/2014/main" id="{FCDED4DC-CF9F-4D34-8FC4-C28C45D56139}"/>
              </a:ext>
            </a:extLst>
          </p:cNvPr>
          <p:cNvSpPr/>
          <p:nvPr/>
        </p:nvSpPr>
        <p:spPr>
          <a:xfrm>
            <a:off x="458007" y="2933340"/>
            <a:ext cx="2202847"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lang="es-ES" sz="4400" b="1" kern="0" dirty="0">
                <a:solidFill>
                  <a:srgbClr val="002060"/>
                </a:solidFill>
                <a:latin typeface="Century Gothic" panose="020B0502020202020204" pitchFamily="34" charset="0"/>
                <a:cs typeface="Calibri" panose="020F0502020204030204" pitchFamily="34" charset="0"/>
              </a:rPr>
              <a:t>U</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__</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1" name="Rectangle 50">
            <a:extLst>
              <a:ext uri="{FF2B5EF4-FFF2-40B4-BE49-F238E27FC236}">
                <a16:creationId xmlns:a16="http://schemas.microsoft.com/office/drawing/2014/main" id="{E3AAB051-B3F2-47FF-A9F2-7A2EF4F58CB3}"/>
              </a:ext>
            </a:extLst>
          </p:cNvPr>
          <p:cNvSpPr/>
          <p:nvPr/>
        </p:nvSpPr>
        <p:spPr>
          <a:xfrm>
            <a:off x="458007" y="2871029"/>
            <a:ext cx="2089033"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die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Uhr</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2" name="Rectangle 51">
            <a:extLst>
              <a:ext uri="{FF2B5EF4-FFF2-40B4-BE49-F238E27FC236}">
                <a16:creationId xmlns:a16="http://schemas.microsoft.com/office/drawing/2014/main" id="{F8CD1F5B-60F1-40E6-A55A-347D33E59E34}"/>
              </a:ext>
            </a:extLst>
          </p:cNvPr>
          <p:cNvSpPr/>
          <p:nvPr/>
        </p:nvSpPr>
        <p:spPr>
          <a:xfrm>
            <a:off x="458007" y="3859389"/>
            <a:ext cx="4031873"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lang="es-ES" sz="4400" b="1" kern="0" dirty="0">
                <a:solidFill>
                  <a:srgbClr val="002060"/>
                </a:solidFill>
                <a:latin typeface="Century Gothic" panose="020B0502020202020204" pitchFamily="34" charset="0"/>
                <a:cs typeface="Calibri" panose="020F0502020204030204" pitchFamily="34" charset="0"/>
              </a:rPr>
              <a:t>B___</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_____t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3" name="Rectangle 52">
            <a:extLst>
              <a:ext uri="{FF2B5EF4-FFF2-40B4-BE49-F238E27FC236}">
                <a16:creationId xmlns:a16="http://schemas.microsoft.com/office/drawing/2014/main" id="{D6947045-3CE9-40EA-ACF9-7444E45BE571}"/>
              </a:ext>
            </a:extLst>
          </p:cNvPr>
          <p:cNvSpPr/>
          <p:nvPr/>
        </p:nvSpPr>
        <p:spPr>
          <a:xfrm>
            <a:off x="458007" y="3816670"/>
            <a:ext cx="3964547"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das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Butterbrot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4" name="Rectangle 53">
            <a:extLst>
              <a:ext uri="{FF2B5EF4-FFF2-40B4-BE49-F238E27FC236}">
                <a16:creationId xmlns:a16="http://schemas.microsoft.com/office/drawing/2014/main" id="{EAE3C7E9-99B4-4F4B-A344-483BA1F764E7}"/>
              </a:ext>
            </a:extLst>
          </p:cNvPr>
          <p:cNvSpPr/>
          <p:nvPr/>
        </p:nvSpPr>
        <p:spPr>
          <a:xfrm>
            <a:off x="458007" y="4818139"/>
            <a:ext cx="2621230"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lang="es-ES" sz="4400" b="1" kern="0" dirty="0">
                <a:solidFill>
                  <a:srgbClr val="002060"/>
                </a:solidFill>
                <a:latin typeface="Century Gothic" panose="020B0502020202020204" pitchFamily="34" charset="0"/>
                <a:cs typeface="Calibri" panose="020F0502020204030204" pitchFamily="34" charset="0"/>
              </a:rPr>
              <a:t>B_</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__t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5" name="Rectangle 54">
            <a:extLst>
              <a:ext uri="{FF2B5EF4-FFF2-40B4-BE49-F238E27FC236}">
                <a16:creationId xmlns:a16="http://schemas.microsoft.com/office/drawing/2014/main" id="{0D86273F-8E04-4DFA-9155-92DFD6FFDB6D}"/>
              </a:ext>
            </a:extLst>
          </p:cNvPr>
          <p:cNvSpPr/>
          <p:nvPr/>
        </p:nvSpPr>
        <p:spPr>
          <a:xfrm>
            <a:off x="458007" y="4793143"/>
            <a:ext cx="2507418"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das Blatt</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56" name="Rectangle 55">
            <a:extLst>
              <a:ext uri="{FF2B5EF4-FFF2-40B4-BE49-F238E27FC236}">
                <a16:creationId xmlns:a16="http://schemas.microsoft.com/office/drawing/2014/main" id="{78EDC5E7-7E78-4932-B219-8B0B5D179746}"/>
              </a:ext>
            </a:extLst>
          </p:cNvPr>
          <p:cNvSpPr/>
          <p:nvPr/>
        </p:nvSpPr>
        <p:spPr>
          <a:xfrm>
            <a:off x="458007" y="5692413"/>
            <a:ext cx="2303836"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d__ </a:t>
            </a: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B__l</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60" name="Rectangle 59">
            <a:extLst>
              <a:ext uri="{FF2B5EF4-FFF2-40B4-BE49-F238E27FC236}">
                <a16:creationId xmlns:a16="http://schemas.microsoft.com/office/drawing/2014/main" id="{FEDD0DD4-776A-4B89-A4F0-0A2F9713EA34}"/>
              </a:ext>
            </a:extLst>
          </p:cNvPr>
          <p:cNvSpPr/>
          <p:nvPr/>
        </p:nvSpPr>
        <p:spPr>
          <a:xfrm>
            <a:off x="458007" y="5726897"/>
            <a:ext cx="2223686" cy="769441"/>
          </a:xfrm>
          <a:prstGeom prst="rect">
            <a:avLst/>
          </a:prstGeom>
          <a:solidFill>
            <a:sysClr val="window" lastClr="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4400" b="1" i="0" u="none" strike="noStrike" kern="0" cap="none" spc="0" normalizeH="0" baseline="0" noProof="0" dirty="0" err="1">
                <a:ln>
                  <a:noFill/>
                </a:ln>
                <a:solidFill>
                  <a:srgbClr val="002060"/>
                </a:solidFill>
                <a:effectLst/>
                <a:uLnTx/>
                <a:uFillTx/>
                <a:latin typeface="Century Gothic" panose="020B0502020202020204" pitchFamily="34" charset="0"/>
                <a:cs typeface="Calibri" panose="020F0502020204030204" pitchFamily="34" charset="0"/>
              </a:rPr>
              <a:t>der</a:t>
            </a:r>
            <a:r>
              <a:rPr kumimoji="0" lang="es-ES" sz="4400" b="1" i="0" u="none" strike="noStrike" kern="0" cap="none" spc="0" normalizeH="0" baseline="0" noProof="0" dirty="0">
                <a:ln>
                  <a:noFill/>
                </a:ln>
                <a:solidFill>
                  <a:srgbClr val="002060"/>
                </a:solidFill>
                <a:effectLst/>
                <a:uLnTx/>
                <a:uFillTx/>
                <a:latin typeface="Century Gothic" panose="020B0502020202020204" pitchFamily="34" charset="0"/>
                <a:cs typeface="Calibri" panose="020F0502020204030204" pitchFamily="34" charset="0"/>
              </a:rPr>
              <a:t> Ball</a:t>
            </a:r>
            <a:endParaRPr kumimoji="0" lang="en-US" sz="4400" b="0" i="0" u="none" strike="noStrike" kern="0" cap="none" spc="0" normalizeH="0" baseline="0" noProof="0" dirty="0">
              <a:ln>
                <a:noFill/>
              </a:ln>
              <a:solidFill>
                <a:srgbClr val="002060"/>
              </a:solidFill>
              <a:effectLst/>
              <a:uLnTx/>
              <a:uFillTx/>
              <a:latin typeface="Century Gothic" panose="020F0302020204030204"/>
            </a:endParaRPr>
          </a:p>
        </p:txBody>
      </p:sp>
      <p:sp>
        <p:nvSpPr>
          <p:cNvPr id="68" name="Speech Bubble: Rectangle with Corners Rounded 67">
            <a:extLst>
              <a:ext uri="{FF2B5EF4-FFF2-40B4-BE49-F238E27FC236}">
                <a16:creationId xmlns:a16="http://schemas.microsoft.com/office/drawing/2014/main" id="{070A9DC5-4F5E-4E17-BDE2-3D0EEB0E42C7}"/>
              </a:ext>
            </a:extLst>
          </p:cNvPr>
          <p:cNvSpPr/>
          <p:nvPr/>
        </p:nvSpPr>
        <p:spPr>
          <a:xfrm>
            <a:off x="3847954" y="117512"/>
            <a:ext cx="452441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69" name="Graphic 68" descr="Teacher">
            <a:extLst>
              <a:ext uri="{FF2B5EF4-FFF2-40B4-BE49-F238E27FC236}">
                <a16:creationId xmlns:a16="http://schemas.microsoft.com/office/drawing/2014/main" id="{9242D70A-87F9-4999-B27D-CB8B654325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5233" y="-52673"/>
            <a:ext cx="914400" cy="914400"/>
          </a:xfrm>
          <a:prstGeom prst="rect">
            <a:avLst/>
          </a:prstGeom>
        </p:spPr>
      </p:pic>
      <p:sp>
        <p:nvSpPr>
          <p:cNvPr id="70" name="Google Shape;108;p3">
            <a:extLst>
              <a:ext uri="{FF2B5EF4-FFF2-40B4-BE49-F238E27FC236}">
                <a16:creationId xmlns:a16="http://schemas.microsoft.com/office/drawing/2014/main" id="{6E167D29-7839-4041-B0F3-862ABC1B859B}"/>
              </a:ext>
            </a:extLst>
          </p:cNvPr>
          <p:cNvSpPr txBox="1"/>
          <p:nvPr/>
        </p:nvSpPr>
        <p:spPr>
          <a:xfrm>
            <a:off x="3847953" y="128500"/>
            <a:ext cx="56364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Was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ist</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das auf Deutsch?</a:t>
            </a:r>
            <a:endParaRPr kumimoji="0" sz="28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2" name="Picture 1" descr="Free Apple Fruit vector and picture">
            <a:extLst>
              <a:ext uri="{FF2B5EF4-FFF2-40B4-BE49-F238E27FC236}">
                <a16:creationId xmlns:a16="http://schemas.microsoft.com/office/drawing/2014/main" id="{40EA4401-5258-2ABD-9D70-D4E6BCCBA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299" y="1662266"/>
            <a:ext cx="1224520" cy="13983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Jacket Clothing vector and picture">
            <a:extLst>
              <a:ext uri="{FF2B5EF4-FFF2-40B4-BE49-F238E27FC236}">
                <a16:creationId xmlns:a16="http://schemas.microsoft.com/office/drawing/2014/main" id="{2E31BBA4-AC8E-F960-D6B8-2EC057B571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7112" y="4279052"/>
            <a:ext cx="1587498" cy="1308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Paper Leaf vector and picture">
            <a:extLst>
              <a:ext uri="{FF2B5EF4-FFF2-40B4-BE49-F238E27FC236}">
                <a16:creationId xmlns:a16="http://schemas.microsoft.com/office/drawing/2014/main" id="{02DD9F8C-7D79-A6C2-C58B-ABFD50700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5628" y="4233798"/>
            <a:ext cx="1232546" cy="15619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Sandwich Diet vector and picture">
            <a:extLst>
              <a:ext uri="{FF2B5EF4-FFF2-40B4-BE49-F238E27FC236}">
                <a16:creationId xmlns:a16="http://schemas.microsoft.com/office/drawing/2014/main" id="{500F7092-11B6-8B0A-22E7-FCA0BF139B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8414" y="1743916"/>
            <a:ext cx="1675673" cy="1491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Watch Wristwatch vector and picture">
            <a:extLst>
              <a:ext uri="{FF2B5EF4-FFF2-40B4-BE49-F238E27FC236}">
                <a16:creationId xmlns:a16="http://schemas.microsoft.com/office/drawing/2014/main" id="{55461CA3-379A-011F-B5B6-B6974BE43E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48937" y="1638532"/>
            <a:ext cx="1003431" cy="1500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Basketball Ball vector and picture">
            <a:extLst>
              <a:ext uri="{FF2B5EF4-FFF2-40B4-BE49-F238E27FC236}">
                <a16:creationId xmlns:a16="http://schemas.microsoft.com/office/drawing/2014/main" id="{2888B4E7-375C-31DA-5832-8990B2E057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1156" y="4327867"/>
            <a:ext cx="1325246" cy="132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2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circle(in)">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circle(in)">
                                      <p:cBhvr>
                                        <p:cTn id="70" dur="20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circle(in)">
                                      <p:cBhvr>
                                        <p:cTn id="75" dur="20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123058"/>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1" name="CustomShape 6">
            <a:extLst>
              <a:ext uri="{FF2B5EF4-FFF2-40B4-BE49-F238E27FC236}">
                <a16:creationId xmlns:a16="http://schemas.microsoft.com/office/drawing/2014/main" id="{DC2280F2-95A9-4874-A75B-9B0CF9D264F7}"/>
              </a:ext>
            </a:extLst>
          </p:cNvPr>
          <p:cNvSpPr/>
          <p:nvPr/>
        </p:nvSpPr>
        <p:spPr>
          <a:xfrm>
            <a:off x="3263441" y="9009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a:ea typeface="Century Gothic"/>
                <a:cs typeface="+mn-cs"/>
              </a:rPr>
              <a:t>Ist</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 es der, die </a:t>
            </a:r>
            <a:r>
              <a:rPr kumimoji="0" lang="en-GB" sz="2800" b="1" i="0" u="none" strike="noStrike" kern="1200" cap="none" spc="-1" normalizeH="0" baseline="0" noProof="0" dirty="0" err="1">
                <a:ln>
                  <a:noFill/>
                </a:ln>
                <a:solidFill>
                  <a:srgbClr val="002060"/>
                </a:solidFill>
                <a:effectLst/>
                <a:uLnTx/>
                <a:uFillTx/>
                <a:latin typeface="Century gothic"/>
                <a:ea typeface="Century Gothic"/>
                <a:cs typeface="+mn-cs"/>
              </a:rPr>
              <a:t>oder</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 das?</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sp>
        <p:nvSpPr>
          <p:cNvPr id="72" name="Google Shape;173;p1">
            <a:extLst>
              <a:ext uri="{FF2B5EF4-FFF2-40B4-BE49-F238E27FC236}">
                <a16:creationId xmlns:a16="http://schemas.microsoft.com/office/drawing/2014/main" id="{AEE6D653-1B83-4C71-9544-47F776053366}"/>
              </a:ext>
            </a:extLst>
          </p:cNvPr>
          <p:cNvSpPr/>
          <p:nvPr/>
        </p:nvSpPr>
        <p:spPr>
          <a:xfrm>
            <a:off x="7204838" y="3851427"/>
            <a:ext cx="514885"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f</a:t>
            </a:r>
            <a:endParaRPr sz="1400" kern="0">
              <a:solidFill>
                <a:srgbClr val="000000"/>
              </a:solidFill>
              <a:cs typeface="Arial"/>
              <a:sym typeface="Arial"/>
            </a:endParaRPr>
          </a:p>
        </p:txBody>
      </p:sp>
      <p:sp>
        <p:nvSpPr>
          <p:cNvPr id="74" name="Google Shape;175;p1">
            <a:extLst>
              <a:ext uri="{FF2B5EF4-FFF2-40B4-BE49-F238E27FC236}">
                <a16:creationId xmlns:a16="http://schemas.microsoft.com/office/drawing/2014/main" id="{134C253A-391A-4967-85BC-52E5517926DD}"/>
              </a:ext>
            </a:extLst>
          </p:cNvPr>
          <p:cNvSpPr/>
          <p:nvPr/>
        </p:nvSpPr>
        <p:spPr>
          <a:xfrm>
            <a:off x="9464868" y="3612210"/>
            <a:ext cx="1247457"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nt</a:t>
            </a:r>
            <a:endParaRPr sz="9200" b="1" kern="0">
              <a:solidFill>
                <a:srgbClr val="FFFFFF"/>
              </a:solidFill>
              <a:latin typeface="Century Gothic"/>
              <a:ea typeface="Century Gothic"/>
              <a:cs typeface="Century Gothic"/>
              <a:sym typeface="Century Gothic"/>
            </a:endParaRPr>
          </a:p>
        </p:txBody>
      </p:sp>
      <p:grpSp>
        <p:nvGrpSpPr>
          <p:cNvPr id="17" name="Group 16">
            <a:extLst>
              <a:ext uri="{FF2B5EF4-FFF2-40B4-BE49-F238E27FC236}">
                <a16:creationId xmlns:a16="http://schemas.microsoft.com/office/drawing/2014/main" id="{2F98537E-AAD3-38C2-EBDA-7D73C3F8F61B}"/>
              </a:ext>
            </a:extLst>
          </p:cNvPr>
          <p:cNvGrpSpPr/>
          <p:nvPr/>
        </p:nvGrpSpPr>
        <p:grpSpPr>
          <a:xfrm>
            <a:off x="5699314" y="2001982"/>
            <a:ext cx="1526380" cy="2009181"/>
            <a:chOff x="4836381" y="846038"/>
            <a:chExt cx="1526380" cy="2009181"/>
          </a:xfrm>
        </p:grpSpPr>
        <p:pic>
          <p:nvPicPr>
            <p:cNvPr id="4" name="Picture 3" descr="Free Apple Fruit vector and picture">
              <a:extLst>
                <a:ext uri="{FF2B5EF4-FFF2-40B4-BE49-F238E27FC236}">
                  <a16:creationId xmlns:a16="http://schemas.microsoft.com/office/drawing/2014/main" id="{4106849D-51A6-BAD5-D708-96EA1E30F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958" y="846038"/>
              <a:ext cx="1224520" cy="139834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600BB03-AC59-3C31-C9F0-7F1F926BCF1C}"/>
                </a:ext>
              </a:extLst>
            </p:cNvPr>
            <p:cNvSpPr txBox="1"/>
            <p:nvPr/>
          </p:nvSpPr>
          <p:spPr>
            <a:xfrm>
              <a:off x="4836381" y="2393554"/>
              <a:ext cx="1526380" cy="461665"/>
            </a:xfrm>
            <a:prstGeom prst="rect">
              <a:avLst/>
            </a:prstGeom>
            <a:noFill/>
          </p:spPr>
          <p:txBody>
            <a:bodyPr wrap="none" rtlCol="0">
              <a:spAutoFit/>
            </a:bodyPr>
            <a:lstStyle/>
            <a:p>
              <a:r>
                <a:rPr lang="en-GB" sz="2400" dirty="0">
                  <a:latin typeface="Century Gothic" panose="020B0502020202020204" pitchFamily="34" charset="0"/>
                </a:rPr>
                <a:t>___ </a:t>
              </a:r>
              <a:r>
                <a:rPr lang="en-GB" sz="2400" dirty="0" err="1">
                  <a:latin typeface="Century Gothic" panose="020B0502020202020204" pitchFamily="34" charset="0"/>
                </a:rPr>
                <a:t>Apfel</a:t>
              </a:r>
              <a:endParaRPr lang="en-GB" sz="2400" dirty="0">
                <a:latin typeface="Century Gothic" panose="020B0502020202020204" pitchFamily="34" charset="0"/>
              </a:endParaRPr>
            </a:p>
          </p:txBody>
        </p:sp>
      </p:grpSp>
      <p:grpSp>
        <p:nvGrpSpPr>
          <p:cNvPr id="19" name="Group 18">
            <a:extLst>
              <a:ext uri="{FF2B5EF4-FFF2-40B4-BE49-F238E27FC236}">
                <a16:creationId xmlns:a16="http://schemas.microsoft.com/office/drawing/2014/main" id="{471E8B5E-AB99-3B69-C930-80F2AD64BB7B}"/>
              </a:ext>
            </a:extLst>
          </p:cNvPr>
          <p:cNvGrpSpPr/>
          <p:nvPr/>
        </p:nvGrpSpPr>
        <p:grpSpPr>
          <a:xfrm>
            <a:off x="5774964" y="1928543"/>
            <a:ext cx="1213794" cy="2053944"/>
            <a:chOff x="5774964" y="1928543"/>
            <a:chExt cx="1213794" cy="2053944"/>
          </a:xfrm>
        </p:grpSpPr>
        <p:pic>
          <p:nvPicPr>
            <p:cNvPr id="14" name="Picture 4" descr="Free Watch Wristwatch vector and picture">
              <a:extLst>
                <a:ext uri="{FF2B5EF4-FFF2-40B4-BE49-F238E27FC236}">
                  <a16:creationId xmlns:a16="http://schemas.microsoft.com/office/drawing/2014/main" id="{7D954549-BB41-4716-080E-1AA9F7C868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435" y="1928543"/>
              <a:ext cx="1003431" cy="15004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A52F151-F870-9840-FD61-E44BAC280E9D}"/>
                </a:ext>
              </a:extLst>
            </p:cNvPr>
            <p:cNvSpPr txBox="1"/>
            <p:nvPr/>
          </p:nvSpPr>
          <p:spPr>
            <a:xfrm>
              <a:off x="5774964" y="3520822"/>
              <a:ext cx="1213794" cy="461665"/>
            </a:xfrm>
            <a:prstGeom prst="rect">
              <a:avLst/>
            </a:prstGeom>
            <a:noFill/>
          </p:spPr>
          <p:txBody>
            <a:bodyPr wrap="none" rtlCol="0">
              <a:spAutoFit/>
            </a:bodyPr>
            <a:lstStyle/>
            <a:p>
              <a:r>
                <a:rPr lang="en-GB" sz="2400" dirty="0">
                  <a:latin typeface="Century Gothic" panose="020B0502020202020204" pitchFamily="34" charset="0"/>
                </a:rPr>
                <a:t>___ </a:t>
              </a:r>
              <a:r>
                <a:rPr lang="en-GB" sz="2400" dirty="0" err="1">
                  <a:latin typeface="Century Gothic" panose="020B0502020202020204" pitchFamily="34" charset="0"/>
                </a:rPr>
                <a:t>Uhr</a:t>
              </a:r>
              <a:endParaRPr lang="en-GB" sz="2400" dirty="0">
                <a:latin typeface="Century Gothic" panose="020B0502020202020204" pitchFamily="34" charset="0"/>
              </a:endParaRPr>
            </a:p>
          </p:txBody>
        </p:sp>
      </p:grpSp>
      <p:grpSp>
        <p:nvGrpSpPr>
          <p:cNvPr id="22" name="Group 21">
            <a:extLst>
              <a:ext uri="{FF2B5EF4-FFF2-40B4-BE49-F238E27FC236}">
                <a16:creationId xmlns:a16="http://schemas.microsoft.com/office/drawing/2014/main" id="{73CC7F54-2138-FDF1-ACBE-319532FE1E35}"/>
              </a:ext>
            </a:extLst>
          </p:cNvPr>
          <p:cNvGrpSpPr/>
          <p:nvPr/>
        </p:nvGrpSpPr>
        <p:grpSpPr>
          <a:xfrm>
            <a:off x="5725163" y="1867076"/>
            <a:ext cx="1593677" cy="2097028"/>
            <a:chOff x="5725163" y="1867076"/>
            <a:chExt cx="1593677" cy="2097028"/>
          </a:xfrm>
        </p:grpSpPr>
        <p:pic>
          <p:nvPicPr>
            <p:cNvPr id="8" name="Picture 7" descr="Free Paper Leaf vector and picture">
              <a:extLst>
                <a:ext uri="{FF2B5EF4-FFF2-40B4-BE49-F238E27FC236}">
                  <a16:creationId xmlns:a16="http://schemas.microsoft.com/office/drawing/2014/main" id="{A4EBF903-9C45-E992-539B-DA77101689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008" y="1867076"/>
              <a:ext cx="1232546" cy="15619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CB0D2FB-375C-9D95-986C-F387A768391D}"/>
                </a:ext>
              </a:extLst>
            </p:cNvPr>
            <p:cNvSpPr txBox="1"/>
            <p:nvPr/>
          </p:nvSpPr>
          <p:spPr>
            <a:xfrm>
              <a:off x="5725163" y="3502439"/>
              <a:ext cx="1593677" cy="461665"/>
            </a:xfrm>
            <a:prstGeom prst="rect">
              <a:avLst/>
            </a:prstGeom>
            <a:noFill/>
          </p:spPr>
          <p:txBody>
            <a:bodyPr wrap="square" rtlCol="0">
              <a:spAutoFit/>
            </a:bodyPr>
            <a:lstStyle/>
            <a:p>
              <a:r>
                <a:rPr lang="en-GB" sz="2400" dirty="0">
                  <a:latin typeface="Century Gothic" panose="020B0502020202020204" pitchFamily="34" charset="0"/>
                </a:rPr>
                <a:t>___ Blatt</a:t>
              </a:r>
            </a:p>
          </p:txBody>
        </p:sp>
      </p:grpSp>
      <p:grpSp>
        <p:nvGrpSpPr>
          <p:cNvPr id="30" name="Group 29">
            <a:extLst>
              <a:ext uri="{FF2B5EF4-FFF2-40B4-BE49-F238E27FC236}">
                <a16:creationId xmlns:a16="http://schemas.microsoft.com/office/drawing/2014/main" id="{67F5D52A-7988-B5A5-C613-019B3CA5D93A}"/>
              </a:ext>
            </a:extLst>
          </p:cNvPr>
          <p:cNvGrpSpPr/>
          <p:nvPr/>
        </p:nvGrpSpPr>
        <p:grpSpPr>
          <a:xfrm>
            <a:off x="5699314" y="2033264"/>
            <a:ext cx="1751622" cy="1944286"/>
            <a:chOff x="7271156" y="4327867"/>
            <a:chExt cx="1751622" cy="1944286"/>
          </a:xfrm>
        </p:grpSpPr>
        <p:pic>
          <p:nvPicPr>
            <p:cNvPr id="15" name="Picture 6" descr="Free Basketball Ball vector and picture">
              <a:extLst>
                <a:ext uri="{FF2B5EF4-FFF2-40B4-BE49-F238E27FC236}">
                  <a16:creationId xmlns:a16="http://schemas.microsoft.com/office/drawing/2014/main" id="{FCFC9FE3-3EBD-2073-5BE4-E0BC12DB2E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156" y="4327867"/>
              <a:ext cx="1325246" cy="132524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E0D81E-DFD5-17D1-7EE1-DB7A1294D4C3}"/>
                </a:ext>
              </a:extLst>
            </p:cNvPr>
            <p:cNvSpPr txBox="1"/>
            <p:nvPr/>
          </p:nvSpPr>
          <p:spPr>
            <a:xfrm>
              <a:off x="7412585" y="5810488"/>
              <a:ext cx="1610193" cy="461665"/>
            </a:xfrm>
            <a:prstGeom prst="rect">
              <a:avLst/>
            </a:prstGeom>
            <a:noFill/>
          </p:spPr>
          <p:txBody>
            <a:bodyPr wrap="square" rtlCol="0">
              <a:spAutoFit/>
            </a:bodyPr>
            <a:lstStyle/>
            <a:p>
              <a:r>
                <a:rPr lang="en-GB" sz="2400" dirty="0">
                  <a:latin typeface="Century Gothic" panose="020B0502020202020204" pitchFamily="34" charset="0"/>
                </a:rPr>
                <a:t>___ Ball</a:t>
              </a:r>
            </a:p>
          </p:txBody>
        </p:sp>
      </p:grpSp>
      <p:grpSp>
        <p:nvGrpSpPr>
          <p:cNvPr id="32" name="Group 31">
            <a:extLst>
              <a:ext uri="{FF2B5EF4-FFF2-40B4-BE49-F238E27FC236}">
                <a16:creationId xmlns:a16="http://schemas.microsoft.com/office/drawing/2014/main" id="{02E5066B-291D-0ACA-F3B5-F97CCCCF86B8}"/>
              </a:ext>
            </a:extLst>
          </p:cNvPr>
          <p:cNvGrpSpPr/>
          <p:nvPr/>
        </p:nvGrpSpPr>
        <p:grpSpPr>
          <a:xfrm>
            <a:off x="5567739" y="2051030"/>
            <a:ext cx="2059765" cy="1887107"/>
            <a:chOff x="7820141" y="3675299"/>
            <a:chExt cx="2059765" cy="1887107"/>
          </a:xfrm>
        </p:grpSpPr>
        <p:pic>
          <p:nvPicPr>
            <p:cNvPr id="6" name="Picture 2" descr="Free Jacket Clothing vector and picture">
              <a:extLst>
                <a:ext uri="{FF2B5EF4-FFF2-40B4-BE49-F238E27FC236}">
                  <a16:creationId xmlns:a16="http://schemas.microsoft.com/office/drawing/2014/main" id="{8B093E08-9F2B-C255-9341-9E7ED682D1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0141" y="3675299"/>
              <a:ext cx="1587498" cy="130852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BB35B98-39E6-28B9-D712-4D3AC6BA2066}"/>
                </a:ext>
              </a:extLst>
            </p:cNvPr>
            <p:cNvSpPr txBox="1"/>
            <p:nvPr/>
          </p:nvSpPr>
          <p:spPr>
            <a:xfrm>
              <a:off x="7903730" y="5100741"/>
              <a:ext cx="1976176" cy="461665"/>
            </a:xfrm>
            <a:prstGeom prst="rect">
              <a:avLst/>
            </a:prstGeom>
            <a:noFill/>
          </p:spPr>
          <p:txBody>
            <a:bodyPr wrap="square" rtlCol="0">
              <a:spAutoFit/>
            </a:bodyPr>
            <a:lstStyle/>
            <a:p>
              <a:r>
                <a:rPr lang="en-GB" sz="2400" dirty="0">
                  <a:latin typeface="Century Gothic" panose="020B0502020202020204" pitchFamily="34" charset="0"/>
                </a:rPr>
                <a:t>___ </a:t>
              </a:r>
              <a:r>
                <a:rPr lang="en-GB" sz="2400" dirty="0" err="1">
                  <a:latin typeface="Century Gothic" panose="020B0502020202020204" pitchFamily="34" charset="0"/>
                </a:rPr>
                <a:t>Jacke</a:t>
              </a:r>
              <a:endParaRPr lang="en-GB" sz="2400" dirty="0">
                <a:latin typeface="Century Gothic" panose="020B0502020202020204" pitchFamily="34" charset="0"/>
              </a:endParaRPr>
            </a:p>
          </p:txBody>
        </p:sp>
      </p:grpSp>
      <p:grpSp>
        <p:nvGrpSpPr>
          <p:cNvPr id="34" name="Group 33">
            <a:extLst>
              <a:ext uri="{FF2B5EF4-FFF2-40B4-BE49-F238E27FC236}">
                <a16:creationId xmlns:a16="http://schemas.microsoft.com/office/drawing/2014/main" id="{7268EEA0-444E-3937-1E33-82AC210614C7}"/>
              </a:ext>
            </a:extLst>
          </p:cNvPr>
          <p:cNvGrpSpPr/>
          <p:nvPr/>
        </p:nvGrpSpPr>
        <p:grpSpPr>
          <a:xfrm>
            <a:off x="5338533" y="1825195"/>
            <a:ext cx="2421604" cy="2017956"/>
            <a:chOff x="10737630" y="4071385"/>
            <a:chExt cx="2421604" cy="2017956"/>
          </a:xfrm>
        </p:grpSpPr>
        <p:pic>
          <p:nvPicPr>
            <p:cNvPr id="13" name="Picture 2" descr="Free Sandwich Diet vector and picture">
              <a:extLst>
                <a:ext uri="{FF2B5EF4-FFF2-40B4-BE49-F238E27FC236}">
                  <a16:creationId xmlns:a16="http://schemas.microsoft.com/office/drawing/2014/main" id="{629EEEC4-5225-CDB6-CD85-C63C1BFFED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8405" y="4071385"/>
              <a:ext cx="1675673" cy="149102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265286D-1EF6-B9E7-FE50-029F4CBC1BB8}"/>
                </a:ext>
              </a:extLst>
            </p:cNvPr>
            <p:cNvSpPr txBox="1"/>
            <p:nvPr/>
          </p:nvSpPr>
          <p:spPr>
            <a:xfrm>
              <a:off x="10737630" y="5627676"/>
              <a:ext cx="2421604" cy="461665"/>
            </a:xfrm>
            <a:prstGeom prst="rect">
              <a:avLst/>
            </a:prstGeom>
            <a:noFill/>
          </p:spPr>
          <p:txBody>
            <a:bodyPr wrap="square" rtlCol="0">
              <a:spAutoFit/>
            </a:bodyPr>
            <a:lstStyle/>
            <a:p>
              <a:r>
                <a:rPr lang="en-GB" sz="2400" dirty="0">
                  <a:latin typeface="Century Gothic" panose="020B0502020202020204" pitchFamily="34" charset="0"/>
                </a:rPr>
                <a:t>___ </a:t>
              </a:r>
              <a:r>
                <a:rPr lang="en-GB" sz="2400" dirty="0" err="1">
                  <a:latin typeface="Century Gothic" panose="020B0502020202020204" pitchFamily="34" charset="0"/>
                </a:rPr>
                <a:t>Butterbrot</a:t>
              </a:r>
              <a:endParaRPr lang="en-GB" sz="2400" dirty="0">
                <a:latin typeface="Century Gothic" panose="020B0502020202020204" pitchFamily="34" charset="0"/>
              </a:endParaRPr>
            </a:p>
          </p:txBody>
        </p:sp>
      </p:grpSp>
      <p:pic>
        <p:nvPicPr>
          <p:cNvPr id="58" name="Google Shape;158;p1">
            <a:extLst>
              <a:ext uri="{FF2B5EF4-FFF2-40B4-BE49-F238E27FC236}">
                <a16:creationId xmlns:a16="http://schemas.microsoft.com/office/drawing/2014/main" id="{022F7CD5-63F8-422E-95CE-398CEA0EA4FF}"/>
              </a:ext>
            </a:extLst>
          </p:cNvPr>
          <p:cNvPicPr preferRelativeResize="0"/>
          <p:nvPr/>
        </p:nvPicPr>
        <p:blipFill rotWithShape="1">
          <a:blip r:embed="rId10">
            <a:alphaModFix/>
          </a:blip>
          <a:srcRect/>
          <a:stretch/>
        </p:blipFill>
        <p:spPr>
          <a:xfrm>
            <a:off x="-13606" y="1476381"/>
            <a:ext cx="3173193" cy="3623031"/>
          </a:xfrm>
          <a:prstGeom prst="rect">
            <a:avLst/>
          </a:prstGeom>
          <a:noFill/>
          <a:ln>
            <a:noFill/>
          </a:ln>
        </p:spPr>
      </p:pic>
      <p:pic>
        <p:nvPicPr>
          <p:cNvPr id="71" name="Google Shape;172;p1">
            <a:extLst>
              <a:ext uri="{FF2B5EF4-FFF2-40B4-BE49-F238E27FC236}">
                <a16:creationId xmlns:a16="http://schemas.microsoft.com/office/drawing/2014/main" id="{15E2C59C-FCDF-4D32-90EB-03E39D29E8C5}"/>
              </a:ext>
            </a:extLst>
          </p:cNvPr>
          <p:cNvPicPr preferRelativeResize="0"/>
          <p:nvPr/>
        </p:nvPicPr>
        <p:blipFill rotWithShape="1">
          <a:blip r:embed="rId10">
            <a:alphaModFix/>
          </a:blip>
          <a:srcRect/>
          <a:stretch/>
        </p:blipFill>
        <p:spPr>
          <a:xfrm rot="-5400000">
            <a:off x="4925023" y="3482385"/>
            <a:ext cx="3173193" cy="3623031"/>
          </a:xfrm>
          <a:prstGeom prst="rect">
            <a:avLst/>
          </a:prstGeom>
          <a:noFill/>
          <a:ln>
            <a:noFill/>
          </a:ln>
        </p:spPr>
      </p:pic>
      <p:pic>
        <p:nvPicPr>
          <p:cNvPr id="73" name="Google Shape;174;p1">
            <a:extLst>
              <a:ext uri="{FF2B5EF4-FFF2-40B4-BE49-F238E27FC236}">
                <a16:creationId xmlns:a16="http://schemas.microsoft.com/office/drawing/2014/main" id="{7A900F5C-4783-4B60-B5E3-70A79F01A4B2}"/>
              </a:ext>
            </a:extLst>
          </p:cNvPr>
          <p:cNvPicPr preferRelativeResize="0"/>
          <p:nvPr/>
        </p:nvPicPr>
        <p:blipFill rotWithShape="1">
          <a:blip r:embed="rId10">
            <a:alphaModFix/>
          </a:blip>
          <a:srcRect/>
          <a:stretch/>
        </p:blipFill>
        <p:spPr>
          <a:xfrm flipH="1">
            <a:off x="8926547" y="1353400"/>
            <a:ext cx="3265453" cy="3766915"/>
          </a:xfrm>
          <a:prstGeom prst="rect">
            <a:avLst/>
          </a:prstGeom>
          <a:noFill/>
          <a:ln>
            <a:noFill/>
          </a:ln>
        </p:spPr>
      </p:pic>
      <p:sp>
        <p:nvSpPr>
          <p:cNvPr id="59" name="Google Shape;159;p1">
            <a:extLst>
              <a:ext uri="{FF2B5EF4-FFF2-40B4-BE49-F238E27FC236}">
                <a16:creationId xmlns:a16="http://schemas.microsoft.com/office/drawing/2014/main" id="{EB4E0A67-74C4-4CC1-8992-6AF140CA9F27}"/>
              </a:ext>
            </a:extLst>
          </p:cNvPr>
          <p:cNvSpPr/>
          <p:nvPr/>
        </p:nvSpPr>
        <p:spPr>
          <a:xfrm>
            <a:off x="827666" y="3166944"/>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sp>
        <p:nvSpPr>
          <p:cNvPr id="35" name="Google Shape;159;p1">
            <a:extLst>
              <a:ext uri="{FF2B5EF4-FFF2-40B4-BE49-F238E27FC236}">
                <a16:creationId xmlns:a16="http://schemas.microsoft.com/office/drawing/2014/main" id="{2E6924BF-A301-3F68-CD0C-28A57BE23348}"/>
              </a:ext>
            </a:extLst>
          </p:cNvPr>
          <p:cNvSpPr/>
          <p:nvPr/>
        </p:nvSpPr>
        <p:spPr>
          <a:xfrm>
            <a:off x="6746948" y="4666331"/>
            <a:ext cx="1293944" cy="150806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cs typeface="Arial"/>
                <a:sym typeface="Century Gothic"/>
              </a:rPr>
              <a:t>f</a:t>
            </a:r>
            <a:endParaRPr sz="1400" kern="0" dirty="0">
              <a:solidFill>
                <a:srgbClr val="000000"/>
              </a:solidFill>
              <a:cs typeface="Arial"/>
              <a:sym typeface="Arial"/>
            </a:endParaRPr>
          </a:p>
        </p:txBody>
      </p:sp>
      <p:sp>
        <p:nvSpPr>
          <p:cNvPr id="36" name="Google Shape;159;p1">
            <a:extLst>
              <a:ext uri="{FF2B5EF4-FFF2-40B4-BE49-F238E27FC236}">
                <a16:creationId xmlns:a16="http://schemas.microsoft.com/office/drawing/2014/main" id="{B2C7639C-2212-E666-1CAD-34463AAFA161}"/>
              </a:ext>
            </a:extLst>
          </p:cNvPr>
          <p:cNvSpPr/>
          <p:nvPr/>
        </p:nvSpPr>
        <p:spPr>
          <a:xfrm>
            <a:off x="10011168" y="3285411"/>
            <a:ext cx="1293944" cy="150806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err="1">
                <a:solidFill>
                  <a:srgbClr val="FFFFFF"/>
                </a:solidFill>
                <a:latin typeface="Century Gothic"/>
                <a:cs typeface="Arial"/>
                <a:sym typeface="Century Gothic"/>
              </a:rPr>
              <a:t>nt</a:t>
            </a:r>
            <a:endParaRPr sz="1400" kern="0" dirty="0">
              <a:solidFill>
                <a:srgbClr val="000000"/>
              </a:solidFill>
              <a:cs typeface="Arial"/>
              <a:sym typeface="Arial"/>
            </a:endParaRPr>
          </a:p>
        </p:txBody>
      </p:sp>
    </p:spTree>
    <p:extLst>
      <p:ext uri="{BB962C8B-B14F-4D97-AF65-F5344CB8AC3E}">
        <p14:creationId xmlns:p14="http://schemas.microsoft.com/office/powerpoint/2010/main" val="33472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01237 -0.03496 L -0.61328 0.02407 " pathEditMode="relative" rAng="0" ptsTypes="AA">
                                      <p:cBhvr>
                                        <p:cTn id="13" dur="2000" fill="hold"/>
                                        <p:tgtEl>
                                          <p:spTgt spid="17"/>
                                        </p:tgtEl>
                                        <p:attrNameLst>
                                          <p:attrName>ppt_x</p:attrName>
                                          <p:attrName>ppt_y</p:attrName>
                                        </p:attrNameLst>
                                      </p:cBhvr>
                                      <p:rCtr x="-30052" y="2940"/>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873 0.01597 L -0.0086 0.78356 " pathEditMode="relative" rAng="0" ptsTypes="AA">
                                      <p:cBhvr>
                                        <p:cTn id="24" dur="2000" fill="hold"/>
                                        <p:tgtEl>
                                          <p:spTgt spid="19"/>
                                        </p:tgtEl>
                                        <p:attrNameLst>
                                          <p:attrName>ppt_x</p:attrName>
                                          <p:attrName>ppt_y</p:attrName>
                                        </p:attrNameLst>
                                      </p:cBhvr>
                                      <p:rCtr x="0" y="38380"/>
                                    </p:animMotion>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91667E-6 -4.44444E-6 L -0.61679 0.00973 " pathEditMode="relative" rAng="0" ptsTypes="AA">
                                      <p:cBhvr>
                                        <p:cTn id="35" dur="2000" fill="hold"/>
                                        <p:tgtEl>
                                          <p:spTgt spid="30"/>
                                        </p:tgtEl>
                                        <p:attrNameLst>
                                          <p:attrName>ppt_x</p:attrName>
                                          <p:attrName>ppt_y</p:attrName>
                                        </p:attrNameLst>
                                      </p:cBhvr>
                                      <p:rCtr x="-30846" y="486"/>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16667E-6 5.55112E-17 L 0.54765 0.03889 " pathEditMode="relative" rAng="0" ptsTypes="AA">
                                      <p:cBhvr>
                                        <p:cTn id="46" dur="2000" fill="hold"/>
                                        <p:tgtEl>
                                          <p:spTgt spid="22"/>
                                        </p:tgtEl>
                                        <p:attrNameLst>
                                          <p:attrName>ppt_x</p:attrName>
                                          <p:attrName>ppt_y</p:attrName>
                                        </p:attrNameLst>
                                      </p:cBhvr>
                                      <p:rCtr x="27383" y="1944"/>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6.25E-7 -4.44444E-6 L 0.63034 0.06019 " pathEditMode="relative" rAng="0" ptsTypes="AA">
                                      <p:cBhvr>
                                        <p:cTn id="57" dur="2000" fill="hold"/>
                                        <p:tgtEl>
                                          <p:spTgt spid="34"/>
                                        </p:tgtEl>
                                        <p:attrNameLst>
                                          <p:attrName>ppt_x</p:attrName>
                                          <p:attrName>ppt_y</p:attrName>
                                        </p:attrNameLst>
                                      </p:cBhvr>
                                      <p:rCtr x="31510" y="3009"/>
                                    </p:animMotion>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4.16667E-6 -4.07407E-6 L 0.01601 0.81412 " pathEditMode="relative" rAng="0" ptsTypes="AA">
                                      <p:cBhvr>
                                        <p:cTn id="68" dur="2000" fill="hold"/>
                                        <p:tgtEl>
                                          <p:spTgt spid="32"/>
                                        </p:tgtEl>
                                        <p:attrNameLst>
                                          <p:attrName>ppt_x</p:attrName>
                                          <p:attrName>ppt_y</p:attrName>
                                        </p:attrNameLst>
                                      </p:cBhvr>
                                      <p:rCtr x="794" y="4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3b</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123058"/>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21" name="CustomShape 6">
            <a:extLst>
              <a:ext uri="{FF2B5EF4-FFF2-40B4-BE49-F238E27FC236}">
                <a16:creationId xmlns:a16="http://schemas.microsoft.com/office/drawing/2014/main" id="{DC2280F2-95A9-4874-A75B-9B0CF9D264F7}"/>
              </a:ext>
            </a:extLst>
          </p:cNvPr>
          <p:cNvSpPr/>
          <p:nvPr/>
        </p:nvSpPr>
        <p:spPr>
          <a:xfrm>
            <a:off x="3187958" y="14441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002060"/>
                </a:solidFill>
                <a:latin typeface="Century gothic"/>
                <a:ea typeface="Century Gothic"/>
              </a:rPr>
              <a:t>Was </a:t>
            </a:r>
            <a:r>
              <a:rPr lang="en-GB" sz="2800" b="1" spc="-1" dirty="0" err="1">
                <a:solidFill>
                  <a:srgbClr val="002060"/>
                </a:solidFill>
                <a:latin typeface="Century gothic"/>
                <a:ea typeface="Century Gothic"/>
              </a:rPr>
              <a:t>ist</a:t>
            </a:r>
            <a:r>
              <a:rPr lang="en-GB" sz="2800" b="1" spc="-1" dirty="0">
                <a:solidFill>
                  <a:srgbClr val="002060"/>
                </a:solidFill>
                <a:latin typeface="Century gothic"/>
                <a:ea typeface="Century Gothic"/>
              </a:rPr>
              <a:t> das auf Deutsch</a:t>
            </a: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a:ea typeface="+mn-ea"/>
              <a:cs typeface="+mn-cs"/>
            </a:endParaRPr>
          </a:p>
        </p:txBody>
      </p:sp>
      <p:sp>
        <p:nvSpPr>
          <p:cNvPr id="59" name="Google Shape;159;p1">
            <a:extLst>
              <a:ext uri="{FF2B5EF4-FFF2-40B4-BE49-F238E27FC236}">
                <a16:creationId xmlns:a16="http://schemas.microsoft.com/office/drawing/2014/main" id="{EB4E0A67-74C4-4CC1-8992-6AF140CA9F27}"/>
              </a:ext>
            </a:extLst>
          </p:cNvPr>
          <p:cNvSpPr/>
          <p:nvPr/>
        </p:nvSpPr>
        <p:spPr>
          <a:xfrm>
            <a:off x="1332517" y="3468326"/>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sp>
        <p:nvSpPr>
          <p:cNvPr id="72" name="Google Shape;173;p1">
            <a:extLst>
              <a:ext uri="{FF2B5EF4-FFF2-40B4-BE49-F238E27FC236}">
                <a16:creationId xmlns:a16="http://schemas.microsoft.com/office/drawing/2014/main" id="{AEE6D653-1B83-4C71-9544-47F776053366}"/>
              </a:ext>
            </a:extLst>
          </p:cNvPr>
          <p:cNvSpPr/>
          <p:nvPr/>
        </p:nvSpPr>
        <p:spPr>
          <a:xfrm>
            <a:off x="7204838" y="3851427"/>
            <a:ext cx="514885"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f</a:t>
            </a:r>
            <a:endParaRPr sz="1400" kern="0">
              <a:solidFill>
                <a:srgbClr val="000000"/>
              </a:solidFill>
              <a:cs typeface="Arial"/>
              <a:sym typeface="Arial"/>
            </a:endParaRPr>
          </a:p>
        </p:txBody>
      </p:sp>
      <p:sp>
        <p:nvSpPr>
          <p:cNvPr id="74" name="Google Shape;175;p1">
            <a:extLst>
              <a:ext uri="{FF2B5EF4-FFF2-40B4-BE49-F238E27FC236}">
                <a16:creationId xmlns:a16="http://schemas.microsoft.com/office/drawing/2014/main" id="{134C253A-391A-4967-85BC-52E5517926DD}"/>
              </a:ext>
            </a:extLst>
          </p:cNvPr>
          <p:cNvSpPr/>
          <p:nvPr/>
        </p:nvSpPr>
        <p:spPr>
          <a:xfrm>
            <a:off x="9464868" y="3612210"/>
            <a:ext cx="1247457"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a:solidFill>
                  <a:srgbClr val="FFFFFF"/>
                </a:solidFill>
                <a:latin typeface="Century Gothic"/>
                <a:ea typeface="Century Gothic"/>
                <a:cs typeface="Century Gothic"/>
                <a:sym typeface="Century Gothic"/>
              </a:rPr>
              <a:t>nt</a:t>
            </a:r>
            <a:endParaRPr sz="9200" b="1" kern="0">
              <a:solidFill>
                <a:srgbClr val="FFFFFF"/>
              </a:solidFill>
              <a:latin typeface="Century Gothic"/>
              <a:ea typeface="Century Gothic"/>
              <a:cs typeface="Century Gothic"/>
              <a:sym typeface="Century Gothic"/>
            </a:endParaRPr>
          </a:p>
        </p:txBody>
      </p:sp>
      <p:pic>
        <p:nvPicPr>
          <p:cNvPr id="4" name="Picture 3" descr="Free Apple Fruit vector and picture">
            <a:extLst>
              <a:ext uri="{FF2B5EF4-FFF2-40B4-BE49-F238E27FC236}">
                <a16:creationId xmlns:a16="http://schemas.microsoft.com/office/drawing/2014/main" id="{C59C0390-235B-02ED-4ECF-ECE356FC6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277" y="2298473"/>
            <a:ext cx="1224520" cy="1398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Watch Wristwatch vector and picture">
            <a:extLst>
              <a:ext uri="{FF2B5EF4-FFF2-40B4-BE49-F238E27FC236}">
                <a16:creationId xmlns:a16="http://schemas.microsoft.com/office/drawing/2014/main" id="{54C7D0DD-81FF-B89C-5CA9-2D1EE6449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970" y="2263339"/>
            <a:ext cx="1003431" cy="1500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ree Paper Leaf vector and picture">
            <a:extLst>
              <a:ext uri="{FF2B5EF4-FFF2-40B4-BE49-F238E27FC236}">
                <a16:creationId xmlns:a16="http://schemas.microsoft.com/office/drawing/2014/main" id="{FBE6B5BD-F15C-ABBD-04BB-C4B16871A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469" y="2264298"/>
            <a:ext cx="1232546" cy="1561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Basketball Ball vector and picture">
            <a:extLst>
              <a:ext uri="{FF2B5EF4-FFF2-40B4-BE49-F238E27FC236}">
                <a16:creationId xmlns:a16="http://schemas.microsoft.com/office/drawing/2014/main" id="{F8C1BA75-7940-328D-8AF7-BD66F34BA1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735" y="2438550"/>
            <a:ext cx="1325246" cy="1325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Jacket Clothing vector and picture">
            <a:extLst>
              <a:ext uri="{FF2B5EF4-FFF2-40B4-BE49-F238E27FC236}">
                <a16:creationId xmlns:a16="http://schemas.microsoft.com/office/drawing/2014/main" id="{44A7B846-F0DE-DF91-8922-A43F933D11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251" y="2363243"/>
            <a:ext cx="1587498" cy="13085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Sandwich Diet vector and picture">
            <a:extLst>
              <a:ext uri="{FF2B5EF4-FFF2-40B4-BE49-F238E27FC236}">
                <a16:creationId xmlns:a16="http://schemas.microsoft.com/office/drawing/2014/main" id="{DB1D54E4-ACFF-F5BB-BA1D-85A1B4A985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600" y="2412852"/>
            <a:ext cx="1675673" cy="1491021"/>
          </a:xfrm>
          <a:prstGeom prst="rect">
            <a:avLst/>
          </a:prstGeom>
          <a:noFill/>
          <a:extLst>
            <a:ext uri="{909E8E84-426E-40DD-AFC4-6F175D3DCCD1}">
              <a14:hiddenFill xmlns:a14="http://schemas.microsoft.com/office/drawing/2010/main">
                <a:solidFill>
                  <a:srgbClr val="FFFFFF"/>
                </a:solidFill>
              </a14:hiddenFill>
            </a:ext>
          </a:extLst>
        </p:spPr>
      </p:pic>
      <p:pic>
        <p:nvPicPr>
          <p:cNvPr id="58" name="Google Shape;158;p1">
            <a:extLst>
              <a:ext uri="{FF2B5EF4-FFF2-40B4-BE49-F238E27FC236}">
                <a16:creationId xmlns:a16="http://schemas.microsoft.com/office/drawing/2014/main" id="{022F7CD5-63F8-422E-95CE-398CEA0EA4FF}"/>
              </a:ext>
            </a:extLst>
          </p:cNvPr>
          <p:cNvPicPr preferRelativeResize="0"/>
          <p:nvPr/>
        </p:nvPicPr>
        <p:blipFill rotWithShape="1">
          <a:blip r:embed="rId10">
            <a:alphaModFix/>
          </a:blip>
          <a:srcRect/>
          <a:stretch/>
        </p:blipFill>
        <p:spPr>
          <a:xfrm>
            <a:off x="0" y="1804516"/>
            <a:ext cx="3173193" cy="3623031"/>
          </a:xfrm>
          <a:prstGeom prst="rect">
            <a:avLst/>
          </a:prstGeom>
          <a:noFill/>
          <a:ln>
            <a:noFill/>
          </a:ln>
        </p:spPr>
      </p:pic>
      <p:sp>
        <p:nvSpPr>
          <p:cNvPr id="34" name="Google Shape;159;p1">
            <a:extLst>
              <a:ext uri="{FF2B5EF4-FFF2-40B4-BE49-F238E27FC236}">
                <a16:creationId xmlns:a16="http://schemas.microsoft.com/office/drawing/2014/main" id="{3BB776F1-7154-848C-D563-D114271AFBAF}"/>
              </a:ext>
            </a:extLst>
          </p:cNvPr>
          <p:cNvSpPr/>
          <p:nvPr/>
        </p:nvSpPr>
        <p:spPr>
          <a:xfrm>
            <a:off x="827666" y="3817184"/>
            <a:ext cx="1293944" cy="150810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ea typeface="Century Gothic"/>
                <a:cs typeface="Century Gothic"/>
                <a:sym typeface="Century Gothic"/>
              </a:rPr>
              <a:t>m</a:t>
            </a:r>
            <a:endParaRPr sz="1400" kern="0" dirty="0">
              <a:solidFill>
                <a:srgbClr val="000000"/>
              </a:solidFill>
              <a:cs typeface="Arial"/>
              <a:sym typeface="Arial"/>
            </a:endParaRPr>
          </a:p>
        </p:txBody>
      </p:sp>
      <p:pic>
        <p:nvPicPr>
          <p:cNvPr id="73" name="Google Shape;174;p1">
            <a:extLst>
              <a:ext uri="{FF2B5EF4-FFF2-40B4-BE49-F238E27FC236}">
                <a16:creationId xmlns:a16="http://schemas.microsoft.com/office/drawing/2014/main" id="{7A900F5C-4783-4B60-B5E3-70A79F01A4B2}"/>
              </a:ext>
            </a:extLst>
          </p:cNvPr>
          <p:cNvPicPr preferRelativeResize="0"/>
          <p:nvPr/>
        </p:nvPicPr>
        <p:blipFill rotWithShape="1">
          <a:blip r:embed="rId10">
            <a:alphaModFix/>
          </a:blip>
          <a:srcRect/>
          <a:stretch/>
        </p:blipFill>
        <p:spPr>
          <a:xfrm flipH="1">
            <a:off x="8959084" y="1640270"/>
            <a:ext cx="3265453" cy="3766915"/>
          </a:xfrm>
          <a:prstGeom prst="rect">
            <a:avLst/>
          </a:prstGeom>
          <a:noFill/>
          <a:ln>
            <a:noFill/>
          </a:ln>
        </p:spPr>
      </p:pic>
      <p:sp>
        <p:nvSpPr>
          <p:cNvPr id="36" name="Google Shape;159;p1">
            <a:extLst>
              <a:ext uri="{FF2B5EF4-FFF2-40B4-BE49-F238E27FC236}">
                <a16:creationId xmlns:a16="http://schemas.microsoft.com/office/drawing/2014/main" id="{20A0D5FD-682C-C3E8-F780-6477256C07AA}"/>
              </a:ext>
            </a:extLst>
          </p:cNvPr>
          <p:cNvSpPr/>
          <p:nvPr/>
        </p:nvSpPr>
        <p:spPr>
          <a:xfrm>
            <a:off x="9861247" y="3677668"/>
            <a:ext cx="1293944" cy="150806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err="1">
                <a:solidFill>
                  <a:srgbClr val="FFFFFF"/>
                </a:solidFill>
                <a:latin typeface="Century Gothic"/>
                <a:cs typeface="Arial"/>
                <a:sym typeface="Century Gothic"/>
              </a:rPr>
              <a:t>nt</a:t>
            </a:r>
            <a:endParaRPr sz="1400" kern="0" dirty="0">
              <a:solidFill>
                <a:srgbClr val="000000"/>
              </a:solidFill>
              <a:cs typeface="Arial"/>
              <a:sym typeface="Arial"/>
            </a:endParaRPr>
          </a:p>
        </p:txBody>
      </p:sp>
      <p:pic>
        <p:nvPicPr>
          <p:cNvPr id="71" name="Google Shape;172;p1">
            <a:extLst>
              <a:ext uri="{FF2B5EF4-FFF2-40B4-BE49-F238E27FC236}">
                <a16:creationId xmlns:a16="http://schemas.microsoft.com/office/drawing/2014/main" id="{15E2C59C-FCDF-4D32-90EB-03E39D29E8C5}"/>
              </a:ext>
            </a:extLst>
          </p:cNvPr>
          <p:cNvPicPr preferRelativeResize="0"/>
          <p:nvPr/>
        </p:nvPicPr>
        <p:blipFill rotWithShape="1">
          <a:blip r:embed="rId10">
            <a:alphaModFix/>
          </a:blip>
          <a:srcRect/>
          <a:stretch/>
        </p:blipFill>
        <p:spPr>
          <a:xfrm rot="-5400000">
            <a:off x="4714295" y="3452749"/>
            <a:ext cx="3173193" cy="3623031"/>
          </a:xfrm>
          <a:prstGeom prst="rect">
            <a:avLst/>
          </a:prstGeom>
          <a:noFill/>
          <a:ln>
            <a:noFill/>
          </a:ln>
        </p:spPr>
      </p:pic>
      <p:sp>
        <p:nvSpPr>
          <p:cNvPr id="35" name="Google Shape;159;p1">
            <a:extLst>
              <a:ext uri="{FF2B5EF4-FFF2-40B4-BE49-F238E27FC236}">
                <a16:creationId xmlns:a16="http://schemas.microsoft.com/office/drawing/2014/main" id="{127BED9A-7FFE-44A3-C72A-26D23370F705}"/>
              </a:ext>
            </a:extLst>
          </p:cNvPr>
          <p:cNvSpPr/>
          <p:nvPr/>
        </p:nvSpPr>
        <p:spPr>
          <a:xfrm>
            <a:off x="6746948" y="4666331"/>
            <a:ext cx="1293944" cy="1508065"/>
          </a:xfrm>
          <a:prstGeom prst="rect">
            <a:avLst/>
          </a:prstGeom>
          <a:noFill/>
          <a:ln>
            <a:noFill/>
          </a:ln>
        </p:spPr>
        <p:txBody>
          <a:bodyPr spcFirstLastPara="1" wrap="square" lIns="91425" tIns="45700" rIns="91425" bIns="45700" anchor="t" anchorCtr="0">
            <a:spAutoFit/>
          </a:bodyPr>
          <a:lstStyle/>
          <a:p>
            <a:pPr algn="ctr">
              <a:buClr>
                <a:srgbClr val="FFFFFF"/>
              </a:buClr>
              <a:buSzPts val="9200"/>
              <a:buFont typeface="Century Gothic"/>
              <a:buNone/>
            </a:pPr>
            <a:r>
              <a:rPr lang="en-GB" sz="9200" b="1" kern="0" dirty="0">
                <a:solidFill>
                  <a:srgbClr val="FFFFFF"/>
                </a:solidFill>
                <a:latin typeface="Century Gothic"/>
                <a:cs typeface="Arial"/>
                <a:sym typeface="Century Gothic"/>
              </a:rPr>
              <a:t>f</a:t>
            </a:r>
            <a:endParaRPr sz="1400" kern="0" dirty="0">
              <a:solidFill>
                <a:srgbClr val="000000"/>
              </a:solidFill>
              <a:cs typeface="Arial"/>
              <a:sym typeface="Arial"/>
            </a:endParaRPr>
          </a:p>
        </p:txBody>
      </p:sp>
    </p:spTree>
    <p:extLst>
      <p:ext uri="{BB962C8B-B14F-4D97-AF65-F5344CB8AC3E}">
        <p14:creationId xmlns:p14="http://schemas.microsoft.com/office/powerpoint/2010/main" val="10056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3.33333E-6 L 0.61263 0.07546 " pathEditMode="relative" rAng="0" ptsTypes="AA">
                                      <p:cBhvr>
                                        <p:cTn id="13" dur="2000" fill="hold"/>
                                        <p:tgtEl>
                                          <p:spTgt spid="32"/>
                                        </p:tgtEl>
                                        <p:attrNameLst>
                                          <p:attrName>ppt_x</p:attrName>
                                          <p:attrName>ppt_y</p:attrName>
                                        </p:attrNameLst>
                                      </p:cBhvr>
                                      <p:rCtr x="30625" y="3773"/>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04167E-6 -1.48148E-6 L 0.63138 0.09236 " pathEditMode="relative" rAng="0" ptsTypes="AA">
                                      <p:cBhvr>
                                        <p:cTn id="24" dur="2000" fill="hold"/>
                                        <p:tgtEl>
                                          <p:spTgt spid="10"/>
                                        </p:tgtEl>
                                        <p:attrNameLst>
                                          <p:attrName>ppt_x</p:attrName>
                                          <p:attrName>ppt_y</p:attrName>
                                        </p:attrNameLst>
                                      </p:cBhvr>
                                      <p:rCtr x="31563" y="4606"/>
                                    </p:animMotion>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 3.7037E-6 L 0.01706 0.68449 " pathEditMode="relative" rAng="0" ptsTypes="AA">
                                      <p:cBhvr>
                                        <p:cTn id="35" dur="2000" fill="hold"/>
                                        <p:tgtEl>
                                          <p:spTgt spid="16"/>
                                        </p:tgtEl>
                                        <p:attrNameLst>
                                          <p:attrName>ppt_x</p:attrName>
                                          <p:attrName>ppt_y</p:attrName>
                                        </p:attrNameLst>
                                      </p:cBhvr>
                                      <p:rCtr x="846" y="34213"/>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5E-6 -3.33333E-6 L -0.5806 0.12431 " pathEditMode="relative" rAng="0" ptsTypes="AA">
                                      <p:cBhvr>
                                        <p:cTn id="46" dur="2000" fill="hold"/>
                                        <p:tgtEl>
                                          <p:spTgt spid="13"/>
                                        </p:tgtEl>
                                        <p:attrNameLst>
                                          <p:attrName>ppt_x</p:attrName>
                                          <p:attrName>ppt_y</p:attrName>
                                        </p:attrNameLst>
                                      </p:cBhvr>
                                      <p:rCtr x="-29036" y="6204"/>
                                    </p:animMotion>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45833E-6 -1.85185E-6 L 0.03047 0.7088 " pathEditMode="relative" rAng="0" ptsTypes="AA">
                                      <p:cBhvr>
                                        <p:cTn id="57" dur="2000" fill="hold"/>
                                        <p:tgtEl>
                                          <p:spTgt spid="7"/>
                                        </p:tgtEl>
                                        <p:attrNameLst>
                                          <p:attrName>ppt_x</p:attrName>
                                          <p:attrName>ppt_y</p:attrName>
                                        </p:attrNameLst>
                                      </p:cBhvr>
                                      <p:rCtr x="1523" y="35440"/>
                                    </p:animMotion>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08333E-6 2.96296E-6 L -0.57005 0.13935 " pathEditMode="relative" rAng="0" ptsTypes="AA">
                                      <p:cBhvr>
                                        <p:cTn id="68" dur="2000" fill="hold"/>
                                        <p:tgtEl>
                                          <p:spTgt spid="4"/>
                                        </p:tgtEl>
                                        <p:attrNameLst>
                                          <p:attrName>ppt_x</p:attrName>
                                          <p:attrName>ppt_y</p:attrName>
                                        </p:attrNameLst>
                                      </p:cBhvr>
                                      <p:rCtr x="-28503" y="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747856" y="23234"/>
            <a:ext cx="37423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itle 2">
            <a:extLst>
              <a:ext uri="{FF2B5EF4-FFF2-40B4-BE49-F238E27FC236}">
                <a16:creationId xmlns:a16="http://schemas.microsoft.com/office/drawing/2014/main" id="{A07B77A2-087B-4C31-8349-A1BF802D89D6}"/>
              </a:ext>
            </a:extLst>
          </p:cNvPr>
          <p:cNvSpPr txBox="1">
            <a:spLocks/>
          </p:cNvSpPr>
          <p:nvPr/>
        </p:nvSpPr>
        <p:spPr>
          <a:xfrm>
            <a:off x="10623382" y="887861"/>
            <a:ext cx="1552414" cy="408523"/>
          </a:xfrm>
          <a:prstGeom prst="rect">
            <a:avLst/>
          </a:prstGeom>
          <a:solidFill>
            <a:srgbClr val="FF00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schreiben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6" name="Graphic 35" descr="Blackboard">
            <a:extLst>
              <a:ext uri="{FF2B5EF4-FFF2-40B4-BE49-F238E27FC236}">
                <a16:creationId xmlns:a16="http://schemas.microsoft.com/office/drawing/2014/main" id="{E3085AD7-7431-428E-BF5B-88094B1F8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5325" y="-186723"/>
            <a:ext cx="1256675" cy="1256675"/>
          </a:xfrm>
          <a:prstGeom prst="rect">
            <a:avLst/>
          </a:prstGeom>
        </p:spPr>
      </p:pic>
      <p:sp>
        <p:nvSpPr>
          <p:cNvPr id="6" name="Oval 5">
            <a:extLst>
              <a:ext uri="{FF2B5EF4-FFF2-40B4-BE49-F238E27FC236}">
                <a16:creationId xmlns:a16="http://schemas.microsoft.com/office/drawing/2014/main" id="{B7C2655D-D1B8-46D5-6965-CE707314B960}"/>
              </a:ext>
            </a:extLst>
          </p:cNvPr>
          <p:cNvSpPr/>
          <p:nvPr/>
        </p:nvSpPr>
        <p:spPr>
          <a:xfrm>
            <a:off x="605341" y="1431743"/>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7" name="Oval 6">
            <a:extLst>
              <a:ext uri="{FF2B5EF4-FFF2-40B4-BE49-F238E27FC236}">
                <a16:creationId xmlns:a16="http://schemas.microsoft.com/office/drawing/2014/main" id="{3C16617A-3FDA-5DF9-A728-0BFB529FFAD5}"/>
              </a:ext>
            </a:extLst>
          </p:cNvPr>
          <p:cNvSpPr/>
          <p:nvPr/>
        </p:nvSpPr>
        <p:spPr>
          <a:xfrm>
            <a:off x="607339" y="2350939"/>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8" name="Oval 7">
            <a:extLst>
              <a:ext uri="{FF2B5EF4-FFF2-40B4-BE49-F238E27FC236}">
                <a16:creationId xmlns:a16="http://schemas.microsoft.com/office/drawing/2014/main" id="{42E83AD5-5270-E8DE-1377-318F111530EF}"/>
              </a:ext>
            </a:extLst>
          </p:cNvPr>
          <p:cNvSpPr/>
          <p:nvPr/>
        </p:nvSpPr>
        <p:spPr>
          <a:xfrm>
            <a:off x="605341" y="3285579"/>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9" name="Oval 8">
            <a:extLst>
              <a:ext uri="{FF2B5EF4-FFF2-40B4-BE49-F238E27FC236}">
                <a16:creationId xmlns:a16="http://schemas.microsoft.com/office/drawing/2014/main" id="{59E4D61D-82BE-38EB-047D-F9750ADF654B}"/>
              </a:ext>
            </a:extLst>
          </p:cNvPr>
          <p:cNvSpPr/>
          <p:nvPr/>
        </p:nvSpPr>
        <p:spPr>
          <a:xfrm>
            <a:off x="605341" y="4267771"/>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12" name="TextBox 11">
            <a:extLst>
              <a:ext uri="{FF2B5EF4-FFF2-40B4-BE49-F238E27FC236}">
                <a16:creationId xmlns:a16="http://schemas.microsoft.com/office/drawing/2014/main" id="{89E55471-F790-2F9A-7F7A-47EFA0B644FA}"/>
              </a:ext>
            </a:extLst>
          </p:cNvPr>
          <p:cNvSpPr txBox="1"/>
          <p:nvPr/>
        </p:nvSpPr>
        <p:spPr>
          <a:xfrm>
            <a:off x="123171" y="638469"/>
            <a:ext cx="1053111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Ronja is also going on the school trip. What is she bringing?</a:t>
            </a:r>
          </a:p>
        </p:txBody>
      </p:sp>
      <p:sp>
        <p:nvSpPr>
          <p:cNvPr id="13" name="Oval 12">
            <a:extLst>
              <a:ext uri="{FF2B5EF4-FFF2-40B4-BE49-F238E27FC236}">
                <a16:creationId xmlns:a16="http://schemas.microsoft.com/office/drawing/2014/main" id="{856DA6D9-5833-FACD-263E-86818FEBD394}"/>
              </a:ext>
            </a:extLst>
          </p:cNvPr>
          <p:cNvSpPr/>
          <p:nvPr/>
        </p:nvSpPr>
        <p:spPr>
          <a:xfrm>
            <a:off x="620334" y="5196874"/>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14" name="Oval 13">
            <a:extLst>
              <a:ext uri="{FF2B5EF4-FFF2-40B4-BE49-F238E27FC236}">
                <a16:creationId xmlns:a16="http://schemas.microsoft.com/office/drawing/2014/main" id="{FF8A30A9-C026-60C7-A15D-00B204580DD8}"/>
              </a:ext>
            </a:extLst>
          </p:cNvPr>
          <p:cNvSpPr/>
          <p:nvPr/>
        </p:nvSpPr>
        <p:spPr>
          <a:xfrm>
            <a:off x="620334" y="6179066"/>
            <a:ext cx="551774" cy="471614"/>
          </a:xfrm>
          <a:prstGeom prst="ellipse">
            <a:avLst/>
          </a:prstGeom>
          <a:solidFill>
            <a:schemeClr val="accent6">
              <a:lumMod val="20000"/>
              <a:lumOff val="80000"/>
            </a:schemeClr>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graphicFrame>
        <p:nvGraphicFramePr>
          <p:cNvPr id="15" name="Table 3">
            <a:extLst>
              <a:ext uri="{FF2B5EF4-FFF2-40B4-BE49-F238E27FC236}">
                <a16:creationId xmlns:a16="http://schemas.microsoft.com/office/drawing/2014/main" id="{6F90D8E0-7FAC-D41B-4780-33DB7EDEDFBB}"/>
              </a:ext>
            </a:extLst>
          </p:cNvPr>
          <p:cNvGraphicFramePr>
            <a:graphicFrameLocks noGrp="1"/>
          </p:cNvGraphicFramePr>
          <p:nvPr>
            <p:extLst>
              <p:ext uri="{D42A27DB-BD31-4B8C-83A1-F6EECF244321}">
                <p14:modId xmlns:p14="http://schemas.microsoft.com/office/powerpoint/2010/main" val="861516830"/>
              </p:ext>
            </p:extLst>
          </p:nvPr>
        </p:nvGraphicFramePr>
        <p:xfrm>
          <a:off x="3422841" y="1396552"/>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16" name="TextBox 15">
            <a:extLst>
              <a:ext uri="{FF2B5EF4-FFF2-40B4-BE49-F238E27FC236}">
                <a16:creationId xmlns:a16="http://schemas.microsoft.com/office/drawing/2014/main" id="{7D68BDF6-0AF4-6D4D-0625-200FC8AE740E}"/>
              </a:ext>
            </a:extLst>
          </p:cNvPr>
          <p:cNvSpPr txBox="1"/>
          <p:nvPr/>
        </p:nvSpPr>
        <p:spPr>
          <a:xfrm>
            <a:off x="3422841" y="1396552"/>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17" name="TextBox 16">
            <a:extLst>
              <a:ext uri="{FF2B5EF4-FFF2-40B4-BE49-F238E27FC236}">
                <a16:creationId xmlns:a16="http://schemas.microsoft.com/office/drawing/2014/main" id="{3D8B4C9C-F92F-9645-13B8-6EF8D13DB479}"/>
              </a:ext>
            </a:extLst>
          </p:cNvPr>
          <p:cNvSpPr txBox="1"/>
          <p:nvPr/>
        </p:nvSpPr>
        <p:spPr>
          <a:xfrm>
            <a:off x="5567680" y="1396552"/>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graphicFrame>
        <p:nvGraphicFramePr>
          <p:cNvPr id="25" name="Table 3">
            <a:extLst>
              <a:ext uri="{FF2B5EF4-FFF2-40B4-BE49-F238E27FC236}">
                <a16:creationId xmlns:a16="http://schemas.microsoft.com/office/drawing/2014/main" id="{8F1D10B2-C756-D49B-6348-BF2164C65215}"/>
              </a:ext>
            </a:extLst>
          </p:cNvPr>
          <p:cNvGraphicFramePr>
            <a:graphicFrameLocks noGrp="1"/>
          </p:cNvGraphicFramePr>
          <p:nvPr>
            <p:extLst>
              <p:ext uri="{D42A27DB-BD31-4B8C-83A1-F6EECF244321}">
                <p14:modId xmlns:p14="http://schemas.microsoft.com/office/powerpoint/2010/main" val="1578282026"/>
              </p:ext>
            </p:extLst>
          </p:nvPr>
        </p:nvGraphicFramePr>
        <p:xfrm>
          <a:off x="3422841" y="2317360"/>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26" name="TextBox 25">
            <a:extLst>
              <a:ext uri="{FF2B5EF4-FFF2-40B4-BE49-F238E27FC236}">
                <a16:creationId xmlns:a16="http://schemas.microsoft.com/office/drawing/2014/main" id="{40B7B506-B87F-EFE3-0CCB-1F62A6549793}"/>
              </a:ext>
            </a:extLst>
          </p:cNvPr>
          <p:cNvSpPr txBox="1"/>
          <p:nvPr/>
        </p:nvSpPr>
        <p:spPr>
          <a:xfrm>
            <a:off x="3422841" y="2317360"/>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29" name="TextBox 28">
            <a:extLst>
              <a:ext uri="{FF2B5EF4-FFF2-40B4-BE49-F238E27FC236}">
                <a16:creationId xmlns:a16="http://schemas.microsoft.com/office/drawing/2014/main" id="{2AA2A625-2EB0-3798-5ED1-562197EBC474}"/>
              </a:ext>
            </a:extLst>
          </p:cNvPr>
          <p:cNvSpPr txBox="1"/>
          <p:nvPr/>
        </p:nvSpPr>
        <p:spPr>
          <a:xfrm>
            <a:off x="5567680" y="2317360"/>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graphicFrame>
        <p:nvGraphicFramePr>
          <p:cNvPr id="34" name="Table 3">
            <a:extLst>
              <a:ext uri="{FF2B5EF4-FFF2-40B4-BE49-F238E27FC236}">
                <a16:creationId xmlns:a16="http://schemas.microsoft.com/office/drawing/2014/main" id="{D1A5B76F-B37B-BAE7-353C-8947D836ABFF}"/>
              </a:ext>
            </a:extLst>
          </p:cNvPr>
          <p:cNvGraphicFramePr>
            <a:graphicFrameLocks noGrp="1"/>
          </p:cNvGraphicFramePr>
          <p:nvPr>
            <p:extLst>
              <p:ext uri="{D42A27DB-BD31-4B8C-83A1-F6EECF244321}">
                <p14:modId xmlns:p14="http://schemas.microsoft.com/office/powerpoint/2010/main" val="2102565781"/>
              </p:ext>
            </p:extLst>
          </p:nvPr>
        </p:nvGraphicFramePr>
        <p:xfrm>
          <a:off x="3422841" y="3240724"/>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42" name="TextBox 41">
            <a:extLst>
              <a:ext uri="{FF2B5EF4-FFF2-40B4-BE49-F238E27FC236}">
                <a16:creationId xmlns:a16="http://schemas.microsoft.com/office/drawing/2014/main" id="{15DCB1B5-0963-65F1-5250-53E51D4715D3}"/>
              </a:ext>
            </a:extLst>
          </p:cNvPr>
          <p:cNvSpPr txBox="1"/>
          <p:nvPr/>
        </p:nvSpPr>
        <p:spPr>
          <a:xfrm>
            <a:off x="3422841" y="3240724"/>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47" name="TextBox 46">
            <a:extLst>
              <a:ext uri="{FF2B5EF4-FFF2-40B4-BE49-F238E27FC236}">
                <a16:creationId xmlns:a16="http://schemas.microsoft.com/office/drawing/2014/main" id="{3929B048-21E3-5DF8-53D2-B9C9CDEAF01A}"/>
              </a:ext>
            </a:extLst>
          </p:cNvPr>
          <p:cNvSpPr txBox="1"/>
          <p:nvPr/>
        </p:nvSpPr>
        <p:spPr>
          <a:xfrm>
            <a:off x="5567680" y="3240724"/>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graphicFrame>
        <p:nvGraphicFramePr>
          <p:cNvPr id="51" name="Table 3">
            <a:extLst>
              <a:ext uri="{FF2B5EF4-FFF2-40B4-BE49-F238E27FC236}">
                <a16:creationId xmlns:a16="http://schemas.microsoft.com/office/drawing/2014/main" id="{34AEF767-2B18-0B9C-DA69-504252F2063C}"/>
              </a:ext>
            </a:extLst>
          </p:cNvPr>
          <p:cNvGraphicFramePr>
            <a:graphicFrameLocks noGrp="1"/>
          </p:cNvGraphicFramePr>
          <p:nvPr>
            <p:extLst>
              <p:ext uri="{D42A27DB-BD31-4B8C-83A1-F6EECF244321}">
                <p14:modId xmlns:p14="http://schemas.microsoft.com/office/powerpoint/2010/main" val="876392145"/>
              </p:ext>
            </p:extLst>
          </p:nvPr>
        </p:nvGraphicFramePr>
        <p:xfrm>
          <a:off x="3422841" y="4164088"/>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52" name="TextBox 51">
            <a:extLst>
              <a:ext uri="{FF2B5EF4-FFF2-40B4-BE49-F238E27FC236}">
                <a16:creationId xmlns:a16="http://schemas.microsoft.com/office/drawing/2014/main" id="{CF240E05-B7C3-8565-F5C6-D5D6E55BC931}"/>
              </a:ext>
            </a:extLst>
          </p:cNvPr>
          <p:cNvSpPr txBox="1"/>
          <p:nvPr/>
        </p:nvSpPr>
        <p:spPr>
          <a:xfrm>
            <a:off x="3422841" y="4164088"/>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53" name="TextBox 52">
            <a:extLst>
              <a:ext uri="{FF2B5EF4-FFF2-40B4-BE49-F238E27FC236}">
                <a16:creationId xmlns:a16="http://schemas.microsoft.com/office/drawing/2014/main" id="{369B84ED-5645-AAAC-B082-1FA6BD8B6255}"/>
              </a:ext>
            </a:extLst>
          </p:cNvPr>
          <p:cNvSpPr txBox="1"/>
          <p:nvPr/>
        </p:nvSpPr>
        <p:spPr>
          <a:xfrm>
            <a:off x="5567680" y="4164088"/>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graphicFrame>
        <p:nvGraphicFramePr>
          <p:cNvPr id="57" name="Table 3">
            <a:extLst>
              <a:ext uri="{FF2B5EF4-FFF2-40B4-BE49-F238E27FC236}">
                <a16:creationId xmlns:a16="http://schemas.microsoft.com/office/drawing/2014/main" id="{5F9D27B9-F894-AA24-DC38-495B79EF6E54}"/>
              </a:ext>
            </a:extLst>
          </p:cNvPr>
          <p:cNvGraphicFramePr>
            <a:graphicFrameLocks noGrp="1"/>
          </p:cNvGraphicFramePr>
          <p:nvPr>
            <p:extLst>
              <p:ext uri="{D42A27DB-BD31-4B8C-83A1-F6EECF244321}">
                <p14:modId xmlns:p14="http://schemas.microsoft.com/office/powerpoint/2010/main" val="72643170"/>
              </p:ext>
            </p:extLst>
          </p:nvPr>
        </p:nvGraphicFramePr>
        <p:xfrm>
          <a:off x="3422841" y="5111446"/>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58" name="TextBox 57">
            <a:extLst>
              <a:ext uri="{FF2B5EF4-FFF2-40B4-BE49-F238E27FC236}">
                <a16:creationId xmlns:a16="http://schemas.microsoft.com/office/drawing/2014/main" id="{AF4EC210-0CD5-1892-E07B-95337D8B14EA}"/>
              </a:ext>
            </a:extLst>
          </p:cNvPr>
          <p:cNvSpPr txBox="1"/>
          <p:nvPr/>
        </p:nvSpPr>
        <p:spPr>
          <a:xfrm>
            <a:off x="3422841" y="5111446"/>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59" name="TextBox 58">
            <a:extLst>
              <a:ext uri="{FF2B5EF4-FFF2-40B4-BE49-F238E27FC236}">
                <a16:creationId xmlns:a16="http://schemas.microsoft.com/office/drawing/2014/main" id="{A4A97669-00E9-2D93-D6F7-D769F5FFAC16}"/>
              </a:ext>
            </a:extLst>
          </p:cNvPr>
          <p:cNvSpPr txBox="1"/>
          <p:nvPr/>
        </p:nvSpPr>
        <p:spPr>
          <a:xfrm>
            <a:off x="5567680" y="5111446"/>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graphicFrame>
        <p:nvGraphicFramePr>
          <p:cNvPr id="63" name="Table 3">
            <a:extLst>
              <a:ext uri="{FF2B5EF4-FFF2-40B4-BE49-F238E27FC236}">
                <a16:creationId xmlns:a16="http://schemas.microsoft.com/office/drawing/2014/main" id="{0B39380B-93DF-12A0-115A-9D410AED8112}"/>
              </a:ext>
            </a:extLst>
          </p:cNvPr>
          <p:cNvGraphicFramePr>
            <a:graphicFrameLocks noGrp="1"/>
          </p:cNvGraphicFramePr>
          <p:nvPr>
            <p:extLst>
              <p:ext uri="{D42A27DB-BD31-4B8C-83A1-F6EECF244321}">
                <p14:modId xmlns:p14="http://schemas.microsoft.com/office/powerpoint/2010/main" val="235464818"/>
              </p:ext>
            </p:extLst>
          </p:nvPr>
        </p:nvGraphicFramePr>
        <p:xfrm>
          <a:off x="3422841" y="6058804"/>
          <a:ext cx="4289678" cy="756505"/>
        </p:xfrm>
        <a:graphic>
          <a:graphicData uri="http://schemas.openxmlformats.org/drawingml/2006/table">
            <a:tbl>
              <a:tblPr firstRow="1" bandRow="1">
                <a:tableStyleId>{5C22544A-7EE6-4342-B048-85BDC9FD1C3A}</a:tableStyleId>
              </a:tblPr>
              <a:tblGrid>
                <a:gridCol w="2144839">
                  <a:extLst>
                    <a:ext uri="{9D8B030D-6E8A-4147-A177-3AD203B41FA5}">
                      <a16:colId xmlns:a16="http://schemas.microsoft.com/office/drawing/2014/main" val="2689835214"/>
                    </a:ext>
                  </a:extLst>
                </a:gridCol>
                <a:gridCol w="2144839">
                  <a:extLst>
                    <a:ext uri="{9D8B030D-6E8A-4147-A177-3AD203B41FA5}">
                      <a16:colId xmlns:a16="http://schemas.microsoft.com/office/drawing/2014/main" val="3327036104"/>
                    </a:ext>
                  </a:extLst>
                </a:gridCol>
              </a:tblGrid>
              <a:tr h="756505">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139117698"/>
                  </a:ext>
                </a:extLst>
              </a:tr>
            </a:tbl>
          </a:graphicData>
        </a:graphic>
      </p:graphicFrame>
      <p:sp>
        <p:nvSpPr>
          <p:cNvPr id="64" name="TextBox 63">
            <a:extLst>
              <a:ext uri="{FF2B5EF4-FFF2-40B4-BE49-F238E27FC236}">
                <a16:creationId xmlns:a16="http://schemas.microsoft.com/office/drawing/2014/main" id="{3C70F9CE-6C33-0764-04EA-4AA30FA181EF}"/>
              </a:ext>
            </a:extLst>
          </p:cNvPr>
          <p:cNvSpPr txBox="1"/>
          <p:nvPr/>
        </p:nvSpPr>
        <p:spPr>
          <a:xfrm>
            <a:off x="3422841" y="6058804"/>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a:t>
            </a:r>
          </a:p>
        </p:txBody>
      </p:sp>
      <p:sp>
        <p:nvSpPr>
          <p:cNvPr id="65" name="TextBox 64">
            <a:extLst>
              <a:ext uri="{FF2B5EF4-FFF2-40B4-BE49-F238E27FC236}">
                <a16:creationId xmlns:a16="http://schemas.microsoft.com/office/drawing/2014/main" id="{39F5018D-D177-8805-6972-F29B2A3EE092}"/>
              </a:ext>
            </a:extLst>
          </p:cNvPr>
          <p:cNvSpPr txBox="1"/>
          <p:nvPr/>
        </p:nvSpPr>
        <p:spPr>
          <a:xfrm>
            <a:off x="5567680" y="6058804"/>
            <a:ext cx="356656" cy="400110"/>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a:t>
            </a:r>
          </a:p>
        </p:txBody>
      </p:sp>
      <p:sp>
        <p:nvSpPr>
          <p:cNvPr id="81" name="Rectangle 80">
            <a:extLst>
              <a:ext uri="{FF2B5EF4-FFF2-40B4-BE49-F238E27FC236}">
                <a16:creationId xmlns:a16="http://schemas.microsoft.com/office/drawing/2014/main" id="{8B954E97-FA80-75AF-46CA-3F1B0568B1AA}"/>
              </a:ext>
            </a:extLst>
          </p:cNvPr>
          <p:cNvSpPr/>
          <p:nvPr/>
        </p:nvSpPr>
        <p:spPr>
          <a:xfrm>
            <a:off x="5559319" y="1393996"/>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43694C5F-BC63-3152-3E7A-5450D815A57D}"/>
              </a:ext>
            </a:extLst>
          </p:cNvPr>
          <p:cNvSpPr/>
          <p:nvPr/>
        </p:nvSpPr>
        <p:spPr>
          <a:xfrm>
            <a:off x="3422840" y="2308018"/>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13050454-B477-4776-7A21-8B1DEAC79181}"/>
              </a:ext>
            </a:extLst>
          </p:cNvPr>
          <p:cNvSpPr/>
          <p:nvPr/>
        </p:nvSpPr>
        <p:spPr>
          <a:xfrm>
            <a:off x="3420584" y="3236053"/>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ECB5C575-3223-A7E8-A6C0-B008B3CBEA49}"/>
              </a:ext>
            </a:extLst>
          </p:cNvPr>
          <p:cNvSpPr/>
          <p:nvPr/>
        </p:nvSpPr>
        <p:spPr>
          <a:xfrm>
            <a:off x="3429956" y="4144458"/>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BD7B9CBC-A998-5BAB-FAC3-C7649B53CE50}"/>
              </a:ext>
            </a:extLst>
          </p:cNvPr>
          <p:cNvSpPr/>
          <p:nvPr/>
        </p:nvSpPr>
        <p:spPr>
          <a:xfrm>
            <a:off x="5567679" y="5119723"/>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9EFCB256-AEE1-C110-B8C4-9EE4A13D8D29}"/>
              </a:ext>
            </a:extLst>
          </p:cNvPr>
          <p:cNvSpPr/>
          <p:nvPr/>
        </p:nvSpPr>
        <p:spPr>
          <a:xfrm>
            <a:off x="3429956" y="6058804"/>
            <a:ext cx="2144839" cy="756505"/>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D003B121-9FF9-C8F5-289D-924D6C963928}"/>
              </a:ext>
            </a:extLst>
          </p:cNvPr>
          <p:cNvSpPr txBox="1"/>
          <p:nvPr/>
        </p:nvSpPr>
        <p:spPr>
          <a:xfrm>
            <a:off x="1381760" y="1414544"/>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die</a:t>
            </a:r>
          </a:p>
        </p:txBody>
      </p:sp>
      <p:pic>
        <p:nvPicPr>
          <p:cNvPr id="2056" name="Picture 8" descr="Free Sheet Paper vector and picture">
            <a:extLst>
              <a:ext uri="{FF2B5EF4-FFF2-40B4-BE49-F238E27FC236}">
                <a16:creationId xmlns:a16="http://schemas.microsoft.com/office/drawing/2014/main" id="{97EB6761-2B9A-2405-4D40-693B9BBB20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080" t="9061"/>
          <a:stretch/>
        </p:blipFill>
        <p:spPr bwMode="auto">
          <a:xfrm>
            <a:off x="7987894" y="1401263"/>
            <a:ext cx="1981929" cy="539149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Free Apple Fruit vector and picture">
            <a:extLst>
              <a:ext uri="{FF2B5EF4-FFF2-40B4-BE49-F238E27FC236}">
                <a16:creationId xmlns:a16="http://schemas.microsoft.com/office/drawing/2014/main" id="{2B5CADF8-AD43-8D29-E450-EB33461FD5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686" y="3265388"/>
            <a:ext cx="625058" cy="71378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ree Jacket Clothing vector and picture">
            <a:extLst>
              <a:ext uri="{FF2B5EF4-FFF2-40B4-BE49-F238E27FC236}">
                <a16:creationId xmlns:a16="http://schemas.microsoft.com/office/drawing/2014/main" id="{69814D80-8F98-BE20-AA7C-8EE46CACA8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622" y="3265388"/>
            <a:ext cx="865961" cy="71378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Free Paper Leaf vector and picture">
            <a:extLst>
              <a:ext uri="{FF2B5EF4-FFF2-40B4-BE49-F238E27FC236}">
                <a16:creationId xmlns:a16="http://schemas.microsoft.com/office/drawing/2014/main" id="{080C8676-F52F-5065-9860-2E3A95F5AB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5687" y="2343910"/>
            <a:ext cx="541070" cy="68566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ree Sandwich Diet vector and picture">
            <a:extLst>
              <a:ext uri="{FF2B5EF4-FFF2-40B4-BE49-F238E27FC236}">
                <a16:creationId xmlns:a16="http://schemas.microsoft.com/office/drawing/2014/main" id="{BBC5A023-DDE5-8D21-4FAF-ADDAA39656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0223" y="1445171"/>
            <a:ext cx="752760" cy="66981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Free Watch Wristwatch vector and picture">
            <a:extLst>
              <a:ext uri="{FF2B5EF4-FFF2-40B4-BE49-F238E27FC236}">
                <a16:creationId xmlns:a16="http://schemas.microsoft.com/office/drawing/2014/main" id="{C008144D-FD17-1113-CE14-993BC28257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0762" y="1428307"/>
            <a:ext cx="463440" cy="69299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Free Basketball Ball vector and picture">
            <a:extLst>
              <a:ext uri="{FF2B5EF4-FFF2-40B4-BE49-F238E27FC236}">
                <a16:creationId xmlns:a16="http://schemas.microsoft.com/office/drawing/2014/main" id="{4A9962C8-EA8A-BFEE-60EA-7CBD2981B7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5155" y="2396621"/>
            <a:ext cx="580239" cy="580239"/>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8DE502B7-E3A6-443A-29A6-105B3B101B3A}"/>
              </a:ext>
            </a:extLst>
          </p:cNvPr>
          <p:cNvSpPr txBox="1"/>
          <p:nvPr/>
        </p:nvSpPr>
        <p:spPr>
          <a:xfrm>
            <a:off x="1399111" y="2317360"/>
            <a:ext cx="17983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das</a:t>
            </a:r>
          </a:p>
        </p:txBody>
      </p:sp>
      <p:sp>
        <p:nvSpPr>
          <p:cNvPr id="95" name="TextBox 94">
            <a:extLst>
              <a:ext uri="{FF2B5EF4-FFF2-40B4-BE49-F238E27FC236}">
                <a16:creationId xmlns:a16="http://schemas.microsoft.com/office/drawing/2014/main" id="{94B31B46-7D99-17F8-D3B0-2A66BD770938}"/>
              </a:ext>
            </a:extLst>
          </p:cNvPr>
          <p:cNvSpPr txBox="1"/>
          <p:nvPr/>
        </p:nvSpPr>
        <p:spPr>
          <a:xfrm>
            <a:off x="1381760" y="3308664"/>
            <a:ext cx="17983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die</a:t>
            </a:r>
          </a:p>
        </p:txBody>
      </p:sp>
      <p:sp>
        <p:nvSpPr>
          <p:cNvPr id="96" name="TextBox 95">
            <a:extLst>
              <a:ext uri="{FF2B5EF4-FFF2-40B4-BE49-F238E27FC236}">
                <a16:creationId xmlns:a16="http://schemas.microsoft.com/office/drawing/2014/main" id="{82D6DE32-3FCA-59A2-D514-04ABF5F2CA3F}"/>
              </a:ext>
            </a:extLst>
          </p:cNvPr>
          <p:cNvSpPr txBox="1"/>
          <p:nvPr/>
        </p:nvSpPr>
        <p:spPr>
          <a:xfrm>
            <a:off x="1375441" y="4253647"/>
            <a:ext cx="17983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Da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der</a:t>
            </a:r>
          </a:p>
        </p:txBody>
      </p:sp>
      <p:pic>
        <p:nvPicPr>
          <p:cNvPr id="97" name="Picture 6" descr="Free Basketball Ball vector and picture">
            <a:extLst>
              <a:ext uri="{FF2B5EF4-FFF2-40B4-BE49-F238E27FC236}">
                <a16:creationId xmlns:a16="http://schemas.microsoft.com/office/drawing/2014/main" id="{8E5F13A5-4264-710B-B8CD-E65DAC2D0A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1971" y="4244144"/>
            <a:ext cx="580239" cy="58023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Free Watch Wristwatch vector and picture">
            <a:extLst>
              <a:ext uri="{FF2B5EF4-FFF2-40B4-BE49-F238E27FC236}">
                <a16:creationId xmlns:a16="http://schemas.microsoft.com/office/drawing/2014/main" id="{4D487EBC-24B4-2566-6AC2-5B3E18FB1C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9603" y="4220665"/>
            <a:ext cx="463440" cy="692994"/>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ACB84BB0-F54B-8874-FBF3-0E077C41E587}"/>
              </a:ext>
            </a:extLst>
          </p:cNvPr>
          <p:cNvSpPr txBox="1"/>
          <p:nvPr/>
        </p:nvSpPr>
        <p:spPr>
          <a:xfrm>
            <a:off x="1395930" y="5196874"/>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der</a:t>
            </a:r>
          </a:p>
        </p:txBody>
      </p:sp>
      <p:pic>
        <p:nvPicPr>
          <p:cNvPr id="100" name="Picture 99" descr="Free Apple Fruit vector and picture">
            <a:extLst>
              <a:ext uri="{FF2B5EF4-FFF2-40B4-BE49-F238E27FC236}">
                <a16:creationId xmlns:a16="http://schemas.microsoft.com/office/drawing/2014/main" id="{56371EFF-04BF-98EE-F55D-2C84B91BA0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8482" y="5084896"/>
            <a:ext cx="625058" cy="713786"/>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D51903BB-E9FF-FDD3-AAE8-9A6BD114F1D0}"/>
              </a:ext>
            </a:extLst>
          </p:cNvPr>
          <p:cNvSpPr txBox="1"/>
          <p:nvPr/>
        </p:nvSpPr>
        <p:spPr>
          <a:xfrm>
            <a:off x="1354896" y="6206222"/>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Hier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das</a:t>
            </a:r>
          </a:p>
        </p:txBody>
      </p:sp>
      <p:pic>
        <p:nvPicPr>
          <p:cNvPr id="102" name="Picture 2" descr="Free Sandwich Diet vector and picture">
            <a:extLst>
              <a:ext uri="{FF2B5EF4-FFF2-40B4-BE49-F238E27FC236}">
                <a16:creationId xmlns:a16="http://schemas.microsoft.com/office/drawing/2014/main" id="{3254D881-D82E-5D61-775F-062114C0D6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6032" y="6115177"/>
            <a:ext cx="752760" cy="66981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Free Paper Leaf vector and picture">
            <a:extLst>
              <a:ext uri="{FF2B5EF4-FFF2-40B4-BE49-F238E27FC236}">
                <a16:creationId xmlns:a16="http://schemas.microsoft.com/office/drawing/2014/main" id="{5BABFA80-615F-E80D-9CCD-38C3F29BD6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797" y="5146867"/>
            <a:ext cx="541070" cy="68566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Free Jacket Clothing vector and picture">
            <a:extLst>
              <a:ext uri="{FF2B5EF4-FFF2-40B4-BE49-F238E27FC236}">
                <a16:creationId xmlns:a16="http://schemas.microsoft.com/office/drawing/2014/main" id="{0F7D2CCB-05AA-38A5-EBE3-8FEA23CE9F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501" y="6093189"/>
            <a:ext cx="865961" cy="713786"/>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B73F23CD-0B57-FB9D-414D-2B95C57440E5}"/>
              </a:ext>
            </a:extLst>
          </p:cNvPr>
          <p:cNvSpPr txBox="1"/>
          <p:nvPr/>
        </p:nvSpPr>
        <p:spPr>
          <a:xfrm>
            <a:off x="8068994" y="1576497"/>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Uhr</a:t>
            </a:r>
            <a:endParaRPr lang="en-GB" sz="2400" dirty="0">
              <a:solidFill>
                <a:srgbClr val="002060"/>
              </a:solidFill>
              <a:latin typeface="Century Gothic" panose="020B0502020202020204" pitchFamily="34" charset="0"/>
            </a:endParaRPr>
          </a:p>
        </p:txBody>
      </p:sp>
      <p:sp>
        <p:nvSpPr>
          <p:cNvPr id="106" name="TextBox 105">
            <a:extLst>
              <a:ext uri="{FF2B5EF4-FFF2-40B4-BE49-F238E27FC236}">
                <a16:creationId xmlns:a16="http://schemas.microsoft.com/office/drawing/2014/main" id="{4A82462A-CEFA-2E23-A58F-F8CE287F5DBF}"/>
              </a:ext>
            </a:extLst>
          </p:cNvPr>
          <p:cNvSpPr txBox="1"/>
          <p:nvPr/>
        </p:nvSpPr>
        <p:spPr>
          <a:xfrm>
            <a:off x="8056678" y="2486637"/>
            <a:ext cx="17983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Blatt</a:t>
            </a:r>
          </a:p>
        </p:txBody>
      </p:sp>
      <p:sp>
        <p:nvSpPr>
          <p:cNvPr id="107" name="TextBox 106">
            <a:extLst>
              <a:ext uri="{FF2B5EF4-FFF2-40B4-BE49-F238E27FC236}">
                <a16:creationId xmlns:a16="http://schemas.microsoft.com/office/drawing/2014/main" id="{0DB8531F-D7FE-1896-E202-8B868050609A}"/>
              </a:ext>
            </a:extLst>
          </p:cNvPr>
          <p:cNvSpPr txBox="1"/>
          <p:nvPr/>
        </p:nvSpPr>
        <p:spPr>
          <a:xfrm>
            <a:off x="8068994" y="3420161"/>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Jacke</a:t>
            </a:r>
            <a:endParaRPr lang="en-GB" sz="2400" dirty="0">
              <a:solidFill>
                <a:srgbClr val="002060"/>
              </a:solidFill>
              <a:latin typeface="Century Gothic" panose="020B0502020202020204" pitchFamily="34" charset="0"/>
            </a:endParaRPr>
          </a:p>
        </p:txBody>
      </p:sp>
      <p:sp>
        <p:nvSpPr>
          <p:cNvPr id="108" name="TextBox 107">
            <a:extLst>
              <a:ext uri="{FF2B5EF4-FFF2-40B4-BE49-F238E27FC236}">
                <a16:creationId xmlns:a16="http://schemas.microsoft.com/office/drawing/2014/main" id="{2DAB322E-6F60-D982-68D3-DDECBAEC7E06}"/>
              </a:ext>
            </a:extLst>
          </p:cNvPr>
          <p:cNvSpPr txBox="1"/>
          <p:nvPr/>
        </p:nvSpPr>
        <p:spPr>
          <a:xfrm>
            <a:off x="8068994" y="4327411"/>
            <a:ext cx="17983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Ball</a:t>
            </a:r>
          </a:p>
        </p:txBody>
      </p:sp>
      <p:sp>
        <p:nvSpPr>
          <p:cNvPr id="109" name="TextBox 108">
            <a:extLst>
              <a:ext uri="{FF2B5EF4-FFF2-40B4-BE49-F238E27FC236}">
                <a16:creationId xmlns:a16="http://schemas.microsoft.com/office/drawing/2014/main" id="{5FB1F4A0-7F84-B15A-0E53-73B4FBB6FE47}"/>
              </a:ext>
            </a:extLst>
          </p:cNvPr>
          <p:cNvSpPr txBox="1"/>
          <p:nvPr/>
        </p:nvSpPr>
        <p:spPr>
          <a:xfrm>
            <a:off x="8056678" y="5251531"/>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Apfel</a:t>
            </a:r>
            <a:endParaRPr lang="en-GB" sz="2400" dirty="0">
              <a:solidFill>
                <a:srgbClr val="002060"/>
              </a:solidFill>
              <a:latin typeface="Century Gothic" panose="020B0502020202020204" pitchFamily="34" charset="0"/>
            </a:endParaRPr>
          </a:p>
        </p:txBody>
      </p:sp>
      <p:sp>
        <p:nvSpPr>
          <p:cNvPr id="110" name="TextBox 109">
            <a:extLst>
              <a:ext uri="{FF2B5EF4-FFF2-40B4-BE49-F238E27FC236}">
                <a16:creationId xmlns:a16="http://schemas.microsoft.com/office/drawing/2014/main" id="{E509DF40-83A9-5EB7-E77A-500FE958657A}"/>
              </a:ext>
            </a:extLst>
          </p:cNvPr>
          <p:cNvSpPr txBox="1"/>
          <p:nvPr/>
        </p:nvSpPr>
        <p:spPr>
          <a:xfrm>
            <a:off x="8060788" y="6167901"/>
            <a:ext cx="17983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Butterbrot</a:t>
            </a:r>
            <a:endParaRPr lang="en-GB" sz="2400" dirty="0">
              <a:solidFill>
                <a:srgbClr val="002060"/>
              </a:solidFill>
              <a:latin typeface="Century Gothic" panose="020B0502020202020204" pitchFamily="34" charset="0"/>
            </a:endParaRPr>
          </a:p>
        </p:txBody>
      </p:sp>
      <p:pic>
        <p:nvPicPr>
          <p:cNvPr id="112" name="Picture 111" descr="A cartoon of a person with her hands in her pockets&#10;&#10;Description automatically generated with medium confidence">
            <a:extLst>
              <a:ext uri="{FF2B5EF4-FFF2-40B4-BE49-F238E27FC236}">
                <a16:creationId xmlns:a16="http://schemas.microsoft.com/office/drawing/2014/main" id="{D16D8F78-E3C5-D0E7-A33A-85686EE2AB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6862" y="1319344"/>
            <a:ext cx="2127015" cy="5505215"/>
          </a:xfrm>
          <a:prstGeom prst="rect">
            <a:avLst/>
          </a:prstGeom>
        </p:spPr>
      </p:pic>
    </p:spTree>
    <p:extLst>
      <p:ext uri="{BB962C8B-B14F-4D97-AF65-F5344CB8AC3E}">
        <p14:creationId xmlns:p14="http://schemas.microsoft.com/office/powerpoint/2010/main" val="3992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ircle(out)">
                                      <p:cBhvr>
                                        <p:cTn id="7" dur="2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circle(out)">
                                      <p:cBhvr>
                                        <p:cTn id="12" dur="2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circle(out)">
                                      <p:cBhvr>
                                        <p:cTn id="17" dur="2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circle(out)">
                                      <p:cBhvr>
                                        <p:cTn id="22" dur="20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circle(out)">
                                      <p:cBhvr>
                                        <p:cTn id="27" dur="20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circle(out)">
                                      <p:cBhvr>
                                        <p:cTn id="32" dur="20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6" grpId="0" animBg="1"/>
      <p:bldP spid="105" grpId="0"/>
      <p:bldP spid="106" grpId="0"/>
      <p:bldP spid="107" grpId="0"/>
      <p:bldP spid="108" grpId="0"/>
      <p:bldP spid="109" grpId="0"/>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747689638"/>
              </p:ext>
            </p:extLst>
          </p:nvPr>
        </p:nvGraphicFramePr>
        <p:xfrm>
          <a:off x="635247" y="636007"/>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Guten</a:t>
                      </a:r>
                      <a:r>
                        <a:rPr lang="en-GB" sz="2400" b="1" dirty="0">
                          <a:solidFill>
                            <a:srgbClr val="00B0F0"/>
                          </a:solidFill>
                          <a:latin typeface="Century Gothic" panose="020B0502020202020204" pitchFamily="34" charset="0"/>
                        </a:rPr>
                        <a:t> Morgen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sein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b</a:t>
                      </a:r>
                      <a:r>
                        <a:rPr lang="en-GB" sz="2400" b="1" dirty="0">
                          <a:solidFill>
                            <a:srgbClr val="00B0F0"/>
                          </a:solidFill>
                          <a:latin typeface="Century Gothic" panose="020B0502020202020204" pitchFamily="34" charset="0"/>
                        </a:rPr>
                        <a:t>in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92D050"/>
                          </a:solidFill>
                          <a:latin typeface="Century Gothic" panose="020B0502020202020204" pitchFamily="34" charset="0"/>
                        </a:rPr>
                        <a:t>ist</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Hallo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da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hier</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ja</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nein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a:t>
                      </a:r>
                      <a:r>
                        <a:rPr lang="en-GB" sz="2400" b="1" dirty="0" err="1">
                          <a:solidFill>
                            <a:srgbClr val="FF3399"/>
                          </a:solidFill>
                          <a:latin typeface="Century Gothic" panose="020B0502020202020204" pitchFamily="34" charset="0"/>
                        </a:rPr>
                        <a:t>Apfel</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Jacke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das Blatt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 Ball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Uhr</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as </a:t>
                      </a:r>
                      <a:r>
                        <a:rPr lang="en-GB" sz="2400" b="1" dirty="0" err="1">
                          <a:solidFill>
                            <a:srgbClr val="FF3399"/>
                          </a:solidFill>
                          <a:latin typeface="Century Gothic" panose="020B0502020202020204" pitchFamily="34" charset="0"/>
                        </a:rPr>
                        <a:t>Butterbrot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der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err="1">
                          <a:solidFill>
                            <a:srgbClr val="FF3399"/>
                          </a:solidFill>
                          <a:latin typeface="Century Gothic" panose="020B0502020202020204" pitchFamily="34" charset="0"/>
                        </a:rPr>
                        <a:t>ie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d</a:t>
                      </a:r>
                      <a:r>
                        <a:rPr lang="en-GB" sz="2400" b="1" dirty="0">
                          <a:solidFill>
                            <a:srgbClr val="FF3399"/>
                          </a:solidFill>
                          <a:latin typeface="Century Gothic" panose="020B0502020202020204" pitchFamily="34" charset="0"/>
                        </a:rPr>
                        <a:t>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422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41977" y="618002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(m)</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758628" y="619401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the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721261" y="620821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38328" y="530115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ball</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788368" y="5301158"/>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watch, clock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752167" y="5321170"/>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sandwich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430241" y="445497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apple</a:t>
            </a:r>
          </a:p>
        </p:txBody>
      </p:sp>
      <p:sp>
        <p:nvSpPr>
          <p:cNvPr id="62" name="TextBox 61">
            <a:extLst>
              <a:ext uri="{FF2B5EF4-FFF2-40B4-BE49-F238E27FC236}">
                <a16:creationId xmlns:a16="http://schemas.microsoft.com/office/drawing/2014/main" id="{E34A5B3A-1E1D-4D72-9D2C-CEF166467DEF}"/>
              </a:ext>
            </a:extLst>
          </p:cNvPr>
          <p:cNvSpPr txBox="1"/>
          <p:nvPr/>
        </p:nvSpPr>
        <p:spPr>
          <a:xfrm>
            <a:off x="4800294" y="446172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jacket</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709194" y="4461722"/>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sheet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341977" y="364233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here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772184" y="360493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yes</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827351" y="362768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no</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30242" y="278010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788368" y="27287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hello</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818171" y="2777633"/>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there</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313279" y="187791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810126" y="190157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am</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802262" y="189730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she</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367844" y="1040473"/>
            <a:ext cx="24422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Good morning</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042129"/>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be, being</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929558" y="102879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a:t>
            </a:r>
          </a:p>
        </p:txBody>
      </p:sp>
    </p:spTree>
    <p:extLst>
      <p:ext uri="{BB962C8B-B14F-4D97-AF65-F5344CB8AC3E}">
        <p14:creationId xmlns:p14="http://schemas.microsoft.com/office/powerpoint/2010/main" val="2791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444305401"/>
              </p:ext>
            </p:extLst>
          </p:nvPr>
        </p:nvGraphicFramePr>
        <p:xfrm>
          <a:off x="547097" y="695513"/>
          <a:ext cx="9810698" cy="6029786"/>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Hello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here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yes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there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no</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she</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Good morning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be, being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I</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sandwich</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(m)</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apple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vMerge="1">
                  <a:txBody>
                    <a:bodyPr/>
                    <a:lstStyle/>
                    <a:p>
                      <a:endParaRPr lang="en-GB"/>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a:t>
                      </a:r>
                      <a:r>
                        <a:rPr lang="en-GB" sz="2400" b="1" dirty="0" err="1">
                          <a:solidFill>
                            <a:srgbClr val="FF3399"/>
                          </a:solidFill>
                          <a:latin typeface="Century Gothic" panose="020B0502020202020204" pitchFamily="34" charset="0"/>
                        </a:rPr>
                        <a:t>nt</a:t>
                      </a:r>
                      <a:r>
                        <a:rPr lang="en-GB" sz="2400" b="1" dirty="0">
                          <a:solidFill>
                            <a:srgbClr val="FF3399"/>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jacket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sheet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ball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watch, clock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the (f)</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46254" y="2675674"/>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817364" y="468123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13278" y="630915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der Ball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788367" y="630631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die </a:t>
            </a:r>
            <a:r>
              <a:rPr lang="en-GB" sz="2400" kern="0">
                <a:solidFill>
                  <a:srgbClr val="002060"/>
                </a:solidFill>
                <a:latin typeface="Century Gothic" panose="020B0502020202020204" pitchFamily="34" charset="0"/>
                <a:cs typeface="Arial"/>
                <a:sym typeface="Arial"/>
              </a:rPr>
              <a:t>Uhr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7646804" y="629003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0048" y="541057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das</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4695079" y="5432677"/>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die </a:t>
            </a:r>
            <a:r>
              <a:rPr kumimoji="0" lang="en-US"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Jacke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646804" y="5449635"/>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das Blatt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57050" y="4573821"/>
            <a:ext cx="2305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d</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as</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noProof="0" dirty="0" err="1">
                <a:ln>
                  <a:noFill/>
                </a:ln>
                <a:solidFill>
                  <a:srgbClr val="002060"/>
                </a:solidFill>
                <a:effectLst/>
                <a:uLnTx/>
                <a:uFillTx/>
                <a:latin typeface="Century Gothic" panose="020B0502020202020204" pitchFamily="34" charset="0"/>
                <a:ea typeface="+mn-ea"/>
                <a:cs typeface="Arial"/>
                <a:sym typeface="Arial"/>
              </a:rPr>
              <a:t>Butterbrot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717593" y="458585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a:t>
            </a:r>
          </a:p>
        </p:txBody>
      </p:sp>
      <p:sp>
        <p:nvSpPr>
          <p:cNvPr id="63" name="TextBox 62">
            <a:extLst>
              <a:ext uri="{FF2B5EF4-FFF2-40B4-BE49-F238E27FC236}">
                <a16:creationId xmlns:a16="http://schemas.microsoft.com/office/drawing/2014/main" id="{4288424B-C932-4547-A012-B49F40F7D00B}"/>
              </a:ext>
            </a:extLst>
          </p:cNvPr>
          <p:cNvSpPr txBox="1"/>
          <p:nvPr/>
        </p:nvSpPr>
        <p:spPr>
          <a:xfrm>
            <a:off x="7637298" y="4569304"/>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der </a:t>
            </a:r>
            <a:r>
              <a:rPr lang="en-US" sz="2400" kern="0" dirty="0" err="1">
                <a:solidFill>
                  <a:srgbClr val="002060"/>
                </a:solidFill>
                <a:latin typeface="Century Gothic" panose="020B0502020202020204" pitchFamily="34" charset="0"/>
                <a:cs typeface="Arial"/>
                <a:sym typeface="Arial"/>
              </a:rPr>
              <a:t>Apfel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79211" y="36962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sein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737912" y="370144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noProof="0" dirty="0">
                <a:solidFill>
                  <a:srgbClr val="002060"/>
                </a:solidFill>
                <a:latin typeface="Century Gothic" panose="020B0502020202020204" pitchFamily="34" charset="0"/>
                <a:cs typeface="Arial"/>
                <a:sym typeface="Arial"/>
              </a:rPr>
              <a:t>ich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7735414" y="369332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bin</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283220" y="278062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666070" y="2827805"/>
            <a:ext cx="26432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Guten</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Morgen</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646804" y="2856442"/>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279211" y="196093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693811" y="19561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nein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7708456" y="198046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50047" y="108089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Hallo</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693811" y="1138548"/>
            <a:ext cx="2166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5" name="TextBox 74">
            <a:extLst>
              <a:ext uri="{FF2B5EF4-FFF2-40B4-BE49-F238E27FC236}">
                <a16:creationId xmlns:a16="http://schemas.microsoft.com/office/drawing/2014/main" id="{B56FCEEC-BBC0-447D-8197-5467071F582A}"/>
              </a:ext>
            </a:extLst>
          </p:cNvPr>
          <p:cNvSpPr txBox="1"/>
          <p:nvPr/>
        </p:nvSpPr>
        <p:spPr>
          <a:xfrm>
            <a:off x="7665527" y="1163543"/>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ja</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21440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791010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Widescreen</PresentationFormat>
  <Paragraphs>346</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Century gothic</vt:lpstr>
      <vt:lpstr>Century gothic</vt:lpstr>
      <vt:lpstr>Modern Love</vt:lpstr>
      <vt:lpstr>Symbol</vt:lpstr>
      <vt:lpstr>Wingdings</vt:lpstr>
      <vt:lpstr>1_Office Theme</vt:lpstr>
      <vt:lpstr>2_Office Theme</vt:lpstr>
      <vt:lpstr>Describing me and others </vt:lpstr>
      <vt:lpstr>Follow up 1</vt:lpstr>
      <vt:lpstr>Follow up 2</vt:lpstr>
      <vt:lpstr>Follow up 3a</vt:lpstr>
      <vt:lpstr>Follow up 3b</vt:lpstr>
      <vt:lpstr>Follow up 4: </vt:lpstr>
      <vt:lpstr>Follow up 5: </vt:lpstr>
      <vt:lpstr>Follow up 5: </vt:lpstr>
      <vt:lpstr>PowerPoint Presentation</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46</cp:revision>
  <dcterms:created xsi:type="dcterms:W3CDTF">2021-06-12T06:20:35Z</dcterms:created>
  <dcterms:modified xsi:type="dcterms:W3CDTF">2023-07-14T16:01:26Z</dcterms:modified>
</cp:coreProperties>
</file>