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926" r:id="rId3"/>
    <p:sldId id="927" r:id="rId4"/>
    <p:sldId id="400" r:id="rId5"/>
    <p:sldId id="928" r:id="rId6"/>
    <p:sldId id="392" r:id="rId7"/>
    <p:sldId id="929" r:id="rId8"/>
    <p:sldId id="391" r:id="rId9"/>
    <p:sldId id="401" r:id="rId10"/>
    <p:sldId id="931" r:id="rId11"/>
    <p:sldId id="932" r:id="rId12"/>
    <p:sldId id="933" r:id="rId13"/>
    <p:sldId id="934" r:id="rId14"/>
    <p:sldId id="935" r:id="rId15"/>
    <p:sldId id="930" r:id="rId16"/>
    <p:sldId id="9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3B3838"/>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7B0EE-80AF-45D6-94C9-D6AFE308D000}" v="6" dt="2023-07-14T15:53:37.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67496" autoAdjust="0"/>
  </p:normalViewPr>
  <p:slideViewPr>
    <p:cSldViewPr snapToGrid="0">
      <p:cViewPr varScale="1">
        <p:scale>
          <a:sx n="68" d="100"/>
          <a:sy n="68" d="100"/>
        </p:scale>
        <p:origin x="1264" y="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457B0EE-80AF-45D6-94C9-D6AFE308D000}"/>
    <pc:docChg chg="custSel modSld">
      <pc:chgData name="Charlotte Moss" userId="17b589c9-cb67-41ed-a894-f82ca12b573d" providerId="ADAL" clId="{5457B0EE-80AF-45D6-94C9-D6AFE308D000}" dt="2023-07-14T15:37:41.958" v="1" actId="313"/>
      <pc:docMkLst>
        <pc:docMk/>
      </pc:docMkLst>
      <pc:sldChg chg="modNotesTx">
        <pc:chgData name="Charlotte Moss" userId="17b589c9-cb67-41ed-a894-f82ca12b573d" providerId="ADAL" clId="{5457B0EE-80AF-45D6-94C9-D6AFE308D000}" dt="2023-07-14T15:37:41.958" v="1" actId="313"/>
        <pc:sldMkLst>
          <pc:docMk/>
          <pc:sldMk cId="0" sldId="9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ei</a:t>
            </a:r>
            <a:r>
              <a:rPr lang="en-GB" sz="1200" b="1"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frei </a:t>
            </a:r>
            <a:r>
              <a:rPr lang="de-DE" sz="1200" b="0" i="0" strike="noStrike" spc="-1" dirty="0">
                <a:solidFill>
                  <a:srgbClr val="002060"/>
                </a:solidFill>
                <a:latin typeface="Century Gothic"/>
                <a:ea typeface="Century Gothic"/>
              </a:rPr>
              <a:t>[318] </a:t>
            </a:r>
            <a:r>
              <a:rPr lang="de-DE" sz="1200" b="1" i="0" strike="noStrike" spc="-1" dirty="0">
                <a:solidFill>
                  <a:srgbClr val="002060"/>
                </a:solidFill>
                <a:latin typeface="Century Gothic"/>
                <a:ea typeface="Century Gothic"/>
              </a:rPr>
              <a:t>ein</a:t>
            </a:r>
            <a:r>
              <a:rPr lang="de-DE" sz="1200" b="0" i="0" strike="noStrike" spc="-1" dirty="0">
                <a:solidFill>
                  <a:srgbClr val="002060"/>
                </a:solidFill>
                <a:latin typeface="Century Gothic"/>
                <a:ea typeface="Century Gothic"/>
              </a:rPr>
              <a:t> [5] </a:t>
            </a:r>
            <a:r>
              <a:rPr lang="de-DE" sz="1200" b="1" i="0" strike="noStrike" spc="-1" dirty="0">
                <a:solidFill>
                  <a:srgbClr val="002060"/>
                </a:solidFill>
                <a:latin typeface="Century Gothic"/>
                <a:ea typeface="Century Gothic"/>
              </a:rPr>
              <a:t>klein </a:t>
            </a:r>
            <a:r>
              <a:rPr lang="de-DE" sz="1200" b="0" i="0" strike="noStrike" spc="-1" dirty="0">
                <a:solidFill>
                  <a:srgbClr val="002060"/>
                </a:solidFill>
                <a:latin typeface="Century Gothic"/>
                <a:ea typeface="Century Gothic"/>
              </a:rPr>
              <a:t>[114] </a:t>
            </a:r>
            <a:r>
              <a:rPr lang="de-DE" sz="1200" b="1" i="0" strike="noStrike" spc="-1" dirty="0">
                <a:solidFill>
                  <a:srgbClr val="002060"/>
                </a:solidFill>
                <a:latin typeface="Century Gothic"/>
                <a:ea typeface="Century Gothic"/>
              </a:rPr>
              <a:t>sein </a:t>
            </a:r>
            <a:r>
              <a:rPr lang="de-DE" sz="1200" b="0" i="0" strike="noStrike" spc="-1" dirty="0">
                <a:solidFill>
                  <a:srgbClr val="002060"/>
                </a:solidFill>
                <a:latin typeface="Century Gothic"/>
                <a:ea typeface="Century Gothic"/>
              </a:rPr>
              <a:t>[3] </a:t>
            </a:r>
            <a:r>
              <a:rPr lang="de-DE" sz="1200" b="1" i="0" strike="noStrike" spc="-1" dirty="0">
                <a:solidFill>
                  <a:srgbClr val="002060"/>
                </a:solidFill>
                <a:latin typeface="Century Gothic"/>
                <a:ea typeface="Century Gothic"/>
              </a:rPr>
              <a:t>allein </a:t>
            </a:r>
            <a:r>
              <a:rPr lang="de-DE" sz="1200" b="0" i="0" strike="noStrike" spc="-1" dirty="0">
                <a:solidFill>
                  <a:srgbClr val="002060"/>
                </a:solidFill>
                <a:latin typeface="Century Gothic"/>
                <a:ea typeface="Century Gothic"/>
              </a:rPr>
              <a:t>[258]</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1" strike="noStrike" spc="-1" dirty="0">
                <a:solidFill>
                  <a:srgbClr val="002060"/>
                </a:solidFill>
                <a:latin typeface="Century Gothic"/>
                <a:ea typeface="Century Gothic"/>
              </a:rPr>
              <a:t> (new)</a:t>
            </a:r>
            <a:r>
              <a:rPr lang="it-IT" sz="1200" b="0" strike="noStrike" spc="-1" dirty="0">
                <a:solidFill>
                  <a:srgbClr val="002060"/>
                </a:solidFill>
                <a:latin typeface="Century Gothic"/>
                <a:ea typeface="Century Gothic"/>
              </a:rPr>
              <a:t>: </a:t>
            </a:r>
            <a:r>
              <a:rPr lang="de-DE" sz="1200" b="1" i="0" strike="noStrike" spc="-1" dirty="0">
                <a:solidFill>
                  <a:srgbClr val="002060"/>
                </a:solidFill>
                <a:highlight>
                  <a:srgbClr val="FFFF00"/>
                </a:highlight>
                <a:latin typeface="Century Gothic"/>
                <a:ea typeface="Century Gothic"/>
              </a:rPr>
              <a:t>Apfel</a:t>
            </a:r>
            <a:r>
              <a:rPr lang="de-DE" sz="1200" b="0" i="0" strike="noStrike" spc="-1" dirty="0">
                <a:solidFill>
                  <a:srgbClr val="002060"/>
                </a:solidFill>
                <a:highlight>
                  <a:srgbClr val="FFFF00"/>
                </a:highlight>
                <a:latin typeface="Century Gothic"/>
                <a:ea typeface="Century Gothic"/>
              </a:rPr>
              <a:t> [3490]  </a:t>
            </a:r>
            <a:r>
              <a:rPr lang="de-DE" sz="1200" b="1" i="0" strike="noStrike" spc="-1" dirty="0">
                <a:solidFill>
                  <a:srgbClr val="002060"/>
                </a:solidFill>
                <a:highlight>
                  <a:srgbClr val="FFFF00"/>
                </a:highlight>
                <a:latin typeface="Century Gothic"/>
                <a:ea typeface="Century Gothic"/>
              </a:rPr>
              <a:t>Ball</a:t>
            </a:r>
            <a:r>
              <a:rPr lang="de-DE" sz="1200" b="0" i="0" strike="noStrike" spc="-1" dirty="0">
                <a:solidFill>
                  <a:srgbClr val="002060"/>
                </a:solidFill>
                <a:highlight>
                  <a:srgbClr val="FFFF00"/>
                </a:highlight>
                <a:latin typeface="Century Gothic"/>
                <a:ea typeface="Century Gothic"/>
              </a:rPr>
              <a:t> [1783] </a:t>
            </a:r>
            <a:r>
              <a:rPr lang="de-DE" sz="1200" b="1" i="0" strike="noStrike" spc="-1" dirty="0">
                <a:solidFill>
                  <a:srgbClr val="002060"/>
                </a:solidFill>
                <a:highlight>
                  <a:srgbClr val="FFFF00"/>
                </a:highlight>
                <a:latin typeface="Century Gothic"/>
                <a:ea typeface="Century Gothic"/>
              </a:rPr>
              <a:t>Blatt</a:t>
            </a:r>
            <a:r>
              <a:rPr lang="de-DE" sz="1200" b="0" i="0" strike="noStrike" spc="-1" dirty="0">
                <a:solidFill>
                  <a:srgbClr val="002060"/>
                </a:solidFill>
                <a:highlight>
                  <a:srgbClr val="FFFF00"/>
                </a:highlight>
                <a:latin typeface="Century Gothic"/>
                <a:ea typeface="Century Gothic"/>
              </a:rPr>
              <a:t> [1270] </a:t>
            </a:r>
            <a:r>
              <a:rPr lang="de-DE" sz="1200" b="1" i="0" strike="noStrike" spc="-1" dirty="0">
                <a:solidFill>
                  <a:srgbClr val="002060"/>
                </a:solidFill>
                <a:highlight>
                  <a:srgbClr val="FFFF00"/>
                </a:highlight>
                <a:latin typeface="Century Gothic"/>
                <a:ea typeface="Century Gothic"/>
              </a:rPr>
              <a:t>Butterbrot</a:t>
            </a:r>
            <a:r>
              <a:rPr lang="de-DE" sz="1200" b="0" i="0" strike="noStrike" spc="-1" dirty="0">
                <a:solidFill>
                  <a:srgbClr val="002060"/>
                </a:solidFill>
                <a:highlight>
                  <a:srgbClr val="FFFF00"/>
                </a:highlight>
                <a:latin typeface="Century Gothic"/>
                <a:ea typeface="Century Gothic"/>
              </a:rPr>
              <a:t> [n/a] </a:t>
            </a:r>
            <a:r>
              <a:rPr lang="de-DE" sz="1200" b="1" i="0" strike="noStrike" spc="-1" dirty="0">
                <a:solidFill>
                  <a:srgbClr val="002060"/>
                </a:solidFill>
                <a:highlight>
                  <a:srgbClr val="FFFF00"/>
                </a:highlight>
                <a:latin typeface="Century Gothic"/>
                <a:ea typeface="Century Gothic"/>
              </a:rPr>
              <a:t>Jacke</a:t>
            </a:r>
            <a:r>
              <a:rPr lang="de-DE" sz="1200" b="0" i="0" strike="noStrike" spc="-1" dirty="0">
                <a:solidFill>
                  <a:srgbClr val="002060"/>
                </a:solidFill>
                <a:highlight>
                  <a:srgbClr val="FFFF00"/>
                </a:highlight>
                <a:latin typeface="Century Gothic"/>
                <a:ea typeface="Century Gothic"/>
              </a:rPr>
              <a:t> [3287]  </a:t>
            </a:r>
            <a:r>
              <a:rPr lang="de-DE" sz="1200" b="1" i="0" strike="noStrike" spc="-1" dirty="0">
                <a:solidFill>
                  <a:srgbClr val="002060"/>
                </a:solidFill>
                <a:highlight>
                  <a:srgbClr val="FFFF00"/>
                </a:highlight>
                <a:latin typeface="Century Gothic"/>
                <a:ea typeface="Century Gothic"/>
              </a:rPr>
              <a:t>Uhr</a:t>
            </a:r>
            <a:r>
              <a:rPr lang="de-DE" sz="1200" b="0" i="0" strike="noStrike" spc="-1" dirty="0">
                <a:solidFill>
                  <a:srgbClr val="002060"/>
                </a:solidFill>
                <a:highlight>
                  <a:srgbClr val="FFFF00"/>
                </a:highlight>
                <a:latin typeface="Century Gothic"/>
                <a:ea typeface="Century Gothic"/>
              </a:rPr>
              <a:t> [348] </a:t>
            </a:r>
            <a:r>
              <a:rPr lang="de-DE" sz="1200" b="1" i="0" strike="noStrike" spc="-1" dirty="0">
                <a:solidFill>
                  <a:srgbClr val="002060"/>
                </a:solidFill>
                <a:highlight>
                  <a:srgbClr val="FFFF00"/>
                </a:highlight>
                <a:latin typeface="Century Gothic"/>
                <a:ea typeface="Century Gothic"/>
              </a:rPr>
              <a:t>der, die, das </a:t>
            </a:r>
            <a:r>
              <a:rPr lang="de-DE" sz="1200" b="0" i="0" strike="noStrike" spc="-1" dirty="0">
                <a:solidFill>
                  <a:srgbClr val="002060"/>
                </a:solidFill>
                <a:highlight>
                  <a:srgbClr val="FFFF00"/>
                </a:highlight>
                <a:latin typeface="Century Gothic"/>
                <a:ea typeface="Century Gothic"/>
              </a:rPr>
              <a:t>[1] </a:t>
            </a:r>
          </a:p>
          <a:p>
            <a:pPr marL="216000" indent="-216000">
              <a:lnSpc>
                <a:spcPct val="100000"/>
              </a:lnSpc>
            </a:pPr>
            <a:r>
              <a:rPr lang="en-GB" sz="1100" b="1" dirty="0">
                <a:solidFill>
                  <a:sysClr val="windowText" lastClr="000000"/>
                </a:solidFill>
                <a:effectLst/>
                <a:latin typeface="+mn-lt"/>
                <a:ea typeface="+mn-ea"/>
                <a:cs typeface="+mn-cs"/>
              </a:rPr>
              <a:t>Revisit 1: </a:t>
            </a:r>
            <a:r>
              <a:rPr lang="de-DE" sz="1100" b="1" dirty="0">
                <a:solidFill>
                  <a:sysClr val="windowText" lastClr="000000"/>
                </a:solidFill>
                <a:effectLst/>
                <a:latin typeface="+mn-lt"/>
                <a:ea typeface="+mn-ea"/>
                <a:cs typeface="+mn-cs"/>
              </a:rPr>
              <a:t>ich</a:t>
            </a:r>
            <a:r>
              <a:rPr lang="de-DE" sz="1100" b="0" dirty="0">
                <a:solidFill>
                  <a:sysClr val="windowText" lastClr="000000"/>
                </a:solidFill>
                <a:effectLst/>
                <a:latin typeface="+mn-lt"/>
                <a:ea typeface="+mn-ea"/>
                <a:cs typeface="+mn-cs"/>
              </a:rPr>
              <a:t> [10] </a:t>
            </a:r>
            <a:r>
              <a:rPr lang="de-DE" sz="1100" b="1" dirty="0">
                <a:solidFill>
                  <a:sysClr val="windowText" lastClr="000000"/>
                </a:solidFill>
                <a:effectLst/>
                <a:latin typeface="+mn-lt"/>
                <a:ea typeface="+mn-ea"/>
                <a:cs typeface="+mn-cs"/>
              </a:rPr>
              <a:t>er </a:t>
            </a:r>
            <a:r>
              <a:rPr lang="de-DE" sz="1100" b="0" dirty="0">
                <a:solidFill>
                  <a:sysClr val="windowText" lastClr="000000"/>
                </a:solidFill>
                <a:effectLst/>
                <a:latin typeface="+mn-lt"/>
                <a:ea typeface="+mn-ea"/>
                <a:cs typeface="+mn-cs"/>
              </a:rPr>
              <a:t>[15] </a:t>
            </a:r>
            <a:r>
              <a:rPr lang="de-DE" sz="1100" b="1" dirty="0">
                <a:solidFill>
                  <a:sysClr val="windowText" lastClr="000000"/>
                </a:solidFill>
                <a:effectLst/>
                <a:latin typeface="+mn-lt"/>
                <a:ea typeface="+mn-ea"/>
                <a:cs typeface="+mn-cs"/>
              </a:rPr>
              <a:t>sie </a:t>
            </a:r>
            <a:r>
              <a:rPr lang="de-DE" sz="1100" b="0" dirty="0">
                <a:solidFill>
                  <a:sysClr val="windowText" lastClr="000000"/>
                </a:solidFill>
                <a:effectLst/>
                <a:latin typeface="+mn-lt"/>
                <a:ea typeface="+mn-ea"/>
                <a:cs typeface="+mn-cs"/>
              </a:rPr>
              <a:t>[7] </a:t>
            </a:r>
            <a:r>
              <a:rPr lang="de-DE" sz="1100" b="1" dirty="0">
                <a:solidFill>
                  <a:sysClr val="windowText" lastClr="000000"/>
                </a:solidFill>
                <a:effectLst/>
                <a:latin typeface="+mn-lt"/>
                <a:ea typeface="+mn-ea"/>
                <a:cs typeface="+mn-cs"/>
              </a:rPr>
              <a:t>sein, bin, ist</a:t>
            </a:r>
            <a:r>
              <a:rPr lang="de-DE" sz="1100" b="0" dirty="0">
                <a:solidFill>
                  <a:sysClr val="windowText" lastClr="000000"/>
                </a:solidFill>
                <a:effectLst/>
                <a:latin typeface="+mn-lt"/>
                <a:ea typeface="+mn-ea"/>
                <a:cs typeface="+mn-cs"/>
              </a:rPr>
              <a:t> [4] </a:t>
            </a:r>
            <a:r>
              <a:rPr lang="de-DE" sz="1100" b="1" dirty="0">
                <a:solidFill>
                  <a:sysClr val="windowText" lastClr="000000"/>
                </a:solidFill>
                <a:effectLst/>
                <a:latin typeface="+mn-lt"/>
                <a:ea typeface="+mn-ea"/>
                <a:cs typeface="+mn-cs"/>
              </a:rPr>
              <a:t>da </a:t>
            </a:r>
            <a:r>
              <a:rPr lang="de-DE" sz="1100" b="0" dirty="0">
                <a:solidFill>
                  <a:sysClr val="windowText" lastClr="000000"/>
                </a:solidFill>
                <a:effectLst/>
                <a:latin typeface="+mn-lt"/>
                <a:ea typeface="+mn-ea"/>
                <a:cs typeface="+mn-cs"/>
              </a:rPr>
              <a:t>[239] </a:t>
            </a:r>
            <a:r>
              <a:rPr lang="de-DE" sz="1100" b="1" dirty="0">
                <a:solidFill>
                  <a:sysClr val="windowText" lastClr="000000"/>
                </a:solidFill>
                <a:effectLst/>
                <a:latin typeface="+mn-lt"/>
                <a:ea typeface="+mn-ea"/>
                <a:cs typeface="+mn-cs"/>
              </a:rPr>
              <a:t>hier </a:t>
            </a:r>
            <a:r>
              <a:rPr lang="de-DE" sz="1100" b="0" dirty="0">
                <a:solidFill>
                  <a:sysClr val="windowText" lastClr="000000"/>
                </a:solidFill>
                <a:effectLst/>
                <a:latin typeface="+mn-lt"/>
                <a:ea typeface="+mn-ea"/>
                <a:cs typeface="+mn-cs"/>
              </a:rPr>
              <a:t>[68]  </a:t>
            </a:r>
            <a:r>
              <a:rPr lang="de-DE" sz="1100" b="1" dirty="0">
                <a:solidFill>
                  <a:sysClr val="windowText" lastClr="000000"/>
                </a:solidFill>
                <a:effectLst/>
                <a:latin typeface="+mn-lt"/>
                <a:ea typeface="+mn-ea"/>
                <a:cs typeface="+mn-cs"/>
              </a:rPr>
              <a:t>Guten Morgen </a:t>
            </a:r>
            <a:r>
              <a:rPr lang="de-DE" sz="1100" b="0" dirty="0">
                <a:solidFill>
                  <a:sysClr val="windowText" lastClr="000000"/>
                </a:solidFill>
                <a:effectLst/>
                <a:latin typeface="+mn-lt"/>
                <a:ea typeface="+mn-ea"/>
                <a:cs typeface="+mn-cs"/>
              </a:rPr>
              <a:t>[n/a] </a:t>
            </a:r>
            <a:r>
              <a:rPr lang="de-DE" sz="1100" b="1" dirty="0">
                <a:solidFill>
                  <a:sysClr val="windowText" lastClr="000000"/>
                </a:solidFill>
                <a:effectLst/>
                <a:latin typeface="+mn-lt"/>
                <a:ea typeface="+mn-ea"/>
                <a:cs typeface="+mn-cs"/>
              </a:rPr>
              <a:t>Hallo </a:t>
            </a:r>
            <a:r>
              <a:rPr lang="de-DE" sz="1100" b="0" dirty="0">
                <a:solidFill>
                  <a:sysClr val="windowText" lastClr="000000"/>
                </a:solidFill>
                <a:effectLst/>
                <a:latin typeface="+mn-lt"/>
                <a:ea typeface="+mn-ea"/>
                <a:cs typeface="+mn-cs"/>
              </a:rPr>
              <a:t>[1077] </a:t>
            </a:r>
            <a:r>
              <a:rPr lang="de-DE" sz="1100" b="1" dirty="0">
                <a:solidFill>
                  <a:sysClr val="windowText" lastClr="000000"/>
                </a:solidFill>
                <a:effectLst/>
                <a:latin typeface="+mn-lt"/>
                <a:ea typeface="+mn-ea"/>
                <a:cs typeface="+mn-cs"/>
              </a:rPr>
              <a:t>ja </a:t>
            </a:r>
            <a:r>
              <a:rPr lang="de-DE" sz="1100" b="0" dirty="0">
                <a:solidFill>
                  <a:sysClr val="windowText" lastClr="000000"/>
                </a:solidFill>
                <a:effectLst/>
                <a:latin typeface="+mn-lt"/>
                <a:ea typeface="+mn-ea"/>
                <a:cs typeface="+mn-cs"/>
              </a:rPr>
              <a:t>[45] </a:t>
            </a:r>
            <a:r>
              <a:rPr lang="de-DE" sz="1100" b="1" dirty="0">
                <a:solidFill>
                  <a:sysClr val="windowText" lastClr="000000"/>
                </a:solidFill>
                <a:effectLst/>
                <a:latin typeface="+mn-lt"/>
                <a:ea typeface="+mn-ea"/>
                <a:cs typeface="+mn-cs"/>
              </a:rPr>
              <a:t>nein </a:t>
            </a:r>
            <a:r>
              <a:rPr lang="de-DE" sz="1100" b="0" dirty="0">
                <a:solidFill>
                  <a:sysClr val="windowText" lastClr="000000"/>
                </a:solidFill>
                <a:effectLst/>
                <a:latin typeface="+mn-lt"/>
                <a:ea typeface="+mn-ea"/>
                <a:cs typeface="+mn-cs"/>
              </a:rPr>
              <a:t>[148]</a:t>
            </a:r>
            <a:endParaRPr lang="en-GB" sz="1100" b="0" dirty="0">
              <a:solidFill>
                <a:sysClr val="windowText" lastClr="000000"/>
              </a:solidFill>
              <a:effectLst/>
              <a:latin typeface="+mn-lt"/>
              <a:ea typeface="+mn-ea"/>
              <a:cs typeface="+mn-cs"/>
            </a:endParaRPr>
          </a:p>
          <a:p>
            <a:endParaRPr lang="en-GB" sz="110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[2/6]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13482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[3/6]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6995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die…?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6314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[5/6]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6283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[6/6]</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2862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 introduction to Switzerland and the languages spoken there.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Read the text about languages in Switzerland.</a:t>
            </a:r>
          </a:p>
          <a:p>
            <a:pPr marL="229320" indent="-228600">
              <a:lnSpc>
                <a:spcPct val="100000"/>
              </a:lnSpc>
              <a:buAutoNum type="arabicPeriod"/>
            </a:pPr>
            <a:r>
              <a:rPr lang="en-GB" sz="1200" b="0" strike="noStrike" spc="-1" dirty="0">
                <a:solidFill>
                  <a:srgbClr val="000000"/>
                </a:solidFill>
                <a:latin typeface="Calibri"/>
                <a:ea typeface="Calibri"/>
              </a:rPr>
              <a:t>Ask pupils if they can guess any of the languages that people speak in Switzerland. Pupils may be able to guess German.</a:t>
            </a:r>
          </a:p>
          <a:p>
            <a:pPr marL="229320" indent="-228600">
              <a:lnSpc>
                <a:spcPct val="100000"/>
              </a:lnSpc>
              <a:buAutoNum type="arabicPeriod"/>
            </a:pPr>
            <a:r>
              <a:rPr lang="en-GB" sz="1200" b="0" strike="noStrike" spc="-1" dirty="0">
                <a:solidFill>
                  <a:srgbClr val="000000"/>
                </a:solidFill>
                <a:latin typeface="Calibri"/>
                <a:ea typeface="Calibri"/>
              </a:rPr>
              <a:t>Click to reveal a map of Switzerland and the languages spoken there.</a:t>
            </a:r>
          </a:p>
          <a:p>
            <a:pPr marL="229320" indent="-228600">
              <a:lnSpc>
                <a:spcPct val="100000"/>
              </a:lnSpc>
              <a:buAutoNum type="arabicPeriod"/>
            </a:pPr>
            <a:r>
              <a:rPr lang="en-GB" sz="1200" b="0" strike="noStrike" spc="-1" dirty="0">
                <a:solidFill>
                  <a:srgbClr val="000000"/>
                </a:solidFill>
                <a:latin typeface="Calibri"/>
                <a:ea typeface="Calibri"/>
              </a:rPr>
              <a:t>Click to reveal Ronja and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a speech bubble.</a:t>
            </a:r>
          </a:p>
          <a:p>
            <a:pPr marL="229320" indent="-228600">
              <a:lnSpc>
                <a:spcPct val="100000"/>
              </a:lnSpc>
              <a:buAutoNum type="arabicPeriod"/>
            </a:pPr>
            <a:r>
              <a:rPr lang="en-GB" sz="1200" b="0" strike="noStrike" spc="-1" dirty="0">
                <a:solidFill>
                  <a:srgbClr val="000000"/>
                </a:solidFill>
                <a:latin typeface="Calibri"/>
                <a:ea typeface="Calibri"/>
              </a:rPr>
              <a:t>Explain that Ronja and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live in Biel (indicated on the map), where people speak both German and French.</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72130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endParaRPr lang="en-GB" sz="1200" b="0" strike="noStrike" spc="-1" dirty="0">
              <a:solidFill>
                <a:srgbClr val="000000"/>
              </a:solidFill>
              <a:latin typeface="+mn-lt"/>
            </a:endParaRPr>
          </a:p>
          <a:p>
            <a:pPr marL="0" marR="0" lvl="0" indent="0" algn="l" rtl="0">
              <a:lnSpc>
                <a:spcPct val="100000"/>
              </a:lnSpc>
              <a:spcBef>
                <a:spcPts val="0"/>
              </a:spcBef>
              <a:spcAft>
                <a:spcPts val="0"/>
              </a:spcAft>
              <a:buClr>
                <a:schemeClr val="dk1"/>
              </a:buClr>
              <a:buSzPts val="1200"/>
              <a:buFont typeface="Calibri"/>
              <a:buNone/>
            </a:pPr>
            <a:endParaRPr lang="en-GB" sz="1100" b="1" dirty="0"/>
          </a:p>
          <a:p>
            <a:pPr marL="0" marR="0" lvl="0" indent="0" algn="l" rtl="0">
              <a:lnSpc>
                <a:spcPct val="100000"/>
              </a:lnSpc>
              <a:spcBef>
                <a:spcPts val="0"/>
              </a:spcBef>
              <a:spcAft>
                <a:spcPts val="0"/>
              </a:spcAft>
              <a:buClr>
                <a:schemeClr val="dk1"/>
              </a:buClr>
              <a:buSzPts val="1200"/>
              <a:buFont typeface="Calibri"/>
              <a:buNone/>
            </a:pPr>
            <a:r>
              <a:rPr lang="en-GB" sz="1100" b="1" dirty="0"/>
              <a:t>Procedure:</a:t>
            </a:r>
            <a:endParaRPr lang="en-GB" sz="110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100" dirty="0"/>
              <a:t>Start the timer.  Pupil A tries to say all 9 words with correct pronunciation within 15 seconds.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100" dirty="0"/>
              <a:t>Pupil B listens and if pupil A uses English pronunciation for a word s/he can stop her/his partner as they will have fallen into crocodile-infested waters and their turn is over!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100" dirty="0"/>
              <a:t>They swap roles and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100" dirty="0"/>
              <a:t>If either pupil hasn’t completed the task in the time, the teacher can offer additional rounds of practice against the timer.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100" dirty="0"/>
              <a:t>Click on each word to listen and check.</a:t>
            </a:r>
          </a:p>
          <a:p>
            <a:pPr marL="0" marR="0" lvl="0" indent="0" algn="l" rtl="0">
              <a:lnSpc>
                <a:spcPct val="100000"/>
              </a:lnSpc>
              <a:spcBef>
                <a:spcPts val="0"/>
              </a:spcBef>
              <a:spcAft>
                <a:spcPts val="0"/>
              </a:spcAft>
              <a:buClr>
                <a:schemeClr val="dk1"/>
              </a:buClr>
              <a:buSzPts val="1200"/>
              <a:buFont typeface="Calibri"/>
              <a:buNone/>
            </a:pPr>
            <a:endParaRPr lang="en-GB" sz="1100" dirty="0"/>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Vocabulary: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1" normalizeH="0" baseline="0" noProof="0" dirty="0">
                <a:ln>
                  <a:noFill/>
                </a:ln>
                <a:solidFill>
                  <a:srgbClr val="002060"/>
                </a:solidFill>
                <a:effectLst/>
                <a:uLnTx/>
                <a:uFillTx/>
                <a:latin typeface="Century Gothic"/>
                <a:ea typeface="Century Gothic"/>
                <a:cs typeface="+mn-cs"/>
              </a:rPr>
              <a:t>frei</a:t>
            </a:r>
            <a:r>
              <a:rPr kumimoji="0" lang="de-DE" sz="11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100" b="0" i="0" u="none" strike="noStrike" kern="1200" cap="none" spc="-1" normalizeH="0" baseline="0" noProof="0" dirty="0">
                <a:ln>
                  <a:noFill/>
                </a:ln>
                <a:solidFill>
                  <a:srgbClr val="002060"/>
                </a:solidFill>
                <a:effectLst/>
                <a:uLnTx/>
                <a:uFillTx/>
                <a:latin typeface="Century Gothic"/>
                <a:ea typeface="Century Gothic"/>
                <a:cs typeface="+mn-cs"/>
              </a:rPr>
              <a:t>[318] sein [3]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Preis</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[334] </a:t>
            </a:r>
            <a:r>
              <a:rPr kumimoji="0" lang="de-DE" sz="1100" b="0" i="0" u="none" strike="noStrike" kern="1200" cap="none" spc="-1" normalizeH="0" baseline="0" noProof="0" dirty="0">
                <a:ln>
                  <a:noFill/>
                </a:ln>
                <a:solidFill>
                  <a:srgbClr val="002060"/>
                </a:solidFill>
                <a:effectLst/>
                <a:uLnTx/>
                <a:uFillTx/>
                <a:latin typeface="Century Gothic"/>
                <a:ea typeface="Century Gothic"/>
                <a:cs typeface="+mn-cs"/>
              </a:rPr>
              <a:t>klein [114] ein [5]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meist</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[379] Arbeit [208]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seid</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[4]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bei</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0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information about capitalisation of German nouns.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dirty="0"/>
            </a:br>
            <a:br>
              <a:rPr lang="en-GB" b="1" dirty="0"/>
            </a:br>
            <a:r>
              <a:rPr lang="en-GB" b="1" dirty="0"/>
              <a:t>Aim: </a:t>
            </a:r>
            <a:r>
              <a:rPr lang="en-GB" b="0" dirty="0"/>
              <a:t>To introduce the concept of noun gender and the three singular definite articles (words for ‘the’) in German.</a:t>
            </a:r>
            <a:br>
              <a:rPr lang="en-GB" b="0" dirty="0"/>
            </a:br>
            <a:br>
              <a:rPr lang="en-GB" b="0" dirty="0"/>
            </a:br>
            <a:r>
              <a:rPr lang="en-GB" b="1" dirty="0"/>
              <a:t>Procedure:</a:t>
            </a:r>
            <a:br>
              <a:rPr lang="en-GB" dirty="0"/>
            </a:br>
            <a:r>
              <a:rPr lang="en-GB" dirty="0"/>
              <a:t>1. Bring up the text and read it carefully, with helpful intonation.</a:t>
            </a:r>
          </a:p>
          <a:p>
            <a:r>
              <a:rPr lang="en-GB" dirty="0"/>
              <a:t>2. Try to elicit the nouns from students before revealing them.  Students have learnt two possible nouns for ‘die’ and ‘das’.</a:t>
            </a:r>
          </a:p>
          <a:p>
            <a:endParaRPr lang="en-GB" dirty="0"/>
          </a:p>
          <a:p>
            <a:r>
              <a:rPr lang="en-GB" b="1" dirty="0"/>
              <a:t>Note</a:t>
            </a:r>
            <a:r>
              <a:rPr lang="en-GB" dirty="0"/>
              <a:t>: </a:t>
            </a:r>
            <a:r>
              <a:rPr lang="en-GB" baseline="0" dirty="0"/>
              <a:t>It’s important for teachers to draw out the importance of learning gender.  One point of interest is native speaker prediction based on gender.  Depending on the class, it might be interesting for students to know that native speakers of languages with gender begin to predict what is going to be talked about as soon as the gender word is said – i.e. if there are two objects in view and just the word for ‘the’ is said, it is already clear what is being talked about.  This classification of nouns by gender serves to speed up identification (fractions of a second, but still interesting and important!)  </a:t>
            </a:r>
          </a:p>
          <a:p>
            <a:br>
              <a:rPr lang="en-GB" baseline="0" dirty="0"/>
            </a:br>
            <a:r>
              <a:rPr lang="en-GB" dirty="0"/>
              <a:t>The key point for teachers to emphasise is that students need to learn nouns with their gender from the first encounter and practise recalling them frequently.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1200" b="0" i="0" u="none" strike="noStrike" kern="1200" cap="none" spc="-1" normalizeH="0" baseline="0" noProof="0" dirty="0">
                <a:ln>
                  <a:noFill/>
                </a:ln>
                <a:solidFill>
                  <a:srgbClr val="002060"/>
                </a:solidFill>
                <a:effectLst/>
                <a:uLnTx/>
                <a:uFillTx/>
                <a:latin typeface="Century Gothic"/>
                <a:ea typeface="Century Gothic"/>
                <a:cs typeface="+mn-cs"/>
              </a:rPr>
              <a:t>: </a:t>
            </a:r>
          </a:p>
          <a:p>
            <a:r>
              <a:rPr lang="de-DE" dirty="0"/>
              <a:t>der, die, das [1] Flasche [1602] Heft [3862] Tisch [529]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br>
              <a:rPr lang="en-GB" dirty="0"/>
            </a:br>
            <a:br>
              <a:rPr lang="en-GB" dirty="0"/>
            </a:b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937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German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six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German word to disappear.  Elicit the German from pupils. Continue with the remaining items.</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3 minutes</a:t>
            </a:r>
            <a:br>
              <a:rPr lang="en-GB" b="1" dirty="0"/>
            </a:br>
            <a:br>
              <a:rPr lang="en-GB" b="1" dirty="0"/>
            </a:br>
            <a:r>
              <a:rPr lang="en-GB" b="1" dirty="0"/>
              <a:t>Aim: </a:t>
            </a:r>
            <a:r>
              <a:rPr lang="en-GB" b="0" dirty="0"/>
              <a:t>To practise the concept of capital letters on German nouns.</a:t>
            </a:r>
            <a:br>
              <a:rPr lang="en-GB" b="0" dirty="0"/>
            </a:br>
            <a:br>
              <a:rPr lang="en-GB" b="0" dirty="0"/>
            </a:br>
            <a:r>
              <a:rPr lang="en-GB" b="1" dirty="0"/>
              <a:t>Procedure:</a:t>
            </a:r>
            <a:br>
              <a:rPr lang="en-GB" dirty="0"/>
            </a:br>
            <a:r>
              <a:rPr lang="en-GB" dirty="0"/>
              <a:t>1. Bring up each question.  </a:t>
            </a:r>
          </a:p>
          <a:p>
            <a:r>
              <a:rPr lang="en-GB" dirty="0"/>
              <a:t>2. Students identify the words that need capitals. Point out that both German and English always start sentences with a capital letter.</a:t>
            </a:r>
            <a:br>
              <a:rPr lang="en-GB" dirty="0"/>
            </a:br>
            <a:r>
              <a:rPr lang="en-GB" dirty="0"/>
              <a:t>3. Elicit and/or present the German sentence.</a:t>
            </a:r>
          </a:p>
          <a:p>
            <a:endParaRPr lang="en-GB" dirty="0"/>
          </a:p>
          <a:p>
            <a:r>
              <a:rPr lang="en-GB" dirty="0"/>
              <a:t>Note that pupils have only just been introduced to these words so may remember some of them, but it is fine to just present the German sentences.</a:t>
            </a: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474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 (6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practise knowledge of noun gender and the three singular definite articles (words for ‘the’) in German.</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to bring up both pictures at once.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Say the gender of either one and students have to respond by either turning their heads to the left or right or pointing at the correct picture, whichever is clearer.</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teacher can frame this as the partially completed question ‘Wo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die…? OR ‘Wo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 OR click on the ‘Wo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speech bubble to hear the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die…?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audio" Target="../media/audio33.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6.sv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audio" Target="../media/audio33.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6.sv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audio" Target="../media/audio32.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7.png"/><Relationship Id="rId5" Type="http://schemas.openxmlformats.org/officeDocument/2006/relationships/image" Target="../media/image28.png"/><Relationship Id="rId10" Type="http://schemas.openxmlformats.org/officeDocument/2006/relationships/image" Target="../media/image26.png"/><Relationship Id="rId4" Type="http://schemas.openxmlformats.org/officeDocument/2006/relationships/image" Target="../media/image16.sv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audio" Target="../media/audio34.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7.png"/><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6.sv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audio" Target="../media/audio34.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5.png"/><Relationship Id="rId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audio" Target="../media/audio3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audio" Target="../media/audio3.wav"/><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9.wav"/><Relationship Id="rId1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audio" Target="../media/audio12.wav"/><Relationship Id="rId20"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audio" Target="../media/audio7.wav"/><Relationship Id="rId5" Type="http://schemas.openxmlformats.org/officeDocument/2006/relationships/image" Target="../media/image15.png"/><Relationship Id="rId15" Type="http://schemas.openxmlformats.org/officeDocument/2006/relationships/audio" Target="../media/audio11.wav"/><Relationship Id="rId10" Type="http://schemas.openxmlformats.org/officeDocument/2006/relationships/image" Target="../media/image19.png"/><Relationship Id="rId19" Type="http://schemas.openxmlformats.org/officeDocument/2006/relationships/audio" Target="../media/audio14.wav"/><Relationship Id="rId4" Type="http://schemas.openxmlformats.org/officeDocument/2006/relationships/image" Target="../media/image8.png"/><Relationship Id="rId9" Type="http://schemas.openxmlformats.org/officeDocument/2006/relationships/image" Target="../media/image18.png"/><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7.wav"/><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audio" Target="../media/audio19.wav"/><Relationship Id="rId4" Type="http://schemas.openxmlformats.org/officeDocument/2006/relationships/audio" Target="../media/audio18.wav"/><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4.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22.png"/><Relationship Id="rId5" Type="http://schemas.openxmlformats.org/officeDocument/2006/relationships/audio" Target="../media/audio22.wav"/><Relationship Id="rId15" Type="http://schemas.openxmlformats.org/officeDocument/2006/relationships/image" Target="../media/image26.png"/><Relationship Id="rId10" Type="http://schemas.openxmlformats.org/officeDocument/2006/relationships/image" Target="../media/image16.svg"/><Relationship Id="rId4" Type="http://schemas.openxmlformats.org/officeDocument/2006/relationships/audio" Target="../media/audio21.wav"/><Relationship Id="rId9" Type="http://schemas.openxmlformats.org/officeDocument/2006/relationships/image" Target="../media/image15.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29.wav"/><Relationship Id="rId5" Type="http://schemas.openxmlformats.org/officeDocument/2006/relationships/audio" Target="../media/audio28.wav"/><Relationship Id="rId10" Type="http://schemas.openxmlformats.org/officeDocument/2006/relationships/image" Target="../media/image16.svg"/><Relationship Id="rId4" Type="http://schemas.openxmlformats.org/officeDocument/2006/relationships/audio" Target="../media/audio27.wav"/><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audio" Target="../media/audio32.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23.png"/><Relationship Id="rId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German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nouns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Words</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for ‘the’</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ei</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rgbClr val="3B3838"/>
                </a:solidFill>
                <a:latin typeface="Century Gothic" panose="020B0502020202020204" pitchFamily="34" charset="0"/>
                <a:ea typeface="Century Gothic"/>
              </a:rPr>
              <a:t>Describing me and others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7" name="Picture 6" descr="A group of children standing together&#10;&#10;Description automatically generated with medium confidence">
            <a:extLst>
              <a:ext uri="{FF2B5EF4-FFF2-40B4-BE49-F238E27FC236}">
                <a16:creationId xmlns:a16="http://schemas.microsoft.com/office/drawing/2014/main" id="{344C7357-A908-3DD6-43F5-08B302799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10" y="1430560"/>
            <a:ext cx="3837103" cy="3691390"/>
          </a:xfrm>
          <a:prstGeom prst="rect">
            <a:avLst/>
          </a:prstGeom>
        </p:spPr>
      </p:pic>
      <p:pic>
        <p:nvPicPr>
          <p:cNvPr id="12" name="Picture 2" descr="Free Backpack Bag vector and picture">
            <a:extLst>
              <a:ext uri="{FF2B5EF4-FFF2-40B4-BE49-F238E27FC236}">
                <a16:creationId xmlns:a16="http://schemas.microsoft.com/office/drawing/2014/main" id="{E24D8E6A-B464-3AA4-E34E-6900110962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63" y="4205501"/>
            <a:ext cx="803696" cy="91644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ree Bag School vector and picture">
            <a:extLst>
              <a:ext uri="{FF2B5EF4-FFF2-40B4-BE49-F238E27FC236}">
                <a16:creationId xmlns:a16="http://schemas.microsoft.com/office/drawing/2014/main" id="{05898066-74F2-261D-6C51-3BB77633C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799" y="4313105"/>
            <a:ext cx="771201" cy="7012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e Backpack Grab Bag vector and picture">
            <a:extLst>
              <a:ext uri="{FF2B5EF4-FFF2-40B4-BE49-F238E27FC236}">
                <a16:creationId xmlns:a16="http://schemas.microsoft.com/office/drawing/2014/main" id="{B7767C0B-59BA-47F6-F164-B2701A8D23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4888" y="4155074"/>
            <a:ext cx="771201" cy="9667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ree Backpack Rucksack vector and picture">
            <a:extLst>
              <a:ext uri="{FF2B5EF4-FFF2-40B4-BE49-F238E27FC236}">
                <a16:creationId xmlns:a16="http://schemas.microsoft.com/office/drawing/2014/main" id="{F60008CD-A30D-2699-407A-DFAE67FF88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840" y="4313105"/>
            <a:ext cx="657271" cy="78632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ree Bag Backpack vector and picture">
            <a:extLst>
              <a:ext uri="{FF2B5EF4-FFF2-40B4-BE49-F238E27FC236}">
                <a16:creationId xmlns:a16="http://schemas.microsoft.com/office/drawing/2014/main" id="{60336A34-B8C9-DBD8-4979-271CC3F3B4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9349" y="4066237"/>
            <a:ext cx="771201" cy="1194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1_W4_9.1.wav"/>
            </a:hlinkClick>
            <a:extLst>
              <a:ext uri="{FF2B5EF4-FFF2-40B4-BE49-F238E27FC236}">
                <a16:creationId xmlns:a16="http://schemas.microsoft.com/office/drawing/2014/main" id="{7251FCBA-2724-475D-972C-38C8AC229A75}"/>
              </a:ext>
            </a:extLst>
          </p:cNvPr>
          <p:cNvSpPr/>
          <p:nvPr/>
        </p:nvSpPr>
        <p:spPr>
          <a:xfrm>
            <a:off x="1094080" y="60199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7" name="T1_W4_9.3.wav"/>
            </a:hlinkClick>
            <a:extLst>
              <a:ext uri="{FF2B5EF4-FFF2-40B4-BE49-F238E27FC236}">
                <a16:creationId xmlns:a16="http://schemas.microsoft.com/office/drawing/2014/main" id="{6172EBDE-543A-4065-9709-D79753155D00}"/>
              </a:ext>
            </a:extLst>
          </p:cNvPr>
          <p:cNvSpPr txBox="1"/>
          <p:nvPr/>
        </p:nvSpPr>
        <p:spPr>
          <a:xfrm>
            <a:off x="1094081" y="627648"/>
            <a:ext cx="15527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is going on a school trip! Help him find his things to take.</a:t>
            </a:r>
          </a:p>
        </p:txBody>
      </p:sp>
      <p:pic>
        <p:nvPicPr>
          <p:cNvPr id="8" name="Picture 7" descr="A cartoon of a person&#10;&#10;Description automatically generated with low confidence">
            <a:extLst>
              <a:ext uri="{FF2B5EF4-FFF2-40B4-BE49-F238E27FC236}">
                <a16:creationId xmlns:a16="http://schemas.microsoft.com/office/drawing/2014/main" id="{84BCCE11-512E-5C90-947B-EBB546CA9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505" y="1123501"/>
            <a:ext cx="1429647" cy="5447077"/>
          </a:xfrm>
          <a:prstGeom prst="rect">
            <a:avLst/>
          </a:prstGeom>
        </p:spPr>
      </p:pic>
      <p:pic>
        <p:nvPicPr>
          <p:cNvPr id="1026" name="Picture 2" descr="Free Backpack Bag vector and picture">
            <a:extLst>
              <a:ext uri="{FF2B5EF4-FFF2-40B4-BE49-F238E27FC236}">
                <a16:creationId xmlns:a16="http://schemas.microsoft.com/office/drawing/2014/main" id="{7F0E078E-E7CA-51AD-3FFA-B0E9B62297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229" y="5163360"/>
            <a:ext cx="1285400" cy="1465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Paper Leaf vector and picture">
            <a:extLst>
              <a:ext uri="{FF2B5EF4-FFF2-40B4-BE49-F238E27FC236}">
                <a16:creationId xmlns:a16="http://schemas.microsoft.com/office/drawing/2014/main" id="{C749CE8E-6169-68E2-4A23-AAC6FAAEF3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4812" y="2248864"/>
            <a:ext cx="2188306" cy="27730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Watch Wristwatch vector and picture">
            <a:extLst>
              <a:ext uri="{FF2B5EF4-FFF2-40B4-BE49-F238E27FC236}">
                <a16:creationId xmlns:a16="http://schemas.microsoft.com/office/drawing/2014/main" id="{511A7EAE-F6FA-D81D-03AC-A31EC5E73F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8368" y="2413465"/>
            <a:ext cx="2179593" cy="325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9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1_W4_9.1.wav"/>
            </a:hlinkClick>
            <a:extLst>
              <a:ext uri="{FF2B5EF4-FFF2-40B4-BE49-F238E27FC236}">
                <a16:creationId xmlns:a16="http://schemas.microsoft.com/office/drawing/2014/main" id="{7251FCBA-2724-475D-972C-38C8AC229A75}"/>
              </a:ext>
            </a:extLst>
          </p:cNvPr>
          <p:cNvSpPr/>
          <p:nvPr/>
        </p:nvSpPr>
        <p:spPr>
          <a:xfrm>
            <a:off x="1094080" y="60199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7" name="T1_W4_9.3.wav"/>
            </a:hlinkClick>
            <a:extLst>
              <a:ext uri="{FF2B5EF4-FFF2-40B4-BE49-F238E27FC236}">
                <a16:creationId xmlns:a16="http://schemas.microsoft.com/office/drawing/2014/main" id="{6172EBDE-543A-4065-9709-D79753155D00}"/>
              </a:ext>
            </a:extLst>
          </p:cNvPr>
          <p:cNvSpPr txBox="1"/>
          <p:nvPr/>
        </p:nvSpPr>
        <p:spPr>
          <a:xfrm>
            <a:off x="1094081" y="627647"/>
            <a:ext cx="16540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is going on a school trip! Help him find his things to take.</a:t>
            </a:r>
          </a:p>
        </p:txBody>
      </p:sp>
      <p:pic>
        <p:nvPicPr>
          <p:cNvPr id="8" name="Picture 7" descr="A cartoon of a person&#10;&#10;Description automatically generated with low confidence">
            <a:extLst>
              <a:ext uri="{FF2B5EF4-FFF2-40B4-BE49-F238E27FC236}">
                <a16:creationId xmlns:a16="http://schemas.microsoft.com/office/drawing/2014/main" id="{84BCCE11-512E-5C90-947B-EBB546CA9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505" y="1123501"/>
            <a:ext cx="1429647" cy="5447077"/>
          </a:xfrm>
          <a:prstGeom prst="rect">
            <a:avLst/>
          </a:prstGeom>
        </p:spPr>
      </p:pic>
      <p:pic>
        <p:nvPicPr>
          <p:cNvPr id="1026" name="Picture 2" descr="Free Backpack Bag vector and picture">
            <a:extLst>
              <a:ext uri="{FF2B5EF4-FFF2-40B4-BE49-F238E27FC236}">
                <a16:creationId xmlns:a16="http://schemas.microsoft.com/office/drawing/2014/main" id="{7F0E078E-E7CA-51AD-3FFA-B0E9B62297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229" y="5163360"/>
            <a:ext cx="1285400" cy="1465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Sandwich Diet vector and picture">
            <a:extLst>
              <a:ext uri="{FF2B5EF4-FFF2-40B4-BE49-F238E27FC236}">
                <a16:creationId xmlns:a16="http://schemas.microsoft.com/office/drawing/2014/main" id="{55D085FD-A060-7777-5CE7-B09018EBE1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3936" y="2338646"/>
            <a:ext cx="3413021" cy="3036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Jacket Clothing vector and picture">
            <a:extLst>
              <a:ext uri="{FF2B5EF4-FFF2-40B4-BE49-F238E27FC236}">
                <a16:creationId xmlns:a16="http://schemas.microsoft.com/office/drawing/2014/main" id="{6ECA5B07-306C-B7EC-3F4D-9F4A1C2413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7538" y="2398726"/>
            <a:ext cx="3182490" cy="262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135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1_W4_9.1.wav"/>
            </a:hlinkClick>
            <a:extLst>
              <a:ext uri="{FF2B5EF4-FFF2-40B4-BE49-F238E27FC236}">
                <a16:creationId xmlns:a16="http://schemas.microsoft.com/office/drawing/2014/main" id="{7251FCBA-2724-475D-972C-38C8AC229A75}"/>
              </a:ext>
            </a:extLst>
          </p:cNvPr>
          <p:cNvSpPr/>
          <p:nvPr/>
        </p:nvSpPr>
        <p:spPr>
          <a:xfrm>
            <a:off x="1094080" y="60199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7" name="T1_W4_9.2.wav"/>
            </a:hlinkClick>
            <a:extLst>
              <a:ext uri="{FF2B5EF4-FFF2-40B4-BE49-F238E27FC236}">
                <a16:creationId xmlns:a16="http://schemas.microsoft.com/office/drawing/2014/main" id="{6172EBDE-543A-4065-9709-D79753155D00}"/>
              </a:ext>
            </a:extLst>
          </p:cNvPr>
          <p:cNvSpPr txBox="1"/>
          <p:nvPr/>
        </p:nvSpPr>
        <p:spPr>
          <a:xfrm>
            <a:off x="1094081" y="627648"/>
            <a:ext cx="174090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is going on a school trip! Help him find his things to take.</a:t>
            </a:r>
          </a:p>
        </p:txBody>
      </p:sp>
      <p:pic>
        <p:nvPicPr>
          <p:cNvPr id="8" name="Picture 7" descr="A cartoon of a person&#10;&#10;Description automatically generated with low confidence">
            <a:extLst>
              <a:ext uri="{FF2B5EF4-FFF2-40B4-BE49-F238E27FC236}">
                <a16:creationId xmlns:a16="http://schemas.microsoft.com/office/drawing/2014/main" id="{84BCCE11-512E-5C90-947B-EBB546CA9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505" y="1123501"/>
            <a:ext cx="1429647" cy="5447077"/>
          </a:xfrm>
          <a:prstGeom prst="rect">
            <a:avLst/>
          </a:prstGeom>
        </p:spPr>
      </p:pic>
      <p:pic>
        <p:nvPicPr>
          <p:cNvPr id="1026" name="Picture 2" descr="Free Backpack Bag vector and picture">
            <a:extLst>
              <a:ext uri="{FF2B5EF4-FFF2-40B4-BE49-F238E27FC236}">
                <a16:creationId xmlns:a16="http://schemas.microsoft.com/office/drawing/2014/main" id="{7F0E078E-E7CA-51AD-3FFA-B0E9B62297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229" y="5163360"/>
            <a:ext cx="1285400" cy="14657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Watch Wristwatch vector and picture">
            <a:extLst>
              <a:ext uri="{FF2B5EF4-FFF2-40B4-BE49-F238E27FC236}">
                <a16:creationId xmlns:a16="http://schemas.microsoft.com/office/drawing/2014/main" id="{8FCE1828-618F-8C7A-2C5A-3F69C474D2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8368" y="2413465"/>
            <a:ext cx="2179593" cy="3259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Free Basketball Ball vector and picture">
            <a:extLst>
              <a:ext uri="{FF2B5EF4-FFF2-40B4-BE49-F238E27FC236}">
                <a16:creationId xmlns:a16="http://schemas.microsoft.com/office/drawing/2014/main" id="{3EB7257F-A085-9AE6-0DC0-8B4F7EEDB8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3177" y="2371622"/>
            <a:ext cx="2817399" cy="281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02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1_W4_9.1.wav"/>
            </a:hlinkClick>
            <a:extLst>
              <a:ext uri="{FF2B5EF4-FFF2-40B4-BE49-F238E27FC236}">
                <a16:creationId xmlns:a16="http://schemas.microsoft.com/office/drawing/2014/main" id="{7251FCBA-2724-475D-972C-38C8AC229A75}"/>
              </a:ext>
            </a:extLst>
          </p:cNvPr>
          <p:cNvSpPr/>
          <p:nvPr/>
        </p:nvSpPr>
        <p:spPr>
          <a:xfrm>
            <a:off x="1094080" y="60199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7" name="T1_W4_9.4.wav"/>
            </a:hlinkClick>
            <a:extLst>
              <a:ext uri="{FF2B5EF4-FFF2-40B4-BE49-F238E27FC236}">
                <a16:creationId xmlns:a16="http://schemas.microsoft.com/office/drawing/2014/main" id="{6172EBDE-543A-4065-9709-D79753155D00}"/>
              </a:ext>
            </a:extLst>
          </p:cNvPr>
          <p:cNvSpPr txBox="1"/>
          <p:nvPr/>
        </p:nvSpPr>
        <p:spPr>
          <a:xfrm>
            <a:off x="1094081" y="627648"/>
            <a:ext cx="16540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is going on a school trip! Help him find his things to take.</a:t>
            </a:r>
          </a:p>
        </p:txBody>
      </p:sp>
      <p:pic>
        <p:nvPicPr>
          <p:cNvPr id="8" name="Picture 7" descr="A cartoon of a person&#10;&#10;Description automatically generated with low confidence">
            <a:extLst>
              <a:ext uri="{FF2B5EF4-FFF2-40B4-BE49-F238E27FC236}">
                <a16:creationId xmlns:a16="http://schemas.microsoft.com/office/drawing/2014/main" id="{84BCCE11-512E-5C90-947B-EBB546CA9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505" y="1123501"/>
            <a:ext cx="1429647" cy="5447077"/>
          </a:xfrm>
          <a:prstGeom prst="rect">
            <a:avLst/>
          </a:prstGeom>
        </p:spPr>
      </p:pic>
      <p:pic>
        <p:nvPicPr>
          <p:cNvPr id="1026" name="Picture 2" descr="Free Backpack Bag vector and picture">
            <a:extLst>
              <a:ext uri="{FF2B5EF4-FFF2-40B4-BE49-F238E27FC236}">
                <a16:creationId xmlns:a16="http://schemas.microsoft.com/office/drawing/2014/main" id="{7F0E078E-E7CA-51AD-3FFA-B0E9B62297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229" y="5163360"/>
            <a:ext cx="1285400" cy="1465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Paper Leaf vector and picture">
            <a:extLst>
              <a:ext uri="{FF2B5EF4-FFF2-40B4-BE49-F238E27FC236}">
                <a16:creationId xmlns:a16="http://schemas.microsoft.com/office/drawing/2014/main" id="{91DF5753-BCAC-2AB9-424E-41A630962E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84191" y="2300343"/>
            <a:ext cx="2335764" cy="29599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ree Basketball Ball vector and picture">
            <a:extLst>
              <a:ext uri="{FF2B5EF4-FFF2-40B4-BE49-F238E27FC236}">
                <a16:creationId xmlns:a16="http://schemas.microsoft.com/office/drawing/2014/main" id="{5EA66D0A-A7AC-2429-CAB1-5EDAAE120B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3177" y="2371622"/>
            <a:ext cx="2817399" cy="281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8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1_W4_9.1.wav"/>
            </a:hlinkClick>
            <a:extLst>
              <a:ext uri="{FF2B5EF4-FFF2-40B4-BE49-F238E27FC236}">
                <a16:creationId xmlns:a16="http://schemas.microsoft.com/office/drawing/2014/main" id="{7251FCBA-2724-475D-972C-38C8AC229A75}"/>
              </a:ext>
            </a:extLst>
          </p:cNvPr>
          <p:cNvSpPr/>
          <p:nvPr/>
        </p:nvSpPr>
        <p:spPr>
          <a:xfrm>
            <a:off x="1094080" y="60199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7" name="T1_W4_9.4.wav"/>
            </a:hlinkClick>
            <a:extLst>
              <a:ext uri="{FF2B5EF4-FFF2-40B4-BE49-F238E27FC236}">
                <a16:creationId xmlns:a16="http://schemas.microsoft.com/office/drawing/2014/main" id="{6172EBDE-543A-4065-9709-D79753155D00}"/>
              </a:ext>
            </a:extLst>
          </p:cNvPr>
          <p:cNvSpPr txBox="1"/>
          <p:nvPr/>
        </p:nvSpPr>
        <p:spPr>
          <a:xfrm>
            <a:off x="1094081" y="627648"/>
            <a:ext cx="174090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is going on a school trip! Help him find his things to take.</a:t>
            </a:r>
          </a:p>
        </p:txBody>
      </p:sp>
      <p:pic>
        <p:nvPicPr>
          <p:cNvPr id="8" name="Picture 7" descr="A cartoon of a person&#10;&#10;Description automatically generated with low confidence">
            <a:extLst>
              <a:ext uri="{FF2B5EF4-FFF2-40B4-BE49-F238E27FC236}">
                <a16:creationId xmlns:a16="http://schemas.microsoft.com/office/drawing/2014/main" id="{84BCCE11-512E-5C90-947B-EBB546CA9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505" y="1123501"/>
            <a:ext cx="1429647" cy="5447077"/>
          </a:xfrm>
          <a:prstGeom prst="rect">
            <a:avLst/>
          </a:prstGeom>
        </p:spPr>
      </p:pic>
      <p:pic>
        <p:nvPicPr>
          <p:cNvPr id="1026" name="Picture 2" descr="Free Backpack Bag vector and picture">
            <a:extLst>
              <a:ext uri="{FF2B5EF4-FFF2-40B4-BE49-F238E27FC236}">
                <a16:creationId xmlns:a16="http://schemas.microsoft.com/office/drawing/2014/main" id="{7F0E078E-E7CA-51AD-3FFA-B0E9B62297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229" y="5163360"/>
            <a:ext cx="1285400" cy="14657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Apple Fruit vector and picture">
            <a:extLst>
              <a:ext uri="{FF2B5EF4-FFF2-40B4-BE49-F238E27FC236}">
                <a16:creationId xmlns:a16="http://schemas.microsoft.com/office/drawing/2014/main" id="{861C330C-DACA-DCF0-BFC0-D0203C9FA6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2081" y="2072509"/>
            <a:ext cx="2706640" cy="30908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Sandwich Diet vector and picture">
            <a:extLst>
              <a:ext uri="{FF2B5EF4-FFF2-40B4-BE49-F238E27FC236}">
                <a16:creationId xmlns:a16="http://schemas.microsoft.com/office/drawing/2014/main" id="{0AF91CE4-486A-EDE8-7146-69387556A0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3936" y="2338646"/>
            <a:ext cx="3413021" cy="303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5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4_15.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Schweiz</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62792" y="612843"/>
            <a:ext cx="10340647" cy="14044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There are four official languages in Switzerland!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ea typeface="Century Gothic"/>
              </a:rPr>
              <a:t>People speak different languages in different regions.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5" name="Picture 4" descr="A picture containing clothing, footwear, person, human face&#10;&#10;Description automatically generated">
            <a:extLst>
              <a:ext uri="{FF2B5EF4-FFF2-40B4-BE49-F238E27FC236}">
                <a16:creationId xmlns:a16="http://schemas.microsoft.com/office/drawing/2014/main" id="{69E8A6BF-1255-B653-C68B-AA7F96320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9355" y="1422063"/>
            <a:ext cx="2574911" cy="5190839"/>
          </a:xfrm>
          <a:prstGeom prst="rect">
            <a:avLst/>
          </a:prstGeom>
        </p:spPr>
      </p:pic>
      <p:sp>
        <p:nvSpPr>
          <p:cNvPr id="6" name="Speech Bubble: Oval 5">
            <a:extLst>
              <a:ext uri="{FF2B5EF4-FFF2-40B4-BE49-F238E27FC236}">
                <a16:creationId xmlns:a16="http://schemas.microsoft.com/office/drawing/2014/main" id="{D4AB96A5-44AD-B6F9-37FD-84602D670909}"/>
              </a:ext>
            </a:extLst>
          </p:cNvPr>
          <p:cNvSpPr/>
          <p:nvPr/>
        </p:nvSpPr>
        <p:spPr>
          <a:xfrm>
            <a:off x="7116892" y="3331794"/>
            <a:ext cx="2536732" cy="2222221"/>
          </a:xfrm>
          <a:prstGeom prst="wedgeEllipseCallout">
            <a:avLst>
              <a:gd name="adj1" fmla="val 56347"/>
              <a:gd name="adj2" fmla="val -32248"/>
            </a:avLst>
          </a:prstGeom>
          <a:solidFill>
            <a:srgbClr val="FADD2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We speak German and French at school!</a:t>
            </a:r>
          </a:p>
        </p:txBody>
      </p:sp>
      <p:grpSp>
        <p:nvGrpSpPr>
          <p:cNvPr id="18" name="Group 17">
            <a:extLst>
              <a:ext uri="{FF2B5EF4-FFF2-40B4-BE49-F238E27FC236}">
                <a16:creationId xmlns:a16="http://schemas.microsoft.com/office/drawing/2014/main" id="{33AF7514-B45F-9359-DCE1-A06D00AD324F}"/>
              </a:ext>
            </a:extLst>
          </p:cNvPr>
          <p:cNvGrpSpPr/>
          <p:nvPr/>
        </p:nvGrpSpPr>
        <p:grpSpPr>
          <a:xfrm>
            <a:off x="253464" y="1590626"/>
            <a:ext cx="6675716" cy="5208309"/>
            <a:chOff x="253464" y="1590626"/>
            <a:chExt cx="6675716" cy="5208309"/>
          </a:xfrm>
        </p:grpSpPr>
        <p:pic>
          <p:nvPicPr>
            <p:cNvPr id="12" name="Picture 11">
              <a:extLst>
                <a:ext uri="{FF2B5EF4-FFF2-40B4-BE49-F238E27FC236}">
                  <a16:creationId xmlns:a16="http://schemas.microsoft.com/office/drawing/2014/main" id="{76D109C4-42E2-919D-21C4-52DCF82AE84A}"/>
                </a:ext>
              </a:extLst>
            </p:cNvPr>
            <p:cNvPicPr>
              <a:picLocks noChangeAspect="1"/>
            </p:cNvPicPr>
            <p:nvPr/>
          </p:nvPicPr>
          <p:blipFill rotWithShape="1">
            <a:blip r:embed="rId6"/>
            <a:srcRect r="6454" b="7838"/>
            <a:stretch/>
          </p:blipFill>
          <p:spPr>
            <a:xfrm>
              <a:off x="253464" y="1590626"/>
              <a:ext cx="6675716" cy="5208309"/>
            </a:xfrm>
            <a:prstGeom prst="rect">
              <a:avLst/>
            </a:prstGeom>
          </p:spPr>
        </p:pic>
        <p:sp>
          <p:nvSpPr>
            <p:cNvPr id="13" name="Rectangle 12">
              <a:extLst>
                <a:ext uri="{FF2B5EF4-FFF2-40B4-BE49-F238E27FC236}">
                  <a16:creationId xmlns:a16="http://schemas.microsoft.com/office/drawing/2014/main" id="{DAF80486-F0B9-F24D-7A97-43765260D5B4}"/>
                </a:ext>
              </a:extLst>
            </p:cNvPr>
            <p:cNvSpPr/>
            <p:nvPr/>
          </p:nvSpPr>
          <p:spPr>
            <a:xfrm>
              <a:off x="1329043" y="1686845"/>
              <a:ext cx="1159497" cy="217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2060"/>
                  </a:solidFill>
                </a:rPr>
                <a:t>German</a:t>
              </a:r>
            </a:p>
          </p:txBody>
        </p:sp>
        <p:sp>
          <p:nvSpPr>
            <p:cNvPr id="14" name="Rectangle 13">
              <a:extLst>
                <a:ext uri="{FF2B5EF4-FFF2-40B4-BE49-F238E27FC236}">
                  <a16:creationId xmlns:a16="http://schemas.microsoft.com/office/drawing/2014/main" id="{9ABC0A8E-9EE7-5644-12E8-540261EBFF09}"/>
                </a:ext>
              </a:extLst>
            </p:cNvPr>
            <p:cNvSpPr/>
            <p:nvPr/>
          </p:nvSpPr>
          <p:spPr>
            <a:xfrm>
              <a:off x="1329043" y="2008102"/>
              <a:ext cx="1159497" cy="217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2060"/>
                  </a:solidFill>
                </a:rPr>
                <a:t>French</a:t>
              </a:r>
            </a:p>
          </p:txBody>
        </p:sp>
        <p:sp>
          <p:nvSpPr>
            <p:cNvPr id="16" name="Rectangle 15">
              <a:extLst>
                <a:ext uri="{FF2B5EF4-FFF2-40B4-BE49-F238E27FC236}">
                  <a16:creationId xmlns:a16="http://schemas.microsoft.com/office/drawing/2014/main" id="{157D5C73-311B-F91D-39FB-F3DD8EC33BAB}"/>
                </a:ext>
              </a:extLst>
            </p:cNvPr>
            <p:cNvSpPr/>
            <p:nvPr/>
          </p:nvSpPr>
          <p:spPr>
            <a:xfrm>
              <a:off x="1329043" y="2310505"/>
              <a:ext cx="1159497" cy="217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2060"/>
                  </a:solidFill>
                </a:rPr>
                <a:t>Italian</a:t>
              </a:r>
            </a:p>
          </p:txBody>
        </p:sp>
        <p:sp>
          <p:nvSpPr>
            <p:cNvPr id="17" name="Rectangle 16">
              <a:extLst>
                <a:ext uri="{FF2B5EF4-FFF2-40B4-BE49-F238E27FC236}">
                  <a16:creationId xmlns:a16="http://schemas.microsoft.com/office/drawing/2014/main" id="{7FA50016-AD9F-5501-8B3F-F78048464130}"/>
                </a:ext>
              </a:extLst>
            </p:cNvPr>
            <p:cNvSpPr/>
            <p:nvPr/>
          </p:nvSpPr>
          <p:spPr>
            <a:xfrm>
              <a:off x="1329043" y="2565772"/>
              <a:ext cx="1365452" cy="300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2060"/>
                  </a:solidFill>
                </a:rPr>
                <a:t>Romansh</a:t>
              </a:r>
            </a:p>
          </p:txBody>
        </p:sp>
      </p:grpSp>
      <p:sp>
        <p:nvSpPr>
          <p:cNvPr id="2" name="Speech Bubble: Oval 1">
            <a:extLst>
              <a:ext uri="{FF2B5EF4-FFF2-40B4-BE49-F238E27FC236}">
                <a16:creationId xmlns:a16="http://schemas.microsoft.com/office/drawing/2014/main" id="{F4DB9903-678D-7AC1-08BB-E30C3D398B0F}"/>
              </a:ext>
            </a:extLst>
          </p:cNvPr>
          <p:cNvSpPr/>
          <p:nvPr/>
        </p:nvSpPr>
        <p:spPr>
          <a:xfrm>
            <a:off x="7326168" y="1825628"/>
            <a:ext cx="2118181" cy="1404492"/>
          </a:xfrm>
          <a:prstGeom prst="wedgeEllipseCallout">
            <a:avLst>
              <a:gd name="adj1" fmla="val 64358"/>
              <a:gd name="adj2" fmla="val -1373"/>
            </a:avLst>
          </a:prstGeom>
          <a:solidFill>
            <a:srgbClr val="FADD2E"/>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rgbClr val="002060"/>
                </a:solidFill>
              </a:rPr>
              <a:t>We live in Biel!</a:t>
            </a:r>
          </a:p>
        </p:txBody>
      </p:sp>
    </p:spTree>
    <p:extLst>
      <p:ext uri="{BB962C8B-B14F-4D97-AF65-F5344CB8AC3E}">
        <p14:creationId xmlns:p14="http://schemas.microsoft.com/office/powerpoint/2010/main" val="121412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4_2.1.wav"/>
            </a:hlinkClick>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10728" y="3743933"/>
            <a:ext cx="2438488"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1_W4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70206" y="2339756"/>
            <a:ext cx="13083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55492" y="2407013"/>
            <a:ext cx="160653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13034" y="5287898"/>
            <a:ext cx="18485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79010" y="5288589"/>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94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4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4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4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53;p4">
            <a:extLst>
              <a:ext uri="{FF2B5EF4-FFF2-40B4-BE49-F238E27FC236}">
                <a16:creationId xmlns:a16="http://schemas.microsoft.com/office/drawing/2014/main" id="{EF058B89-582E-8B04-F0B2-8534D199B0F6}"/>
              </a:ext>
            </a:extLst>
          </p:cNvPr>
          <p:cNvSpPr/>
          <p:nvPr/>
        </p:nvSpPr>
        <p:spPr>
          <a:xfrm>
            <a:off x="0" y="1993993"/>
            <a:ext cx="12192000" cy="4864007"/>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1_W4_2.1.wav"/>
            </a:hlinkClick>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8" name="Speech Bubble: Rectangle with Corners Rounded 47">
            <a:extLst>
              <a:ext uri="{FF2B5EF4-FFF2-40B4-BE49-F238E27FC236}">
                <a16:creationId xmlns:a16="http://schemas.microsoft.com/office/drawing/2014/main" id="{2CB458C8-5638-6ECD-BFAB-8D5E4952C550}"/>
              </a:ext>
            </a:extLst>
          </p:cNvPr>
          <p:cNvSpPr/>
          <p:nvPr/>
        </p:nvSpPr>
        <p:spPr>
          <a:xfrm>
            <a:off x="2699534" y="92473"/>
            <a:ext cx="443278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Say the words in German.</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9" name="Graphic 48" descr="Teacher">
            <a:extLst>
              <a:ext uri="{FF2B5EF4-FFF2-40B4-BE49-F238E27FC236}">
                <a16:creationId xmlns:a16="http://schemas.microsoft.com/office/drawing/2014/main" id="{76367A71-657B-774C-78B9-56B080AED6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6813" y="-77712"/>
            <a:ext cx="914400" cy="914400"/>
          </a:xfrm>
          <a:prstGeom prst="rect">
            <a:avLst/>
          </a:prstGeom>
        </p:spPr>
      </p:pic>
      <p:sp>
        <p:nvSpPr>
          <p:cNvPr id="2" name="Google Shape;387;p19">
            <a:extLst>
              <a:ext uri="{FF2B5EF4-FFF2-40B4-BE49-F238E27FC236}">
                <a16:creationId xmlns:a16="http://schemas.microsoft.com/office/drawing/2014/main" id="{46031271-D201-281D-EB3E-7EBBE7F4B427}"/>
              </a:ext>
            </a:extLst>
          </p:cNvPr>
          <p:cNvSpPr/>
          <p:nvPr/>
        </p:nvSpPr>
        <p:spPr>
          <a:xfrm>
            <a:off x="11013043" y="491904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 name="Google Shape;388;p19">
            <a:extLst>
              <a:ext uri="{FF2B5EF4-FFF2-40B4-BE49-F238E27FC236}">
                <a16:creationId xmlns:a16="http://schemas.microsoft.com/office/drawing/2014/main" id="{544994F5-4B0E-0242-5B9E-C758E91FF9C7}"/>
              </a:ext>
            </a:extLst>
          </p:cNvPr>
          <p:cNvSpPr/>
          <p:nvPr/>
        </p:nvSpPr>
        <p:spPr>
          <a:xfrm>
            <a:off x="11012344" y="490116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 name="Google Shape;389;p19">
            <a:extLst>
              <a:ext uri="{FF2B5EF4-FFF2-40B4-BE49-F238E27FC236}">
                <a16:creationId xmlns:a16="http://schemas.microsoft.com/office/drawing/2014/main" id="{DAE1D09A-F441-21BE-6E0C-093D663572C4}"/>
              </a:ext>
            </a:extLst>
          </p:cNvPr>
          <p:cNvCxnSpPr>
            <a:cxnSpLocks/>
          </p:cNvCxnSpPr>
          <p:nvPr/>
        </p:nvCxnSpPr>
        <p:spPr>
          <a:xfrm>
            <a:off x="11673806" y="491904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8" name="Google Shape;390;p19">
            <a:extLst>
              <a:ext uri="{FF2B5EF4-FFF2-40B4-BE49-F238E27FC236}">
                <a16:creationId xmlns:a16="http://schemas.microsoft.com/office/drawing/2014/main" id="{1CCB2ACF-D849-97A1-B50C-D4E0F26053EA}"/>
              </a:ext>
            </a:extLst>
          </p:cNvPr>
          <p:cNvCxnSpPr>
            <a:cxnSpLocks/>
          </p:cNvCxnSpPr>
          <p:nvPr/>
        </p:nvCxnSpPr>
        <p:spPr>
          <a:xfrm>
            <a:off x="11675908" y="493077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 name="Google Shape;391;p19">
            <a:extLst>
              <a:ext uri="{FF2B5EF4-FFF2-40B4-BE49-F238E27FC236}">
                <a16:creationId xmlns:a16="http://schemas.microsoft.com/office/drawing/2014/main" id="{DF7D1782-8022-CF73-9895-4EFA4FF3A6BC}"/>
              </a:ext>
            </a:extLst>
          </p:cNvPr>
          <p:cNvCxnSpPr>
            <a:cxnSpLocks/>
          </p:cNvCxnSpPr>
          <p:nvPr/>
        </p:nvCxnSpPr>
        <p:spPr>
          <a:xfrm>
            <a:off x="11696416" y="6085804"/>
            <a:ext cx="216791" cy="0"/>
          </a:xfrm>
          <a:prstGeom prst="straightConnector1">
            <a:avLst/>
          </a:prstGeom>
          <a:noFill/>
          <a:ln w="28575" cap="flat" cmpd="sng">
            <a:solidFill>
              <a:srgbClr val="1E4E79"/>
            </a:solidFill>
            <a:prstDash val="solid"/>
            <a:round/>
            <a:headEnd type="none" w="med" len="med"/>
            <a:tailEnd type="none" w="med" len="med"/>
          </a:ln>
        </p:spPr>
      </p:cxnSp>
      <p:sp>
        <p:nvSpPr>
          <p:cNvPr id="10" name="Google Shape;393;p19">
            <a:extLst>
              <a:ext uri="{FF2B5EF4-FFF2-40B4-BE49-F238E27FC236}">
                <a16:creationId xmlns:a16="http://schemas.microsoft.com/office/drawing/2014/main" id="{09E5B4DE-3644-0D59-0897-507E44280C1F}"/>
              </a:ext>
            </a:extLst>
          </p:cNvPr>
          <p:cNvSpPr txBox="1"/>
          <p:nvPr/>
        </p:nvSpPr>
        <p:spPr>
          <a:xfrm>
            <a:off x="11815439" y="474115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394;p19">
            <a:extLst>
              <a:ext uri="{FF2B5EF4-FFF2-40B4-BE49-F238E27FC236}">
                <a16:creationId xmlns:a16="http://schemas.microsoft.com/office/drawing/2014/main" id="{FC2092FF-23E0-F24D-33C9-1982C2C63797}"/>
              </a:ext>
            </a:extLst>
          </p:cNvPr>
          <p:cNvSpPr txBox="1"/>
          <p:nvPr/>
        </p:nvSpPr>
        <p:spPr>
          <a:xfrm>
            <a:off x="11779380" y="567953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395;p19">
            <a:extLst>
              <a:ext uri="{FF2B5EF4-FFF2-40B4-BE49-F238E27FC236}">
                <a16:creationId xmlns:a16="http://schemas.microsoft.com/office/drawing/2014/main" id="{33B48FF0-2FA7-FF16-0988-55BD5A82B771}"/>
              </a:ext>
            </a:extLst>
          </p:cNvPr>
          <p:cNvSpPr/>
          <p:nvPr/>
        </p:nvSpPr>
        <p:spPr>
          <a:xfrm>
            <a:off x="10870093" y="631622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410;p19">
            <a:extLst>
              <a:ext uri="{FF2B5EF4-FFF2-40B4-BE49-F238E27FC236}">
                <a16:creationId xmlns:a16="http://schemas.microsoft.com/office/drawing/2014/main" id="{0477EBB2-2C43-FD4B-99A5-4D4C90E172E4}"/>
              </a:ext>
            </a:extLst>
          </p:cNvPr>
          <p:cNvSpPr txBox="1"/>
          <p:nvPr/>
        </p:nvSpPr>
        <p:spPr>
          <a:xfrm>
            <a:off x="11666407" y="526447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2" name="Google Shape;365;p4" descr="Diagram, map&#10;&#10;Description automatically generated">
            <a:extLst>
              <a:ext uri="{FF2B5EF4-FFF2-40B4-BE49-F238E27FC236}">
                <a16:creationId xmlns:a16="http://schemas.microsoft.com/office/drawing/2014/main" id="{9001E847-99FA-82CA-66DF-5AD4DFADE6B9}"/>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53736" y="4846007"/>
            <a:ext cx="1932666" cy="1047088"/>
          </a:xfrm>
          <a:prstGeom prst="rect">
            <a:avLst/>
          </a:prstGeom>
          <a:noFill/>
          <a:ln>
            <a:noFill/>
          </a:ln>
        </p:spPr>
      </p:pic>
      <p:pic>
        <p:nvPicPr>
          <p:cNvPr id="23" name="Google Shape;366;p4" descr="Logo&#10;&#10;Description automatically generated">
            <a:extLst>
              <a:ext uri="{FF2B5EF4-FFF2-40B4-BE49-F238E27FC236}">
                <a16:creationId xmlns:a16="http://schemas.microsoft.com/office/drawing/2014/main" id="{3EB0ACBA-BEF9-269C-DDD9-AEAC07F8E62B}"/>
              </a:ext>
            </a:extLst>
          </p:cNvPr>
          <p:cNvPicPr preferRelativeResize="0"/>
          <p:nvPr/>
        </p:nvPicPr>
        <p:blipFill rotWithShape="1">
          <a:blip r:embed="rId9">
            <a:alphaModFix/>
          </a:blip>
          <a:srcRect/>
          <a:stretch/>
        </p:blipFill>
        <p:spPr>
          <a:xfrm>
            <a:off x="341915" y="3154694"/>
            <a:ext cx="1059983" cy="707207"/>
          </a:xfrm>
          <a:prstGeom prst="rect">
            <a:avLst/>
          </a:prstGeom>
          <a:noFill/>
          <a:ln>
            <a:noFill/>
          </a:ln>
        </p:spPr>
      </p:pic>
      <p:pic>
        <p:nvPicPr>
          <p:cNvPr id="50" name="Google Shape;367;p4" descr="Shape&#10;&#10;Description automatically generated with medium confidence">
            <a:extLst>
              <a:ext uri="{FF2B5EF4-FFF2-40B4-BE49-F238E27FC236}">
                <a16:creationId xmlns:a16="http://schemas.microsoft.com/office/drawing/2014/main" id="{53081C94-9D9E-68A8-C8A7-7B6078816CA9}"/>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44633" y="1607575"/>
            <a:ext cx="1299106" cy="1933537"/>
          </a:xfrm>
          <a:prstGeom prst="rect">
            <a:avLst/>
          </a:prstGeom>
          <a:noFill/>
          <a:ln>
            <a:noFill/>
          </a:ln>
        </p:spPr>
      </p:pic>
      <p:pic>
        <p:nvPicPr>
          <p:cNvPr id="54" name="Google Shape;371;p4" descr="Logo&#10;&#10;Description automatically generated">
            <a:extLst>
              <a:ext uri="{FF2B5EF4-FFF2-40B4-BE49-F238E27FC236}">
                <a16:creationId xmlns:a16="http://schemas.microsoft.com/office/drawing/2014/main" id="{C829B757-D8ED-F5E9-3F6A-4415AFD2E337}"/>
              </a:ext>
            </a:extLst>
          </p:cNvPr>
          <p:cNvPicPr preferRelativeResize="0"/>
          <p:nvPr/>
        </p:nvPicPr>
        <p:blipFill rotWithShape="1">
          <a:blip r:embed="rId9">
            <a:alphaModFix/>
          </a:blip>
          <a:srcRect/>
          <a:stretch/>
        </p:blipFill>
        <p:spPr>
          <a:xfrm>
            <a:off x="1775764" y="3919217"/>
            <a:ext cx="1005999" cy="671189"/>
          </a:xfrm>
          <a:prstGeom prst="rect">
            <a:avLst/>
          </a:prstGeom>
          <a:noFill/>
          <a:ln>
            <a:noFill/>
          </a:ln>
        </p:spPr>
      </p:pic>
      <p:pic>
        <p:nvPicPr>
          <p:cNvPr id="56" name="Google Shape;372;p4" descr="Logo&#10;&#10;Description automatically generated">
            <a:extLst>
              <a:ext uri="{FF2B5EF4-FFF2-40B4-BE49-F238E27FC236}">
                <a16:creationId xmlns:a16="http://schemas.microsoft.com/office/drawing/2014/main" id="{EB85C8D5-DABA-AE61-900D-B185D3FA5D56}"/>
              </a:ext>
            </a:extLst>
          </p:cNvPr>
          <p:cNvPicPr preferRelativeResize="0"/>
          <p:nvPr/>
        </p:nvPicPr>
        <p:blipFill rotWithShape="1">
          <a:blip r:embed="rId9">
            <a:alphaModFix/>
          </a:blip>
          <a:srcRect/>
          <a:stretch/>
        </p:blipFill>
        <p:spPr>
          <a:xfrm>
            <a:off x="3123295" y="4791434"/>
            <a:ext cx="1005999" cy="671189"/>
          </a:xfrm>
          <a:prstGeom prst="rect">
            <a:avLst/>
          </a:prstGeom>
          <a:noFill/>
          <a:ln>
            <a:noFill/>
          </a:ln>
        </p:spPr>
      </p:pic>
      <p:pic>
        <p:nvPicPr>
          <p:cNvPr id="57" name="Google Shape;373;p4" descr="Logo&#10;&#10;Description automatically generated">
            <a:extLst>
              <a:ext uri="{FF2B5EF4-FFF2-40B4-BE49-F238E27FC236}">
                <a16:creationId xmlns:a16="http://schemas.microsoft.com/office/drawing/2014/main" id="{0410611F-6DBD-9380-C1AB-2FBA89288F58}"/>
              </a:ext>
            </a:extLst>
          </p:cNvPr>
          <p:cNvPicPr preferRelativeResize="0"/>
          <p:nvPr/>
        </p:nvPicPr>
        <p:blipFill rotWithShape="1">
          <a:blip r:embed="rId9">
            <a:alphaModFix/>
          </a:blip>
          <a:srcRect/>
          <a:stretch/>
        </p:blipFill>
        <p:spPr>
          <a:xfrm>
            <a:off x="4679813" y="4421399"/>
            <a:ext cx="1005999" cy="671189"/>
          </a:xfrm>
          <a:prstGeom prst="rect">
            <a:avLst/>
          </a:prstGeom>
          <a:noFill/>
          <a:ln>
            <a:noFill/>
          </a:ln>
        </p:spPr>
      </p:pic>
      <p:pic>
        <p:nvPicPr>
          <p:cNvPr id="58" name="Google Shape;374;p4" descr="Logo&#10;&#10;Description automatically generated">
            <a:extLst>
              <a:ext uri="{FF2B5EF4-FFF2-40B4-BE49-F238E27FC236}">
                <a16:creationId xmlns:a16="http://schemas.microsoft.com/office/drawing/2014/main" id="{0A6C8B44-E5CF-66BD-B89E-325851D3E18E}"/>
              </a:ext>
            </a:extLst>
          </p:cNvPr>
          <p:cNvPicPr preferRelativeResize="0"/>
          <p:nvPr/>
        </p:nvPicPr>
        <p:blipFill rotWithShape="1">
          <a:blip r:embed="rId9">
            <a:alphaModFix/>
          </a:blip>
          <a:srcRect/>
          <a:stretch/>
        </p:blipFill>
        <p:spPr>
          <a:xfrm>
            <a:off x="6216154" y="5169458"/>
            <a:ext cx="1005999" cy="671189"/>
          </a:xfrm>
          <a:prstGeom prst="rect">
            <a:avLst/>
          </a:prstGeom>
          <a:noFill/>
          <a:ln>
            <a:noFill/>
          </a:ln>
        </p:spPr>
      </p:pic>
      <p:pic>
        <p:nvPicPr>
          <p:cNvPr id="59" name="Google Shape;375;p4" descr="Logo&#10;&#10;Description automatically generated">
            <a:extLst>
              <a:ext uri="{FF2B5EF4-FFF2-40B4-BE49-F238E27FC236}">
                <a16:creationId xmlns:a16="http://schemas.microsoft.com/office/drawing/2014/main" id="{A554C525-1E8E-91D4-FBC6-A318B4049606}"/>
              </a:ext>
            </a:extLst>
          </p:cNvPr>
          <p:cNvPicPr preferRelativeResize="0"/>
          <p:nvPr/>
        </p:nvPicPr>
        <p:blipFill rotWithShape="1">
          <a:blip r:embed="rId9">
            <a:alphaModFix/>
          </a:blip>
          <a:srcRect/>
          <a:stretch/>
        </p:blipFill>
        <p:spPr>
          <a:xfrm>
            <a:off x="7587655" y="5731299"/>
            <a:ext cx="1005999" cy="671189"/>
          </a:xfrm>
          <a:prstGeom prst="rect">
            <a:avLst/>
          </a:prstGeom>
          <a:noFill/>
          <a:ln>
            <a:noFill/>
          </a:ln>
        </p:spPr>
      </p:pic>
      <p:pic>
        <p:nvPicPr>
          <p:cNvPr id="60" name="Google Shape;376;p4" descr="Logo&#10;&#10;Description automatically generated">
            <a:extLst>
              <a:ext uri="{FF2B5EF4-FFF2-40B4-BE49-F238E27FC236}">
                <a16:creationId xmlns:a16="http://schemas.microsoft.com/office/drawing/2014/main" id="{8896D3F9-3C5E-4C7D-DDA7-BA2290113E0F}"/>
              </a:ext>
            </a:extLst>
          </p:cNvPr>
          <p:cNvPicPr preferRelativeResize="0"/>
          <p:nvPr/>
        </p:nvPicPr>
        <p:blipFill rotWithShape="1">
          <a:blip r:embed="rId9">
            <a:alphaModFix/>
          </a:blip>
          <a:srcRect/>
          <a:stretch/>
        </p:blipFill>
        <p:spPr>
          <a:xfrm>
            <a:off x="9038804" y="4942954"/>
            <a:ext cx="1005999" cy="671189"/>
          </a:xfrm>
          <a:prstGeom prst="rect">
            <a:avLst/>
          </a:prstGeom>
          <a:noFill/>
          <a:ln>
            <a:noFill/>
          </a:ln>
        </p:spPr>
      </p:pic>
      <p:pic>
        <p:nvPicPr>
          <p:cNvPr id="61" name="Google Shape;377;p4" descr="Shape&#10;&#10;Description automatically generated with medium confidence">
            <a:extLst>
              <a:ext uri="{FF2B5EF4-FFF2-40B4-BE49-F238E27FC236}">
                <a16:creationId xmlns:a16="http://schemas.microsoft.com/office/drawing/2014/main" id="{8DD9247A-F0AB-0FDA-A941-FE6D68810E61}"/>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1325355" y="2338225"/>
            <a:ext cx="1299106" cy="1933537"/>
          </a:xfrm>
          <a:prstGeom prst="rect">
            <a:avLst/>
          </a:prstGeom>
          <a:noFill/>
          <a:ln>
            <a:noFill/>
          </a:ln>
        </p:spPr>
      </p:pic>
      <p:pic>
        <p:nvPicPr>
          <p:cNvPr id="62" name="Google Shape;378;p4" descr="Shape&#10;&#10;Description automatically generated with medium confidence">
            <a:extLst>
              <a:ext uri="{FF2B5EF4-FFF2-40B4-BE49-F238E27FC236}">
                <a16:creationId xmlns:a16="http://schemas.microsoft.com/office/drawing/2014/main" id="{FCCB60DA-38CD-D5D2-EADB-26AC3FDE1BBF}"/>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2703404" y="3255431"/>
            <a:ext cx="1299106" cy="1933537"/>
          </a:xfrm>
          <a:prstGeom prst="rect">
            <a:avLst/>
          </a:prstGeom>
          <a:noFill/>
          <a:ln>
            <a:noFill/>
          </a:ln>
        </p:spPr>
      </p:pic>
      <p:pic>
        <p:nvPicPr>
          <p:cNvPr id="63" name="Google Shape;379;p4" descr="Shape&#10;&#10;Description automatically generated with medium confidence">
            <a:extLst>
              <a:ext uri="{FF2B5EF4-FFF2-40B4-BE49-F238E27FC236}">
                <a16:creationId xmlns:a16="http://schemas.microsoft.com/office/drawing/2014/main" id="{A633F337-C153-50D6-DCB1-FAD1DB729710}"/>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4262542" y="2826035"/>
            <a:ext cx="1299106" cy="1933537"/>
          </a:xfrm>
          <a:prstGeom prst="rect">
            <a:avLst/>
          </a:prstGeom>
          <a:noFill/>
          <a:ln>
            <a:noFill/>
          </a:ln>
        </p:spPr>
      </p:pic>
      <p:pic>
        <p:nvPicPr>
          <p:cNvPr id="64" name="Google Shape;380;p4" descr="Shape&#10;&#10;Description automatically generated with medium confidence">
            <a:extLst>
              <a:ext uri="{FF2B5EF4-FFF2-40B4-BE49-F238E27FC236}">
                <a16:creationId xmlns:a16="http://schemas.microsoft.com/office/drawing/2014/main" id="{A6817C7D-E71D-AE97-E6E6-2E8C83B3CEBE}"/>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5725414" y="3608310"/>
            <a:ext cx="1299106" cy="1933537"/>
          </a:xfrm>
          <a:prstGeom prst="rect">
            <a:avLst/>
          </a:prstGeom>
          <a:noFill/>
          <a:ln>
            <a:noFill/>
          </a:ln>
        </p:spPr>
      </p:pic>
      <p:pic>
        <p:nvPicPr>
          <p:cNvPr id="65" name="Google Shape;381;p4" descr="Shape&#10;&#10;Description automatically generated with medium confidence">
            <a:extLst>
              <a:ext uri="{FF2B5EF4-FFF2-40B4-BE49-F238E27FC236}">
                <a16:creationId xmlns:a16="http://schemas.microsoft.com/office/drawing/2014/main" id="{62833FA3-800C-05D1-4542-191082994228}"/>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7171862" y="4204688"/>
            <a:ext cx="1299106" cy="1933537"/>
          </a:xfrm>
          <a:prstGeom prst="rect">
            <a:avLst/>
          </a:prstGeom>
          <a:noFill/>
          <a:ln>
            <a:noFill/>
          </a:ln>
        </p:spPr>
      </p:pic>
      <p:pic>
        <p:nvPicPr>
          <p:cNvPr id="66" name="Google Shape;382;p4" descr="Shape&#10;&#10;Description automatically generated with medium confidence">
            <a:extLst>
              <a:ext uri="{FF2B5EF4-FFF2-40B4-BE49-F238E27FC236}">
                <a16:creationId xmlns:a16="http://schemas.microsoft.com/office/drawing/2014/main" id="{C0B0B0A0-3926-D450-4BB6-50ECBFBA21C7}"/>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8532793" y="3366245"/>
            <a:ext cx="1299106" cy="1933537"/>
          </a:xfrm>
          <a:prstGeom prst="rect">
            <a:avLst/>
          </a:prstGeom>
          <a:noFill/>
          <a:ln>
            <a:noFill/>
          </a:ln>
        </p:spPr>
      </p:pic>
      <p:sp>
        <p:nvSpPr>
          <p:cNvPr id="67" name="Google Shape;384;p4">
            <a:hlinkClick r:id="" action="ppaction://noaction">
              <a:snd r:embed="rId11" name="T1_W4_4.1.wav"/>
            </a:hlinkClick>
            <a:extLst>
              <a:ext uri="{FF2B5EF4-FFF2-40B4-BE49-F238E27FC236}">
                <a16:creationId xmlns:a16="http://schemas.microsoft.com/office/drawing/2014/main" id="{BFB9F17D-8118-072B-54CF-47A56AAE7889}"/>
              </a:ext>
            </a:extLst>
          </p:cNvPr>
          <p:cNvSpPr txBox="1"/>
          <p:nvPr/>
        </p:nvSpPr>
        <p:spPr>
          <a:xfrm rot="-996021">
            <a:off x="185807" y="3299061"/>
            <a:ext cx="1435974"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frei</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 name="Google Shape;385;p4">
            <a:hlinkClick r:id="" action="ppaction://noaction">
              <a:snd r:embed="rId12" name="T1_W4_4.2.wav"/>
            </a:hlinkClick>
            <a:extLst>
              <a:ext uri="{FF2B5EF4-FFF2-40B4-BE49-F238E27FC236}">
                <a16:creationId xmlns:a16="http://schemas.microsoft.com/office/drawing/2014/main" id="{EAB7CB43-153D-9790-26FD-5DE6B21A1176}"/>
              </a:ext>
            </a:extLst>
          </p:cNvPr>
          <p:cNvSpPr txBox="1"/>
          <p:nvPr/>
        </p:nvSpPr>
        <p:spPr>
          <a:xfrm rot="20603979">
            <a:off x="1494679" y="3992319"/>
            <a:ext cx="1655774"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Arial"/>
                <a:cs typeface="Arial"/>
                <a:sym typeface="Arial"/>
              </a:rPr>
              <a:t>sein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386;p4">
            <a:hlinkClick r:id="" action="ppaction://noaction">
              <a:snd r:embed="rId13" name="T1_W4_4.3.wav"/>
            </a:hlinkClick>
            <a:extLst>
              <a:ext uri="{FF2B5EF4-FFF2-40B4-BE49-F238E27FC236}">
                <a16:creationId xmlns:a16="http://schemas.microsoft.com/office/drawing/2014/main" id="{E15FAF21-B70D-43E5-788D-6D802963A699}"/>
              </a:ext>
            </a:extLst>
          </p:cNvPr>
          <p:cNvSpPr txBox="1"/>
          <p:nvPr/>
        </p:nvSpPr>
        <p:spPr>
          <a:xfrm rot="-996021">
            <a:off x="2848222" y="4927560"/>
            <a:ext cx="1615591"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Preis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0" name="Google Shape;387;p4">
            <a:hlinkClick r:id="" action="ppaction://noaction">
              <a:snd r:embed="rId14" name="T1_W4_4.4.wav"/>
            </a:hlinkClick>
            <a:extLst>
              <a:ext uri="{FF2B5EF4-FFF2-40B4-BE49-F238E27FC236}">
                <a16:creationId xmlns:a16="http://schemas.microsoft.com/office/drawing/2014/main" id="{1883DDFD-6EE0-6043-D49D-418E70FD87DD}"/>
              </a:ext>
            </a:extLst>
          </p:cNvPr>
          <p:cNvSpPr txBox="1"/>
          <p:nvPr/>
        </p:nvSpPr>
        <p:spPr>
          <a:xfrm rot="-996021">
            <a:off x="4342820" y="4574844"/>
            <a:ext cx="1854955"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klein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1" name="Google Shape;388;p4">
            <a:hlinkClick r:id="" action="ppaction://noaction">
              <a:snd r:embed="rId15" name="T1_W4_4.5.wav"/>
            </a:hlinkClick>
            <a:extLst>
              <a:ext uri="{FF2B5EF4-FFF2-40B4-BE49-F238E27FC236}">
                <a16:creationId xmlns:a16="http://schemas.microsoft.com/office/drawing/2014/main" id="{298D9404-EEAC-1C4F-3D24-AA6F6BC54849}"/>
              </a:ext>
            </a:extLst>
          </p:cNvPr>
          <p:cNvSpPr txBox="1"/>
          <p:nvPr/>
        </p:nvSpPr>
        <p:spPr>
          <a:xfrm rot="-996021">
            <a:off x="5983641" y="5330160"/>
            <a:ext cx="1435974"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ein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2" name="Google Shape;389;p4">
            <a:hlinkClick r:id="" action="ppaction://noaction">
              <a:snd r:embed="rId16" name="T1_W4_4.6.wav"/>
            </a:hlinkClick>
            <a:extLst>
              <a:ext uri="{FF2B5EF4-FFF2-40B4-BE49-F238E27FC236}">
                <a16:creationId xmlns:a16="http://schemas.microsoft.com/office/drawing/2014/main" id="{78AA9137-5BFF-67F9-AC8A-9F33D79F03A5}"/>
              </a:ext>
            </a:extLst>
          </p:cNvPr>
          <p:cNvSpPr txBox="1"/>
          <p:nvPr/>
        </p:nvSpPr>
        <p:spPr>
          <a:xfrm rot="-996021">
            <a:off x="7210586" y="5816664"/>
            <a:ext cx="1834547"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meist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3" name="Google Shape;390;p4">
            <a:hlinkClick r:id="" action="ppaction://noaction">
              <a:snd r:embed="rId17" name="T1_W4_4.7.wav"/>
            </a:hlinkClick>
            <a:extLst>
              <a:ext uri="{FF2B5EF4-FFF2-40B4-BE49-F238E27FC236}">
                <a16:creationId xmlns:a16="http://schemas.microsoft.com/office/drawing/2014/main" id="{62702907-4F31-B1BB-2411-FA9BB9ABE683}"/>
              </a:ext>
            </a:extLst>
          </p:cNvPr>
          <p:cNvSpPr txBox="1"/>
          <p:nvPr/>
        </p:nvSpPr>
        <p:spPr>
          <a:xfrm rot="-996021">
            <a:off x="8823816" y="5056110"/>
            <a:ext cx="1435974"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Arial"/>
                <a:cs typeface="Arial"/>
                <a:sym typeface="Arial"/>
              </a:rPr>
              <a:t>Arbeit</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83" name="Speech Bubble: Rectangle with Corners Rounded 82">
            <a:extLst>
              <a:ext uri="{FF2B5EF4-FFF2-40B4-BE49-F238E27FC236}">
                <a16:creationId xmlns:a16="http://schemas.microsoft.com/office/drawing/2014/main" id="{118D0472-6DD4-07A3-9116-8B0EDE4026F1}"/>
              </a:ext>
            </a:extLst>
          </p:cNvPr>
          <p:cNvSpPr/>
          <p:nvPr/>
        </p:nvSpPr>
        <p:spPr>
          <a:xfrm>
            <a:off x="2864930" y="949801"/>
            <a:ext cx="72518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a:ea typeface="+mn-ea"/>
                <a:cs typeface="+mn-cs"/>
              </a:rPr>
              <a:t>Watch out! There are crocodiles in the water!</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84" name="Google Shape;383;p4" descr="a warning sign with someone slipping on it">
            <a:extLst>
              <a:ext uri="{FF2B5EF4-FFF2-40B4-BE49-F238E27FC236}">
                <a16:creationId xmlns:a16="http://schemas.microsoft.com/office/drawing/2014/main" id="{A4060F95-47C7-8E2B-631A-0B2BDB7CD99F}"/>
              </a:ext>
            </a:extLst>
          </p:cNvPr>
          <p:cNvPicPr preferRelativeResize="0"/>
          <p:nvPr/>
        </p:nvPicPr>
        <p:blipFill rotWithShape="1">
          <a:blip r:embed="rId18">
            <a:alphaModFix/>
          </a:blip>
          <a:srcRect/>
          <a:stretch/>
        </p:blipFill>
        <p:spPr>
          <a:xfrm>
            <a:off x="1907716" y="807106"/>
            <a:ext cx="777657" cy="684095"/>
          </a:xfrm>
          <a:prstGeom prst="rect">
            <a:avLst/>
          </a:prstGeom>
          <a:noFill/>
          <a:ln>
            <a:noFill/>
          </a:ln>
        </p:spPr>
      </p:pic>
      <p:pic>
        <p:nvPicPr>
          <p:cNvPr id="85" name="Google Shape;376;p4" descr="Logo&#10;&#10;Description automatically generated">
            <a:extLst>
              <a:ext uri="{FF2B5EF4-FFF2-40B4-BE49-F238E27FC236}">
                <a16:creationId xmlns:a16="http://schemas.microsoft.com/office/drawing/2014/main" id="{6662E38A-D613-7999-4B2D-03BFFE719892}"/>
              </a:ext>
            </a:extLst>
          </p:cNvPr>
          <p:cNvPicPr preferRelativeResize="0"/>
          <p:nvPr/>
        </p:nvPicPr>
        <p:blipFill rotWithShape="1">
          <a:blip r:embed="rId9">
            <a:alphaModFix/>
          </a:blip>
          <a:srcRect/>
          <a:stretch/>
        </p:blipFill>
        <p:spPr>
          <a:xfrm>
            <a:off x="10083456" y="4099841"/>
            <a:ext cx="1005999" cy="671189"/>
          </a:xfrm>
          <a:prstGeom prst="rect">
            <a:avLst/>
          </a:prstGeom>
          <a:noFill/>
          <a:ln>
            <a:noFill/>
          </a:ln>
        </p:spPr>
      </p:pic>
      <p:pic>
        <p:nvPicPr>
          <p:cNvPr id="86" name="Google Shape;382;p4" descr="Shape&#10;&#10;Description automatically generated with medium confidence">
            <a:extLst>
              <a:ext uri="{FF2B5EF4-FFF2-40B4-BE49-F238E27FC236}">
                <a16:creationId xmlns:a16="http://schemas.microsoft.com/office/drawing/2014/main" id="{80755199-8324-1B9C-D64D-2FAC64926FAE}"/>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9577445" y="2523132"/>
            <a:ext cx="1299106" cy="1933537"/>
          </a:xfrm>
          <a:prstGeom prst="rect">
            <a:avLst/>
          </a:prstGeom>
          <a:noFill/>
          <a:ln>
            <a:noFill/>
          </a:ln>
        </p:spPr>
      </p:pic>
      <p:sp>
        <p:nvSpPr>
          <p:cNvPr id="87" name="Google Shape;390;p4">
            <a:hlinkClick r:id="" action="ppaction://noaction">
              <a:snd r:embed="rId19" name="T1_W4_4.8.wav"/>
            </a:hlinkClick>
            <a:extLst>
              <a:ext uri="{FF2B5EF4-FFF2-40B4-BE49-F238E27FC236}">
                <a16:creationId xmlns:a16="http://schemas.microsoft.com/office/drawing/2014/main" id="{380FEA1F-1665-7DAA-2EC3-D3E14671CCC1}"/>
              </a:ext>
            </a:extLst>
          </p:cNvPr>
          <p:cNvSpPr txBox="1"/>
          <p:nvPr/>
        </p:nvSpPr>
        <p:spPr>
          <a:xfrm rot="-996021">
            <a:off x="9823282" y="4236267"/>
            <a:ext cx="1435974"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seid</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88" name="Google Shape;376;p4" descr="Logo&#10;&#10;Description automatically generated">
            <a:extLst>
              <a:ext uri="{FF2B5EF4-FFF2-40B4-BE49-F238E27FC236}">
                <a16:creationId xmlns:a16="http://schemas.microsoft.com/office/drawing/2014/main" id="{F3852862-B9F1-63DE-2537-74D92B29F0CE}"/>
              </a:ext>
            </a:extLst>
          </p:cNvPr>
          <p:cNvPicPr preferRelativeResize="0"/>
          <p:nvPr/>
        </p:nvPicPr>
        <p:blipFill rotWithShape="1">
          <a:blip r:embed="rId9">
            <a:alphaModFix/>
          </a:blip>
          <a:srcRect/>
          <a:stretch/>
        </p:blipFill>
        <p:spPr>
          <a:xfrm>
            <a:off x="11128109" y="3267822"/>
            <a:ext cx="1005999" cy="671189"/>
          </a:xfrm>
          <a:prstGeom prst="rect">
            <a:avLst/>
          </a:prstGeom>
          <a:noFill/>
          <a:ln>
            <a:noFill/>
          </a:ln>
        </p:spPr>
      </p:pic>
      <p:pic>
        <p:nvPicPr>
          <p:cNvPr id="89" name="Google Shape;382;p4" descr="Shape&#10;&#10;Description automatically generated with medium confidence">
            <a:extLst>
              <a:ext uri="{FF2B5EF4-FFF2-40B4-BE49-F238E27FC236}">
                <a16:creationId xmlns:a16="http://schemas.microsoft.com/office/drawing/2014/main" id="{18BDDF45-C82A-6CF2-AACB-F295CCE4145B}"/>
              </a:ext>
            </a:extLst>
          </p:cNvPr>
          <p:cNvPicPr preferRelativeResize="0"/>
          <p:nvPr/>
        </p:nvPicPr>
        <p:blipFill rotWithShape="1">
          <a:blip r:embed="rId10">
            <a:alphaModFix/>
            <a:duotone>
              <a:prstClr val="black"/>
              <a:srgbClr val="002060">
                <a:tint val="45000"/>
                <a:satMod val="400000"/>
              </a:srgbClr>
            </a:duotone>
          </a:blip>
          <a:srcRect t="29058" r="85115" b="30933"/>
          <a:stretch/>
        </p:blipFill>
        <p:spPr>
          <a:xfrm rot="-517196" flipH="1">
            <a:off x="10622098" y="1691113"/>
            <a:ext cx="1299106" cy="1933537"/>
          </a:xfrm>
          <a:prstGeom prst="rect">
            <a:avLst/>
          </a:prstGeom>
          <a:noFill/>
          <a:ln>
            <a:noFill/>
          </a:ln>
        </p:spPr>
      </p:pic>
      <p:sp>
        <p:nvSpPr>
          <p:cNvPr id="90" name="Google Shape;390;p4">
            <a:hlinkClick r:id="" action="ppaction://noaction">
              <a:snd r:embed="rId20" name="T1_W4_4.9.wav"/>
            </a:hlinkClick>
            <a:extLst>
              <a:ext uri="{FF2B5EF4-FFF2-40B4-BE49-F238E27FC236}">
                <a16:creationId xmlns:a16="http://schemas.microsoft.com/office/drawing/2014/main" id="{61E97134-3706-03AE-3DA5-2A20B43C30BA}"/>
              </a:ext>
            </a:extLst>
          </p:cNvPr>
          <p:cNvSpPr txBox="1"/>
          <p:nvPr/>
        </p:nvSpPr>
        <p:spPr>
          <a:xfrm rot="-996021">
            <a:off x="10888982" y="3418694"/>
            <a:ext cx="1435974"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Arial"/>
                <a:ea typeface="Arial"/>
                <a:cs typeface="Arial"/>
                <a:sym typeface="Arial"/>
              </a:rPr>
              <a:t>bei</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91" name="Google Shape;365;p4" descr="Diagram, map&#10;&#10;Description automatically generated">
            <a:extLst>
              <a:ext uri="{FF2B5EF4-FFF2-40B4-BE49-F238E27FC236}">
                <a16:creationId xmlns:a16="http://schemas.microsoft.com/office/drawing/2014/main" id="{0C44843E-C57B-7148-6125-C808840C46CF}"/>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2699796" y="2121227"/>
            <a:ext cx="1932666" cy="1047088"/>
          </a:xfrm>
          <a:prstGeom prst="rect">
            <a:avLst/>
          </a:prstGeom>
          <a:noFill/>
          <a:ln>
            <a:noFill/>
          </a:ln>
        </p:spPr>
      </p:pic>
      <p:pic>
        <p:nvPicPr>
          <p:cNvPr id="92" name="Google Shape;365;p4" descr="Diagram, map&#10;&#10;Description automatically generated">
            <a:extLst>
              <a:ext uri="{FF2B5EF4-FFF2-40B4-BE49-F238E27FC236}">
                <a16:creationId xmlns:a16="http://schemas.microsoft.com/office/drawing/2014/main" id="{928BC454-B302-4318-9E5A-7D6E46D20E58}"/>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3507905" y="5361476"/>
            <a:ext cx="1932666" cy="1047088"/>
          </a:xfrm>
          <a:prstGeom prst="rect">
            <a:avLst/>
          </a:prstGeom>
          <a:noFill/>
          <a:ln>
            <a:noFill/>
          </a:ln>
        </p:spPr>
      </p:pic>
      <p:pic>
        <p:nvPicPr>
          <p:cNvPr id="93" name="Google Shape;365;p4" descr="Diagram, map&#10;&#10;Description automatically generated">
            <a:extLst>
              <a:ext uri="{FF2B5EF4-FFF2-40B4-BE49-F238E27FC236}">
                <a16:creationId xmlns:a16="http://schemas.microsoft.com/office/drawing/2014/main" id="{1C9ECED2-69CE-0405-6047-FBFFC96DF787}"/>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5463815" y="2211229"/>
            <a:ext cx="1932666" cy="1047088"/>
          </a:xfrm>
          <a:prstGeom prst="rect">
            <a:avLst/>
          </a:prstGeom>
          <a:noFill/>
          <a:ln>
            <a:noFill/>
          </a:ln>
        </p:spPr>
      </p:pic>
      <p:pic>
        <p:nvPicPr>
          <p:cNvPr id="94" name="Google Shape;365;p4" descr="Diagram, map&#10;&#10;Description automatically generated">
            <a:extLst>
              <a:ext uri="{FF2B5EF4-FFF2-40B4-BE49-F238E27FC236}">
                <a16:creationId xmlns:a16="http://schemas.microsoft.com/office/drawing/2014/main" id="{5EE94A9E-3BF3-3FA2-3F44-BCA3643A721A}"/>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6871897" y="2676196"/>
            <a:ext cx="1932666" cy="1047088"/>
          </a:xfrm>
          <a:prstGeom prst="rect">
            <a:avLst/>
          </a:prstGeom>
          <a:noFill/>
          <a:ln>
            <a:noFill/>
          </a:ln>
        </p:spPr>
      </p:pic>
      <p:pic>
        <p:nvPicPr>
          <p:cNvPr id="95" name="Google Shape;365;p4" descr="Diagram, map&#10;&#10;Description automatically generated">
            <a:extLst>
              <a:ext uri="{FF2B5EF4-FFF2-40B4-BE49-F238E27FC236}">
                <a16:creationId xmlns:a16="http://schemas.microsoft.com/office/drawing/2014/main" id="{93E5C8D9-28A2-293B-A93E-D4F5C57E1C6D}"/>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9214268" y="5465085"/>
            <a:ext cx="1932666" cy="1047088"/>
          </a:xfrm>
          <a:prstGeom prst="rect">
            <a:avLst/>
          </a:prstGeom>
          <a:noFill/>
          <a:ln>
            <a:noFill/>
          </a:ln>
        </p:spPr>
      </p:pic>
      <p:pic>
        <p:nvPicPr>
          <p:cNvPr id="96" name="Google Shape;365;p4" descr="Diagram, map&#10;&#10;Description automatically generated">
            <a:extLst>
              <a:ext uri="{FF2B5EF4-FFF2-40B4-BE49-F238E27FC236}">
                <a16:creationId xmlns:a16="http://schemas.microsoft.com/office/drawing/2014/main" id="{5BCCCFD8-CBEA-697E-1975-C9784106710F}"/>
              </a:ext>
            </a:extLst>
          </p:cNvPr>
          <p:cNvPicPr preferRelativeResize="0"/>
          <p:nvPr/>
        </p:nvPicPr>
        <p:blipFill rotWithShape="1">
          <a:blip r:embed="rId7">
            <a:alphaModFix/>
            <a:extLst>
              <a:ext uri="{BEBA8EAE-BF5A-486C-A8C5-ECC9F3942E4B}">
                <a14:imgProps xmlns:a14="http://schemas.microsoft.com/office/drawing/2010/main">
                  <a14:imgLayer r:embed="rId8">
                    <a14:imgEffect>
                      <a14:backgroundRemoval t="9925" b="92932" l="10000" r="90000">
                        <a14:foregroundMark x1="51875" y1="16842" x2="51875" y2="16842"/>
                        <a14:foregroundMark x1="49922" y1="92932" x2="49922" y2="92932"/>
                      </a14:backgroundRemoval>
                    </a14:imgEffect>
                  </a14:imgLayer>
                </a14:imgProps>
              </a:ext>
            </a:extLst>
          </a:blip>
          <a:srcRect/>
          <a:stretch/>
        </p:blipFill>
        <p:spPr>
          <a:xfrm>
            <a:off x="1377566" y="5369929"/>
            <a:ext cx="1932666" cy="1047088"/>
          </a:xfrm>
          <a:prstGeom prst="rect">
            <a:avLst/>
          </a:prstGeom>
          <a:noFill/>
          <a:ln>
            <a:noFill/>
          </a:ln>
        </p:spPr>
      </p:pic>
    </p:spTree>
    <p:extLst>
      <p:ext uri="{BB962C8B-B14F-4D97-AF65-F5344CB8AC3E}">
        <p14:creationId xmlns:p14="http://schemas.microsoft.com/office/powerpoint/2010/main" val="2775048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15000"/>
                                        <p:tgtEl>
                                          <p:spTgt spid="4"/>
                                        </p:tgtEl>
                                        <p:attrNameLst>
                                          <p:attrName>ppt_y</p:attrName>
                                        </p:attrNameLst>
                                      </p:cBhvr>
                                      <p:tavLst>
                                        <p:tav tm="0">
                                          <p:val>
                                            <p:strVal val="#ppt_y"/>
                                          </p:val>
                                        </p:tav>
                                        <p:tav tm="100000">
                                          <p:val>
                                            <p:strVal val="#ppt_y+#ppt_h*1.125000"/>
                                          </p:val>
                                        </p:tav>
                                      </p:tavLst>
                                    </p:anim>
                                    <p:animEffect transition="out" filter="wipe(down)">
                                      <p:cBhvr>
                                        <p:cTn id="7" dur="15000"/>
                                        <p:tgtEl>
                                          <p:spTgt spid="4"/>
                                        </p:tgtEl>
                                      </p:cBhvr>
                                    </p:animEffect>
                                    <p:set>
                                      <p:cBhvr>
                                        <p:cTn id="8" dur="1" fill="hold">
                                          <p:stCondLst>
                                            <p:cond delay="14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4"/>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rPr>
              <a:t>Nouns </a:t>
            </a:r>
            <a:endParaRPr lang="en-GB" sz="3600" dirty="0"/>
          </a:p>
        </p:txBody>
      </p:sp>
      <p:sp>
        <p:nvSpPr>
          <p:cNvPr id="25" name="TextBox 24">
            <a:extLst>
              <a:ext uri="{FF2B5EF4-FFF2-40B4-BE49-F238E27FC236}">
                <a16:creationId xmlns:a16="http://schemas.microsoft.com/office/drawing/2014/main" id="{FA089F59-E5FE-4511-A863-BF81C704EF38}"/>
              </a:ext>
            </a:extLst>
          </p:cNvPr>
          <p:cNvSpPr txBox="1"/>
          <p:nvPr/>
        </p:nvSpPr>
        <p:spPr>
          <a:xfrm>
            <a:off x="406955" y="1218141"/>
            <a:ext cx="1101660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mn-ea"/>
                <a:cs typeface="+mn-cs"/>
              </a:rPr>
              <a:t>All German nouns start with a capital letter, wherever they are in the sentence:</a:t>
            </a:r>
          </a:p>
        </p:txBody>
      </p:sp>
      <p:sp>
        <p:nvSpPr>
          <p:cNvPr id="26" name="Rectangle 25">
            <a:extLst>
              <a:ext uri="{FF2B5EF4-FFF2-40B4-BE49-F238E27FC236}">
                <a16:creationId xmlns:a16="http://schemas.microsoft.com/office/drawing/2014/main" id="{38C81755-EC1F-4ACE-8C5E-17723E3FF61B}"/>
              </a:ext>
            </a:extLst>
          </p:cNvPr>
          <p:cNvSpPr/>
          <p:nvPr/>
        </p:nvSpPr>
        <p:spPr>
          <a:xfrm>
            <a:off x="452477" y="2625577"/>
            <a:ext cx="379901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mn-ea"/>
                <a:cs typeface="+mn-cs"/>
              </a:rPr>
              <a:t>Der </a:t>
            </a:r>
            <a:r>
              <a:rPr kumimoji="0" lang="en-GB" sz="3200" b="1" i="0" u="none" strike="noStrike" kern="0" cap="none" spc="0" normalizeH="0" baseline="0" noProof="0" dirty="0" err="1">
                <a:ln>
                  <a:noFill/>
                </a:ln>
                <a:solidFill>
                  <a:srgbClr val="FF0066"/>
                </a:solidFill>
                <a:effectLst/>
                <a:uLnTx/>
                <a:uFillTx/>
                <a:latin typeface="Century Gothic"/>
                <a:ea typeface="+mn-ea"/>
                <a:cs typeface="+mn-cs"/>
              </a:rPr>
              <a:t>A</a:t>
            </a:r>
            <a:r>
              <a:rPr kumimoji="0" lang="en-GB" sz="3200" b="0" i="0" u="none" strike="noStrike" kern="0" cap="none" spc="0" normalizeH="0" baseline="0" noProof="0" dirty="0" err="1">
                <a:ln>
                  <a:noFill/>
                </a:ln>
                <a:solidFill>
                  <a:srgbClr val="002060"/>
                </a:solidFill>
                <a:effectLst/>
                <a:uLnTx/>
                <a:uFillTx/>
                <a:latin typeface="Century Gothic"/>
                <a:ea typeface="+mn-ea"/>
                <a:cs typeface="+mn-cs"/>
              </a:rPr>
              <a:t>pfel</a:t>
            </a:r>
            <a:r>
              <a:rPr kumimoji="0" lang="en-GB" sz="3200" b="0" i="0" u="none" strike="noStrike" kern="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3200" b="0" i="0" u="none" strike="noStrike" kern="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0" cap="none" spc="0" normalizeH="0" baseline="0" noProof="0" dirty="0" err="1">
                <a:ln>
                  <a:noFill/>
                </a:ln>
                <a:solidFill>
                  <a:srgbClr val="002060"/>
                </a:solidFill>
                <a:effectLst/>
                <a:uLnTx/>
                <a:uFillTx/>
                <a:latin typeface="Century Gothic"/>
                <a:ea typeface="+mn-ea"/>
                <a:cs typeface="+mn-cs"/>
              </a:rPr>
              <a:t>hier</a:t>
            </a:r>
            <a:r>
              <a:rPr kumimoji="0" lang="en-GB" sz="3200" b="0" i="0" u="none" strike="noStrike" kern="0" cap="none" spc="0" normalizeH="0" baseline="0" noProof="0" dirty="0">
                <a:ln>
                  <a:noFill/>
                </a:ln>
                <a:solidFill>
                  <a:srgbClr val="002060"/>
                </a:solidFill>
                <a:effectLst/>
                <a:uLnTx/>
                <a:uFillTx/>
                <a:latin typeface="Century Gothic"/>
                <a:ea typeface="+mn-ea"/>
                <a:cs typeface="+mn-cs"/>
              </a:rPr>
              <a:t>.  </a:t>
            </a:r>
            <a:endParaRPr kumimoji="0" lang="en-GB" sz="3200" b="0" i="1" u="none" strike="noStrike" kern="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054BCAD0-9A55-426B-AE17-C6D452C2535D}"/>
              </a:ext>
            </a:extLst>
          </p:cNvPr>
          <p:cNvSpPr txBox="1"/>
          <p:nvPr/>
        </p:nvSpPr>
        <p:spPr>
          <a:xfrm>
            <a:off x="6591400" y="2629874"/>
            <a:ext cx="37514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mn-ea"/>
                <a:cs typeface="+mn-cs"/>
              </a:rPr>
              <a:t>The apple is here.</a:t>
            </a:r>
          </a:p>
        </p:txBody>
      </p:sp>
      <p:sp>
        <p:nvSpPr>
          <p:cNvPr id="28" name="Rectangle 27">
            <a:extLst>
              <a:ext uri="{FF2B5EF4-FFF2-40B4-BE49-F238E27FC236}">
                <a16:creationId xmlns:a16="http://schemas.microsoft.com/office/drawing/2014/main" id="{433A3BE0-F146-402F-BAE8-91C95B0FD9D3}"/>
              </a:ext>
            </a:extLst>
          </p:cNvPr>
          <p:cNvSpPr/>
          <p:nvPr/>
        </p:nvSpPr>
        <p:spPr>
          <a:xfrm>
            <a:off x="452478" y="4940158"/>
            <a:ext cx="112870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mn-ea"/>
                <a:cs typeface="+mn-cs"/>
              </a:rPr>
              <a:t>Proper nouns, e.g. </a:t>
            </a:r>
            <a:r>
              <a:rPr kumimoji="0" lang="en-GB" sz="3200" b="1" i="0" u="none" strike="noStrike" kern="0" cap="none" spc="0" normalizeH="0" baseline="0" noProof="0" dirty="0">
                <a:ln>
                  <a:noFill/>
                </a:ln>
                <a:solidFill>
                  <a:srgbClr val="002060"/>
                </a:solidFill>
                <a:effectLst/>
                <a:uLnTx/>
                <a:uFillTx/>
                <a:latin typeface="Century Gothic"/>
                <a:ea typeface="+mn-ea"/>
                <a:cs typeface="+mn-cs"/>
              </a:rPr>
              <a:t>L</a:t>
            </a:r>
            <a:r>
              <a:rPr kumimoji="0" lang="en-GB" sz="3200" b="0" i="0" u="none" strike="noStrike" kern="0" cap="none" spc="0" normalizeH="0" baseline="0" noProof="0" dirty="0">
                <a:ln>
                  <a:noFill/>
                </a:ln>
                <a:solidFill>
                  <a:srgbClr val="002060"/>
                </a:solidFill>
                <a:effectLst/>
                <a:uLnTx/>
                <a:uFillTx/>
                <a:latin typeface="Century Gothic"/>
                <a:ea typeface="+mn-ea"/>
                <a:cs typeface="+mn-cs"/>
              </a:rPr>
              <a:t>ondon, </a:t>
            </a:r>
            <a:r>
              <a:rPr kumimoji="0" lang="en-GB" sz="3200" b="1" i="0" u="none" strike="noStrike" kern="0" cap="none" spc="0" normalizeH="0" baseline="0" noProof="0" dirty="0">
                <a:ln>
                  <a:noFill/>
                </a:ln>
                <a:solidFill>
                  <a:srgbClr val="002060"/>
                </a:solidFill>
                <a:effectLst/>
                <a:uLnTx/>
                <a:uFillTx/>
                <a:latin typeface="Century Gothic"/>
                <a:ea typeface="+mn-ea"/>
                <a:cs typeface="+mn-cs"/>
              </a:rPr>
              <a:t>S</a:t>
            </a:r>
            <a:r>
              <a:rPr kumimoji="0" lang="en-GB" sz="3200" b="0" i="0" u="none" strike="noStrike" kern="0" cap="none" spc="0" normalizeH="0" baseline="0" noProof="0" dirty="0">
                <a:ln>
                  <a:noFill/>
                </a:ln>
                <a:solidFill>
                  <a:srgbClr val="002060"/>
                </a:solidFill>
                <a:effectLst/>
                <a:uLnTx/>
                <a:uFillTx/>
                <a:latin typeface="Century Gothic"/>
                <a:ea typeface="+mn-ea"/>
                <a:cs typeface="+mn-cs"/>
              </a:rPr>
              <a:t>eptember, </a:t>
            </a:r>
            <a:r>
              <a:rPr kumimoji="0" lang="en-GB" sz="3200" b="1" i="0" u="none" strike="noStrike" kern="0" cap="none" spc="0" normalizeH="0" baseline="0" noProof="0" dirty="0">
                <a:ln>
                  <a:noFill/>
                </a:ln>
                <a:solidFill>
                  <a:srgbClr val="002060"/>
                </a:solidFill>
                <a:effectLst/>
                <a:uLnTx/>
                <a:uFillTx/>
                <a:latin typeface="Century Gothic"/>
                <a:ea typeface="+mn-ea"/>
                <a:cs typeface="+mn-cs"/>
              </a:rPr>
              <a:t>M</a:t>
            </a:r>
            <a:r>
              <a:rPr kumimoji="0" lang="en-GB" sz="3200" b="0" i="0" u="none" strike="noStrike" kern="0" cap="none" spc="0" normalizeH="0" baseline="0" noProof="0" dirty="0">
                <a:ln>
                  <a:noFill/>
                </a:ln>
                <a:solidFill>
                  <a:srgbClr val="002060"/>
                </a:solidFill>
                <a:effectLst/>
                <a:uLnTx/>
                <a:uFillTx/>
                <a:latin typeface="Century Gothic"/>
                <a:ea typeface="+mn-ea"/>
                <a:cs typeface="+mn-cs"/>
              </a:rPr>
              <a:t>onday, </a:t>
            </a:r>
            <a:r>
              <a:rPr kumimoji="0" lang="en-GB" sz="3200" b="1" i="0" u="none" strike="noStrike" kern="0" cap="none" spc="0" normalizeH="0" baseline="0" noProof="0" dirty="0">
                <a:ln>
                  <a:noFill/>
                </a:ln>
                <a:solidFill>
                  <a:srgbClr val="002060"/>
                </a:solidFill>
                <a:effectLst/>
                <a:uLnTx/>
                <a:uFillTx/>
                <a:latin typeface="Century Gothic"/>
                <a:ea typeface="+mn-ea"/>
                <a:cs typeface="+mn-cs"/>
              </a:rPr>
              <a:t>E</a:t>
            </a:r>
            <a:r>
              <a:rPr kumimoji="0" lang="en-GB" sz="3200" b="0" i="0" u="none" strike="noStrike" kern="0" cap="none" spc="0" normalizeH="0" baseline="0" noProof="0" dirty="0">
                <a:ln>
                  <a:noFill/>
                </a:ln>
                <a:solidFill>
                  <a:srgbClr val="002060"/>
                </a:solidFill>
                <a:effectLst/>
                <a:uLnTx/>
                <a:uFillTx/>
                <a:latin typeface="Century Gothic"/>
                <a:ea typeface="+mn-ea"/>
                <a:cs typeface="+mn-cs"/>
              </a:rPr>
              <a:t>mily.</a:t>
            </a:r>
          </a:p>
        </p:txBody>
      </p:sp>
      <p:sp>
        <p:nvSpPr>
          <p:cNvPr id="29" name="Rectangle 28">
            <a:extLst>
              <a:ext uri="{FF2B5EF4-FFF2-40B4-BE49-F238E27FC236}">
                <a16:creationId xmlns:a16="http://schemas.microsoft.com/office/drawing/2014/main" id="{5344753C-0B9D-440F-A93B-E296C91B8898}"/>
              </a:ext>
            </a:extLst>
          </p:cNvPr>
          <p:cNvSpPr/>
          <p:nvPr/>
        </p:nvSpPr>
        <p:spPr>
          <a:xfrm>
            <a:off x="406955" y="5855151"/>
            <a:ext cx="112870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mn-ea"/>
                <a:cs typeface="+mn-cs"/>
              </a:rPr>
              <a:t>German proper nouns do this as well.</a:t>
            </a:r>
          </a:p>
        </p:txBody>
      </p:sp>
      <p:sp>
        <p:nvSpPr>
          <p:cNvPr id="30" name="TextBox 29">
            <a:extLst>
              <a:ext uri="{FF2B5EF4-FFF2-40B4-BE49-F238E27FC236}">
                <a16:creationId xmlns:a16="http://schemas.microsoft.com/office/drawing/2014/main" id="{A35B847D-4E09-4E82-9884-D81A3193D63E}"/>
              </a:ext>
            </a:extLst>
          </p:cNvPr>
          <p:cNvSpPr txBox="1"/>
          <p:nvPr/>
        </p:nvSpPr>
        <p:spPr>
          <a:xfrm>
            <a:off x="406955" y="4021949"/>
            <a:ext cx="110166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Century Gothic"/>
                <a:ea typeface="+mn-ea"/>
                <a:cs typeface="+mn-cs"/>
              </a:rPr>
              <a:t>Which nouns do this in English?</a:t>
            </a:r>
          </a:p>
        </p:txBody>
      </p:sp>
      <p:pic>
        <p:nvPicPr>
          <p:cNvPr id="1026" name="Picture 2" descr="Free Apple Fruit vector and picture">
            <a:extLst>
              <a:ext uri="{FF2B5EF4-FFF2-40B4-BE49-F238E27FC236}">
                <a16:creationId xmlns:a16="http://schemas.microsoft.com/office/drawing/2014/main" id="{9588690C-A542-CE97-E7D2-29908D680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724" y="2338704"/>
            <a:ext cx="1251956" cy="1429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8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4_5.1.wav"/>
                                        </p:tgtEl>
                                      </p:cMediaNode>
                                    </p:audio>
                                  </p:sub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9142" y="-110316"/>
            <a:ext cx="7267988" cy="1144800"/>
          </a:xfrm>
        </p:spPr>
        <p:txBody>
          <a:bodyPr/>
          <a:lstStyle/>
          <a:p>
            <a:r>
              <a:rPr lang="en-GB" sz="3600" b="1" spc="-1" dirty="0">
                <a:latin typeface="Century Gothic" panose="020B0502020202020204" pitchFamily="34" charset="0"/>
              </a:rPr>
              <a:t>der, die, das (the)</a:t>
            </a:r>
            <a:endParaRPr lang="en-GB" sz="3600" dirty="0"/>
          </a:p>
        </p:txBody>
      </p:sp>
      <p:sp>
        <p:nvSpPr>
          <p:cNvPr id="11" name="Content Placeholder 2">
            <a:extLst>
              <a:ext uri="{FF2B5EF4-FFF2-40B4-BE49-F238E27FC236}">
                <a16:creationId xmlns:a16="http://schemas.microsoft.com/office/drawing/2014/main" id="{DDDC6956-2BA6-46EA-B535-410FA66C7D04}"/>
              </a:ext>
            </a:extLst>
          </p:cNvPr>
          <p:cNvSpPr txBox="1">
            <a:spLocks/>
          </p:cNvSpPr>
          <p:nvPr/>
        </p:nvSpPr>
        <p:spPr>
          <a:xfrm>
            <a:off x="219076" y="1095471"/>
            <a:ext cx="10515600" cy="757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German has three words for </a:t>
            </a:r>
            <a:r>
              <a:rPr kumimoji="0" lang="en-GB" sz="28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9CB85A4-9770-485E-BD3B-A93168A0AB11}"/>
              </a:ext>
            </a:extLst>
          </p:cNvPr>
          <p:cNvSpPr txBox="1"/>
          <p:nvPr/>
        </p:nvSpPr>
        <p:spPr>
          <a:xfrm>
            <a:off x="169142" y="3995529"/>
            <a:ext cx="1188062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English speakers might find this tricky because English only uses </a:t>
            </a:r>
            <a:r>
              <a:rPr kumimoji="0" lang="en-GB" sz="2800" b="0" i="1" u="none" strike="noStrike" kern="0" cap="none" spc="0" normalizeH="0" baseline="0" noProof="0" dirty="0">
                <a:ln>
                  <a:noFill/>
                </a:ln>
                <a:solidFill>
                  <a:srgbClr val="002060"/>
                </a:solidFill>
                <a:effectLst/>
                <a:uLnTx/>
                <a:uFillTx/>
                <a:latin typeface="Century Gothic"/>
                <a:ea typeface="+mn-ea"/>
                <a:cs typeface="+mn-cs"/>
              </a:rPr>
              <a:t>the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p>
        </p:txBody>
      </p:sp>
      <p:sp>
        <p:nvSpPr>
          <p:cNvPr id="13" name="Rectangle 12">
            <a:extLst>
              <a:ext uri="{FF2B5EF4-FFF2-40B4-BE49-F238E27FC236}">
                <a16:creationId xmlns:a16="http://schemas.microsoft.com/office/drawing/2014/main" id="{D07CD75E-5D1A-4ECD-940F-C10349E51237}"/>
              </a:ext>
            </a:extLst>
          </p:cNvPr>
          <p:cNvSpPr/>
          <p:nvPr/>
        </p:nvSpPr>
        <p:spPr>
          <a:xfrm>
            <a:off x="219076" y="5089722"/>
            <a:ext cx="1078552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mn-ea"/>
                <a:cs typeface="+mn-cs"/>
              </a:rPr>
              <a:t>Every noun </a:t>
            </a:r>
            <a:r>
              <a:rPr kumimoji="0" lang="en-GB" sz="2800" b="0" i="0" u="none" strike="noStrike" kern="0" cap="none" spc="0" normalizeH="0" baseline="0" noProof="0" dirty="0">
                <a:ln>
                  <a:noFill/>
                </a:ln>
                <a:solidFill>
                  <a:srgbClr val="002060"/>
                </a:solidFill>
                <a:effectLst/>
                <a:uLnTx/>
                <a:uFillTx/>
                <a:latin typeface="Century Gothic"/>
                <a:ea typeface="+mn-ea"/>
                <a:cs typeface="+mn-cs"/>
              </a:rPr>
              <a:t>has a gender, but grammatical gender is </a:t>
            </a:r>
            <a:r>
              <a:rPr kumimoji="0" lang="en-GB" sz="2800" b="1" i="1" u="none" strike="noStrike" kern="0" cap="none" spc="0" normalizeH="0" baseline="0" noProof="0" dirty="0">
                <a:ln>
                  <a:noFill/>
                </a:ln>
                <a:solidFill>
                  <a:srgbClr val="002060"/>
                </a:solidFill>
                <a:effectLst/>
                <a:uLnTx/>
                <a:uFillTx/>
                <a:latin typeface="Century Gothic"/>
                <a:ea typeface="+mn-ea"/>
                <a:cs typeface="+mn-cs"/>
              </a:rPr>
              <a:t>not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the same as biological gender.</a:t>
            </a:r>
            <a:endParaRPr kumimoji="0" lang="en-US" sz="1800" b="0" i="0" u="none" strike="noStrike" kern="0" cap="none" spc="0" normalizeH="0" baseline="0" noProof="0" dirty="0">
              <a:ln>
                <a:noFill/>
              </a:ln>
              <a:solidFill>
                <a:srgbClr val="002060"/>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CD63B430-BE70-42FA-8134-DAD4CEC3EA46}"/>
              </a:ext>
            </a:extLst>
          </p:cNvPr>
          <p:cNvSpPr txBox="1"/>
          <p:nvPr/>
        </p:nvSpPr>
        <p:spPr>
          <a:xfrm>
            <a:off x="8203268" y="2720238"/>
            <a:ext cx="9076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das</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6F2E47E8-D18A-4AD6-8071-93F5705CCFEB}"/>
              </a:ext>
            </a:extLst>
          </p:cNvPr>
          <p:cNvSpPr txBox="1"/>
          <p:nvPr/>
        </p:nvSpPr>
        <p:spPr>
          <a:xfrm>
            <a:off x="4045127" y="2764360"/>
            <a:ext cx="8162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die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F4C23861-B807-4E9E-BE53-9474505E2354}"/>
              </a:ext>
            </a:extLst>
          </p:cNvPr>
          <p:cNvSpPr txBox="1"/>
          <p:nvPr/>
        </p:nvSpPr>
        <p:spPr>
          <a:xfrm>
            <a:off x="219076" y="2716224"/>
            <a:ext cx="8499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der</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95574E74-F6D6-428B-A086-618C86AA708D}"/>
              </a:ext>
            </a:extLst>
          </p:cNvPr>
          <p:cNvSpPr txBox="1"/>
          <p:nvPr/>
        </p:nvSpPr>
        <p:spPr>
          <a:xfrm>
            <a:off x="8203268" y="1980883"/>
            <a:ext cx="14798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neuter</a:t>
            </a:r>
          </a:p>
        </p:txBody>
      </p:sp>
      <p:sp>
        <p:nvSpPr>
          <p:cNvPr id="18" name="TextBox 17">
            <a:extLst>
              <a:ext uri="{FF2B5EF4-FFF2-40B4-BE49-F238E27FC236}">
                <a16:creationId xmlns:a16="http://schemas.microsoft.com/office/drawing/2014/main" id="{EDE60783-2561-4575-ADE0-08CD7065E8C8}"/>
              </a:ext>
            </a:extLst>
          </p:cNvPr>
          <p:cNvSpPr txBox="1"/>
          <p:nvPr/>
        </p:nvSpPr>
        <p:spPr>
          <a:xfrm>
            <a:off x="219076" y="1974599"/>
            <a:ext cx="22381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masculine</a:t>
            </a:r>
          </a:p>
        </p:txBody>
      </p:sp>
      <p:sp>
        <p:nvSpPr>
          <p:cNvPr id="19" name="TextBox 18">
            <a:extLst>
              <a:ext uri="{FF2B5EF4-FFF2-40B4-BE49-F238E27FC236}">
                <a16:creationId xmlns:a16="http://schemas.microsoft.com/office/drawing/2014/main" id="{E75467C5-CF0D-45DF-8C02-11FBC7E197F9}"/>
              </a:ext>
            </a:extLst>
          </p:cNvPr>
          <p:cNvSpPr txBox="1"/>
          <p:nvPr/>
        </p:nvSpPr>
        <p:spPr>
          <a:xfrm>
            <a:off x="4045127" y="2020956"/>
            <a:ext cx="18934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feminine</a:t>
            </a:r>
          </a:p>
        </p:txBody>
      </p:sp>
      <p:sp>
        <p:nvSpPr>
          <p:cNvPr id="20" name="TextBox 19">
            <a:extLst>
              <a:ext uri="{FF2B5EF4-FFF2-40B4-BE49-F238E27FC236}">
                <a16:creationId xmlns:a16="http://schemas.microsoft.com/office/drawing/2014/main" id="{BC6FEAEA-229F-4C2A-9EA4-706D314C72AC}"/>
              </a:ext>
            </a:extLst>
          </p:cNvPr>
          <p:cNvSpPr txBox="1"/>
          <p:nvPr/>
        </p:nvSpPr>
        <p:spPr>
          <a:xfrm>
            <a:off x="219076" y="2721683"/>
            <a:ext cx="20233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a:t>
            </a:r>
            <a:r>
              <a:rPr kumimoji="0" lang="en-US" sz="3200" b="0" i="0" u="none" strike="noStrike" kern="0" cap="none" spc="0" normalizeH="0" baseline="0" noProof="0" dirty="0" err="1">
                <a:ln>
                  <a:noFill/>
                </a:ln>
                <a:solidFill>
                  <a:srgbClr val="002060"/>
                </a:solidFill>
                <a:effectLst/>
                <a:uLnTx/>
                <a:uFillTx/>
                <a:latin typeface="Century Gothic"/>
                <a:ea typeface="+mn-ea"/>
                <a:cs typeface="+mn-cs"/>
              </a:rPr>
              <a:t>Apfel</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7B5ED71E-84A7-4139-A489-C659F09C8D45}"/>
              </a:ext>
            </a:extLst>
          </p:cNvPr>
          <p:cNvSpPr txBox="1"/>
          <p:nvPr/>
        </p:nvSpPr>
        <p:spPr>
          <a:xfrm>
            <a:off x="4045127" y="2759588"/>
            <a:ext cx="21467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a:t>
            </a:r>
            <a:r>
              <a:rPr kumimoji="0" lang="en-US" sz="3200" b="0" i="0" u="none" strike="noStrike" kern="0" cap="none" spc="0" normalizeH="0" baseline="0" noProof="0" dirty="0" err="1">
                <a:ln>
                  <a:noFill/>
                </a:ln>
                <a:solidFill>
                  <a:srgbClr val="002060"/>
                </a:solidFill>
                <a:effectLst/>
                <a:uLnTx/>
                <a:uFillTx/>
                <a:latin typeface="Century Gothic"/>
                <a:ea typeface="+mn-ea"/>
                <a:cs typeface="+mn-cs"/>
              </a:rPr>
              <a:t>Jacke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69051D96-2064-4477-93E7-92388B095225}"/>
              </a:ext>
            </a:extLst>
          </p:cNvPr>
          <p:cNvSpPr txBox="1"/>
          <p:nvPr/>
        </p:nvSpPr>
        <p:spPr>
          <a:xfrm>
            <a:off x="8203268" y="2715606"/>
            <a:ext cx="18998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das </a:t>
            </a:r>
            <a:r>
              <a:rPr kumimoji="0" lang="en-US" sz="3200" b="0" i="0" u="none" strike="noStrike" kern="0" cap="none" spc="0" normalizeH="0" baseline="0" noProof="0" dirty="0">
                <a:ln>
                  <a:noFill/>
                </a:ln>
                <a:solidFill>
                  <a:srgbClr val="002060"/>
                </a:solidFill>
                <a:effectLst/>
                <a:uLnTx/>
                <a:uFillTx/>
                <a:latin typeface="Century Gothic"/>
                <a:ea typeface="+mn-ea"/>
                <a:cs typeface="+mn-cs"/>
              </a:rPr>
              <a:t>Blatt</a:t>
            </a:r>
          </a:p>
        </p:txBody>
      </p:sp>
      <p:pic>
        <p:nvPicPr>
          <p:cNvPr id="3" name="Picture 2" descr="Free Apple Fruit vector and picture">
            <a:extLst>
              <a:ext uri="{FF2B5EF4-FFF2-40B4-BE49-F238E27FC236}">
                <a16:creationId xmlns:a16="http://schemas.microsoft.com/office/drawing/2014/main" id="{6A629A96-6704-7791-DD72-7E00507D5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4915" y="2007449"/>
            <a:ext cx="1135680" cy="1296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Jacket Clothing vector and picture">
            <a:extLst>
              <a:ext uri="{FF2B5EF4-FFF2-40B4-BE49-F238E27FC236}">
                <a16:creationId xmlns:a16="http://schemas.microsoft.com/office/drawing/2014/main" id="{EBD44DCA-8018-27B8-DC2E-3B9468610F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3218" y="2071092"/>
            <a:ext cx="1472324" cy="12135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aper Leaf vector and picture">
            <a:extLst>
              <a:ext uri="{FF2B5EF4-FFF2-40B4-BE49-F238E27FC236}">
                <a16:creationId xmlns:a16="http://schemas.microsoft.com/office/drawing/2014/main" id="{BD9C3360-C621-0977-4644-0380998958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37708" y="1916877"/>
            <a:ext cx="1143124" cy="144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T1_W4_6.2.wav"/>
                                        </p:tgtEl>
                                      </p:cMediaNode>
                                    </p:audio>
                                  </p:sub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1_W4_6.3.wav"/>
                                        </p:tgtEl>
                                      </p:cMediaNode>
                                    </p:audio>
                                  </p:subTnLst>
                                </p:cTn>
                              </p:par>
                              <p:par>
                                <p:cTn id="41" presetID="1"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T1_W4_6.4.wav"/>
                                        </p:tgtEl>
                                      </p:cMediaNode>
                                    </p:audio>
                                  </p:subTnLst>
                                </p:cTn>
                              </p:par>
                              <p:par>
                                <p:cTn id="47" presetID="1" presetClass="entr" presetSubtype="0"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P spid="13" grpId="0"/>
      <p:bldP spid="14" grpId="0"/>
      <p:bldP spid="15" grpId="0"/>
      <p:bldP spid="16"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608482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03121" y="215065"/>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Let’s learn six nouns in German.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80428312-2E53-0D2A-A26C-A965460FC5F1}"/>
              </a:ext>
            </a:extLst>
          </p:cNvPr>
          <p:cNvSpPr txBox="1"/>
          <p:nvPr/>
        </p:nvSpPr>
        <p:spPr>
          <a:xfrm>
            <a:off x="1588533" y="3258259"/>
            <a:ext cx="20233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a:t>
            </a:r>
            <a:r>
              <a:rPr kumimoji="0" lang="en-US" sz="3200" b="0" i="0" u="none" strike="noStrike" kern="0" cap="none" spc="0" normalizeH="0" baseline="0" noProof="0" dirty="0" err="1">
                <a:ln>
                  <a:noFill/>
                </a:ln>
                <a:solidFill>
                  <a:srgbClr val="002060"/>
                </a:solidFill>
                <a:effectLst/>
                <a:uLnTx/>
                <a:uFillTx/>
                <a:latin typeface="Century Gothic"/>
                <a:ea typeface="+mn-ea"/>
                <a:cs typeface="+mn-cs"/>
              </a:rPr>
              <a:t>Apfel</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600BE26-FB0F-4C73-874E-050DAA9652FC}"/>
              </a:ext>
            </a:extLst>
          </p:cNvPr>
          <p:cNvSpPr txBox="1"/>
          <p:nvPr/>
        </p:nvSpPr>
        <p:spPr>
          <a:xfrm>
            <a:off x="5146060" y="3358642"/>
            <a:ext cx="214674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a:t>
            </a:r>
            <a:r>
              <a:rPr kumimoji="0" lang="en-US" sz="3200" b="0" i="0" u="none" strike="noStrike" kern="0" cap="none" spc="0" normalizeH="0" baseline="0" noProof="0" dirty="0" err="1">
                <a:ln>
                  <a:noFill/>
                </a:ln>
                <a:solidFill>
                  <a:srgbClr val="002060"/>
                </a:solidFill>
                <a:effectLst/>
                <a:uLnTx/>
                <a:uFillTx/>
                <a:latin typeface="Century Gothic"/>
                <a:ea typeface="+mn-ea"/>
                <a:cs typeface="+mn-cs"/>
              </a:rPr>
              <a:t>Jacke</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356CDEA1-3173-A72E-A885-D9210A148A94}"/>
              </a:ext>
            </a:extLst>
          </p:cNvPr>
          <p:cNvSpPr txBox="1"/>
          <p:nvPr/>
        </p:nvSpPr>
        <p:spPr>
          <a:xfrm>
            <a:off x="8660371" y="3335614"/>
            <a:ext cx="189827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Blatt</a:t>
            </a:r>
          </a:p>
        </p:txBody>
      </p:sp>
      <p:sp>
        <p:nvSpPr>
          <p:cNvPr id="25" name="TextBox 24">
            <a:extLst>
              <a:ext uri="{FF2B5EF4-FFF2-40B4-BE49-F238E27FC236}">
                <a16:creationId xmlns:a16="http://schemas.microsoft.com/office/drawing/2014/main" id="{5FE802CF-01D5-A2DE-F356-68FEED27E456}"/>
              </a:ext>
            </a:extLst>
          </p:cNvPr>
          <p:cNvSpPr txBox="1"/>
          <p:nvPr/>
        </p:nvSpPr>
        <p:spPr>
          <a:xfrm>
            <a:off x="1610815" y="5941177"/>
            <a:ext cx="16433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der</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Ball</a:t>
            </a:r>
          </a:p>
        </p:txBody>
      </p:sp>
      <p:sp>
        <p:nvSpPr>
          <p:cNvPr id="26" name="TextBox 25">
            <a:extLst>
              <a:ext uri="{FF2B5EF4-FFF2-40B4-BE49-F238E27FC236}">
                <a16:creationId xmlns:a16="http://schemas.microsoft.com/office/drawing/2014/main" id="{9C45BA7D-7F8B-55E6-4AA6-F4CB88655A3E}"/>
              </a:ext>
            </a:extLst>
          </p:cNvPr>
          <p:cNvSpPr txBox="1"/>
          <p:nvPr/>
        </p:nvSpPr>
        <p:spPr>
          <a:xfrm>
            <a:off x="5407802" y="6069148"/>
            <a:ext cx="15728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die</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a:t>
            </a:r>
            <a:r>
              <a:rPr kumimoji="0" lang="en-US" sz="3200" b="0" i="0" u="none" strike="noStrike" kern="0" cap="none" spc="0" normalizeH="0" baseline="0" noProof="0" dirty="0" err="1">
                <a:ln>
                  <a:noFill/>
                </a:ln>
                <a:solidFill>
                  <a:srgbClr val="002060"/>
                </a:solidFill>
                <a:effectLst/>
                <a:uLnTx/>
                <a:uFillTx/>
                <a:latin typeface="Century Gothic"/>
                <a:ea typeface="+mn-ea"/>
                <a:cs typeface="+mn-cs"/>
              </a:rPr>
              <a:t>Uhr</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B783C137-534F-0DEB-C04D-EA391AB2052A}"/>
              </a:ext>
            </a:extLst>
          </p:cNvPr>
          <p:cNvSpPr txBox="1"/>
          <p:nvPr/>
        </p:nvSpPr>
        <p:spPr>
          <a:xfrm>
            <a:off x="8762752" y="6048392"/>
            <a:ext cx="29883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Century Gothic"/>
                <a:ea typeface="+mn-ea"/>
                <a:cs typeface="+mn-cs"/>
              </a:rPr>
              <a:t>das</a:t>
            </a:r>
            <a:r>
              <a:rPr kumimoji="0" lang="en-US" sz="3200" b="0" i="0" u="none" strike="noStrike" kern="0" cap="none" spc="0" normalizeH="0" baseline="0" noProof="0" dirty="0">
                <a:ln>
                  <a:noFill/>
                </a:ln>
                <a:solidFill>
                  <a:srgbClr val="002060"/>
                </a:solidFill>
                <a:effectLst/>
                <a:uLnTx/>
                <a:uFillTx/>
                <a:latin typeface="Century Gothic"/>
                <a:ea typeface="+mn-ea"/>
                <a:cs typeface="+mn-cs"/>
              </a:rPr>
              <a:t> </a:t>
            </a:r>
            <a:r>
              <a:rPr kumimoji="0" lang="en-US" sz="3200" b="0" i="0" u="none" strike="noStrike" kern="0" cap="none" spc="0" normalizeH="0" baseline="0" noProof="0" dirty="0" err="1">
                <a:ln>
                  <a:noFill/>
                </a:ln>
                <a:solidFill>
                  <a:srgbClr val="002060"/>
                </a:solidFill>
                <a:effectLst/>
                <a:uLnTx/>
                <a:uFillTx/>
                <a:latin typeface="Century Gothic"/>
                <a:ea typeface="+mn-ea"/>
                <a:cs typeface="+mn-cs"/>
              </a:rPr>
              <a:t>Butterbrot</a:t>
            </a:r>
            <a:endParaRPr kumimoji="0" lang="en-US" sz="3200" b="0" i="0" u="none" strike="noStrike" kern="0" cap="none" spc="0" normalizeH="0" baseline="0" noProof="0" dirty="0">
              <a:ln>
                <a:noFill/>
              </a:ln>
              <a:solidFill>
                <a:srgbClr val="002060"/>
              </a:solidFill>
              <a:effectLst/>
              <a:uLnTx/>
              <a:uFillTx/>
              <a:latin typeface="Century Gothic"/>
              <a:ea typeface="+mn-ea"/>
              <a:cs typeface="+mn-cs"/>
            </a:endParaRPr>
          </a:p>
        </p:txBody>
      </p:sp>
      <p:pic>
        <p:nvPicPr>
          <p:cNvPr id="4" name="Picture 3" descr="Free Apple Fruit vector and picture">
            <a:extLst>
              <a:ext uri="{FF2B5EF4-FFF2-40B4-BE49-F238E27FC236}">
                <a16:creationId xmlns:a16="http://schemas.microsoft.com/office/drawing/2014/main" id="{3F427B5A-52B6-C053-AA06-E9D9F4A5AC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3497" y="1384725"/>
            <a:ext cx="1518492" cy="1734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Jacket Clothing vector and picture">
            <a:extLst>
              <a:ext uri="{FF2B5EF4-FFF2-40B4-BE49-F238E27FC236}">
                <a16:creationId xmlns:a16="http://schemas.microsoft.com/office/drawing/2014/main" id="{ECBDBFD4-C1CC-B9A5-0EC8-2F3A5F5889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4191" y="1452963"/>
            <a:ext cx="1968611" cy="1622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ree Paper Leaf vector and picture">
            <a:extLst>
              <a:ext uri="{FF2B5EF4-FFF2-40B4-BE49-F238E27FC236}">
                <a16:creationId xmlns:a16="http://schemas.microsoft.com/office/drawing/2014/main" id="{2AD66F01-C72F-1E51-F4B4-E3FC2CD2C2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20058" y="1229428"/>
            <a:ext cx="1528445" cy="19368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Sandwich Diet vector and picture">
            <a:extLst>
              <a:ext uri="{FF2B5EF4-FFF2-40B4-BE49-F238E27FC236}">
                <a16:creationId xmlns:a16="http://schemas.microsoft.com/office/drawing/2014/main" id="{8AC38843-5677-F9A3-F80E-38CD2F7FB0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9526" y="4092205"/>
            <a:ext cx="2077953" cy="1848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Watch Wristwatch vector and picture">
            <a:extLst>
              <a:ext uri="{FF2B5EF4-FFF2-40B4-BE49-F238E27FC236}">
                <a16:creationId xmlns:a16="http://schemas.microsoft.com/office/drawing/2014/main" id="{426968AA-44C2-AAF3-1A8A-8DC4A849C5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10642" y="4075945"/>
            <a:ext cx="1244326" cy="18606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Basketball Ball vector and picture">
            <a:extLst>
              <a:ext uri="{FF2B5EF4-FFF2-40B4-BE49-F238E27FC236}">
                <a16:creationId xmlns:a16="http://schemas.microsoft.com/office/drawing/2014/main" id="{6D213BCA-F10B-E70A-0EB3-E1D625FFE3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10815" y="4186762"/>
            <a:ext cx="1643399" cy="164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2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7.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4_7.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4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4_7.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4_7.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1_W4_7.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76"/>
                                        </p:tgtEl>
                                      </p:cBhvr>
                                    </p:animEffect>
                                    <p:set>
                                      <p:cBhvr>
                                        <p:cTn id="55" dur="1" fill="hold">
                                          <p:stCondLst>
                                            <p:cond delay="1999"/>
                                          </p:stCondLst>
                                        </p:cTn>
                                        <p:tgtEl>
                                          <p:spTgt spid="307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76"/>
                                        </p:tgtEl>
                                        <p:attrNameLst>
                                          <p:attrName>style.visibility</p:attrName>
                                        </p:attrNameLst>
                                      </p:cBhvr>
                                      <p:to>
                                        <p:strVal val="visible"/>
                                      </p:to>
                                    </p:set>
                                    <p:anim calcmode="lin" valueType="num">
                                      <p:cBhvr>
                                        <p:cTn id="60" dur="500" fill="hold"/>
                                        <p:tgtEl>
                                          <p:spTgt spid="3076"/>
                                        </p:tgtEl>
                                        <p:attrNameLst>
                                          <p:attrName>ppt_w</p:attrName>
                                        </p:attrNameLst>
                                      </p:cBhvr>
                                      <p:tavLst>
                                        <p:tav tm="0">
                                          <p:val>
                                            <p:fltVal val="0"/>
                                          </p:val>
                                        </p:tav>
                                        <p:tav tm="100000">
                                          <p:val>
                                            <p:strVal val="#ppt_w"/>
                                          </p:val>
                                        </p:tav>
                                      </p:tavLst>
                                    </p:anim>
                                    <p:anim calcmode="lin" valueType="num">
                                      <p:cBhvr>
                                        <p:cTn id="61" dur="500" fill="hold"/>
                                        <p:tgtEl>
                                          <p:spTgt spid="3076"/>
                                        </p:tgtEl>
                                        <p:attrNameLst>
                                          <p:attrName>ppt_h</p:attrName>
                                        </p:attrNameLst>
                                      </p:cBhvr>
                                      <p:tavLst>
                                        <p:tav tm="0">
                                          <p:val>
                                            <p:fltVal val="0"/>
                                          </p:val>
                                        </p:tav>
                                        <p:tav tm="100000">
                                          <p:val>
                                            <p:strVal val="#ppt_h"/>
                                          </p:val>
                                        </p:tav>
                                      </p:tavLst>
                                    </p:anim>
                                    <p:animEffect transition="in" filter="fade">
                                      <p:cBhvr>
                                        <p:cTn id="62" dur="500"/>
                                        <p:tgtEl>
                                          <p:spTgt spid="307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6"/>
                                        </p:tgtEl>
                                      </p:cBhvr>
                                    </p:animEffect>
                                    <p:set>
                                      <p:cBhvr>
                                        <p:cTn id="67" dur="1" fill="hold">
                                          <p:stCondLst>
                                            <p:cond delay="1999"/>
                                          </p:stCondLst>
                                        </p:cTn>
                                        <p:tgtEl>
                                          <p:spTgt spid="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078"/>
                                        </p:tgtEl>
                                      </p:cBhvr>
                                    </p:animEffect>
                                    <p:set>
                                      <p:cBhvr>
                                        <p:cTn id="79" dur="1" fill="hold">
                                          <p:stCondLst>
                                            <p:cond delay="1999"/>
                                          </p:stCondLst>
                                        </p:cTn>
                                        <p:tgtEl>
                                          <p:spTgt spid="307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3078"/>
                                        </p:tgtEl>
                                        <p:attrNameLst>
                                          <p:attrName>style.visibility</p:attrName>
                                        </p:attrNameLst>
                                      </p:cBhvr>
                                      <p:to>
                                        <p:strVal val="visible"/>
                                      </p:to>
                                    </p:set>
                                    <p:anim calcmode="lin" valueType="num">
                                      <p:cBhvr>
                                        <p:cTn id="84" dur="500" fill="hold"/>
                                        <p:tgtEl>
                                          <p:spTgt spid="3078"/>
                                        </p:tgtEl>
                                        <p:attrNameLst>
                                          <p:attrName>ppt_w</p:attrName>
                                        </p:attrNameLst>
                                      </p:cBhvr>
                                      <p:tavLst>
                                        <p:tav tm="0">
                                          <p:val>
                                            <p:fltVal val="0"/>
                                          </p:val>
                                        </p:tav>
                                        <p:tav tm="100000">
                                          <p:val>
                                            <p:strVal val="#ppt_w"/>
                                          </p:val>
                                        </p:tav>
                                      </p:tavLst>
                                    </p:anim>
                                    <p:anim calcmode="lin" valueType="num">
                                      <p:cBhvr>
                                        <p:cTn id="85" dur="500" fill="hold"/>
                                        <p:tgtEl>
                                          <p:spTgt spid="3078"/>
                                        </p:tgtEl>
                                        <p:attrNameLst>
                                          <p:attrName>ppt_h</p:attrName>
                                        </p:attrNameLst>
                                      </p:cBhvr>
                                      <p:tavLst>
                                        <p:tav tm="0">
                                          <p:val>
                                            <p:fltVal val="0"/>
                                          </p:val>
                                        </p:tav>
                                        <p:tav tm="100000">
                                          <p:val>
                                            <p:strVal val="#ppt_h"/>
                                          </p:val>
                                        </p:tav>
                                      </p:tavLst>
                                    </p:anim>
                                    <p:animEffect transition="in" filter="fade">
                                      <p:cBhvr>
                                        <p:cTn id="86" dur="500"/>
                                        <p:tgtEl>
                                          <p:spTgt spid="307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xit" presetSubtype="32" fill="hold" nodeType="clickEffect">
                                  <p:stCondLst>
                                    <p:cond delay="0"/>
                                  </p:stCondLst>
                                  <p:childTnLst>
                                    <p:animEffect transition="out" filter="circle(out)">
                                      <p:cBhvr>
                                        <p:cTn id="90" dur="2000"/>
                                        <p:tgtEl>
                                          <p:spTgt spid="4"/>
                                        </p:tgtEl>
                                      </p:cBhvr>
                                    </p:animEffect>
                                    <p:set>
                                      <p:cBhvr>
                                        <p:cTn id="91" dur="1" fill="hold">
                                          <p:stCondLst>
                                            <p:cond delay="1999"/>
                                          </p:stCondLst>
                                        </p:cTn>
                                        <p:tgtEl>
                                          <p:spTgt spid="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p:cTn id="96" dur="500" fill="hold"/>
                                        <p:tgtEl>
                                          <p:spTgt spid="4"/>
                                        </p:tgtEl>
                                        <p:attrNameLst>
                                          <p:attrName>ppt_w</p:attrName>
                                        </p:attrNameLst>
                                      </p:cBhvr>
                                      <p:tavLst>
                                        <p:tav tm="0">
                                          <p:val>
                                            <p:fltVal val="0"/>
                                          </p:val>
                                        </p:tav>
                                        <p:tav tm="100000">
                                          <p:val>
                                            <p:strVal val="#ppt_w"/>
                                          </p:val>
                                        </p:tav>
                                      </p:tavLst>
                                    </p:anim>
                                    <p:anim calcmode="lin" valueType="num">
                                      <p:cBhvr>
                                        <p:cTn id="97" dur="500" fill="hold"/>
                                        <p:tgtEl>
                                          <p:spTgt spid="4"/>
                                        </p:tgtEl>
                                        <p:attrNameLst>
                                          <p:attrName>ppt_h</p:attrName>
                                        </p:attrNameLst>
                                      </p:cBhvr>
                                      <p:tavLst>
                                        <p:tav tm="0">
                                          <p:val>
                                            <p:fltVal val="0"/>
                                          </p:val>
                                        </p:tav>
                                        <p:tav tm="100000">
                                          <p:val>
                                            <p:strVal val="#ppt_h"/>
                                          </p:val>
                                        </p:tav>
                                      </p:tavLst>
                                    </p:anim>
                                    <p:animEffect transition="in" filter="fade">
                                      <p:cBhvr>
                                        <p:cTn id="98" dur="500"/>
                                        <p:tgtEl>
                                          <p:spTgt spid="4"/>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nodeType="clickEffect">
                                  <p:stCondLst>
                                    <p:cond delay="0"/>
                                  </p:stCondLst>
                                  <p:childTnLst>
                                    <p:animEffect transition="out" filter="circle(out)">
                                      <p:cBhvr>
                                        <p:cTn id="102" dur="2000"/>
                                        <p:tgtEl>
                                          <p:spTgt spid="3074"/>
                                        </p:tgtEl>
                                      </p:cBhvr>
                                    </p:animEffect>
                                    <p:set>
                                      <p:cBhvr>
                                        <p:cTn id="103" dur="1" fill="hold">
                                          <p:stCondLst>
                                            <p:cond delay="1999"/>
                                          </p:stCondLst>
                                        </p:cTn>
                                        <p:tgtEl>
                                          <p:spTgt spid="307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3074"/>
                                        </p:tgtEl>
                                        <p:attrNameLst>
                                          <p:attrName>style.visibility</p:attrName>
                                        </p:attrNameLst>
                                      </p:cBhvr>
                                      <p:to>
                                        <p:strVal val="visible"/>
                                      </p:to>
                                    </p:set>
                                    <p:anim calcmode="lin" valueType="num">
                                      <p:cBhvr>
                                        <p:cTn id="108" dur="500" fill="hold"/>
                                        <p:tgtEl>
                                          <p:spTgt spid="3074"/>
                                        </p:tgtEl>
                                        <p:attrNameLst>
                                          <p:attrName>ppt_w</p:attrName>
                                        </p:attrNameLst>
                                      </p:cBhvr>
                                      <p:tavLst>
                                        <p:tav tm="0">
                                          <p:val>
                                            <p:fltVal val="0"/>
                                          </p:val>
                                        </p:tav>
                                        <p:tav tm="100000">
                                          <p:val>
                                            <p:strVal val="#ppt_w"/>
                                          </p:val>
                                        </p:tav>
                                      </p:tavLst>
                                    </p:anim>
                                    <p:anim calcmode="lin" valueType="num">
                                      <p:cBhvr>
                                        <p:cTn id="109" dur="500" fill="hold"/>
                                        <p:tgtEl>
                                          <p:spTgt spid="3074"/>
                                        </p:tgtEl>
                                        <p:attrNameLst>
                                          <p:attrName>ppt_h</p:attrName>
                                        </p:attrNameLst>
                                      </p:cBhvr>
                                      <p:tavLst>
                                        <p:tav tm="0">
                                          <p:val>
                                            <p:fltVal val="0"/>
                                          </p:val>
                                        </p:tav>
                                        <p:tav tm="100000">
                                          <p:val>
                                            <p:strVal val="#ppt_h"/>
                                          </p:val>
                                        </p:tav>
                                      </p:tavLst>
                                    </p:anim>
                                    <p:animEffect transition="in" filter="fade">
                                      <p:cBhvr>
                                        <p:cTn id="110" dur="500"/>
                                        <p:tgtEl>
                                          <p:spTgt spid="3074"/>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nodeType="clickEffect">
                                  <p:stCondLst>
                                    <p:cond delay="0"/>
                                  </p:stCondLst>
                                  <p:childTnLst>
                                    <p:animEffect transition="out" filter="circle(out)">
                                      <p:cBhvr>
                                        <p:cTn id="114" dur="2000"/>
                                        <p:tgtEl>
                                          <p:spTgt spid="7"/>
                                        </p:tgtEl>
                                      </p:cBhvr>
                                    </p:animEffect>
                                    <p:set>
                                      <p:cBhvr>
                                        <p:cTn id="115" dur="1" fill="hold">
                                          <p:stCondLst>
                                            <p:cond delay="1999"/>
                                          </p:stCondLst>
                                        </p:cTn>
                                        <p:tgtEl>
                                          <p:spTgt spid="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7"/>
                                        </p:tgtEl>
                                        <p:attrNameLst>
                                          <p:attrName>style.visibility</p:attrName>
                                        </p:attrNameLst>
                                      </p:cBhvr>
                                      <p:to>
                                        <p:strVal val="visible"/>
                                      </p:to>
                                    </p:set>
                                    <p:anim calcmode="lin" valueType="num">
                                      <p:cBhvr>
                                        <p:cTn id="120" dur="500" fill="hold"/>
                                        <p:tgtEl>
                                          <p:spTgt spid="7"/>
                                        </p:tgtEl>
                                        <p:attrNameLst>
                                          <p:attrName>ppt_w</p:attrName>
                                        </p:attrNameLst>
                                      </p:cBhvr>
                                      <p:tavLst>
                                        <p:tav tm="0">
                                          <p:val>
                                            <p:fltVal val="0"/>
                                          </p:val>
                                        </p:tav>
                                        <p:tav tm="100000">
                                          <p:val>
                                            <p:strVal val="#ppt_w"/>
                                          </p:val>
                                        </p:tav>
                                      </p:tavLst>
                                    </p:anim>
                                    <p:anim calcmode="lin" valueType="num">
                                      <p:cBhvr>
                                        <p:cTn id="121" dur="500" fill="hold"/>
                                        <p:tgtEl>
                                          <p:spTgt spid="7"/>
                                        </p:tgtEl>
                                        <p:attrNameLst>
                                          <p:attrName>ppt_h</p:attrName>
                                        </p:attrNameLst>
                                      </p:cBhvr>
                                      <p:tavLst>
                                        <p:tav tm="0">
                                          <p:val>
                                            <p:fltVal val="0"/>
                                          </p:val>
                                        </p:tav>
                                        <p:tav tm="100000">
                                          <p:val>
                                            <p:strVal val="#ppt_h"/>
                                          </p:val>
                                        </p:tav>
                                      </p:tavLst>
                                    </p:anim>
                                    <p:animEffect transition="in" filter="fade">
                                      <p:cBhvr>
                                        <p:cTn id="122" dur="500"/>
                                        <p:tgtEl>
                                          <p:spTgt spid="7"/>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xit" presetSubtype="32" fill="hold" grpId="1" nodeType="clickEffect">
                                  <p:stCondLst>
                                    <p:cond delay="0"/>
                                  </p:stCondLst>
                                  <p:childTnLst>
                                    <p:animEffect transition="out" filter="circle(out)">
                                      <p:cBhvr>
                                        <p:cTn id="126" dur="2000"/>
                                        <p:tgtEl>
                                          <p:spTgt spid="25"/>
                                        </p:tgtEl>
                                      </p:cBhvr>
                                    </p:animEffect>
                                    <p:set>
                                      <p:cBhvr>
                                        <p:cTn id="127" dur="1" fill="hold">
                                          <p:stCondLst>
                                            <p:cond delay="1999"/>
                                          </p:stCondLst>
                                        </p:cTn>
                                        <p:tgtEl>
                                          <p:spTgt spid="25"/>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2" nodeType="clickEffect">
                                  <p:stCondLst>
                                    <p:cond delay="0"/>
                                  </p:stCondLst>
                                  <p:childTnLst>
                                    <p:set>
                                      <p:cBhvr>
                                        <p:cTn id="131" dur="1" fill="hold">
                                          <p:stCondLst>
                                            <p:cond delay="0"/>
                                          </p:stCondLst>
                                        </p:cTn>
                                        <p:tgtEl>
                                          <p:spTgt spid="25"/>
                                        </p:tgtEl>
                                        <p:attrNameLst>
                                          <p:attrName>style.visibility</p:attrName>
                                        </p:attrNameLst>
                                      </p:cBhvr>
                                      <p:to>
                                        <p:strVal val="visible"/>
                                      </p:to>
                                    </p:set>
                                    <p:anim calcmode="lin" valueType="num">
                                      <p:cBhvr>
                                        <p:cTn id="132" dur="500" fill="hold"/>
                                        <p:tgtEl>
                                          <p:spTgt spid="25"/>
                                        </p:tgtEl>
                                        <p:attrNameLst>
                                          <p:attrName>ppt_w</p:attrName>
                                        </p:attrNameLst>
                                      </p:cBhvr>
                                      <p:tavLst>
                                        <p:tav tm="0">
                                          <p:val>
                                            <p:fltVal val="0"/>
                                          </p:val>
                                        </p:tav>
                                        <p:tav tm="100000">
                                          <p:val>
                                            <p:strVal val="#ppt_w"/>
                                          </p:val>
                                        </p:tav>
                                      </p:tavLst>
                                    </p:anim>
                                    <p:anim calcmode="lin" valueType="num">
                                      <p:cBhvr>
                                        <p:cTn id="133" dur="500" fill="hold"/>
                                        <p:tgtEl>
                                          <p:spTgt spid="25"/>
                                        </p:tgtEl>
                                        <p:attrNameLst>
                                          <p:attrName>ppt_h</p:attrName>
                                        </p:attrNameLst>
                                      </p:cBhvr>
                                      <p:tavLst>
                                        <p:tav tm="0">
                                          <p:val>
                                            <p:fltVal val="0"/>
                                          </p:val>
                                        </p:tav>
                                        <p:tav tm="100000">
                                          <p:val>
                                            <p:strVal val="#ppt_h"/>
                                          </p:val>
                                        </p:tav>
                                      </p:tavLst>
                                    </p:anim>
                                    <p:animEffect transition="in" filter="fade">
                                      <p:cBhvr>
                                        <p:cTn id="134" dur="500"/>
                                        <p:tgtEl>
                                          <p:spTgt spid="25"/>
                                        </p:tgtEl>
                                      </p:cBhvr>
                                    </p:animEffect>
                                  </p:childTnLst>
                                  <p:subTnLst>
                                    <p:audio>
                                      <p:cMediaNode>
                                        <p:cTn display="0" masterRel="sameClick">
                                          <p:stCondLst>
                                            <p:cond evt="begin" delay="0">
                                              <p:tn val="130"/>
                                            </p:cond>
                                          </p:stCondLst>
                                          <p:endCondLst>
                                            <p:cond evt="onStopAudio" delay="0">
                                              <p:tgtEl>
                                                <p:sldTgt/>
                                              </p:tgtEl>
                                            </p:cond>
                                          </p:endCondLst>
                                        </p:cTn>
                                        <p:tgtEl>
                                          <p:sndTgt r:embed="rId6" name="T1_W4_7.4.wav"/>
                                        </p:tgtEl>
                                      </p:cMediaNode>
                                    </p:audio>
                                  </p:subTnLst>
                                </p:cTn>
                              </p:par>
                            </p:childTnLst>
                          </p:cTn>
                        </p:par>
                      </p:childTnLst>
                    </p:cTn>
                  </p:par>
                  <p:par>
                    <p:cTn id="135" fill="hold">
                      <p:stCondLst>
                        <p:cond delay="indefinite"/>
                      </p:stCondLst>
                      <p:childTnLst>
                        <p:par>
                          <p:cTn id="136" fill="hold">
                            <p:stCondLst>
                              <p:cond delay="0"/>
                            </p:stCondLst>
                            <p:childTnLst>
                              <p:par>
                                <p:cTn id="137" presetID="6" presetClass="exit" presetSubtype="32" fill="hold" grpId="1" nodeType="clickEffect">
                                  <p:stCondLst>
                                    <p:cond delay="0"/>
                                  </p:stCondLst>
                                  <p:childTnLst>
                                    <p:animEffect transition="out" filter="circle(out)">
                                      <p:cBhvr>
                                        <p:cTn id="138" dur="2000"/>
                                        <p:tgtEl>
                                          <p:spTgt spid="21"/>
                                        </p:tgtEl>
                                      </p:cBhvr>
                                    </p:animEffect>
                                    <p:set>
                                      <p:cBhvr>
                                        <p:cTn id="139" dur="1" fill="hold">
                                          <p:stCondLst>
                                            <p:cond delay="1999"/>
                                          </p:stCondLst>
                                        </p:cTn>
                                        <p:tgtEl>
                                          <p:spTgt spid="21"/>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2" nodeType="click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p:cTn id="144" dur="500" fill="hold"/>
                                        <p:tgtEl>
                                          <p:spTgt spid="21"/>
                                        </p:tgtEl>
                                        <p:attrNameLst>
                                          <p:attrName>ppt_w</p:attrName>
                                        </p:attrNameLst>
                                      </p:cBhvr>
                                      <p:tavLst>
                                        <p:tav tm="0">
                                          <p:val>
                                            <p:fltVal val="0"/>
                                          </p:val>
                                        </p:tav>
                                        <p:tav tm="100000">
                                          <p:val>
                                            <p:strVal val="#ppt_w"/>
                                          </p:val>
                                        </p:tav>
                                      </p:tavLst>
                                    </p:anim>
                                    <p:anim calcmode="lin" valueType="num">
                                      <p:cBhvr>
                                        <p:cTn id="145" dur="500" fill="hold"/>
                                        <p:tgtEl>
                                          <p:spTgt spid="21"/>
                                        </p:tgtEl>
                                        <p:attrNameLst>
                                          <p:attrName>ppt_h</p:attrName>
                                        </p:attrNameLst>
                                      </p:cBhvr>
                                      <p:tavLst>
                                        <p:tav tm="0">
                                          <p:val>
                                            <p:fltVal val="0"/>
                                          </p:val>
                                        </p:tav>
                                        <p:tav tm="100000">
                                          <p:val>
                                            <p:strVal val="#ppt_h"/>
                                          </p:val>
                                        </p:tav>
                                      </p:tavLst>
                                    </p:anim>
                                    <p:animEffect transition="in" filter="fade">
                                      <p:cBhvr>
                                        <p:cTn id="146" dur="500"/>
                                        <p:tgtEl>
                                          <p:spTgt spid="21"/>
                                        </p:tgtEl>
                                      </p:cBhvr>
                                    </p:animEffect>
                                  </p:childTnLst>
                                  <p:subTnLst>
                                    <p:audio>
                                      <p:cMediaNode>
                                        <p:cTn display="0" masterRel="sameClick">
                                          <p:stCondLst>
                                            <p:cond evt="begin" delay="0">
                                              <p:tn val="142"/>
                                            </p:cond>
                                          </p:stCondLst>
                                          <p:endCondLst>
                                            <p:cond evt="onStopAudio" delay="0">
                                              <p:tgtEl>
                                                <p:sldTgt/>
                                              </p:tgtEl>
                                            </p:cond>
                                          </p:endCondLst>
                                        </p:cTn>
                                        <p:tgtEl>
                                          <p:sndTgt r:embed="rId5" name="T1_W4_7.3.wav"/>
                                        </p:tgtEl>
                                      </p:cMediaNode>
                                    </p:audio>
                                  </p:subTnLst>
                                </p:cTn>
                              </p:par>
                            </p:childTnLst>
                          </p:cTn>
                        </p:par>
                      </p:childTnLst>
                    </p:cTn>
                  </p:par>
                  <p:par>
                    <p:cTn id="147" fill="hold">
                      <p:stCondLst>
                        <p:cond delay="indefinite"/>
                      </p:stCondLst>
                      <p:childTnLst>
                        <p:par>
                          <p:cTn id="148" fill="hold">
                            <p:stCondLst>
                              <p:cond delay="0"/>
                            </p:stCondLst>
                            <p:childTnLst>
                              <p:par>
                                <p:cTn id="149" presetID="6" presetClass="exit" presetSubtype="32" fill="hold" grpId="1" nodeType="clickEffect">
                                  <p:stCondLst>
                                    <p:cond delay="0"/>
                                  </p:stCondLst>
                                  <p:childTnLst>
                                    <p:animEffect transition="out" filter="circle(out)">
                                      <p:cBhvr>
                                        <p:cTn id="150" dur="2000"/>
                                        <p:tgtEl>
                                          <p:spTgt spid="18"/>
                                        </p:tgtEl>
                                      </p:cBhvr>
                                    </p:animEffect>
                                    <p:set>
                                      <p:cBhvr>
                                        <p:cTn id="151" dur="1" fill="hold">
                                          <p:stCondLst>
                                            <p:cond delay="1999"/>
                                          </p:stCondLst>
                                        </p:cTn>
                                        <p:tgtEl>
                                          <p:spTgt spid="1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grpId="2" nodeType="clickEffect">
                                  <p:stCondLst>
                                    <p:cond delay="0"/>
                                  </p:stCondLst>
                                  <p:childTnLst>
                                    <p:set>
                                      <p:cBhvr>
                                        <p:cTn id="155" dur="1" fill="hold">
                                          <p:stCondLst>
                                            <p:cond delay="0"/>
                                          </p:stCondLst>
                                        </p:cTn>
                                        <p:tgtEl>
                                          <p:spTgt spid="18"/>
                                        </p:tgtEl>
                                        <p:attrNameLst>
                                          <p:attrName>style.visibility</p:attrName>
                                        </p:attrNameLst>
                                      </p:cBhvr>
                                      <p:to>
                                        <p:strVal val="visible"/>
                                      </p:to>
                                    </p:set>
                                    <p:anim calcmode="lin" valueType="num">
                                      <p:cBhvr>
                                        <p:cTn id="156" dur="500" fill="hold"/>
                                        <p:tgtEl>
                                          <p:spTgt spid="18"/>
                                        </p:tgtEl>
                                        <p:attrNameLst>
                                          <p:attrName>ppt_w</p:attrName>
                                        </p:attrNameLst>
                                      </p:cBhvr>
                                      <p:tavLst>
                                        <p:tav tm="0">
                                          <p:val>
                                            <p:fltVal val="0"/>
                                          </p:val>
                                        </p:tav>
                                        <p:tav tm="100000">
                                          <p:val>
                                            <p:strVal val="#ppt_w"/>
                                          </p:val>
                                        </p:tav>
                                      </p:tavLst>
                                    </p:anim>
                                    <p:anim calcmode="lin" valueType="num">
                                      <p:cBhvr>
                                        <p:cTn id="157" dur="500" fill="hold"/>
                                        <p:tgtEl>
                                          <p:spTgt spid="18"/>
                                        </p:tgtEl>
                                        <p:attrNameLst>
                                          <p:attrName>ppt_h</p:attrName>
                                        </p:attrNameLst>
                                      </p:cBhvr>
                                      <p:tavLst>
                                        <p:tav tm="0">
                                          <p:val>
                                            <p:fltVal val="0"/>
                                          </p:val>
                                        </p:tav>
                                        <p:tav tm="100000">
                                          <p:val>
                                            <p:strVal val="#ppt_h"/>
                                          </p:val>
                                        </p:tav>
                                      </p:tavLst>
                                    </p:anim>
                                    <p:animEffect transition="in" filter="fade">
                                      <p:cBhvr>
                                        <p:cTn id="158" dur="500"/>
                                        <p:tgtEl>
                                          <p:spTgt spid="18"/>
                                        </p:tgtEl>
                                      </p:cBhvr>
                                    </p:animEffect>
                                  </p:childTnLst>
                                  <p:subTnLst>
                                    <p:audio>
                                      <p:cMediaNode>
                                        <p:cTn display="0" masterRel="sameClick">
                                          <p:stCondLst>
                                            <p:cond evt="begin" delay="0">
                                              <p:tn val="154"/>
                                            </p:cond>
                                          </p:stCondLst>
                                          <p:endCondLst>
                                            <p:cond evt="onStopAudio" delay="0">
                                              <p:tgtEl>
                                                <p:sldTgt/>
                                              </p:tgtEl>
                                            </p:cond>
                                          </p:endCondLst>
                                        </p:cTn>
                                        <p:tgtEl>
                                          <p:sndTgt r:embed="rId3" name="T1_W4_7.1.wav"/>
                                        </p:tgtEl>
                                      </p:cMediaNode>
                                    </p:audio>
                                  </p:subTnLst>
                                </p:cTn>
                              </p:par>
                            </p:childTnLst>
                          </p:cTn>
                        </p:par>
                      </p:childTnLst>
                    </p:cTn>
                  </p:par>
                  <p:par>
                    <p:cTn id="159" fill="hold">
                      <p:stCondLst>
                        <p:cond delay="indefinite"/>
                      </p:stCondLst>
                      <p:childTnLst>
                        <p:par>
                          <p:cTn id="160" fill="hold">
                            <p:stCondLst>
                              <p:cond delay="0"/>
                            </p:stCondLst>
                            <p:childTnLst>
                              <p:par>
                                <p:cTn id="161" presetID="6" presetClass="exit" presetSubtype="32" fill="hold" grpId="1" nodeType="clickEffect">
                                  <p:stCondLst>
                                    <p:cond delay="0"/>
                                  </p:stCondLst>
                                  <p:childTnLst>
                                    <p:animEffect transition="out" filter="circle(out)">
                                      <p:cBhvr>
                                        <p:cTn id="162" dur="2000"/>
                                        <p:tgtEl>
                                          <p:spTgt spid="27"/>
                                        </p:tgtEl>
                                      </p:cBhvr>
                                    </p:animEffect>
                                    <p:set>
                                      <p:cBhvr>
                                        <p:cTn id="163" dur="1" fill="hold">
                                          <p:stCondLst>
                                            <p:cond delay="1999"/>
                                          </p:stCondLst>
                                        </p:cTn>
                                        <p:tgtEl>
                                          <p:spTgt spid="27"/>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2" nodeType="clickEffect">
                                  <p:stCondLst>
                                    <p:cond delay="0"/>
                                  </p:stCondLst>
                                  <p:childTnLst>
                                    <p:set>
                                      <p:cBhvr>
                                        <p:cTn id="167" dur="1" fill="hold">
                                          <p:stCondLst>
                                            <p:cond delay="0"/>
                                          </p:stCondLst>
                                        </p:cTn>
                                        <p:tgtEl>
                                          <p:spTgt spid="27"/>
                                        </p:tgtEl>
                                        <p:attrNameLst>
                                          <p:attrName>style.visibility</p:attrName>
                                        </p:attrNameLst>
                                      </p:cBhvr>
                                      <p:to>
                                        <p:strVal val="visible"/>
                                      </p:to>
                                    </p:set>
                                    <p:anim calcmode="lin" valueType="num">
                                      <p:cBhvr>
                                        <p:cTn id="168" dur="500" fill="hold"/>
                                        <p:tgtEl>
                                          <p:spTgt spid="27"/>
                                        </p:tgtEl>
                                        <p:attrNameLst>
                                          <p:attrName>ppt_w</p:attrName>
                                        </p:attrNameLst>
                                      </p:cBhvr>
                                      <p:tavLst>
                                        <p:tav tm="0">
                                          <p:val>
                                            <p:fltVal val="0"/>
                                          </p:val>
                                        </p:tav>
                                        <p:tav tm="100000">
                                          <p:val>
                                            <p:strVal val="#ppt_w"/>
                                          </p:val>
                                        </p:tav>
                                      </p:tavLst>
                                    </p:anim>
                                    <p:anim calcmode="lin" valueType="num">
                                      <p:cBhvr>
                                        <p:cTn id="169" dur="500" fill="hold"/>
                                        <p:tgtEl>
                                          <p:spTgt spid="27"/>
                                        </p:tgtEl>
                                        <p:attrNameLst>
                                          <p:attrName>ppt_h</p:attrName>
                                        </p:attrNameLst>
                                      </p:cBhvr>
                                      <p:tavLst>
                                        <p:tav tm="0">
                                          <p:val>
                                            <p:fltVal val="0"/>
                                          </p:val>
                                        </p:tav>
                                        <p:tav tm="100000">
                                          <p:val>
                                            <p:strVal val="#ppt_h"/>
                                          </p:val>
                                        </p:tav>
                                      </p:tavLst>
                                    </p:anim>
                                    <p:animEffect transition="in" filter="fade">
                                      <p:cBhvr>
                                        <p:cTn id="170" dur="500"/>
                                        <p:tgtEl>
                                          <p:spTgt spid="27"/>
                                        </p:tgtEl>
                                      </p:cBhvr>
                                    </p:animEffect>
                                  </p:childTnLst>
                                  <p:subTnLst>
                                    <p:audio>
                                      <p:cMediaNode>
                                        <p:cTn display="0" masterRel="sameClick">
                                          <p:stCondLst>
                                            <p:cond evt="begin" delay="0">
                                              <p:tn val="166"/>
                                            </p:cond>
                                          </p:stCondLst>
                                          <p:endCondLst>
                                            <p:cond evt="onStopAudio" delay="0">
                                              <p:tgtEl>
                                                <p:sldTgt/>
                                              </p:tgtEl>
                                            </p:cond>
                                          </p:endCondLst>
                                        </p:cTn>
                                        <p:tgtEl>
                                          <p:sndTgt r:embed="rId8" name="T1_W4_7.6.wav"/>
                                        </p:tgtEl>
                                      </p:cMediaNode>
                                    </p:audio>
                                  </p:subTnLst>
                                </p:cTn>
                              </p:par>
                            </p:childTnLst>
                          </p:cTn>
                        </p:par>
                      </p:childTnLst>
                    </p:cTn>
                  </p:par>
                  <p:par>
                    <p:cTn id="171" fill="hold">
                      <p:stCondLst>
                        <p:cond delay="indefinite"/>
                      </p:stCondLst>
                      <p:childTnLst>
                        <p:par>
                          <p:cTn id="172" fill="hold">
                            <p:stCondLst>
                              <p:cond delay="0"/>
                            </p:stCondLst>
                            <p:childTnLst>
                              <p:par>
                                <p:cTn id="173" presetID="6" presetClass="exit" presetSubtype="32" fill="hold" grpId="1" nodeType="clickEffect">
                                  <p:stCondLst>
                                    <p:cond delay="0"/>
                                  </p:stCondLst>
                                  <p:childTnLst>
                                    <p:animEffect transition="out" filter="circle(out)">
                                      <p:cBhvr>
                                        <p:cTn id="174" dur="2000"/>
                                        <p:tgtEl>
                                          <p:spTgt spid="20"/>
                                        </p:tgtEl>
                                      </p:cBhvr>
                                    </p:animEffect>
                                    <p:set>
                                      <p:cBhvr>
                                        <p:cTn id="175" dur="1" fill="hold">
                                          <p:stCondLst>
                                            <p:cond delay="1999"/>
                                          </p:stCondLst>
                                        </p:cTn>
                                        <p:tgtEl>
                                          <p:spTgt spid="20"/>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2" nodeType="clickEffect">
                                  <p:stCondLst>
                                    <p:cond delay="0"/>
                                  </p:stCondLst>
                                  <p:childTnLst>
                                    <p:set>
                                      <p:cBhvr>
                                        <p:cTn id="179" dur="1" fill="hold">
                                          <p:stCondLst>
                                            <p:cond delay="0"/>
                                          </p:stCondLst>
                                        </p:cTn>
                                        <p:tgtEl>
                                          <p:spTgt spid="20"/>
                                        </p:tgtEl>
                                        <p:attrNameLst>
                                          <p:attrName>style.visibility</p:attrName>
                                        </p:attrNameLst>
                                      </p:cBhvr>
                                      <p:to>
                                        <p:strVal val="visible"/>
                                      </p:to>
                                    </p:set>
                                    <p:anim calcmode="lin" valueType="num">
                                      <p:cBhvr>
                                        <p:cTn id="180" dur="500" fill="hold"/>
                                        <p:tgtEl>
                                          <p:spTgt spid="20"/>
                                        </p:tgtEl>
                                        <p:attrNameLst>
                                          <p:attrName>ppt_w</p:attrName>
                                        </p:attrNameLst>
                                      </p:cBhvr>
                                      <p:tavLst>
                                        <p:tav tm="0">
                                          <p:val>
                                            <p:fltVal val="0"/>
                                          </p:val>
                                        </p:tav>
                                        <p:tav tm="100000">
                                          <p:val>
                                            <p:strVal val="#ppt_w"/>
                                          </p:val>
                                        </p:tav>
                                      </p:tavLst>
                                    </p:anim>
                                    <p:anim calcmode="lin" valueType="num">
                                      <p:cBhvr>
                                        <p:cTn id="181" dur="500" fill="hold"/>
                                        <p:tgtEl>
                                          <p:spTgt spid="20"/>
                                        </p:tgtEl>
                                        <p:attrNameLst>
                                          <p:attrName>ppt_h</p:attrName>
                                        </p:attrNameLst>
                                      </p:cBhvr>
                                      <p:tavLst>
                                        <p:tav tm="0">
                                          <p:val>
                                            <p:fltVal val="0"/>
                                          </p:val>
                                        </p:tav>
                                        <p:tav tm="100000">
                                          <p:val>
                                            <p:strVal val="#ppt_h"/>
                                          </p:val>
                                        </p:tav>
                                      </p:tavLst>
                                    </p:anim>
                                    <p:animEffect transition="in" filter="fade">
                                      <p:cBhvr>
                                        <p:cTn id="182" dur="500"/>
                                        <p:tgtEl>
                                          <p:spTgt spid="20"/>
                                        </p:tgtEl>
                                      </p:cBhvr>
                                    </p:animEffect>
                                  </p:childTnLst>
                                  <p:subTnLst>
                                    <p:audio>
                                      <p:cMediaNode>
                                        <p:cTn display="0" masterRel="sameClick">
                                          <p:stCondLst>
                                            <p:cond evt="begin" delay="0">
                                              <p:tn val="178"/>
                                            </p:cond>
                                          </p:stCondLst>
                                          <p:endCondLst>
                                            <p:cond evt="onStopAudio" delay="0">
                                              <p:tgtEl>
                                                <p:sldTgt/>
                                              </p:tgtEl>
                                            </p:cond>
                                          </p:endCondLst>
                                        </p:cTn>
                                        <p:tgtEl>
                                          <p:sndTgt r:embed="rId4" name="T1_W4_7.2.wav"/>
                                        </p:tgtEl>
                                      </p:cMediaNode>
                                    </p:audio>
                                  </p:subTnLst>
                                </p:cTn>
                              </p:par>
                            </p:childTnLst>
                          </p:cTn>
                        </p:par>
                      </p:childTnLst>
                    </p:cTn>
                  </p:par>
                  <p:par>
                    <p:cTn id="183" fill="hold">
                      <p:stCondLst>
                        <p:cond delay="indefinite"/>
                      </p:stCondLst>
                      <p:childTnLst>
                        <p:par>
                          <p:cTn id="184" fill="hold">
                            <p:stCondLst>
                              <p:cond delay="0"/>
                            </p:stCondLst>
                            <p:childTnLst>
                              <p:par>
                                <p:cTn id="185" presetID="6" presetClass="exit" presetSubtype="32" fill="hold" grpId="1" nodeType="clickEffect">
                                  <p:stCondLst>
                                    <p:cond delay="0"/>
                                  </p:stCondLst>
                                  <p:childTnLst>
                                    <p:animEffect transition="out" filter="circle(out)">
                                      <p:cBhvr>
                                        <p:cTn id="186" dur="2000"/>
                                        <p:tgtEl>
                                          <p:spTgt spid="26"/>
                                        </p:tgtEl>
                                      </p:cBhvr>
                                    </p:animEffect>
                                    <p:set>
                                      <p:cBhvr>
                                        <p:cTn id="187" dur="1" fill="hold">
                                          <p:stCondLst>
                                            <p:cond delay="1999"/>
                                          </p:stCondLst>
                                        </p:cTn>
                                        <p:tgtEl>
                                          <p:spTgt spid="26"/>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2" nodeType="clickEffect">
                                  <p:stCondLst>
                                    <p:cond delay="0"/>
                                  </p:stCondLst>
                                  <p:childTnLst>
                                    <p:set>
                                      <p:cBhvr>
                                        <p:cTn id="191" dur="1" fill="hold">
                                          <p:stCondLst>
                                            <p:cond delay="0"/>
                                          </p:stCondLst>
                                        </p:cTn>
                                        <p:tgtEl>
                                          <p:spTgt spid="26"/>
                                        </p:tgtEl>
                                        <p:attrNameLst>
                                          <p:attrName>style.visibility</p:attrName>
                                        </p:attrNameLst>
                                      </p:cBhvr>
                                      <p:to>
                                        <p:strVal val="visible"/>
                                      </p:to>
                                    </p:set>
                                    <p:anim calcmode="lin" valueType="num">
                                      <p:cBhvr>
                                        <p:cTn id="192" dur="500" fill="hold"/>
                                        <p:tgtEl>
                                          <p:spTgt spid="26"/>
                                        </p:tgtEl>
                                        <p:attrNameLst>
                                          <p:attrName>ppt_w</p:attrName>
                                        </p:attrNameLst>
                                      </p:cBhvr>
                                      <p:tavLst>
                                        <p:tav tm="0">
                                          <p:val>
                                            <p:fltVal val="0"/>
                                          </p:val>
                                        </p:tav>
                                        <p:tav tm="100000">
                                          <p:val>
                                            <p:strVal val="#ppt_w"/>
                                          </p:val>
                                        </p:tav>
                                      </p:tavLst>
                                    </p:anim>
                                    <p:anim calcmode="lin" valueType="num">
                                      <p:cBhvr>
                                        <p:cTn id="193" dur="500" fill="hold"/>
                                        <p:tgtEl>
                                          <p:spTgt spid="26"/>
                                        </p:tgtEl>
                                        <p:attrNameLst>
                                          <p:attrName>ppt_h</p:attrName>
                                        </p:attrNameLst>
                                      </p:cBhvr>
                                      <p:tavLst>
                                        <p:tav tm="0">
                                          <p:val>
                                            <p:fltVal val="0"/>
                                          </p:val>
                                        </p:tav>
                                        <p:tav tm="100000">
                                          <p:val>
                                            <p:strVal val="#ppt_h"/>
                                          </p:val>
                                        </p:tav>
                                      </p:tavLst>
                                    </p:anim>
                                    <p:animEffect transition="in" filter="fade">
                                      <p:cBhvr>
                                        <p:cTn id="1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1" grpId="0"/>
      <p:bldP spid="21" grpId="1"/>
      <p:bldP spid="21" grpId="2"/>
      <p:bldP spid="25" grpId="0"/>
      <p:bldP spid="25" grpId="1"/>
      <p:bldP spid="25" grpId="2"/>
      <p:bldP spid="26" grpId="0"/>
      <p:bldP spid="26" grpId="1"/>
      <p:bldP spid="26" grpId="2"/>
      <p:bldP spid="27" grpId="0"/>
      <p:bldP spid="27" grpId="1"/>
      <p:bldP spid="27"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rPr>
              <a:t>Nouns </a:t>
            </a:r>
            <a:endParaRPr lang="en-GB" sz="3600" dirty="0"/>
          </a:p>
        </p:txBody>
      </p:sp>
      <p:sp>
        <p:nvSpPr>
          <p:cNvPr id="12" name="Rectangle 11">
            <a:extLst>
              <a:ext uri="{FF2B5EF4-FFF2-40B4-BE49-F238E27FC236}">
                <a16:creationId xmlns:a16="http://schemas.microsoft.com/office/drawing/2014/main" id="{66522A3A-C477-4FEB-AE4F-50935B9943CF}"/>
              </a:ext>
            </a:extLst>
          </p:cNvPr>
          <p:cNvSpPr/>
          <p:nvPr/>
        </p:nvSpPr>
        <p:spPr>
          <a:xfrm>
            <a:off x="6875175" y="2022603"/>
            <a:ext cx="45739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1.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D</a:t>
            </a:r>
            <a:r>
              <a:rPr kumimoji="0" lang="en-GB" sz="2800" b="0" i="0" u="none" strike="noStrike" kern="0" cap="none" spc="0" normalizeH="0" baseline="0" noProof="0" dirty="0">
                <a:ln>
                  <a:noFill/>
                </a:ln>
                <a:solidFill>
                  <a:srgbClr val="002060"/>
                </a:solidFill>
                <a:effectLst/>
                <a:uLnTx/>
                <a:uFillTx/>
                <a:latin typeface="Century Gothic"/>
                <a:ea typeface="+mn-ea"/>
                <a:cs typeface="+mn-cs"/>
              </a:rPr>
              <a:t>er </a:t>
            </a:r>
            <a:r>
              <a:rPr lang="en-GB" sz="2800" b="1" kern="0" dirty="0" err="1">
                <a:solidFill>
                  <a:srgbClr val="002060"/>
                </a:solidFill>
                <a:latin typeface="Century Gothic"/>
              </a:rPr>
              <a:t>A</a:t>
            </a:r>
            <a:r>
              <a:rPr lang="en-GB" sz="2800" kern="0" dirty="0" err="1">
                <a:solidFill>
                  <a:srgbClr val="002060"/>
                </a:solidFill>
                <a:latin typeface="Century Gothic"/>
              </a:rPr>
              <a:t>pfel</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da.</a:t>
            </a:r>
            <a:endParaRPr kumimoji="0" lang="en-GB" sz="2800" b="0" i="1" u="none" strike="noStrike" kern="0" cap="none" spc="0" normalizeH="0" baseline="0" noProof="0" dirty="0">
              <a:ln>
                <a:noFill/>
              </a:ln>
              <a:solidFill>
                <a:prstClr val="black"/>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A076C898-7878-4660-A18E-91917CEF5443}"/>
              </a:ext>
            </a:extLst>
          </p:cNvPr>
          <p:cNvSpPr txBox="1"/>
          <p:nvPr/>
        </p:nvSpPr>
        <p:spPr>
          <a:xfrm>
            <a:off x="775253" y="1999662"/>
            <a:ext cx="874643"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The</a:t>
            </a:r>
          </a:p>
        </p:txBody>
      </p:sp>
      <p:sp>
        <p:nvSpPr>
          <p:cNvPr id="14" name="TextBox 13">
            <a:extLst>
              <a:ext uri="{FF2B5EF4-FFF2-40B4-BE49-F238E27FC236}">
                <a16:creationId xmlns:a16="http://schemas.microsoft.com/office/drawing/2014/main" id="{B47489E1-8C91-45DF-8430-3E12B5967C49}"/>
              </a:ext>
            </a:extLst>
          </p:cNvPr>
          <p:cNvSpPr txBox="1"/>
          <p:nvPr/>
        </p:nvSpPr>
        <p:spPr>
          <a:xfrm>
            <a:off x="1773153" y="2015020"/>
            <a:ext cx="1129074"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apple</a:t>
            </a:r>
          </a:p>
        </p:txBody>
      </p:sp>
      <p:sp>
        <p:nvSpPr>
          <p:cNvPr id="15" name="TextBox 14">
            <a:extLst>
              <a:ext uri="{FF2B5EF4-FFF2-40B4-BE49-F238E27FC236}">
                <a16:creationId xmlns:a16="http://schemas.microsoft.com/office/drawing/2014/main" id="{F9996661-400D-4E0A-836C-E3F1B245DD11}"/>
              </a:ext>
            </a:extLst>
          </p:cNvPr>
          <p:cNvSpPr txBox="1"/>
          <p:nvPr/>
        </p:nvSpPr>
        <p:spPr>
          <a:xfrm>
            <a:off x="3025485" y="2016686"/>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is</a:t>
            </a:r>
          </a:p>
        </p:txBody>
      </p:sp>
      <p:sp>
        <p:nvSpPr>
          <p:cNvPr id="16" name="TextBox 15">
            <a:extLst>
              <a:ext uri="{FF2B5EF4-FFF2-40B4-BE49-F238E27FC236}">
                <a16:creationId xmlns:a16="http://schemas.microsoft.com/office/drawing/2014/main" id="{E031E629-9AFF-40B9-95A2-51F5318AB919}"/>
              </a:ext>
            </a:extLst>
          </p:cNvPr>
          <p:cNvSpPr txBox="1"/>
          <p:nvPr/>
        </p:nvSpPr>
        <p:spPr>
          <a:xfrm>
            <a:off x="3749079" y="2016685"/>
            <a:ext cx="1129074"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there.</a:t>
            </a:r>
          </a:p>
        </p:txBody>
      </p:sp>
      <p:sp>
        <p:nvSpPr>
          <p:cNvPr id="17" name="TextBox 16">
            <a:extLst>
              <a:ext uri="{FF2B5EF4-FFF2-40B4-BE49-F238E27FC236}">
                <a16:creationId xmlns:a16="http://schemas.microsoft.com/office/drawing/2014/main" id="{33118F7F-B064-40FC-BB29-BA75D8B28F98}"/>
              </a:ext>
            </a:extLst>
          </p:cNvPr>
          <p:cNvSpPr txBox="1"/>
          <p:nvPr/>
        </p:nvSpPr>
        <p:spPr>
          <a:xfrm>
            <a:off x="198783" y="1999662"/>
            <a:ext cx="45321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a:ea typeface="+mn-ea"/>
                <a:cs typeface="+mn-cs"/>
              </a:rPr>
              <a:t>1</a:t>
            </a:r>
          </a:p>
        </p:txBody>
      </p:sp>
      <p:sp>
        <p:nvSpPr>
          <p:cNvPr id="18" name="TextBox 17">
            <a:extLst>
              <a:ext uri="{FF2B5EF4-FFF2-40B4-BE49-F238E27FC236}">
                <a16:creationId xmlns:a16="http://schemas.microsoft.com/office/drawing/2014/main" id="{A11DA16F-BD10-4283-81FC-FB6A6361C1A1}"/>
              </a:ext>
            </a:extLst>
          </p:cNvPr>
          <p:cNvSpPr txBox="1"/>
          <p:nvPr/>
        </p:nvSpPr>
        <p:spPr>
          <a:xfrm>
            <a:off x="775253" y="2848944"/>
            <a:ext cx="1272208"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Where</a:t>
            </a:r>
          </a:p>
        </p:txBody>
      </p:sp>
      <p:sp>
        <p:nvSpPr>
          <p:cNvPr id="19" name="TextBox 18">
            <a:extLst>
              <a:ext uri="{FF2B5EF4-FFF2-40B4-BE49-F238E27FC236}">
                <a16:creationId xmlns:a16="http://schemas.microsoft.com/office/drawing/2014/main" id="{59D2EAB9-2E19-46C8-9373-2CE72EA174F6}"/>
              </a:ext>
            </a:extLst>
          </p:cNvPr>
          <p:cNvSpPr txBox="1"/>
          <p:nvPr/>
        </p:nvSpPr>
        <p:spPr>
          <a:xfrm>
            <a:off x="2878149" y="2866761"/>
            <a:ext cx="830290"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the</a:t>
            </a:r>
          </a:p>
        </p:txBody>
      </p:sp>
      <p:sp>
        <p:nvSpPr>
          <p:cNvPr id="20" name="TextBox 19">
            <a:extLst>
              <a:ext uri="{FF2B5EF4-FFF2-40B4-BE49-F238E27FC236}">
                <a16:creationId xmlns:a16="http://schemas.microsoft.com/office/drawing/2014/main" id="{5D337667-C8D0-45FC-9537-D9F02613BF4C}"/>
              </a:ext>
            </a:extLst>
          </p:cNvPr>
          <p:cNvSpPr txBox="1"/>
          <p:nvPr/>
        </p:nvSpPr>
        <p:spPr>
          <a:xfrm>
            <a:off x="2182654" y="2865967"/>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is</a:t>
            </a:r>
          </a:p>
        </p:txBody>
      </p:sp>
      <p:sp>
        <p:nvSpPr>
          <p:cNvPr id="21" name="TextBox 20">
            <a:extLst>
              <a:ext uri="{FF2B5EF4-FFF2-40B4-BE49-F238E27FC236}">
                <a16:creationId xmlns:a16="http://schemas.microsoft.com/office/drawing/2014/main" id="{C4CBC94B-EC81-4928-8431-ACFC9B61CFEA}"/>
              </a:ext>
            </a:extLst>
          </p:cNvPr>
          <p:cNvSpPr txBox="1"/>
          <p:nvPr/>
        </p:nvSpPr>
        <p:spPr>
          <a:xfrm>
            <a:off x="3818730" y="2865967"/>
            <a:ext cx="1498095"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jacket?</a:t>
            </a:r>
          </a:p>
        </p:txBody>
      </p:sp>
      <p:sp>
        <p:nvSpPr>
          <p:cNvPr id="22" name="TextBox 21">
            <a:extLst>
              <a:ext uri="{FF2B5EF4-FFF2-40B4-BE49-F238E27FC236}">
                <a16:creationId xmlns:a16="http://schemas.microsoft.com/office/drawing/2014/main" id="{958C6037-002B-4D1D-AF1A-9C0F37D33BC6}"/>
              </a:ext>
            </a:extLst>
          </p:cNvPr>
          <p:cNvSpPr txBox="1"/>
          <p:nvPr/>
        </p:nvSpPr>
        <p:spPr>
          <a:xfrm>
            <a:off x="198783" y="2848944"/>
            <a:ext cx="45321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a:ea typeface="+mn-ea"/>
                <a:cs typeface="+mn-cs"/>
              </a:rPr>
              <a:t>2</a:t>
            </a:r>
          </a:p>
        </p:txBody>
      </p:sp>
      <p:sp>
        <p:nvSpPr>
          <p:cNvPr id="23" name="TextBox 22">
            <a:extLst>
              <a:ext uri="{FF2B5EF4-FFF2-40B4-BE49-F238E27FC236}">
                <a16:creationId xmlns:a16="http://schemas.microsoft.com/office/drawing/2014/main" id="{3CF4C53E-4894-4233-816F-1E0B5F5E27C8}"/>
              </a:ext>
            </a:extLst>
          </p:cNvPr>
          <p:cNvSpPr txBox="1"/>
          <p:nvPr/>
        </p:nvSpPr>
        <p:spPr>
          <a:xfrm>
            <a:off x="775253" y="3705590"/>
            <a:ext cx="874643"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The</a:t>
            </a:r>
          </a:p>
        </p:txBody>
      </p:sp>
      <p:sp>
        <p:nvSpPr>
          <p:cNvPr id="24" name="TextBox 23">
            <a:extLst>
              <a:ext uri="{FF2B5EF4-FFF2-40B4-BE49-F238E27FC236}">
                <a16:creationId xmlns:a16="http://schemas.microsoft.com/office/drawing/2014/main" id="{ADCD4542-A170-43B2-B8B3-2EF046C315B7}"/>
              </a:ext>
            </a:extLst>
          </p:cNvPr>
          <p:cNvSpPr txBox="1"/>
          <p:nvPr/>
        </p:nvSpPr>
        <p:spPr>
          <a:xfrm>
            <a:off x="1773153" y="3705590"/>
            <a:ext cx="1759331"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sandwich</a:t>
            </a:r>
          </a:p>
        </p:txBody>
      </p:sp>
      <p:sp>
        <p:nvSpPr>
          <p:cNvPr id="32" name="TextBox 31">
            <a:extLst>
              <a:ext uri="{FF2B5EF4-FFF2-40B4-BE49-F238E27FC236}">
                <a16:creationId xmlns:a16="http://schemas.microsoft.com/office/drawing/2014/main" id="{7E0B8E76-A6D8-4F77-AA9D-31F6829651FF}"/>
              </a:ext>
            </a:extLst>
          </p:cNvPr>
          <p:cNvSpPr txBox="1"/>
          <p:nvPr/>
        </p:nvSpPr>
        <p:spPr>
          <a:xfrm>
            <a:off x="3675492" y="3705590"/>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is</a:t>
            </a:r>
          </a:p>
        </p:txBody>
      </p:sp>
      <p:sp>
        <p:nvSpPr>
          <p:cNvPr id="33" name="TextBox 32">
            <a:extLst>
              <a:ext uri="{FF2B5EF4-FFF2-40B4-BE49-F238E27FC236}">
                <a16:creationId xmlns:a16="http://schemas.microsoft.com/office/drawing/2014/main" id="{9145479A-F3E4-45BD-A829-FB3825529323}"/>
              </a:ext>
            </a:extLst>
          </p:cNvPr>
          <p:cNvSpPr txBox="1"/>
          <p:nvPr/>
        </p:nvSpPr>
        <p:spPr>
          <a:xfrm>
            <a:off x="4443532" y="3705590"/>
            <a:ext cx="1129074"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here.</a:t>
            </a:r>
          </a:p>
        </p:txBody>
      </p:sp>
      <p:sp>
        <p:nvSpPr>
          <p:cNvPr id="34" name="TextBox 33">
            <a:extLst>
              <a:ext uri="{FF2B5EF4-FFF2-40B4-BE49-F238E27FC236}">
                <a16:creationId xmlns:a16="http://schemas.microsoft.com/office/drawing/2014/main" id="{072D2768-3B23-4459-8B4E-3F5206E0DD25}"/>
              </a:ext>
            </a:extLst>
          </p:cNvPr>
          <p:cNvSpPr txBox="1"/>
          <p:nvPr/>
        </p:nvSpPr>
        <p:spPr>
          <a:xfrm>
            <a:off x="198783" y="3699703"/>
            <a:ext cx="45321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a:ea typeface="+mn-ea"/>
                <a:cs typeface="+mn-cs"/>
              </a:rPr>
              <a:t>3</a:t>
            </a:r>
          </a:p>
        </p:txBody>
      </p:sp>
      <p:sp>
        <p:nvSpPr>
          <p:cNvPr id="35" name="TextBox 34">
            <a:extLst>
              <a:ext uri="{FF2B5EF4-FFF2-40B4-BE49-F238E27FC236}">
                <a16:creationId xmlns:a16="http://schemas.microsoft.com/office/drawing/2014/main" id="{AFCCFC62-47D7-4801-9DDC-4043A4D5B6AA}"/>
              </a:ext>
            </a:extLst>
          </p:cNvPr>
          <p:cNvSpPr txBox="1"/>
          <p:nvPr/>
        </p:nvSpPr>
        <p:spPr>
          <a:xfrm>
            <a:off x="775253" y="4557041"/>
            <a:ext cx="1272208"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Where</a:t>
            </a:r>
          </a:p>
        </p:txBody>
      </p:sp>
      <p:sp>
        <p:nvSpPr>
          <p:cNvPr id="36" name="TextBox 35">
            <a:extLst>
              <a:ext uri="{FF2B5EF4-FFF2-40B4-BE49-F238E27FC236}">
                <a16:creationId xmlns:a16="http://schemas.microsoft.com/office/drawing/2014/main" id="{61ED54F7-DFB4-4A63-9DE7-514C781CB3C6}"/>
              </a:ext>
            </a:extLst>
          </p:cNvPr>
          <p:cNvSpPr txBox="1"/>
          <p:nvPr/>
        </p:nvSpPr>
        <p:spPr>
          <a:xfrm>
            <a:off x="2984848" y="4542215"/>
            <a:ext cx="1759331"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Ronja?</a:t>
            </a:r>
          </a:p>
        </p:txBody>
      </p:sp>
      <p:sp>
        <p:nvSpPr>
          <p:cNvPr id="37" name="TextBox 36">
            <a:extLst>
              <a:ext uri="{FF2B5EF4-FFF2-40B4-BE49-F238E27FC236}">
                <a16:creationId xmlns:a16="http://schemas.microsoft.com/office/drawing/2014/main" id="{D4CCB15A-A44B-439B-A7BE-DF3356CF2E26}"/>
              </a:ext>
            </a:extLst>
          </p:cNvPr>
          <p:cNvSpPr txBox="1"/>
          <p:nvPr/>
        </p:nvSpPr>
        <p:spPr>
          <a:xfrm>
            <a:off x="2182654" y="4552138"/>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is</a:t>
            </a:r>
          </a:p>
        </p:txBody>
      </p:sp>
      <p:sp>
        <p:nvSpPr>
          <p:cNvPr id="39" name="TextBox 38">
            <a:extLst>
              <a:ext uri="{FF2B5EF4-FFF2-40B4-BE49-F238E27FC236}">
                <a16:creationId xmlns:a16="http://schemas.microsoft.com/office/drawing/2014/main" id="{8BDB51E9-419B-4248-9C63-F87D00E0B519}"/>
              </a:ext>
            </a:extLst>
          </p:cNvPr>
          <p:cNvSpPr txBox="1"/>
          <p:nvPr/>
        </p:nvSpPr>
        <p:spPr>
          <a:xfrm>
            <a:off x="198783" y="4557041"/>
            <a:ext cx="45321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a:ea typeface="+mn-ea"/>
                <a:cs typeface="+mn-cs"/>
              </a:rPr>
              <a:t>4</a:t>
            </a:r>
          </a:p>
        </p:txBody>
      </p:sp>
      <p:sp>
        <p:nvSpPr>
          <p:cNvPr id="41" name="TextBox 40">
            <a:extLst>
              <a:ext uri="{FF2B5EF4-FFF2-40B4-BE49-F238E27FC236}">
                <a16:creationId xmlns:a16="http://schemas.microsoft.com/office/drawing/2014/main" id="{C52C1B15-DBB9-468C-94FC-33301143086E}"/>
              </a:ext>
            </a:extLst>
          </p:cNvPr>
          <p:cNvSpPr txBox="1"/>
          <p:nvPr/>
        </p:nvSpPr>
        <p:spPr>
          <a:xfrm>
            <a:off x="804449" y="5446438"/>
            <a:ext cx="1697064"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Ronja</a:t>
            </a:r>
          </a:p>
        </p:txBody>
      </p:sp>
      <p:sp>
        <p:nvSpPr>
          <p:cNvPr id="42" name="TextBox 41">
            <a:extLst>
              <a:ext uri="{FF2B5EF4-FFF2-40B4-BE49-F238E27FC236}">
                <a16:creationId xmlns:a16="http://schemas.microsoft.com/office/drawing/2014/main" id="{B533C790-EF5F-418A-8863-13667AB3AD57}"/>
              </a:ext>
            </a:extLst>
          </p:cNvPr>
          <p:cNvSpPr txBox="1"/>
          <p:nvPr/>
        </p:nvSpPr>
        <p:spPr>
          <a:xfrm>
            <a:off x="2654152" y="5438567"/>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is</a:t>
            </a:r>
          </a:p>
        </p:txBody>
      </p:sp>
      <p:sp>
        <p:nvSpPr>
          <p:cNvPr id="43" name="TextBox 42">
            <a:extLst>
              <a:ext uri="{FF2B5EF4-FFF2-40B4-BE49-F238E27FC236}">
                <a16:creationId xmlns:a16="http://schemas.microsoft.com/office/drawing/2014/main" id="{BFF66D6D-A8ED-4491-827B-CA401D837F92}"/>
              </a:ext>
            </a:extLst>
          </p:cNvPr>
          <p:cNvSpPr txBox="1"/>
          <p:nvPr/>
        </p:nvSpPr>
        <p:spPr>
          <a:xfrm>
            <a:off x="3499414" y="5438567"/>
            <a:ext cx="600336"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in</a:t>
            </a:r>
          </a:p>
        </p:txBody>
      </p:sp>
      <p:sp>
        <p:nvSpPr>
          <p:cNvPr id="44" name="TextBox 43">
            <a:extLst>
              <a:ext uri="{FF2B5EF4-FFF2-40B4-BE49-F238E27FC236}">
                <a16:creationId xmlns:a16="http://schemas.microsoft.com/office/drawing/2014/main" id="{754A95FB-F8C7-429F-8A59-C8D25A96CDAC}"/>
              </a:ext>
            </a:extLst>
          </p:cNvPr>
          <p:cNvSpPr txBox="1"/>
          <p:nvPr/>
        </p:nvSpPr>
        <p:spPr>
          <a:xfrm>
            <a:off x="203142" y="5442151"/>
            <a:ext cx="453212" cy="461665"/>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a:ea typeface="+mn-ea"/>
                <a:cs typeface="+mn-cs"/>
              </a:rPr>
              <a:t>5</a:t>
            </a:r>
          </a:p>
        </p:txBody>
      </p:sp>
      <p:sp>
        <p:nvSpPr>
          <p:cNvPr id="45" name="Rectangle 44">
            <a:extLst>
              <a:ext uri="{FF2B5EF4-FFF2-40B4-BE49-F238E27FC236}">
                <a16:creationId xmlns:a16="http://schemas.microsoft.com/office/drawing/2014/main" id="{B7D8D149-FF59-4796-B43A-9BD6637018BC}"/>
              </a:ext>
            </a:extLst>
          </p:cNvPr>
          <p:cNvSpPr/>
          <p:nvPr/>
        </p:nvSpPr>
        <p:spPr>
          <a:xfrm>
            <a:off x="6875175" y="2825750"/>
            <a:ext cx="45739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2.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W</a:t>
            </a:r>
            <a:r>
              <a:rPr kumimoji="0" lang="en-GB" sz="2800" b="0" i="0" u="none" strike="noStrike" kern="0" cap="none" spc="0" normalizeH="0" baseline="0" noProof="0" dirty="0">
                <a:ln>
                  <a:noFill/>
                </a:ln>
                <a:solidFill>
                  <a:srgbClr val="002060"/>
                </a:solidFill>
                <a:effectLst/>
                <a:uLnTx/>
                <a:uFillTx/>
                <a:latin typeface="Century Gothic"/>
                <a:ea typeface="+mn-ea"/>
                <a:cs typeface="+mn-cs"/>
              </a:rPr>
              <a:t>o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die </a:t>
            </a:r>
            <a:r>
              <a:rPr lang="en-GB" sz="2800" b="1" kern="0" dirty="0" err="1">
                <a:solidFill>
                  <a:srgbClr val="002060"/>
                </a:solidFill>
                <a:latin typeface="Century Gothic"/>
              </a:rPr>
              <a:t>J</a:t>
            </a:r>
            <a:r>
              <a:rPr lang="en-GB" sz="2800" kern="0" dirty="0" err="1">
                <a:solidFill>
                  <a:srgbClr val="002060"/>
                </a:solidFill>
                <a:latin typeface="Century Gothic"/>
              </a:rPr>
              <a:t>acke</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endParaRPr kumimoji="0" lang="en-GB" sz="2800" b="0" i="1" u="none" strike="noStrike" kern="0" cap="none" spc="0" normalizeH="0" baseline="0" noProof="0" dirty="0">
              <a:ln>
                <a:noFill/>
              </a:ln>
              <a:solidFill>
                <a:prstClr val="black"/>
              </a:solidFill>
              <a:effectLst/>
              <a:uLnTx/>
              <a:uFillTx/>
              <a:latin typeface="Century Gothic"/>
              <a:ea typeface="+mn-ea"/>
              <a:cs typeface="+mn-cs"/>
            </a:endParaRPr>
          </a:p>
        </p:txBody>
      </p:sp>
      <p:sp>
        <p:nvSpPr>
          <p:cNvPr id="46" name="Rectangle 45">
            <a:extLst>
              <a:ext uri="{FF2B5EF4-FFF2-40B4-BE49-F238E27FC236}">
                <a16:creationId xmlns:a16="http://schemas.microsoft.com/office/drawing/2014/main" id="{87974C36-A704-4B32-853B-76F467EC8C5E}"/>
              </a:ext>
            </a:extLst>
          </p:cNvPr>
          <p:cNvSpPr/>
          <p:nvPr/>
        </p:nvSpPr>
        <p:spPr>
          <a:xfrm>
            <a:off x="6875175" y="3665342"/>
            <a:ext cx="45739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3.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D</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as </a:t>
            </a:r>
            <a:r>
              <a:rPr kumimoji="0" lang="en-GB" sz="2800" b="1" i="0" u="none" strike="noStrike" kern="0" cap="none" spc="0" normalizeH="0" baseline="0" noProof="0" dirty="0" err="1">
                <a:ln>
                  <a:noFill/>
                </a:ln>
                <a:solidFill>
                  <a:srgbClr val="002060"/>
                </a:solidFill>
                <a:effectLst/>
                <a:uLnTx/>
                <a:uFillTx/>
                <a:latin typeface="Century Gothic"/>
                <a:ea typeface="+mn-ea"/>
                <a:cs typeface="+mn-cs"/>
              </a:rPr>
              <a:t>B</a:t>
            </a:r>
            <a:r>
              <a:rPr kumimoji="0" lang="en-GB" sz="2800" i="0" u="none" strike="noStrike" kern="0" cap="none" spc="0" normalizeH="0" baseline="0" noProof="0" dirty="0" err="1">
                <a:ln>
                  <a:noFill/>
                </a:ln>
                <a:solidFill>
                  <a:srgbClr val="002060"/>
                </a:solidFill>
                <a:effectLst/>
                <a:uLnTx/>
                <a:uFillTx/>
                <a:latin typeface="Century Gothic"/>
                <a:ea typeface="+mn-ea"/>
                <a:cs typeface="+mn-cs"/>
              </a:rPr>
              <a:t>utterbrot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is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hier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a:t>
            </a:r>
            <a:endParaRPr kumimoji="0" lang="en-GB" sz="2800" b="0" i="1" u="none" strike="noStrike" kern="0" cap="none" spc="0" normalizeH="0" baseline="0" noProof="0" dirty="0">
              <a:ln>
                <a:noFill/>
              </a:ln>
              <a:solidFill>
                <a:prstClr val="black"/>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ECAAF850-4953-4425-AE5E-149F20B1A76A}"/>
              </a:ext>
            </a:extLst>
          </p:cNvPr>
          <p:cNvSpPr/>
          <p:nvPr/>
        </p:nvSpPr>
        <p:spPr>
          <a:xfrm>
            <a:off x="6875175" y="4579982"/>
            <a:ext cx="457396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4.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W</a:t>
            </a:r>
            <a:r>
              <a:rPr kumimoji="0" lang="en-GB" sz="2800" b="0" i="0" u="none" strike="noStrike" kern="0" cap="none" spc="0" normalizeH="0" baseline="0" noProof="0" dirty="0">
                <a:ln>
                  <a:noFill/>
                </a:ln>
                <a:solidFill>
                  <a:srgbClr val="002060"/>
                </a:solidFill>
                <a:effectLst/>
                <a:uLnTx/>
                <a:uFillTx/>
                <a:latin typeface="Century Gothic"/>
                <a:ea typeface="+mn-ea"/>
                <a:cs typeface="+mn-cs"/>
              </a:rPr>
              <a:t>o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R</a:t>
            </a:r>
            <a:r>
              <a:rPr kumimoji="0" lang="en-GB" sz="2800" b="0" i="0" u="none" strike="noStrike" kern="0" cap="none" spc="0" normalizeH="0" baseline="0" noProof="0" dirty="0">
                <a:ln>
                  <a:noFill/>
                </a:ln>
                <a:solidFill>
                  <a:srgbClr val="002060"/>
                </a:solidFill>
                <a:effectLst/>
                <a:uLnTx/>
                <a:uFillTx/>
                <a:latin typeface="Century Gothic"/>
                <a:ea typeface="+mn-ea"/>
                <a:cs typeface="+mn-cs"/>
              </a:rPr>
              <a:t>onja?</a:t>
            </a:r>
            <a:endParaRPr kumimoji="0" lang="en-GB" sz="2800" b="0" i="1" u="none" strike="noStrike" kern="0" cap="none" spc="0" normalizeH="0" baseline="0" noProof="0" dirty="0">
              <a:ln>
                <a:noFill/>
              </a:ln>
              <a:solidFill>
                <a:prstClr val="black"/>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01BB3529-1297-4CB3-B9A8-D14D452EA61D}"/>
              </a:ext>
            </a:extLst>
          </p:cNvPr>
          <p:cNvSpPr/>
          <p:nvPr/>
        </p:nvSpPr>
        <p:spPr>
          <a:xfrm>
            <a:off x="6897690" y="5407790"/>
            <a:ext cx="505963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a:ea typeface="+mn-ea"/>
                <a:cs typeface="+mn-cs"/>
              </a:rPr>
              <a:t>5.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R</a:t>
            </a:r>
            <a:r>
              <a:rPr kumimoji="0" lang="en-GB" sz="2800" i="0" u="none" strike="noStrike" kern="0" cap="none" spc="0" normalizeH="0" baseline="0" noProof="0" dirty="0">
                <a:ln>
                  <a:noFill/>
                </a:ln>
                <a:solidFill>
                  <a:srgbClr val="002060"/>
                </a:solidFill>
                <a:effectLst/>
                <a:uLnTx/>
                <a:uFillTx/>
                <a:latin typeface="Century Gothic"/>
                <a:ea typeface="+mn-ea"/>
                <a:cs typeface="+mn-cs"/>
              </a:rPr>
              <a:t>onja</a:t>
            </a:r>
            <a:r>
              <a:rPr kumimoji="0" lang="en-GB" sz="2800" b="1" i="0" u="none" strike="noStrike" kern="0" cap="none" spc="0" normalizeH="0" baseline="0" noProof="0" dirty="0">
                <a:ln>
                  <a:noFill/>
                </a:ln>
                <a:solidFill>
                  <a:srgbClr val="002060"/>
                </a:solidFill>
                <a:effectLst/>
                <a:uLnTx/>
                <a:uFillTx/>
                <a:latin typeface="Century Gothic"/>
                <a:ea typeface="+mn-ea"/>
                <a:cs typeface="+mn-cs"/>
              </a:rPr>
              <a:t> </a:t>
            </a:r>
            <a:r>
              <a:rPr kumimoji="0" lang="en-GB" sz="2800" b="0" i="0" u="none" strike="noStrike" kern="0" cap="none" spc="0" normalizeH="0" baseline="0" noProof="0" dirty="0" err="1">
                <a:ln>
                  <a:noFill/>
                </a:ln>
                <a:solidFill>
                  <a:srgbClr val="002060"/>
                </a:solidFill>
                <a:effectLst/>
                <a:uLnTx/>
                <a:uFillTx/>
                <a:latin typeface="Century Gothic"/>
                <a:ea typeface="+mn-ea"/>
                <a:cs typeface="+mn-cs"/>
              </a:rPr>
              <a:t>ist</a:t>
            </a:r>
            <a:r>
              <a:rPr kumimoji="0" lang="en-GB" sz="2800" b="0" i="0" u="none" strike="noStrike" kern="0" cap="none" spc="0" normalizeH="0" baseline="0" noProof="0" dirty="0">
                <a:ln>
                  <a:noFill/>
                </a:ln>
                <a:solidFill>
                  <a:srgbClr val="002060"/>
                </a:solidFill>
                <a:effectLst/>
                <a:uLnTx/>
                <a:uFillTx/>
                <a:latin typeface="Century Gothic"/>
                <a:ea typeface="+mn-ea"/>
                <a:cs typeface="+mn-cs"/>
              </a:rPr>
              <a:t> in </a:t>
            </a:r>
            <a:r>
              <a:rPr kumimoji="0" lang="en-GB" sz="2800" b="1" i="0" u="none" strike="noStrike" kern="0" cap="none" spc="0" normalizeH="0" baseline="0" noProof="0" dirty="0">
                <a:ln>
                  <a:noFill/>
                </a:ln>
                <a:solidFill>
                  <a:srgbClr val="002060"/>
                </a:solidFill>
                <a:effectLst/>
                <a:uLnTx/>
                <a:uFillTx/>
                <a:latin typeface="Century Gothic"/>
                <a:ea typeface="+mn-ea"/>
                <a:cs typeface="+mn-cs"/>
              </a:rPr>
              <a:t>B</a:t>
            </a:r>
            <a:r>
              <a:rPr kumimoji="0" lang="en-GB" sz="2800" i="0" u="none" strike="noStrike" kern="0" cap="none" spc="0" normalizeH="0" baseline="0" noProof="0" dirty="0">
                <a:ln>
                  <a:noFill/>
                </a:ln>
                <a:solidFill>
                  <a:srgbClr val="002060"/>
                </a:solidFill>
                <a:effectLst/>
                <a:uLnTx/>
                <a:uFillTx/>
                <a:latin typeface="Century Gothic"/>
                <a:ea typeface="+mn-ea"/>
                <a:cs typeface="+mn-cs"/>
              </a:rPr>
              <a:t>iel.</a:t>
            </a:r>
            <a:endParaRPr kumimoji="0" lang="en-GB" sz="2800" i="1" u="none" strike="noStrike" kern="0" cap="none" spc="0" normalizeH="0" baseline="0" noProof="0" dirty="0">
              <a:ln>
                <a:noFill/>
              </a:ln>
              <a:solidFill>
                <a:prstClr val="black"/>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D366B400-587D-48F1-A4A5-36090A8DECC2}"/>
              </a:ext>
            </a:extLst>
          </p:cNvPr>
          <p:cNvSpPr txBox="1"/>
          <p:nvPr/>
        </p:nvSpPr>
        <p:spPr>
          <a:xfrm>
            <a:off x="4357829" y="5446438"/>
            <a:ext cx="1422322" cy="461665"/>
          </a:xfrm>
          <a:prstGeom prst="rect">
            <a:avLst/>
          </a:prstGeom>
          <a:solidFill>
            <a:srgbClr val="FFF4E7"/>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a:ea typeface="+mn-ea"/>
                <a:cs typeface="+mn-cs"/>
              </a:rPr>
              <a:t>Biel.</a:t>
            </a:r>
          </a:p>
        </p:txBody>
      </p:sp>
      <p:sp>
        <p:nvSpPr>
          <p:cNvPr id="50" name="Speech Bubble: Rectangle with Corners Rounded 49">
            <a:extLst>
              <a:ext uri="{FF2B5EF4-FFF2-40B4-BE49-F238E27FC236}">
                <a16:creationId xmlns:a16="http://schemas.microsoft.com/office/drawing/2014/main" id="{396BD0CF-EBE7-4B79-9638-4F6A7F5EC61A}"/>
              </a:ext>
            </a:extLst>
          </p:cNvPr>
          <p:cNvSpPr/>
          <p:nvPr/>
        </p:nvSpPr>
        <p:spPr>
          <a:xfrm>
            <a:off x="1161099" y="1032270"/>
            <a:ext cx="840381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51" name="Graphic 50" descr="Teacher">
            <a:extLst>
              <a:ext uri="{FF2B5EF4-FFF2-40B4-BE49-F238E27FC236}">
                <a16:creationId xmlns:a16="http://schemas.microsoft.com/office/drawing/2014/main" id="{7A1EE203-5B80-4590-B563-899108114B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8379" y="862085"/>
            <a:ext cx="914400" cy="914400"/>
          </a:xfrm>
          <a:prstGeom prst="rect">
            <a:avLst/>
          </a:prstGeom>
        </p:spPr>
      </p:pic>
      <p:sp>
        <p:nvSpPr>
          <p:cNvPr id="52" name="Google Shape;108;p3">
            <a:extLst>
              <a:ext uri="{FF2B5EF4-FFF2-40B4-BE49-F238E27FC236}">
                <a16:creationId xmlns:a16="http://schemas.microsoft.com/office/drawing/2014/main" id="{A184B135-36BE-4723-9B49-A16A27D5FC58}"/>
              </a:ext>
            </a:extLst>
          </p:cNvPr>
          <p:cNvSpPr txBox="1"/>
          <p:nvPr/>
        </p:nvSpPr>
        <p:spPr>
          <a:xfrm>
            <a:off x="1161099" y="1043258"/>
            <a:ext cx="923906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need a capital letter in German?</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644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3"/>
                                        </p:tgtEl>
                                        <p:attrNameLst>
                                          <p:attrName>fillcolor</p:attrName>
                                        </p:attrNameLst>
                                      </p:cBhvr>
                                      <p:to>
                                        <a:schemeClr val="accent2"/>
                                      </p:to>
                                    </p:animClr>
                                    <p:set>
                                      <p:cBhvr>
                                        <p:cTn id="19" dur="2000" fill="hold"/>
                                        <p:tgtEl>
                                          <p:spTgt spid="13"/>
                                        </p:tgtEl>
                                        <p:attrNameLst>
                                          <p:attrName>fill.type</p:attrName>
                                        </p:attrNameLst>
                                      </p:cBhvr>
                                      <p:to>
                                        <p:strVal val="solid"/>
                                      </p:to>
                                    </p:set>
                                    <p:set>
                                      <p:cBhvr>
                                        <p:cTn id="20" dur="2000" fill="hold"/>
                                        <p:tgtEl>
                                          <p:spTgt spid="1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4"/>
                                        </p:tgtEl>
                                        <p:attrNameLst>
                                          <p:attrName>fillcolor</p:attrName>
                                        </p:attrNameLst>
                                      </p:cBhvr>
                                      <p:to>
                                        <a:schemeClr val="accent2"/>
                                      </p:to>
                                    </p:animClr>
                                    <p:set>
                                      <p:cBhvr>
                                        <p:cTn id="25" dur="2000" fill="hold"/>
                                        <p:tgtEl>
                                          <p:spTgt spid="14"/>
                                        </p:tgtEl>
                                        <p:attrNameLst>
                                          <p:attrName>fill.type</p:attrName>
                                        </p:attrNameLst>
                                      </p:cBhvr>
                                      <p:to>
                                        <p:strVal val="solid"/>
                                      </p:to>
                                    </p:set>
                                    <p:set>
                                      <p:cBhvr>
                                        <p:cTn id="26" dur="2000" fill="hold"/>
                                        <p:tgtEl>
                                          <p:spTgt spid="14"/>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T1_W4_8.1.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8"/>
                                        </p:tgtEl>
                                        <p:attrNameLst>
                                          <p:attrName>fillcolor</p:attrName>
                                        </p:attrNameLst>
                                      </p:cBhvr>
                                      <p:to>
                                        <a:schemeClr val="accent2"/>
                                      </p:to>
                                    </p:animClr>
                                    <p:set>
                                      <p:cBhvr>
                                        <p:cTn id="48" dur="2000" fill="hold"/>
                                        <p:tgtEl>
                                          <p:spTgt spid="18"/>
                                        </p:tgtEl>
                                        <p:attrNameLst>
                                          <p:attrName>fill.type</p:attrName>
                                        </p:attrNameLst>
                                      </p:cBhvr>
                                      <p:to>
                                        <p:strVal val="solid"/>
                                      </p:to>
                                    </p:set>
                                    <p:set>
                                      <p:cBhvr>
                                        <p:cTn id="49" dur="2000" fill="hold"/>
                                        <p:tgtEl>
                                          <p:spTgt spid="18"/>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1"/>
                                        </p:tgtEl>
                                        <p:attrNameLst>
                                          <p:attrName>fillcolor</p:attrName>
                                        </p:attrNameLst>
                                      </p:cBhvr>
                                      <p:to>
                                        <a:schemeClr val="accent2"/>
                                      </p:to>
                                    </p:animClr>
                                    <p:set>
                                      <p:cBhvr>
                                        <p:cTn id="54" dur="2000" fill="hold"/>
                                        <p:tgtEl>
                                          <p:spTgt spid="21"/>
                                        </p:tgtEl>
                                        <p:attrNameLst>
                                          <p:attrName>fill.type</p:attrName>
                                        </p:attrNameLst>
                                      </p:cBhvr>
                                      <p:to>
                                        <p:strVal val="solid"/>
                                      </p:to>
                                    </p:set>
                                    <p:set>
                                      <p:cBhvr>
                                        <p:cTn id="55" dur="2000" fill="hold"/>
                                        <p:tgtEl>
                                          <p:spTgt spid="21"/>
                                        </p:tgtEl>
                                        <p:attrNameLst>
                                          <p:attrName>fill.on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subTnLst>
                                    <p:audio>
                                      <p:cMediaNode>
                                        <p:cTn display="0" masterRel="sameClick">
                                          <p:stCondLst>
                                            <p:cond evt="begin" delay="0">
                                              <p:tn val="58"/>
                                            </p:cond>
                                          </p:stCondLst>
                                          <p:endCondLst>
                                            <p:cond evt="onStopAudio" delay="0">
                                              <p:tgtEl>
                                                <p:sldTgt/>
                                              </p:tgtEl>
                                            </p:cond>
                                          </p:endCondLst>
                                        </p:cTn>
                                        <p:tgtEl>
                                          <p:sndTgt r:embed="rId4" name="T1_W4_8.2.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mph" presetSubtype="2" fill="hold" nodeType="clickEffect">
                                  <p:stCondLst>
                                    <p:cond delay="0"/>
                                  </p:stCondLst>
                                  <p:childTnLst>
                                    <p:animClr clrSpc="rgb" dir="cw">
                                      <p:cBhvr>
                                        <p:cTn id="76" dur="2000" fill="hold"/>
                                        <p:tgtEl>
                                          <p:spTgt spid="23"/>
                                        </p:tgtEl>
                                        <p:attrNameLst>
                                          <p:attrName>fillcolor</p:attrName>
                                        </p:attrNameLst>
                                      </p:cBhvr>
                                      <p:to>
                                        <a:schemeClr val="accent2"/>
                                      </p:to>
                                    </p:animClr>
                                    <p:set>
                                      <p:cBhvr>
                                        <p:cTn id="77" dur="2000" fill="hold"/>
                                        <p:tgtEl>
                                          <p:spTgt spid="23"/>
                                        </p:tgtEl>
                                        <p:attrNameLst>
                                          <p:attrName>fill.type</p:attrName>
                                        </p:attrNameLst>
                                      </p:cBhvr>
                                      <p:to>
                                        <p:strVal val="solid"/>
                                      </p:to>
                                    </p:set>
                                    <p:set>
                                      <p:cBhvr>
                                        <p:cTn id="78" dur="2000" fill="hold"/>
                                        <p:tgtEl>
                                          <p:spTgt spid="23"/>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2000" fill="hold"/>
                                        <p:tgtEl>
                                          <p:spTgt spid="24"/>
                                        </p:tgtEl>
                                        <p:attrNameLst>
                                          <p:attrName>fillcolor</p:attrName>
                                        </p:attrNameLst>
                                      </p:cBhvr>
                                      <p:to>
                                        <a:schemeClr val="accent2"/>
                                      </p:to>
                                    </p:animClr>
                                    <p:set>
                                      <p:cBhvr>
                                        <p:cTn id="81" dur="2000" fill="hold"/>
                                        <p:tgtEl>
                                          <p:spTgt spid="24"/>
                                        </p:tgtEl>
                                        <p:attrNameLst>
                                          <p:attrName>fill.type</p:attrName>
                                        </p:attrNameLst>
                                      </p:cBhvr>
                                      <p:to>
                                        <p:strVal val="solid"/>
                                      </p:to>
                                    </p:set>
                                    <p:set>
                                      <p:cBhvr>
                                        <p:cTn id="82" dur="2000" fill="hold"/>
                                        <p:tgtEl>
                                          <p:spTgt spid="24"/>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subTnLst>
                                    <p:audio>
                                      <p:cMediaNode>
                                        <p:cTn display="0" masterRel="sameClick">
                                          <p:stCondLst>
                                            <p:cond evt="begin" delay="0">
                                              <p:tn val="85"/>
                                            </p:cond>
                                          </p:stCondLst>
                                          <p:endCondLst>
                                            <p:cond evt="onStopAudio" delay="0">
                                              <p:tgtEl>
                                                <p:sldTgt/>
                                              </p:tgtEl>
                                            </p:cond>
                                          </p:endCondLst>
                                        </p:cTn>
                                        <p:tgtEl>
                                          <p:sndTgt r:embed="rId5" name="T1_W4_8.3.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mph" presetSubtype="2" fill="hold" nodeType="clickEffect">
                                  <p:stCondLst>
                                    <p:cond delay="0"/>
                                  </p:stCondLst>
                                  <p:childTnLst>
                                    <p:animClr clrSpc="rgb" dir="cw">
                                      <p:cBhvr>
                                        <p:cTn id="101" dur="2000" fill="hold"/>
                                        <p:tgtEl>
                                          <p:spTgt spid="35"/>
                                        </p:tgtEl>
                                        <p:attrNameLst>
                                          <p:attrName>fillcolor</p:attrName>
                                        </p:attrNameLst>
                                      </p:cBhvr>
                                      <p:to>
                                        <a:schemeClr val="accent2"/>
                                      </p:to>
                                    </p:animClr>
                                    <p:set>
                                      <p:cBhvr>
                                        <p:cTn id="102" dur="2000" fill="hold"/>
                                        <p:tgtEl>
                                          <p:spTgt spid="35"/>
                                        </p:tgtEl>
                                        <p:attrNameLst>
                                          <p:attrName>fill.type</p:attrName>
                                        </p:attrNameLst>
                                      </p:cBhvr>
                                      <p:to>
                                        <p:strVal val="solid"/>
                                      </p:to>
                                    </p:set>
                                    <p:set>
                                      <p:cBhvr>
                                        <p:cTn id="103" dur="2000" fill="hold"/>
                                        <p:tgtEl>
                                          <p:spTgt spid="35"/>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36"/>
                                        </p:tgtEl>
                                        <p:attrNameLst>
                                          <p:attrName>fillcolor</p:attrName>
                                        </p:attrNameLst>
                                      </p:cBhvr>
                                      <p:to>
                                        <a:schemeClr val="accent2"/>
                                      </p:to>
                                    </p:animClr>
                                    <p:set>
                                      <p:cBhvr>
                                        <p:cTn id="106" dur="2000" fill="hold"/>
                                        <p:tgtEl>
                                          <p:spTgt spid="36"/>
                                        </p:tgtEl>
                                        <p:attrNameLst>
                                          <p:attrName>fill.type</p:attrName>
                                        </p:attrNameLst>
                                      </p:cBhvr>
                                      <p:to>
                                        <p:strVal val="solid"/>
                                      </p:to>
                                    </p:set>
                                    <p:set>
                                      <p:cBhvr>
                                        <p:cTn id="107" dur="2000" fill="hold"/>
                                        <p:tgtEl>
                                          <p:spTgt spid="36"/>
                                        </p:tgtEl>
                                        <p:attrNameLst>
                                          <p:attrName>fill.on</p:attrName>
                                        </p:attrNameLst>
                                      </p:cBhvr>
                                      <p:to>
                                        <p:strVal val="tru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500"/>
                                        <p:tgtEl>
                                          <p:spTgt spid="47"/>
                                        </p:tgtEl>
                                      </p:cBhvr>
                                    </p:animEffect>
                                  </p:childTnLst>
                                  <p:subTnLst>
                                    <p:audio>
                                      <p:cMediaNode>
                                        <p:cTn display="0" masterRel="sameClick">
                                          <p:stCondLst>
                                            <p:cond evt="begin" delay="0">
                                              <p:tn val="110"/>
                                            </p:cond>
                                          </p:stCondLst>
                                          <p:endCondLst>
                                            <p:cond evt="onStopAudio" delay="0">
                                              <p:tgtEl>
                                                <p:sldTgt/>
                                              </p:tgtEl>
                                            </p:cond>
                                          </p:endCondLst>
                                        </p:cTn>
                                        <p:tgtEl>
                                          <p:sndTgt r:embed="rId6" name="T1_W4_8.4.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mph" presetSubtype="2" fill="hold" nodeType="clickEffect">
                                  <p:stCondLst>
                                    <p:cond delay="0"/>
                                  </p:stCondLst>
                                  <p:childTnLst>
                                    <p:animClr clrSpc="rgb" dir="cw">
                                      <p:cBhvr>
                                        <p:cTn id="128" dur="2000" fill="hold"/>
                                        <p:tgtEl>
                                          <p:spTgt spid="41"/>
                                        </p:tgtEl>
                                        <p:attrNameLst>
                                          <p:attrName>fillcolor</p:attrName>
                                        </p:attrNameLst>
                                      </p:cBhvr>
                                      <p:to>
                                        <a:schemeClr val="accent2"/>
                                      </p:to>
                                    </p:animClr>
                                    <p:set>
                                      <p:cBhvr>
                                        <p:cTn id="129" dur="2000" fill="hold"/>
                                        <p:tgtEl>
                                          <p:spTgt spid="41"/>
                                        </p:tgtEl>
                                        <p:attrNameLst>
                                          <p:attrName>fill.type</p:attrName>
                                        </p:attrNameLst>
                                      </p:cBhvr>
                                      <p:to>
                                        <p:strVal val="solid"/>
                                      </p:to>
                                    </p:set>
                                    <p:set>
                                      <p:cBhvr>
                                        <p:cTn id="130" dur="2000" fill="hold"/>
                                        <p:tgtEl>
                                          <p:spTgt spid="41"/>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2000" fill="hold"/>
                                        <p:tgtEl>
                                          <p:spTgt spid="49"/>
                                        </p:tgtEl>
                                        <p:attrNameLst>
                                          <p:attrName>fillcolor</p:attrName>
                                        </p:attrNameLst>
                                      </p:cBhvr>
                                      <p:to>
                                        <a:schemeClr val="accent2"/>
                                      </p:to>
                                    </p:animClr>
                                    <p:set>
                                      <p:cBhvr>
                                        <p:cTn id="133" dur="2000" fill="hold"/>
                                        <p:tgtEl>
                                          <p:spTgt spid="49"/>
                                        </p:tgtEl>
                                        <p:attrNameLst>
                                          <p:attrName>fill.type</p:attrName>
                                        </p:attrNameLst>
                                      </p:cBhvr>
                                      <p:to>
                                        <p:strVal val="solid"/>
                                      </p:to>
                                    </p:set>
                                    <p:set>
                                      <p:cBhvr>
                                        <p:cTn id="134" dur="2000" fill="hold"/>
                                        <p:tgtEl>
                                          <p:spTgt spid="49"/>
                                        </p:tgtEl>
                                        <p:attrNameLst>
                                          <p:attrName>fill.on</p:attrName>
                                        </p:attrNameLst>
                                      </p:cBhvr>
                                      <p:to>
                                        <p:strVal val="true"/>
                                      </p:to>
                                    </p:se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48"/>
                                        </p:tgtEl>
                                        <p:attrNameLst>
                                          <p:attrName>style.visibility</p:attrName>
                                        </p:attrNameLst>
                                      </p:cBhvr>
                                      <p:to>
                                        <p:strVal val="visible"/>
                                      </p:to>
                                    </p:set>
                                    <p:animEffect transition="in" filter="fade">
                                      <p:cBhvr>
                                        <p:cTn id="139" dur="500"/>
                                        <p:tgtEl>
                                          <p:spTgt spid="48"/>
                                        </p:tgtEl>
                                      </p:cBhvr>
                                    </p:animEffect>
                                  </p:childTnLst>
                                  <p:subTnLst>
                                    <p:audio>
                                      <p:cMediaNode>
                                        <p:cTn display="0" masterRel="sameClick">
                                          <p:stCondLst>
                                            <p:cond evt="begin" delay="0">
                                              <p:tn val="137"/>
                                            </p:cond>
                                          </p:stCondLst>
                                          <p:endCondLst>
                                            <p:cond evt="onStopAudio" delay="0">
                                              <p:tgtEl>
                                                <p:sldTgt/>
                                              </p:tgtEl>
                                            </p:cond>
                                          </p:endCondLst>
                                        </p:cTn>
                                        <p:tgtEl>
                                          <p:sndTgt r:embed="rId7" name="T1_W4_8.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32" grpId="0" animBg="1"/>
      <p:bldP spid="33" grpId="0" animBg="1"/>
      <p:bldP spid="34" grpId="0" animBg="1"/>
      <p:bldP spid="35" grpId="0" animBg="1"/>
      <p:bldP spid="36" grpId="0" animBg="1"/>
      <p:bldP spid="37" grpId="0" animBg="1"/>
      <p:bldP spid="39" grpId="0" animBg="1"/>
      <p:bldP spid="41" grpId="0" animBg="1"/>
      <p:bldP spid="42" grpId="0" animBg="1"/>
      <p:bldP spid="43" grpId="0" animBg="1"/>
      <p:bldP spid="44" grpId="0" animBg="1"/>
      <p:bldP spid="45" grpId="0"/>
      <p:bldP spid="46" grpId="0"/>
      <p:bldP spid="47" grpId="0"/>
      <p:bldP spid="48" grpId="0"/>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1_W4_9.1.wav"/>
            </a:hlinkClick>
            <a:extLst>
              <a:ext uri="{FF2B5EF4-FFF2-40B4-BE49-F238E27FC236}">
                <a16:creationId xmlns:a16="http://schemas.microsoft.com/office/drawing/2014/main" id="{7251FCBA-2724-475D-972C-38C8AC229A75}"/>
              </a:ext>
            </a:extLst>
          </p:cNvPr>
          <p:cNvSpPr/>
          <p:nvPr/>
        </p:nvSpPr>
        <p:spPr>
          <a:xfrm>
            <a:off x="1094080" y="601992"/>
            <a:ext cx="16540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7" name="T1_W4_9.2.wav"/>
            </a:hlinkClick>
            <a:extLst>
              <a:ext uri="{FF2B5EF4-FFF2-40B4-BE49-F238E27FC236}">
                <a16:creationId xmlns:a16="http://schemas.microsoft.com/office/drawing/2014/main" id="{6172EBDE-543A-4065-9709-D79753155D00}"/>
              </a:ext>
            </a:extLst>
          </p:cNvPr>
          <p:cNvSpPr txBox="1"/>
          <p:nvPr/>
        </p:nvSpPr>
        <p:spPr>
          <a:xfrm>
            <a:off x="1094081" y="627648"/>
            <a:ext cx="15527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is going on a school trip! Help him find his things to take.</a:t>
            </a:r>
          </a:p>
        </p:txBody>
      </p:sp>
      <p:pic>
        <p:nvPicPr>
          <p:cNvPr id="8" name="Picture 7" descr="A cartoon of a person&#10;&#10;Description automatically generated with low confidence">
            <a:extLst>
              <a:ext uri="{FF2B5EF4-FFF2-40B4-BE49-F238E27FC236}">
                <a16:creationId xmlns:a16="http://schemas.microsoft.com/office/drawing/2014/main" id="{84BCCE11-512E-5C90-947B-EBB546CA9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6505" y="1123501"/>
            <a:ext cx="1429647" cy="5447077"/>
          </a:xfrm>
          <a:prstGeom prst="rect">
            <a:avLst/>
          </a:prstGeom>
        </p:spPr>
      </p:pic>
      <p:pic>
        <p:nvPicPr>
          <p:cNvPr id="1026" name="Picture 2" descr="Free Backpack Bag vector and picture">
            <a:extLst>
              <a:ext uri="{FF2B5EF4-FFF2-40B4-BE49-F238E27FC236}">
                <a16:creationId xmlns:a16="http://schemas.microsoft.com/office/drawing/2014/main" id="{7F0E078E-E7CA-51AD-3FFA-B0E9B62297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229" y="5163360"/>
            <a:ext cx="1285400" cy="14657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Apple Fruit vector and picture">
            <a:extLst>
              <a:ext uri="{FF2B5EF4-FFF2-40B4-BE49-F238E27FC236}">
                <a16:creationId xmlns:a16="http://schemas.microsoft.com/office/drawing/2014/main" id="{D34F0160-5C7F-EFAD-FF15-9163B988A1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2081" y="2072509"/>
            <a:ext cx="2706640" cy="30908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Jacket Clothing vector and picture">
            <a:extLst>
              <a:ext uri="{FF2B5EF4-FFF2-40B4-BE49-F238E27FC236}">
                <a16:creationId xmlns:a16="http://schemas.microsoft.com/office/drawing/2014/main" id="{80D0C978-A4E5-C494-6799-30895B1145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3936" y="2540127"/>
            <a:ext cx="3182490" cy="2623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1932</Words>
  <Application>Microsoft Office PowerPoint</Application>
  <PresentationFormat>Widescreen</PresentationFormat>
  <Paragraphs>272</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Modern Love</vt:lpstr>
      <vt:lpstr>Symbol</vt:lpstr>
      <vt:lpstr>Tw Cen MT</vt:lpstr>
      <vt:lpstr>Wingdings</vt:lpstr>
      <vt:lpstr>1_Office Theme</vt:lpstr>
      <vt:lpstr>Describing me and others</vt:lpstr>
      <vt:lpstr>aussprechen</vt:lpstr>
      <vt:lpstr>aussprechen</vt:lpstr>
      <vt:lpstr>aussprechen</vt:lpstr>
      <vt:lpstr>Nouns </vt:lpstr>
      <vt:lpstr>der, die, das (the)</vt:lpstr>
      <vt:lpstr>Vokabeln</vt:lpstr>
      <vt:lpstr>Nouns </vt:lpstr>
      <vt:lpstr>hören</vt:lpstr>
      <vt:lpstr>hören</vt:lpstr>
      <vt:lpstr>hören</vt:lpstr>
      <vt:lpstr>hören</vt:lpstr>
      <vt:lpstr>hören</vt:lpstr>
      <vt:lpstr>hören</vt:lpstr>
      <vt:lpstr>Kultur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44</cp:revision>
  <dcterms:created xsi:type="dcterms:W3CDTF">2021-07-02T19:27:01Z</dcterms:created>
  <dcterms:modified xsi:type="dcterms:W3CDTF">2023-07-14T15:53:39Z</dcterms:modified>
</cp:coreProperties>
</file>