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8"/>
  </p:notesMasterIdLst>
  <p:sldIdLst>
    <p:sldId id="257" r:id="rId3"/>
    <p:sldId id="404" r:id="rId4"/>
    <p:sldId id="405" r:id="rId5"/>
    <p:sldId id="298" r:id="rId6"/>
    <p:sldId id="770" r:id="rId7"/>
    <p:sldId id="775" r:id="rId8"/>
    <p:sldId id="424" r:id="rId9"/>
    <p:sldId id="421" r:id="rId10"/>
    <p:sldId id="390" r:id="rId11"/>
    <p:sldId id="422" r:id="rId12"/>
    <p:sldId id="936" r:id="rId13"/>
    <p:sldId id="425" r:id="rId14"/>
    <p:sldId id="426" r:id="rId15"/>
    <p:sldId id="776" r:id="rId16"/>
    <p:sldId id="7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EC1C23-B121-4689-8D8E-72504C9D3C8A}" v="2" dt="2023-07-17T10:33:02.3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70858" autoAdjust="0"/>
  </p:normalViewPr>
  <p:slideViewPr>
    <p:cSldViewPr snapToGrid="0">
      <p:cViewPr varScale="1">
        <p:scale>
          <a:sx n="72" d="100"/>
          <a:sy n="72" d="100"/>
        </p:scale>
        <p:origin x="35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B9EC1C23-B121-4689-8D8E-72504C9D3C8A}"/>
    <pc:docChg chg="modSld">
      <pc:chgData name="Charlotte Moss" userId="17b589c9-cb67-41ed-a894-f82ca12b573d" providerId="ADAL" clId="{B9EC1C23-B121-4689-8D8E-72504C9D3C8A}" dt="2023-07-17T10:33:02.360" v="1"/>
      <pc:docMkLst>
        <pc:docMk/>
      </pc:docMkLst>
      <pc:sldChg chg="modAnim">
        <pc:chgData name="Charlotte Moss" userId="17b589c9-cb67-41ed-a894-f82ca12b573d" providerId="ADAL" clId="{B9EC1C23-B121-4689-8D8E-72504C9D3C8A}" dt="2023-07-17T10:33:02.360" v="1"/>
        <pc:sldMkLst>
          <pc:docMk/>
          <pc:sldMk cId="2876799867" sldId="42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[e] geben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Idee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mehr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[e] denken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[128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Bett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[659]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helfen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[338]</a:t>
            </a: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(new)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was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[38]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falsch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[524]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grau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[1560]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grün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[682]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richtig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[177]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schwarz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[471]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weiß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[474]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das2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[1]</a:t>
            </a:r>
          </a:p>
          <a:p>
            <a:pPr marL="216000" indent="-216000">
              <a:lnSpc>
                <a:spcPct val="100000"/>
              </a:lnSpc>
            </a:pPr>
            <a:endParaRPr lang="de-DE" sz="1800" b="1" i="0" strike="noStrike" spc="-1" dirty="0">
              <a:solidFill>
                <a:srgbClr val="002060"/>
              </a:solidFill>
              <a:effectLst/>
              <a:highlight>
                <a:srgbClr val="FFFF00"/>
              </a:highlight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en-GB" sz="16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du [54] </a:t>
            </a:r>
            <a:r>
              <a:rPr lang="en-GB" sz="16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bist</a:t>
            </a:r>
            <a:r>
              <a:rPr lang="en-GB" sz="16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[4]</a:t>
            </a:r>
          </a:p>
          <a:p>
            <a:endParaRPr lang="en-GB" sz="16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137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HANDOUT</a:t>
            </a: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795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HANDOUT</a:t>
            </a:r>
            <a:br>
              <a:rPr lang="en-US" b="0" dirty="0"/>
            </a:b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4993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195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64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remind pupils of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Vocabulary: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Idee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mehr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‘denken’ might be to pretend to to put your finger to your mouth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if you’re concentrating and thinking about something.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Bett</a:t>
            </a:r>
            <a:r>
              <a:rPr lang="de-DE" sz="1200" b="0" strike="noStrike" spc="-1" dirty="0">
                <a:latin typeface="Arial"/>
              </a:rPr>
              <a:t> [659]</a:t>
            </a:r>
            <a:r>
              <a:rPr lang="de-DE" sz="1200" b="1" strike="noStrike" spc="-1" dirty="0">
                <a:latin typeface="Arial"/>
              </a:rPr>
              <a:t> helfen </a:t>
            </a:r>
            <a:r>
              <a:rPr lang="de-DE" sz="1200" b="0" strike="noStrike" spc="-1" dirty="0">
                <a:latin typeface="Arial"/>
              </a:rPr>
              <a:t>[338]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read aloud of long and short [e].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 secretly selects 5 dinosaurs.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 has 20 seconds to ‘find’ them all by saying them.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If s/he pronounces inaccurately, his/her partner can impose a 2-second penalty.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When time elapses, swap roles.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for several rounds of activity to build up familiarity and fluency in production.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Click on each name to hear a native speaker say the name. Pupils note whether they hear long or short [e].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With thanks to Amanda Izquierdo for the task design.</a:t>
            </a:r>
          </a:p>
          <a:p>
            <a:endParaRPr lang="en-US" b="1" dirty="0"/>
          </a:p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recall of meanings of 12 items of vocabulary from this week’s new and revisited list.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animate.  A word will pass across the screen. </a:t>
            </a:r>
          </a:p>
          <a:p>
            <a:pPr marL="228600" indent="-228600">
              <a:buAutoNum type="arabicPeriod"/>
            </a:pPr>
            <a:r>
              <a:rPr lang="en-US" b="0" dirty="0"/>
              <a:t>Pupils write down the English meaning.</a:t>
            </a:r>
          </a:p>
          <a:p>
            <a:pPr marL="228600" indent="-228600">
              <a:buAutoNum type="arabicPeriod"/>
            </a:pPr>
            <a:r>
              <a:rPr lang="en-US" b="0" dirty="0"/>
              <a:t>Repeat for items 2-12.</a:t>
            </a:r>
          </a:p>
          <a:p>
            <a:pPr marL="228600" indent="-228600">
              <a:buAutoNum type="arabicPeriod"/>
            </a:pPr>
            <a:r>
              <a:rPr lang="en-US" b="0" dirty="0"/>
              <a:t>In pairs, pupils try to say the German for all the items on their list.</a:t>
            </a:r>
            <a:br>
              <a:rPr lang="en-US" b="0" dirty="0"/>
            </a:br>
            <a:r>
              <a:rPr lang="en-US" b="0" dirty="0"/>
              <a:t>Note: they may not manage to do them all but should not worry at this stage. Follow up 5 offers another opportunity to revisit much of the same vocabulary.</a:t>
            </a:r>
          </a:p>
          <a:p>
            <a:pPr marL="228600" indent="-228600">
              <a:buAutoNum type="arabicPeriod"/>
            </a:pPr>
            <a:r>
              <a:rPr lang="en-US" b="0" dirty="0"/>
              <a:t>The next slide presents the answers, in order, with audio.</a:t>
            </a:r>
          </a:p>
          <a:p>
            <a:pPr marL="0" indent="0">
              <a:buNone/>
            </a:pPr>
            <a:endParaRPr lang="en-US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b="1" dirty="0"/>
              <a:t>Answers:</a:t>
            </a:r>
            <a:br>
              <a:rPr lang="en-US" b="0" dirty="0"/>
            </a:b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grün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Butterbrot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was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schwarz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falsch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grau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weiß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richtig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die Uhr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307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recall of meanings of 12 items of vocabulary from this week’s new and revisited list.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indent="0">
              <a:buNone/>
            </a:pPr>
            <a:r>
              <a:rPr lang="en-US" b="0" dirty="0"/>
              <a:t>Click to animate.  Words appear in answer order, with audio to check, if required.</a:t>
            </a:r>
          </a:p>
          <a:p>
            <a:pPr marL="0" indent="0">
              <a:buNone/>
            </a:pPr>
            <a:endParaRPr lang="en-US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b="1" dirty="0"/>
              <a:t>Answers:</a:t>
            </a:r>
            <a:br>
              <a:rPr lang="en-US" b="0" dirty="0"/>
            </a:b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grün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Butterbrot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was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schwarz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falsch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grau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weiß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richtig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die Uhr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93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 dirty="0"/>
            </a:b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spoken production and aural comprehension of ‘was…?’, </a:t>
            </a:r>
            <a:r>
              <a:rPr lang="en-US" b="0" dirty="0" err="1"/>
              <a:t>colours</a:t>
            </a:r>
            <a:r>
              <a:rPr lang="en-US" b="0" dirty="0"/>
              <a:t>, and six previously taught nouns with articles.  </a:t>
            </a:r>
            <a:br>
              <a:rPr lang="en-US" b="0" dirty="0"/>
            </a:br>
            <a:br>
              <a:rPr lang="en-US" b="0" dirty="0"/>
            </a:br>
            <a:r>
              <a:rPr lang="en-US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Use this slide to model the activity. Each pupil will be given a handout (at end of presentation) with four differently </a:t>
            </a:r>
            <a:r>
              <a:rPr lang="en-US" b="0" dirty="0" err="1"/>
              <a:t>coloured</a:t>
            </a:r>
            <a:r>
              <a:rPr lang="en-US" b="0" dirty="0"/>
              <a:t> </a:t>
            </a:r>
            <a:r>
              <a:rPr lang="en-US" b="0" dirty="0" err="1"/>
              <a:t>obejcts</a:t>
            </a:r>
            <a:r>
              <a:rPr lang="en-US" b="0" dirty="0"/>
              <a:t>, which they must keep hidden from their partner. The goal is to find out each other’s objects.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Pupils take it in turns to ask each other a question using ‘was…?’ and one of the four </a:t>
            </a:r>
            <a:r>
              <a:rPr lang="en-US" b="0" dirty="0" err="1"/>
              <a:t>colours</a:t>
            </a:r>
            <a:r>
              <a:rPr lang="en-US" b="0" dirty="0"/>
              <a:t> at the top of the slide.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Their partner answers using their handout.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If a pupil can’t remember the word for one of the </a:t>
            </a:r>
            <a:r>
              <a:rPr lang="en-US" b="0" dirty="0" err="1"/>
              <a:t>colours</a:t>
            </a:r>
            <a:r>
              <a:rPr lang="en-US" b="0" dirty="0"/>
              <a:t>, they forfeit their go, and their partner has another go.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The first partner to find out all four of their partner’s items wins.</a:t>
            </a: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395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 (3 slides)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‘If you’re happy and you know it’).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  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starting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12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973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audio" Target="../media/audio52.wav"/><Relationship Id="rId18" Type="http://schemas.openxmlformats.org/officeDocument/2006/relationships/audio" Target="../media/audio57.wav"/><Relationship Id="rId3" Type="http://schemas.openxmlformats.org/officeDocument/2006/relationships/audio" Target="../media/audio45.wav"/><Relationship Id="rId21" Type="http://schemas.openxmlformats.org/officeDocument/2006/relationships/audio" Target="../media/audio60.wav"/><Relationship Id="rId7" Type="http://schemas.openxmlformats.org/officeDocument/2006/relationships/audio" Target="../media/audio46.wav"/><Relationship Id="rId12" Type="http://schemas.openxmlformats.org/officeDocument/2006/relationships/audio" Target="../media/audio51.wav"/><Relationship Id="rId17" Type="http://schemas.openxmlformats.org/officeDocument/2006/relationships/audio" Target="../media/audio56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55.wav"/><Relationship Id="rId20" Type="http://schemas.openxmlformats.org/officeDocument/2006/relationships/audio" Target="../media/audio5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audio" Target="../media/audio50.wav"/><Relationship Id="rId24" Type="http://schemas.openxmlformats.org/officeDocument/2006/relationships/audio" Target="../media/audio63.wav"/><Relationship Id="rId5" Type="http://schemas.openxmlformats.org/officeDocument/2006/relationships/image" Target="../media/image46.png"/><Relationship Id="rId15" Type="http://schemas.openxmlformats.org/officeDocument/2006/relationships/audio" Target="../media/audio54.wav"/><Relationship Id="rId23" Type="http://schemas.openxmlformats.org/officeDocument/2006/relationships/audio" Target="../media/audio62.wav"/><Relationship Id="rId10" Type="http://schemas.openxmlformats.org/officeDocument/2006/relationships/audio" Target="../media/audio49.wav"/><Relationship Id="rId19" Type="http://schemas.openxmlformats.org/officeDocument/2006/relationships/audio" Target="../media/audio58.wav"/><Relationship Id="rId4" Type="http://schemas.openxmlformats.org/officeDocument/2006/relationships/image" Target="../media/image45.png"/><Relationship Id="rId9" Type="http://schemas.openxmlformats.org/officeDocument/2006/relationships/audio" Target="../media/audio48.wav"/><Relationship Id="rId14" Type="http://schemas.openxmlformats.org/officeDocument/2006/relationships/audio" Target="../media/audio53.wav"/><Relationship Id="rId22" Type="http://schemas.openxmlformats.org/officeDocument/2006/relationships/audio" Target="../media/audio6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6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49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10" Type="http://schemas.openxmlformats.org/officeDocument/2006/relationships/image" Target="../media/image10.png"/><Relationship Id="rId4" Type="http://schemas.openxmlformats.org/officeDocument/2006/relationships/audio" Target="../media/audio6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0.wav"/><Relationship Id="rId18" Type="http://schemas.openxmlformats.org/officeDocument/2006/relationships/audio" Target="../media/audio15.wav"/><Relationship Id="rId26" Type="http://schemas.openxmlformats.org/officeDocument/2006/relationships/audio" Target="../media/audio23.wav"/><Relationship Id="rId3" Type="http://schemas.openxmlformats.org/officeDocument/2006/relationships/audio" Target="../media/audio9.wav"/><Relationship Id="rId21" Type="http://schemas.openxmlformats.org/officeDocument/2006/relationships/audio" Target="../media/audio18.wav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17" Type="http://schemas.openxmlformats.org/officeDocument/2006/relationships/audio" Target="../media/audio14.wav"/><Relationship Id="rId25" Type="http://schemas.openxmlformats.org/officeDocument/2006/relationships/audio" Target="../media/audio22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3.wav"/><Relationship Id="rId20" Type="http://schemas.openxmlformats.org/officeDocument/2006/relationships/audio" Target="../media/audio1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audio" Target="../media/audio21.wav"/><Relationship Id="rId5" Type="http://schemas.openxmlformats.org/officeDocument/2006/relationships/image" Target="../media/image12.svg"/><Relationship Id="rId15" Type="http://schemas.openxmlformats.org/officeDocument/2006/relationships/audio" Target="../media/audio12.wav"/><Relationship Id="rId23" Type="http://schemas.openxmlformats.org/officeDocument/2006/relationships/audio" Target="../media/audio20.wav"/><Relationship Id="rId10" Type="http://schemas.openxmlformats.org/officeDocument/2006/relationships/image" Target="../media/image17.png"/><Relationship Id="rId19" Type="http://schemas.openxmlformats.org/officeDocument/2006/relationships/audio" Target="../media/audio16.wav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audio" Target="../media/audio11.wav"/><Relationship Id="rId22" Type="http://schemas.openxmlformats.org/officeDocument/2006/relationships/audio" Target="../media/audio19.wav"/><Relationship Id="rId27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image" Target="../media/image31.gif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5" Type="http://schemas.microsoft.com/office/2007/relationships/hdphoto" Target="../media/hdphoto5.wdp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27.wav"/><Relationship Id="rId18" Type="http://schemas.microsoft.com/office/2007/relationships/hdphoto" Target="../media/hdphoto4.wdp"/><Relationship Id="rId26" Type="http://schemas.openxmlformats.org/officeDocument/2006/relationships/audio" Target="../media/audio32.wav"/><Relationship Id="rId3" Type="http://schemas.openxmlformats.org/officeDocument/2006/relationships/image" Target="../media/image20.png"/><Relationship Id="rId21" Type="http://schemas.microsoft.com/office/2007/relationships/hdphoto" Target="../media/hdphoto5.wdp"/><Relationship Id="rId7" Type="http://schemas.openxmlformats.org/officeDocument/2006/relationships/audio" Target="../media/audio24.wav"/><Relationship Id="rId12" Type="http://schemas.openxmlformats.org/officeDocument/2006/relationships/image" Target="../media/image25.png"/><Relationship Id="rId17" Type="http://schemas.openxmlformats.org/officeDocument/2006/relationships/image" Target="../media/image27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8.wav"/><Relationship Id="rId20" Type="http://schemas.openxmlformats.org/officeDocument/2006/relationships/image" Target="../media/image28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audio" Target="../media/audio26.wav"/><Relationship Id="rId24" Type="http://schemas.openxmlformats.org/officeDocument/2006/relationships/audio" Target="../media/audio31.wav"/><Relationship Id="rId32" Type="http://schemas.openxmlformats.org/officeDocument/2006/relationships/audio" Target="../media/audio35.wav"/><Relationship Id="rId5" Type="http://schemas.openxmlformats.org/officeDocument/2006/relationships/image" Target="../media/image22.png"/><Relationship Id="rId15" Type="http://schemas.microsoft.com/office/2007/relationships/hdphoto" Target="../media/hdphoto3.wdp"/><Relationship Id="rId23" Type="http://schemas.openxmlformats.org/officeDocument/2006/relationships/image" Target="../media/image29.png"/><Relationship Id="rId28" Type="http://schemas.openxmlformats.org/officeDocument/2006/relationships/audio" Target="../media/audio33.wav"/><Relationship Id="rId10" Type="http://schemas.openxmlformats.org/officeDocument/2006/relationships/image" Target="../media/image24.png"/><Relationship Id="rId19" Type="http://schemas.openxmlformats.org/officeDocument/2006/relationships/audio" Target="../media/audio29.wav"/><Relationship Id="rId31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audio" Target="../media/audio25.wav"/><Relationship Id="rId14" Type="http://schemas.openxmlformats.org/officeDocument/2006/relationships/image" Target="../media/image26.png"/><Relationship Id="rId22" Type="http://schemas.openxmlformats.org/officeDocument/2006/relationships/audio" Target="../media/audio30.wav"/><Relationship Id="rId27" Type="http://schemas.openxmlformats.org/officeDocument/2006/relationships/image" Target="../media/image31.gif"/><Relationship Id="rId30" Type="http://schemas.openxmlformats.org/officeDocument/2006/relationships/audio" Target="../media/audio3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1.png"/><Relationship Id="rId3" Type="http://schemas.openxmlformats.org/officeDocument/2006/relationships/audio" Target="../media/audio36.wav"/><Relationship Id="rId7" Type="http://schemas.openxmlformats.org/officeDocument/2006/relationships/image" Target="../media/image35.gif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audio" Target="../media/audio37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41.wav"/><Relationship Id="rId12" Type="http://schemas.openxmlformats.org/officeDocument/2006/relationships/image" Target="../media/image4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40.wav"/><Relationship Id="rId11" Type="http://schemas.openxmlformats.org/officeDocument/2006/relationships/image" Target="../media/image43.png"/><Relationship Id="rId5" Type="http://schemas.openxmlformats.org/officeDocument/2006/relationships/audio" Target="../media/audio39.wav"/><Relationship Id="rId10" Type="http://schemas.openxmlformats.org/officeDocument/2006/relationships/image" Target="../media/image42.gif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4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3B3838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9A162F-051B-C36F-0E5D-9F68F0AE97A1}"/>
              </a:ext>
            </a:extLst>
          </p:cNvPr>
          <p:cNvSpPr/>
          <p:nvPr/>
        </p:nvSpPr>
        <p:spPr>
          <a:xfrm>
            <a:off x="500063" y="2471738"/>
            <a:ext cx="3243262" cy="19145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red, bin&#10;&#10;Description automatically generated">
            <a:extLst>
              <a:ext uri="{FF2B5EF4-FFF2-40B4-BE49-F238E27FC236}">
                <a16:creationId xmlns:a16="http://schemas.microsoft.com/office/drawing/2014/main" id="{50513CF3-D34D-B1BD-5473-315B55996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8" y="2587836"/>
            <a:ext cx="840804" cy="168160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98B49F9-1070-EFF3-D417-DDED0882A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453" y1="42969" x2="64941" y2="35677"/>
                        <a14:foregroundMark x1="64941" y1="35677" x2="56055" y2="39518"/>
                        <a14:foregroundMark x1="56055" y1="39518" x2="63672" y2="34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28" y="2164057"/>
            <a:ext cx="1719531" cy="257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164214"/>
              </p:ext>
            </p:extLst>
          </p:nvPr>
        </p:nvGraphicFramePr>
        <p:xfrm>
          <a:off x="524213" y="810988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 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 morning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sandwich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sheet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are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jacket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apple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black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false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right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that</a:t>
                      </a:r>
                      <a:endParaRPr lang="en-GB" sz="24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9F_10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hlinkClick r:id="" action="ppaction://noaction">
              <a:snd r:embed="rId7" name="T1_W5F_10.1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1236" y="550777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8" name="T1_W5F_10.2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96267" y="552987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richtig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9" name="T1_W5F_10.3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47992" y="554683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0" name="T1_W5F_10.4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7049" y="46467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weiß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1" name="T1_W5F_10.5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66128" y="46650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schwarz</a:t>
            </a:r>
          </a:p>
        </p:txBody>
      </p:sp>
      <p:sp>
        <p:nvSpPr>
          <p:cNvPr id="63" name="TextBox 62">
            <a:hlinkClick r:id="" action="ppaction://noaction">
              <a:snd r:embed="rId12" name="T1_W5F_10.6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37298" y="4646741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falsch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3" name="T1_W5F_10.7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57049" y="380781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1_W5F_10.8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2632" y="382242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Jacke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1_W5F_10.9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29480" y="380587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Apfel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6" name="T1_W5F_10.10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57050" y="2942591"/>
            <a:ext cx="229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Butterbrot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1_W5F_10.11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0688" y="29611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Ball</a:t>
            </a:r>
          </a:p>
        </p:txBody>
      </p:sp>
      <p:sp>
        <p:nvSpPr>
          <p:cNvPr id="69" name="TextBox 68">
            <a:hlinkClick r:id="" action="ppaction://noaction">
              <a:snd r:embed="rId18" name="T1_W5F_10.12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29480" y="296110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Blatt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1_W5F_10.13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06923" y="2094535"/>
            <a:ext cx="2443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Morgen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1_W5F_10.14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2632" y="21033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1_W5F_10.15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37298" y="21033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2" name="T1_W5F_10.16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16579" y="124555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</a:t>
            </a:r>
          </a:p>
        </p:txBody>
      </p:sp>
      <p:sp>
        <p:nvSpPr>
          <p:cNvPr id="74" name="TextBox 73">
            <a:hlinkClick r:id="" action="ppaction://noaction">
              <a:snd r:embed="rId23" name="T1_W5F_10.17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2632" y="1232647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</a:t>
            </a:r>
          </a:p>
        </p:txBody>
      </p:sp>
      <p:sp>
        <p:nvSpPr>
          <p:cNvPr id="75" name="TextBox 74">
            <a:hlinkClick r:id="" action="ppaction://noaction">
              <a:snd r:embed="rId24" name="T1_W5F_10.18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41632" y="124776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48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958872" y="10163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Partner A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6260AAC-22B2-1175-8AB2-EE8308AED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880842"/>
              </p:ext>
            </p:extLst>
          </p:nvPr>
        </p:nvGraphicFramePr>
        <p:xfrm>
          <a:off x="1361660" y="1006576"/>
          <a:ext cx="8682168" cy="5563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1084">
                  <a:extLst>
                    <a:ext uri="{9D8B030D-6E8A-4147-A177-3AD203B41FA5}">
                      <a16:colId xmlns:a16="http://schemas.microsoft.com/office/drawing/2014/main" val="2728265530"/>
                    </a:ext>
                  </a:extLst>
                </a:gridCol>
                <a:gridCol w="4341084">
                  <a:extLst>
                    <a:ext uri="{9D8B030D-6E8A-4147-A177-3AD203B41FA5}">
                      <a16:colId xmlns:a16="http://schemas.microsoft.com/office/drawing/2014/main" val="2877446973"/>
                    </a:ext>
                  </a:extLst>
                </a:gridCol>
              </a:tblGrid>
              <a:tr h="278159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351967"/>
                  </a:ext>
                </a:extLst>
              </a:tr>
              <a:tr h="278159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354391"/>
                  </a:ext>
                </a:extLst>
              </a:tr>
            </a:tbl>
          </a:graphicData>
        </a:graphic>
      </p:graphicFrame>
      <p:pic>
        <p:nvPicPr>
          <p:cNvPr id="9" name="Picture 8" descr="Free Apple Fruit vector and picture">
            <a:extLst>
              <a:ext uri="{FF2B5EF4-FFF2-40B4-BE49-F238E27FC236}">
                <a16:creationId xmlns:a16="http://schemas.microsoft.com/office/drawing/2014/main" id="{5F63FED1-4F74-FA09-05D2-EF3C0F73D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202" y="3958032"/>
            <a:ext cx="1856289" cy="23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ree Watch Wristwatch vector and picture">
            <a:extLst>
              <a:ext uri="{FF2B5EF4-FFF2-40B4-BE49-F238E27FC236}">
                <a16:creationId xmlns:a16="http://schemas.microsoft.com/office/drawing/2014/main" id="{584DF6CB-9300-7373-9C95-ED1221366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342" y="4166003"/>
            <a:ext cx="1290338" cy="21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Basketball Ball vector and picture">
            <a:extLst>
              <a:ext uri="{FF2B5EF4-FFF2-40B4-BE49-F238E27FC236}">
                <a16:creationId xmlns:a16="http://schemas.microsoft.com/office/drawing/2014/main" id="{B8C23051-00EC-BD58-5773-E3CC933FA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70" y="1538565"/>
            <a:ext cx="1890435" cy="18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e Paper Leaf vector and picture">
            <a:extLst>
              <a:ext uri="{FF2B5EF4-FFF2-40B4-BE49-F238E27FC236}">
                <a16:creationId xmlns:a16="http://schemas.microsoft.com/office/drawing/2014/main" id="{0759FC5B-CA5E-F2DE-058C-44B0D03D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167" y="1450893"/>
            <a:ext cx="1693091" cy="214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58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958872" y="10163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Partner B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6260AAC-22B2-1175-8AB2-EE8308AEDDC6}"/>
              </a:ext>
            </a:extLst>
          </p:cNvPr>
          <p:cNvGraphicFramePr>
            <a:graphicFrameLocks noGrp="1"/>
          </p:cNvGraphicFramePr>
          <p:nvPr/>
        </p:nvGraphicFramePr>
        <p:xfrm>
          <a:off x="1361660" y="1006576"/>
          <a:ext cx="8682168" cy="5563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1084">
                  <a:extLst>
                    <a:ext uri="{9D8B030D-6E8A-4147-A177-3AD203B41FA5}">
                      <a16:colId xmlns:a16="http://schemas.microsoft.com/office/drawing/2014/main" val="2728265530"/>
                    </a:ext>
                  </a:extLst>
                </a:gridCol>
                <a:gridCol w="4341084">
                  <a:extLst>
                    <a:ext uri="{9D8B030D-6E8A-4147-A177-3AD203B41FA5}">
                      <a16:colId xmlns:a16="http://schemas.microsoft.com/office/drawing/2014/main" val="2877446973"/>
                    </a:ext>
                  </a:extLst>
                </a:gridCol>
              </a:tblGrid>
              <a:tr h="278159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351967"/>
                  </a:ext>
                </a:extLst>
              </a:tr>
              <a:tr h="278159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354391"/>
                  </a:ext>
                </a:extLst>
              </a:tr>
            </a:tbl>
          </a:graphicData>
        </a:graphic>
      </p:graphicFrame>
      <p:pic>
        <p:nvPicPr>
          <p:cNvPr id="10" name="Picture 2" descr="Free Jacket Clothing vector and picture">
            <a:extLst>
              <a:ext uri="{FF2B5EF4-FFF2-40B4-BE49-F238E27FC236}">
                <a16:creationId xmlns:a16="http://schemas.microsoft.com/office/drawing/2014/main" id="{69C09BB4-7F72-7BE4-00EC-25160AB9C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44" y="1394685"/>
            <a:ext cx="2340830" cy="210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ree Watch Wristwatch vector and picture">
            <a:extLst>
              <a:ext uri="{FF2B5EF4-FFF2-40B4-BE49-F238E27FC236}">
                <a16:creationId xmlns:a16="http://schemas.microsoft.com/office/drawing/2014/main" id="{584DF6CB-9300-7373-9C95-ED1221366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42" y="1428067"/>
            <a:ext cx="1290338" cy="21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Basketball Ball vector and picture">
            <a:extLst>
              <a:ext uri="{FF2B5EF4-FFF2-40B4-BE49-F238E27FC236}">
                <a16:creationId xmlns:a16="http://schemas.microsoft.com/office/drawing/2014/main" id="{B8C23051-00EC-BD58-5773-E3CC933FA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37" y="4255079"/>
            <a:ext cx="1890435" cy="18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Sandwich Diet vector and picture">
            <a:extLst>
              <a:ext uri="{FF2B5EF4-FFF2-40B4-BE49-F238E27FC236}">
                <a16:creationId xmlns:a16="http://schemas.microsoft.com/office/drawing/2014/main" id="{4618C601-5ACD-BA65-C7D7-950C6D877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977" y="4073999"/>
            <a:ext cx="2531563" cy="225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410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428655"/>
              </p:ext>
            </p:extLst>
          </p:nvPr>
        </p:nvGraphicFramePr>
        <p:xfrm>
          <a:off x="516732" y="818908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Morgen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Apfel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Jacke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Blatt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  <a:endParaRPr lang="en-GB" sz="24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grün</a:t>
                      </a:r>
                      <a:endParaRPr lang="en-GB" sz="2400" b="1" baseline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027663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842543"/>
              </p:ext>
            </p:extLst>
          </p:nvPr>
        </p:nvGraphicFramePr>
        <p:xfrm>
          <a:off x="524213" y="810988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morning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sandwich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jacket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apple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right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that</a:t>
                      </a:r>
                      <a:endParaRPr lang="en-GB" sz="24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153855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4113006" y="1596767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8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</a:t>
            </a:r>
            <a:endParaRPr lang="en-GB" sz="8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448898" y="1240118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5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4550228" y="317517"/>
            <a:ext cx="5465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7148" y="1207460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877382" y="3679795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50" y="1860041"/>
            <a:ext cx="1800179" cy="17838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329622" y="4281637"/>
            <a:ext cx="188705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Id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751950" y="4293146"/>
            <a:ext cx="2106667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lang="en-GB" sz="6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Light, Light Bulb, On, Bulb, Electric Bulb, Electric">
            <a:extLst>
              <a:ext uri="{FF2B5EF4-FFF2-40B4-BE49-F238E27FC236}">
                <a16:creationId xmlns:a16="http://schemas.microsoft.com/office/drawing/2014/main" id="{DCC3BD4E-E4D4-1C5E-0C4E-69E4F6F3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84" y="2447133"/>
            <a:ext cx="1487066" cy="18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lus, Sign, Green, Mark, Icon, Symbol, Positive">
            <a:extLst>
              <a:ext uri="{FF2B5EF4-FFF2-40B4-BE49-F238E27FC236}">
                <a16:creationId xmlns:a16="http://schemas.microsoft.com/office/drawing/2014/main" id="{68E1902D-1D6A-DF56-79EE-A51B47CE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238" y="2076563"/>
            <a:ext cx="1785660" cy="17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7CFFD5-0653-AFDE-2B85-6055733DC01B}"/>
              </a:ext>
            </a:extLst>
          </p:cNvPr>
          <p:cNvSpPr txBox="1"/>
          <p:nvPr/>
        </p:nvSpPr>
        <p:spPr>
          <a:xfrm>
            <a:off x="9501531" y="3705864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more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29CBB005-DC0D-0C3B-A6DF-6832AE51B0FE}"/>
              </a:ext>
            </a:extLst>
          </p:cNvPr>
          <p:cNvSpPr txBox="1">
            <a:spLocks/>
          </p:cNvSpPr>
          <p:nvPr/>
        </p:nvSpPr>
        <p:spPr>
          <a:xfrm>
            <a:off x="777074" y="128500"/>
            <a:ext cx="28699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</a:t>
            </a:r>
            <a:endParaRPr lang="en-GB" sz="3200" kern="0" dirty="0"/>
          </a:p>
        </p:txBody>
      </p:sp>
      <p:sp>
        <p:nvSpPr>
          <p:cNvPr id="20" name="Google Shape;119;p1">
            <a:extLst>
              <a:ext uri="{FF2B5EF4-FFF2-40B4-BE49-F238E27FC236}">
                <a16:creationId xmlns:a16="http://schemas.microsoft.com/office/drawing/2014/main" id="{D901C462-34C6-EFAC-88A7-E53BD0FDD29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3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4009175" y="1584543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1_W5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04" y="1609787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5025031" y="3638428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think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720381" y="4212274"/>
            <a:ext cx="164981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Bed, Hospital, Medical, Health, Patient, Care, Sick">
            <a:extLst>
              <a:ext uri="{FF2B5EF4-FFF2-40B4-BE49-F238E27FC236}">
                <a16:creationId xmlns:a16="http://schemas.microsoft.com/office/drawing/2014/main" id="{CCE6F17A-29F6-4142-9442-A5C0FFDC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1" y="3005532"/>
            <a:ext cx="2374816" cy="134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8694483" y="4545867"/>
            <a:ext cx="252024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lfen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6" name="Picture 4" descr="Hands, Open, Receiving, Hold, Up, God, Spirituality">
            <a:extLst>
              <a:ext uri="{FF2B5EF4-FFF2-40B4-BE49-F238E27FC236}">
                <a16:creationId xmlns:a16="http://schemas.microsoft.com/office/drawing/2014/main" id="{F47D31E6-67F3-23B0-09C1-01384B34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896" y="2781781"/>
            <a:ext cx="1493061" cy="12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911B87-3AF1-4438-2FE9-704484281ED3}"/>
              </a:ext>
            </a:extLst>
          </p:cNvPr>
          <p:cNvSpPr txBox="1"/>
          <p:nvPr/>
        </p:nvSpPr>
        <p:spPr>
          <a:xfrm>
            <a:off x="8701995" y="3992371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help</a:t>
            </a:r>
          </a:p>
        </p:txBody>
      </p:sp>
    </p:spTree>
    <p:extLst>
      <p:ext uri="{BB962C8B-B14F-4D97-AF65-F5344CB8AC3E}">
        <p14:creationId xmlns:p14="http://schemas.microsoft.com/office/powerpoint/2010/main" val="307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0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peech Bubble: Rectangle with Corners Rounded 18">
            <a:hlinkClick r:id="" action="ppaction://noaction">
              <a:snd r:embed="rId3" name="T1_W5F_4.1.wav"/>
            </a:hlinkClick>
            <a:extLst>
              <a:ext uri="{FF2B5EF4-FFF2-40B4-BE49-F238E27FC236}">
                <a16:creationId xmlns:a16="http://schemas.microsoft.com/office/drawing/2014/main" id="{A19D9CDC-F7C2-49DF-B2AA-A1984F14D8B0}"/>
              </a:ext>
            </a:extLst>
          </p:cNvPr>
          <p:cNvSpPr/>
          <p:nvPr/>
        </p:nvSpPr>
        <p:spPr>
          <a:xfrm>
            <a:off x="946221" y="677832"/>
            <a:ext cx="216569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3482E4F1-D69A-497D-8144-D77FDF5EF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21" name="Google Shape;108;p3">
            <a:hlinkClick r:id="" action="ppaction://noaction">
              <a:snd r:embed="rId3" name="T1_W5F_4.1.wav"/>
            </a:hlinkClick>
            <a:extLst>
              <a:ext uri="{FF2B5EF4-FFF2-40B4-BE49-F238E27FC236}">
                <a16:creationId xmlns:a16="http://schemas.microsoft.com/office/drawing/2014/main" id="{5BB05F5B-8767-4DCC-A1DD-032DC5E5529E}"/>
              </a:ext>
            </a:extLst>
          </p:cNvPr>
          <p:cNvSpPr txBox="1"/>
          <p:nvPr/>
        </p:nvSpPr>
        <p:spPr>
          <a:xfrm>
            <a:off x="978665" y="689502"/>
            <a:ext cx="213325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du Lena?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Free Dinosaur History vector and picture">
            <a:extLst>
              <a:ext uri="{FF2B5EF4-FFF2-40B4-BE49-F238E27FC236}">
                <a16:creationId xmlns:a16="http://schemas.microsoft.com/office/drawing/2014/main" id="{2D572BDD-2662-0D6E-5796-9F2ADA348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6" y="1666496"/>
            <a:ext cx="5753665" cy="468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Dinosaur Cartoon illustration and picture">
            <a:extLst>
              <a:ext uri="{FF2B5EF4-FFF2-40B4-BE49-F238E27FC236}">
                <a16:creationId xmlns:a16="http://schemas.microsoft.com/office/drawing/2014/main" id="{F001C7FA-C67A-114C-27EB-5F20A60AB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61" y="1196243"/>
            <a:ext cx="1047143" cy="178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Dinosaur Green vector and picture">
            <a:extLst>
              <a:ext uri="{FF2B5EF4-FFF2-40B4-BE49-F238E27FC236}">
                <a16:creationId xmlns:a16="http://schemas.microsoft.com/office/drawing/2014/main" id="{FB6C937B-1A8D-6AAA-4825-A88DB657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257" y="3062558"/>
            <a:ext cx="2388995" cy="146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Stegosaurus Dinosaur vector and picture">
            <a:extLst>
              <a:ext uri="{FF2B5EF4-FFF2-40B4-BE49-F238E27FC236}">
                <a16:creationId xmlns:a16="http://schemas.microsoft.com/office/drawing/2014/main" id="{091C6BC9-3B2F-38E5-8202-29ED419F2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375" y="4923313"/>
            <a:ext cx="2451704" cy="152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Green Dinosaur vector and picture">
            <a:extLst>
              <a:ext uri="{FF2B5EF4-FFF2-40B4-BE49-F238E27FC236}">
                <a16:creationId xmlns:a16="http://schemas.microsoft.com/office/drawing/2014/main" id="{B9E10970-49B5-DA6C-DD40-A1E1A8A2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99" y="1396640"/>
            <a:ext cx="2977835" cy="148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Dinosaurs Aquatic vector and picture">
            <a:extLst>
              <a:ext uri="{FF2B5EF4-FFF2-40B4-BE49-F238E27FC236}">
                <a16:creationId xmlns:a16="http://schemas.microsoft.com/office/drawing/2014/main" id="{9F58CAB2-F57A-2F15-E6E3-39EF5D410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770" y="3088255"/>
            <a:ext cx="1995386" cy="152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Dinosaur Ancient vector and picture">
            <a:extLst>
              <a:ext uri="{FF2B5EF4-FFF2-40B4-BE49-F238E27FC236}">
                <a16:creationId xmlns:a16="http://schemas.microsoft.com/office/drawing/2014/main" id="{18C81C74-0E03-F1FD-B4DF-C61D24327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989" y="4529574"/>
            <a:ext cx="3021496" cy="151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" action="ppaction://noaction">
              <a:snd r:embed="rId13" name="T1_W5F_4.2.wav"/>
            </a:hlinkClick>
            <a:extLst>
              <a:ext uri="{FF2B5EF4-FFF2-40B4-BE49-F238E27FC236}">
                <a16:creationId xmlns:a16="http://schemas.microsoft.com/office/drawing/2014/main" id="{D929C27A-0655-C5CA-CAEE-9067650A7B9E}"/>
              </a:ext>
            </a:extLst>
          </p:cNvPr>
          <p:cNvSpPr/>
          <p:nvPr/>
        </p:nvSpPr>
        <p:spPr>
          <a:xfrm>
            <a:off x="1388090" y="2090954"/>
            <a:ext cx="1013266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Lena</a:t>
            </a:r>
          </a:p>
        </p:txBody>
      </p:sp>
      <p:sp>
        <p:nvSpPr>
          <p:cNvPr id="4" name="Rectangle 3">
            <a:hlinkClick r:id="" action="ppaction://noaction">
              <a:snd r:embed="rId14" name="T1_W5F_4.7.wav"/>
            </a:hlinkClick>
            <a:extLst>
              <a:ext uri="{FF2B5EF4-FFF2-40B4-BE49-F238E27FC236}">
                <a16:creationId xmlns:a16="http://schemas.microsoft.com/office/drawing/2014/main" id="{36B6A89D-918E-326E-ABFA-56656840B31E}"/>
              </a:ext>
            </a:extLst>
          </p:cNvPr>
          <p:cNvSpPr/>
          <p:nvPr/>
        </p:nvSpPr>
        <p:spPr>
          <a:xfrm>
            <a:off x="1211245" y="3622236"/>
            <a:ext cx="832240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Felix</a:t>
            </a:r>
          </a:p>
        </p:txBody>
      </p:sp>
      <p:sp>
        <p:nvSpPr>
          <p:cNvPr id="5" name="Rectangle 4">
            <a:hlinkClick r:id="" action="ppaction://noaction">
              <a:snd r:embed="rId15" name="T1_W5F_4.12.wav"/>
            </a:hlinkClick>
            <a:extLst>
              <a:ext uri="{FF2B5EF4-FFF2-40B4-BE49-F238E27FC236}">
                <a16:creationId xmlns:a16="http://schemas.microsoft.com/office/drawing/2014/main" id="{15E7306B-3927-723C-7289-64254DF73180}"/>
              </a:ext>
            </a:extLst>
          </p:cNvPr>
          <p:cNvSpPr/>
          <p:nvPr/>
        </p:nvSpPr>
        <p:spPr>
          <a:xfrm>
            <a:off x="1056713" y="5349422"/>
            <a:ext cx="994392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Leon</a:t>
            </a:r>
          </a:p>
        </p:txBody>
      </p:sp>
      <p:sp>
        <p:nvSpPr>
          <p:cNvPr id="6" name="Rectangle 5">
            <a:hlinkClick r:id="" action="ppaction://noaction">
              <a:snd r:embed="rId16" name="T1_W5F_4.4.wav"/>
            </a:hlinkClick>
            <a:extLst>
              <a:ext uri="{FF2B5EF4-FFF2-40B4-BE49-F238E27FC236}">
                <a16:creationId xmlns:a16="http://schemas.microsoft.com/office/drawing/2014/main" id="{9CAC639E-0E67-6BB0-BF3F-58BE3D9CB2AD}"/>
              </a:ext>
            </a:extLst>
          </p:cNvPr>
          <p:cNvSpPr/>
          <p:nvPr/>
        </p:nvSpPr>
        <p:spPr>
          <a:xfrm>
            <a:off x="4772518" y="2497808"/>
            <a:ext cx="834372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Lea</a:t>
            </a:r>
          </a:p>
        </p:txBody>
      </p:sp>
      <p:sp>
        <p:nvSpPr>
          <p:cNvPr id="7" name="Rectangle 6">
            <a:hlinkClick r:id="" action="ppaction://noaction">
              <a:snd r:embed="rId17" name="T1_W5F_4.13.wav"/>
            </a:hlinkClick>
            <a:extLst>
              <a:ext uri="{FF2B5EF4-FFF2-40B4-BE49-F238E27FC236}">
                <a16:creationId xmlns:a16="http://schemas.microsoft.com/office/drawing/2014/main" id="{13435896-959F-341E-C1C3-52DB4B23AFFD}"/>
              </a:ext>
            </a:extLst>
          </p:cNvPr>
          <p:cNvSpPr/>
          <p:nvPr/>
        </p:nvSpPr>
        <p:spPr>
          <a:xfrm>
            <a:off x="3685817" y="5175592"/>
            <a:ext cx="1458677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Lennard</a:t>
            </a:r>
          </a:p>
        </p:txBody>
      </p:sp>
      <p:sp>
        <p:nvSpPr>
          <p:cNvPr id="8" name="Rectangle 7">
            <a:hlinkClick r:id="" action="ppaction://noaction">
              <a:snd r:embed="rId18" name="T1_W5F_4.8.wav"/>
            </a:hlinkClick>
            <a:extLst>
              <a:ext uri="{FF2B5EF4-FFF2-40B4-BE49-F238E27FC236}">
                <a16:creationId xmlns:a16="http://schemas.microsoft.com/office/drawing/2014/main" id="{FCF9587D-A4E5-F2B0-4EFC-71CDDAD76FB4}"/>
              </a:ext>
            </a:extLst>
          </p:cNvPr>
          <p:cNvSpPr/>
          <p:nvPr/>
        </p:nvSpPr>
        <p:spPr>
          <a:xfrm>
            <a:off x="3019758" y="3959745"/>
            <a:ext cx="920721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Nele</a:t>
            </a:r>
          </a:p>
        </p:txBody>
      </p:sp>
      <p:sp>
        <p:nvSpPr>
          <p:cNvPr id="9" name="Rectangle 8">
            <a:hlinkClick r:id="" action="ppaction://noaction">
              <a:snd r:embed="rId19" name="T1_W5F_4.14.wav"/>
            </a:hlinkClick>
            <a:extLst>
              <a:ext uri="{FF2B5EF4-FFF2-40B4-BE49-F238E27FC236}">
                <a16:creationId xmlns:a16="http://schemas.microsoft.com/office/drawing/2014/main" id="{6B2FBBE5-8772-B323-6B69-E5AE53410CA9}"/>
              </a:ext>
            </a:extLst>
          </p:cNvPr>
          <p:cNvSpPr/>
          <p:nvPr/>
        </p:nvSpPr>
        <p:spPr>
          <a:xfrm>
            <a:off x="6137521" y="5446348"/>
            <a:ext cx="1458677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Andreas</a:t>
            </a:r>
          </a:p>
        </p:txBody>
      </p:sp>
      <p:sp>
        <p:nvSpPr>
          <p:cNvPr id="10" name="Rectangle 9">
            <a:hlinkClick r:id="" action="ppaction://noaction">
              <a:snd r:embed="rId20" name="T1_W5F_4.10.wav"/>
            </a:hlinkClick>
            <a:extLst>
              <a:ext uri="{FF2B5EF4-FFF2-40B4-BE49-F238E27FC236}">
                <a16:creationId xmlns:a16="http://schemas.microsoft.com/office/drawing/2014/main" id="{43A42A7F-8678-EA63-8DBB-2C399DDFAB36}"/>
              </a:ext>
            </a:extLst>
          </p:cNvPr>
          <p:cNvSpPr/>
          <p:nvPr/>
        </p:nvSpPr>
        <p:spPr>
          <a:xfrm>
            <a:off x="6358816" y="3632460"/>
            <a:ext cx="1307173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Bettina</a:t>
            </a:r>
          </a:p>
        </p:txBody>
      </p:sp>
      <p:sp>
        <p:nvSpPr>
          <p:cNvPr id="11" name="Rectangle 10">
            <a:hlinkClick r:id="" action="ppaction://noaction">
              <a:snd r:embed="rId21" name="T1_W5F_4.9.wav"/>
            </a:hlinkClick>
            <a:extLst>
              <a:ext uri="{FF2B5EF4-FFF2-40B4-BE49-F238E27FC236}">
                <a16:creationId xmlns:a16="http://schemas.microsoft.com/office/drawing/2014/main" id="{77C4F5BF-6657-77DC-A66D-276C091B3AE7}"/>
              </a:ext>
            </a:extLst>
          </p:cNvPr>
          <p:cNvSpPr/>
          <p:nvPr/>
        </p:nvSpPr>
        <p:spPr>
          <a:xfrm>
            <a:off x="4772518" y="3676723"/>
            <a:ext cx="1049996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Petra</a:t>
            </a:r>
          </a:p>
        </p:txBody>
      </p:sp>
      <p:sp>
        <p:nvSpPr>
          <p:cNvPr id="12" name="Rectangle 11">
            <a:hlinkClick r:id="" action="ppaction://noaction">
              <a:snd r:embed="rId22" name="T1_W5F_4.15.wav"/>
            </a:hlinkClick>
            <a:extLst>
              <a:ext uri="{FF2B5EF4-FFF2-40B4-BE49-F238E27FC236}">
                <a16:creationId xmlns:a16="http://schemas.microsoft.com/office/drawing/2014/main" id="{AF2DE55B-CF5C-7A8A-9EED-C4140356217F}"/>
              </a:ext>
            </a:extLst>
          </p:cNvPr>
          <p:cNvSpPr/>
          <p:nvPr/>
        </p:nvSpPr>
        <p:spPr>
          <a:xfrm>
            <a:off x="8600883" y="4905199"/>
            <a:ext cx="1520476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Kornelia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hlinkClick r:id="" action="ppaction://noaction">
              <a:snd r:embed="rId23" name="T1_W5F_4.3.wav"/>
            </a:hlinkClick>
            <a:extLst>
              <a:ext uri="{FF2B5EF4-FFF2-40B4-BE49-F238E27FC236}">
                <a16:creationId xmlns:a16="http://schemas.microsoft.com/office/drawing/2014/main" id="{B0B8AB8E-6B00-BE8E-042C-2E2A21243680}"/>
              </a:ext>
            </a:extLst>
          </p:cNvPr>
          <p:cNvSpPr/>
          <p:nvPr/>
        </p:nvSpPr>
        <p:spPr>
          <a:xfrm>
            <a:off x="2854355" y="2578195"/>
            <a:ext cx="1307173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Helga</a:t>
            </a:r>
          </a:p>
        </p:txBody>
      </p:sp>
      <p:sp>
        <p:nvSpPr>
          <p:cNvPr id="14" name="Rectangle 13">
            <a:hlinkClick r:id="" action="ppaction://noaction">
              <a:snd r:embed="rId24" name="T1_W5F_4.5.wav"/>
            </a:hlinkClick>
            <a:extLst>
              <a:ext uri="{FF2B5EF4-FFF2-40B4-BE49-F238E27FC236}">
                <a16:creationId xmlns:a16="http://schemas.microsoft.com/office/drawing/2014/main" id="{86806949-07DB-3AC6-3B18-35A0067CE873}"/>
              </a:ext>
            </a:extLst>
          </p:cNvPr>
          <p:cNvSpPr/>
          <p:nvPr/>
        </p:nvSpPr>
        <p:spPr>
          <a:xfrm>
            <a:off x="6260705" y="2339273"/>
            <a:ext cx="1100329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Gisela</a:t>
            </a:r>
          </a:p>
        </p:txBody>
      </p:sp>
      <p:sp>
        <p:nvSpPr>
          <p:cNvPr id="15" name="Rectangle 14">
            <a:hlinkClick r:id="" action="ppaction://noaction">
              <a:snd r:embed="rId25" name="T1_W5F_4.11.wav"/>
            </a:hlinkClick>
            <a:extLst>
              <a:ext uri="{FF2B5EF4-FFF2-40B4-BE49-F238E27FC236}">
                <a16:creationId xmlns:a16="http://schemas.microsoft.com/office/drawing/2014/main" id="{3397BFC3-CCDE-66A0-08F4-F965A91758F2}"/>
              </a:ext>
            </a:extLst>
          </p:cNvPr>
          <p:cNvSpPr/>
          <p:nvPr/>
        </p:nvSpPr>
        <p:spPr>
          <a:xfrm>
            <a:off x="9459731" y="3699811"/>
            <a:ext cx="786516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Eva</a:t>
            </a:r>
          </a:p>
        </p:txBody>
      </p:sp>
      <p:sp>
        <p:nvSpPr>
          <p:cNvPr id="16" name="Rectangle 15">
            <a:hlinkClick r:id="" action="ppaction://noaction">
              <a:snd r:embed="rId26" name="T1_W5F_4.6.wav"/>
            </a:hlinkClick>
            <a:extLst>
              <a:ext uri="{FF2B5EF4-FFF2-40B4-BE49-F238E27FC236}">
                <a16:creationId xmlns:a16="http://schemas.microsoft.com/office/drawing/2014/main" id="{3168730E-AA93-17D7-CFB5-0044A9CC4785}"/>
              </a:ext>
            </a:extLst>
          </p:cNvPr>
          <p:cNvSpPr/>
          <p:nvPr/>
        </p:nvSpPr>
        <p:spPr>
          <a:xfrm>
            <a:off x="8290270" y="1943042"/>
            <a:ext cx="1282995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Helmut</a:t>
            </a:r>
          </a:p>
        </p:txBody>
      </p:sp>
      <p:sp>
        <p:nvSpPr>
          <p:cNvPr id="17" name="CustomShape 3">
            <a:extLst>
              <a:ext uri="{FF2B5EF4-FFF2-40B4-BE49-F238E27FC236}">
                <a16:creationId xmlns:a16="http://schemas.microsoft.com/office/drawing/2014/main" id="{1ADE25A8-7AF9-DCCD-0055-764D1758DB41}"/>
              </a:ext>
            </a:extLst>
          </p:cNvPr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CF684EF9-0F52-04B2-9809-9A8317E7E18F}"/>
              </a:ext>
            </a:extLst>
          </p:cNvPr>
          <p:cNvSpPr txBox="1">
            <a:spLocks/>
          </p:cNvSpPr>
          <p:nvPr/>
        </p:nvSpPr>
        <p:spPr>
          <a:xfrm>
            <a:off x="10477384" y="1299785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 descr="Logo, icon&#10;&#10;Description automatically generated">
            <a:extLst>
              <a:ext uri="{FF2B5EF4-FFF2-40B4-BE49-F238E27FC236}">
                <a16:creationId xmlns:a16="http://schemas.microsoft.com/office/drawing/2014/main" id="{5BE43DE1-5155-34BA-F99F-B0EAC76394F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65D932D6-A462-F8DD-237F-662E7DC99FFE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39" name="Google Shape;387;p19">
            <a:extLst>
              <a:ext uri="{FF2B5EF4-FFF2-40B4-BE49-F238E27FC236}">
                <a16:creationId xmlns:a16="http://schemas.microsoft.com/office/drawing/2014/main" id="{D4A802A0-E9AC-49DC-1024-C15690452F86}"/>
              </a:ext>
            </a:extLst>
          </p:cNvPr>
          <p:cNvSpPr/>
          <p:nvPr/>
        </p:nvSpPr>
        <p:spPr>
          <a:xfrm>
            <a:off x="10859373" y="4079728"/>
            <a:ext cx="502131" cy="1908052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388;p19">
            <a:extLst>
              <a:ext uri="{FF2B5EF4-FFF2-40B4-BE49-F238E27FC236}">
                <a16:creationId xmlns:a16="http://schemas.microsoft.com/office/drawing/2014/main" id="{293C97CC-9BC0-66C7-FA8B-7E8BA3F56C64}"/>
              </a:ext>
            </a:extLst>
          </p:cNvPr>
          <p:cNvSpPr/>
          <p:nvPr/>
        </p:nvSpPr>
        <p:spPr>
          <a:xfrm>
            <a:off x="10858674" y="4087458"/>
            <a:ext cx="503528" cy="1908052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1" name="Google Shape;389;p19">
            <a:extLst>
              <a:ext uri="{FF2B5EF4-FFF2-40B4-BE49-F238E27FC236}">
                <a16:creationId xmlns:a16="http://schemas.microsoft.com/office/drawing/2014/main" id="{7E3F833B-1619-A98C-387C-1A19F82BBCBA}"/>
              </a:ext>
            </a:extLst>
          </p:cNvPr>
          <p:cNvCxnSpPr>
            <a:cxnSpLocks/>
          </p:cNvCxnSpPr>
          <p:nvPr/>
        </p:nvCxnSpPr>
        <p:spPr>
          <a:xfrm>
            <a:off x="11520136" y="4099602"/>
            <a:ext cx="22609" cy="1876752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90;p19">
            <a:extLst>
              <a:ext uri="{FF2B5EF4-FFF2-40B4-BE49-F238E27FC236}">
                <a16:creationId xmlns:a16="http://schemas.microsoft.com/office/drawing/2014/main" id="{1EACB1AC-607C-F214-BF5A-43FFD15B8F6E}"/>
              </a:ext>
            </a:extLst>
          </p:cNvPr>
          <p:cNvCxnSpPr>
            <a:cxnSpLocks/>
          </p:cNvCxnSpPr>
          <p:nvPr/>
        </p:nvCxnSpPr>
        <p:spPr>
          <a:xfrm>
            <a:off x="11509870" y="409603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391;p19">
            <a:extLst>
              <a:ext uri="{FF2B5EF4-FFF2-40B4-BE49-F238E27FC236}">
                <a16:creationId xmlns:a16="http://schemas.microsoft.com/office/drawing/2014/main" id="{90FA6D2E-C6C4-FD10-1B2B-E54AFA2673BD}"/>
              </a:ext>
            </a:extLst>
          </p:cNvPr>
          <p:cNvCxnSpPr>
            <a:cxnSpLocks/>
          </p:cNvCxnSpPr>
          <p:nvPr/>
        </p:nvCxnSpPr>
        <p:spPr>
          <a:xfrm>
            <a:off x="11542746" y="5976353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393;p19">
            <a:extLst>
              <a:ext uri="{FF2B5EF4-FFF2-40B4-BE49-F238E27FC236}">
                <a16:creationId xmlns:a16="http://schemas.microsoft.com/office/drawing/2014/main" id="{E22495B1-11D3-8392-3D95-A0ABCEA2E24D}"/>
              </a:ext>
            </a:extLst>
          </p:cNvPr>
          <p:cNvSpPr txBox="1"/>
          <p:nvPr/>
        </p:nvSpPr>
        <p:spPr>
          <a:xfrm>
            <a:off x="11734571" y="3991255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394;p19">
            <a:extLst>
              <a:ext uri="{FF2B5EF4-FFF2-40B4-BE49-F238E27FC236}">
                <a16:creationId xmlns:a16="http://schemas.microsoft.com/office/drawing/2014/main" id="{E173D01A-5A94-312F-273E-282826510A7D}"/>
              </a:ext>
            </a:extLst>
          </p:cNvPr>
          <p:cNvSpPr txBox="1"/>
          <p:nvPr/>
        </p:nvSpPr>
        <p:spPr>
          <a:xfrm>
            <a:off x="11625710" y="5570084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" name="Google Shape;395;p19">
            <a:extLst>
              <a:ext uri="{FF2B5EF4-FFF2-40B4-BE49-F238E27FC236}">
                <a16:creationId xmlns:a16="http://schemas.microsoft.com/office/drawing/2014/main" id="{619D1E88-162C-D2DB-4C34-0F4691940C5C}"/>
              </a:ext>
            </a:extLst>
          </p:cNvPr>
          <p:cNvSpPr/>
          <p:nvPr/>
        </p:nvSpPr>
        <p:spPr>
          <a:xfrm>
            <a:off x="10716423" y="6206773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410;p19">
            <a:extLst>
              <a:ext uri="{FF2B5EF4-FFF2-40B4-BE49-F238E27FC236}">
                <a16:creationId xmlns:a16="http://schemas.microsoft.com/office/drawing/2014/main" id="{1426C428-BA76-868E-9927-1938F00FD183}"/>
              </a:ext>
            </a:extLst>
          </p:cNvPr>
          <p:cNvSpPr txBox="1"/>
          <p:nvPr/>
        </p:nvSpPr>
        <p:spPr>
          <a:xfrm>
            <a:off x="11501957" y="4846531"/>
            <a:ext cx="5368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Free Space PNG Transparent Images, Download Free Clip Art, Free ...">
            <a:extLst>
              <a:ext uri="{FF2B5EF4-FFF2-40B4-BE49-F238E27FC236}">
                <a16:creationId xmlns:a16="http://schemas.microsoft.com/office/drawing/2014/main" id="{6D84350C-4683-40EF-A5E1-1E4B2A6D1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7460571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Schreib </a:t>
            </a:r>
            <a:r>
              <a:rPr lang="es-AR" sz="32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auf</a:t>
            </a:r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Englisch</a:t>
            </a:r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*.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Título 1">
            <a:extLst>
              <a:ext uri="{FF2B5EF4-FFF2-40B4-BE49-F238E27FC236}">
                <a16:creationId xmlns:a16="http://schemas.microsoft.com/office/drawing/2014/main" id="{32702ADB-D6D3-4263-9DB4-2DCC4E65845D}"/>
              </a:ext>
            </a:extLst>
          </p:cNvPr>
          <p:cNvSpPr txBox="1">
            <a:spLocks/>
          </p:cNvSpPr>
          <p:nvPr/>
        </p:nvSpPr>
        <p:spPr>
          <a:xfrm>
            <a:off x="123171" y="704821"/>
            <a:ext cx="11441300" cy="478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Watch out!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They disappear fast! Then try to say the German for all the words on your list.  </a:t>
            </a:r>
            <a:endParaRPr kumimoji="0" lang="es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4" name="Picture 4" descr="Outer space Clip art - Planet png download - 500*500 - Free ...">
            <a:extLst>
              <a:ext uri="{FF2B5EF4-FFF2-40B4-BE49-F238E27FC236}">
                <a16:creationId xmlns:a16="http://schemas.microsoft.com/office/drawing/2014/main" id="{594F24A2-2B54-4BC4-AC81-9F0696FC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48" y="1941534"/>
            <a:ext cx="1706323" cy="18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upo 9">
            <a:extLst>
              <a:ext uri="{FF2B5EF4-FFF2-40B4-BE49-F238E27FC236}">
                <a16:creationId xmlns:a16="http://schemas.microsoft.com/office/drawing/2014/main" id="{B6645BA4-6E8B-4764-A39A-7B933F986A3B}"/>
              </a:ext>
            </a:extLst>
          </p:cNvPr>
          <p:cNvGrpSpPr/>
          <p:nvPr/>
        </p:nvGrpSpPr>
        <p:grpSpPr>
          <a:xfrm>
            <a:off x="-4590993" y="3306591"/>
            <a:ext cx="3451616" cy="1941534"/>
            <a:chOff x="314152" y="1246340"/>
            <a:chExt cx="3451616" cy="1941534"/>
          </a:xfrm>
        </p:grpSpPr>
        <p:pic>
          <p:nvPicPr>
            <p:cNvPr id="96" name="Picture 6" descr="clip art space ship - Clip Art Library">
              <a:extLst>
                <a:ext uri="{FF2B5EF4-FFF2-40B4-BE49-F238E27FC236}">
                  <a16:creationId xmlns:a16="http://schemas.microsoft.com/office/drawing/2014/main" id="{DD55B973-CCD6-4A96-BF29-EF4649066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63" b="99815" l="2760" r="96250">
                          <a14:foregroundMark x1="64844" y1="2963" x2="61458" y2="21759"/>
                          <a14:foregroundMark x1="46458" y1="38333" x2="20885" y2="46667"/>
                          <a14:foregroundMark x1="20885" y1="46667" x2="7187" y2="44815"/>
                          <a14:foregroundMark x1="7187" y1="44815" x2="9323" y2="50926"/>
                          <a14:foregroundMark x1="9323" y1="50926" x2="10573" y2="52407"/>
                          <a14:foregroundMark x1="69427" y1="57870" x2="82813" y2="85463"/>
                          <a14:foregroundMark x1="82813" y1="85463" x2="96250" y2="99907"/>
                          <a14:foregroundMark x1="64427" y1="56759" x2="60000" y2="56204"/>
                          <a14:foregroundMark x1="60000" y1="56204" x2="42865" y2="47685"/>
                          <a14:foregroundMark x1="42865" y1="47685" x2="42865" y2="47685"/>
                          <a14:foregroundMark x1="8750" y1="47130" x2="5052" y2="44167"/>
                          <a14:foregroundMark x1="5052" y1="44167" x2="2760" y2="40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52" y="1246340"/>
              <a:ext cx="3451616" cy="194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CuadroTexto 8">
              <a:extLst>
                <a:ext uri="{FF2B5EF4-FFF2-40B4-BE49-F238E27FC236}">
                  <a16:creationId xmlns:a16="http://schemas.microsoft.com/office/drawing/2014/main" id="{4F274E7E-9DD3-4BAF-9389-C24E8B924F20}"/>
                </a:ext>
              </a:extLst>
            </p:cNvPr>
            <p:cNvSpPr txBox="1"/>
            <p:nvPr/>
          </p:nvSpPr>
          <p:spPr>
            <a:xfrm rot="1225975">
              <a:off x="1609766" y="2262466"/>
              <a:ext cx="559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du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" name="Grupo 10">
            <a:extLst>
              <a:ext uri="{FF2B5EF4-FFF2-40B4-BE49-F238E27FC236}">
                <a16:creationId xmlns:a16="http://schemas.microsoft.com/office/drawing/2014/main" id="{5A0AB371-1D2E-418B-96FB-09A9E4A988AF}"/>
              </a:ext>
            </a:extLst>
          </p:cNvPr>
          <p:cNvGrpSpPr/>
          <p:nvPr/>
        </p:nvGrpSpPr>
        <p:grpSpPr>
          <a:xfrm>
            <a:off x="669239" y="7691618"/>
            <a:ext cx="2329520" cy="2329520"/>
            <a:chOff x="1354914" y="4120537"/>
            <a:chExt cx="2329520" cy="2329520"/>
          </a:xfrm>
        </p:grpSpPr>
        <p:pic>
          <p:nvPicPr>
            <p:cNvPr id="99" name="Picture 8" descr="spaceship clipart - Clip Art Library">
              <a:extLst>
                <a:ext uri="{FF2B5EF4-FFF2-40B4-BE49-F238E27FC236}">
                  <a16:creationId xmlns:a16="http://schemas.microsoft.com/office/drawing/2014/main" id="{0C10A17C-1ECD-4FDD-BB7D-F4A317FC9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21248">
              <a:off x="1354914" y="4120537"/>
              <a:ext cx="2329520" cy="2329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CuadroTexto 14">
              <a:extLst>
                <a:ext uri="{FF2B5EF4-FFF2-40B4-BE49-F238E27FC236}">
                  <a16:creationId xmlns:a16="http://schemas.microsoft.com/office/drawing/2014/main" id="{785C8C37-84FE-4FD2-93BF-21EB1FF7E5E2}"/>
                </a:ext>
              </a:extLst>
            </p:cNvPr>
            <p:cNvSpPr txBox="1"/>
            <p:nvPr/>
          </p:nvSpPr>
          <p:spPr>
            <a:xfrm rot="19097863">
              <a:off x="1986919" y="5223766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grau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" name="Grupo 11">
            <a:extLst>
              <a:ext uri="{FF2B5EF4-FFF2-40B4-BE49-F238E27FC236}">
                <a16:creationId xmlns:a16="http://schemas.microsoft.com/office/drawing/2014/main" id="{2354AE01-4E1B-4E0D-9DD3-E78EA2443DD0}"/>
              </a:ext>
            </a:extLst>
          </p:cNvPr>
          <p:cNvGrpSpPr/>
          <p:nvPr/>
        </p:nvGrpSpPr>
        <p:grpSpPr>
          <a:xfrm>
            <a:off x="11802191" y="7814219"/>
            <a:ext cx="2696409" cy="2754456"/>
            <a:chOff x="7431107" y="3333730"/>
            <a:chExt cx="2696409" cy="2754456"/>
          </a:xfrm>
        </p:grpSpPr>
        <p:pic>
          <p:nvPicPr>
            <p:cNvPr id="102" name="Picture 10" descr="rocket clipart - Clip Art Library">
              <a:extLst>
                <a:ext uri="{FF2B5EF4-FFF2-40B4-BE49-F238E27FC236}">
                  <a16:creationId xmlns:a16="http://schemas.microsoft.com/office/drawing/2014/main" id="{EB76B486-7234-4D41-9F4B-0ECA1B66B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95170">
              <a:off x="7402084" y="3362753"/>
              <a:ext cx="2754456" cy="269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CuadroTexto 17">
              <a:extLst>
                <a:ext uri="{FF2B5EF4-FFF2-40B4-BE49-F238E27FC236}">
                  <a16:creationId xmlns:a16="http://schemas.microsoft.com/office/drawing/2014/main" id="{73C48D45-3970-4B3B-93F4-DB11A54BF485}"/>
                </a:ext>
              </a:extLst>
            </p:cNvPr>
            <p:cNvSpPr txBox="1"/>
            <p:nvPr/>
          </p:nvSpPr>
          <p:spPr>
            <a:xfrm rot="2003173">
              <a:off x="8212020" y="4568779"/>
              <a:ext cx="1124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richtig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4" name="Grupo 12">
            <a:extLst>
              <a:ext uri="{FF2B5EF4-FFF2-40B4-BE49-F238E27FC236}">
                <a16:creationId xmlns:a16="http://schemas.microsoft.com/office/drawing/2014/main" id="{0A5A1201-C9C3-4ED7-8DA6-BE169EC9B748}"/>
              </a:ext>
            </a:extLst>
          </p:cNvPr>
          <p:cNvGrpSpPr/>
          <p:nvPr/>
        </p:nvGrpSpPr>
        <p:grpSpPr>
          <a:xfrm>
            <a:off x="5242839" y="-3609381"/>
            <a:ext cx="1706322" cy="2983080"/>
            <a:chOff x="4844586" y="1732777"/>
            <a:chExt cx="1706322" cy="2983080"/>
          </a:xfrm>
        </p:grpSpPr>
        <p:pic>
          <p:nvPicPr>
            <p:cNvPr id="105" name="Picture 12" descr="rocket clipart - Clip Art Library">
              <a:extLst>
                <a:ext uri="{FF2B5EF4-FFF2-40B4-BE49-F238E27FC236}">
                  <a16:creationId xmlns:a16="http://schemas.microsoft.com/office/drawing/2014/main" id="{8D4833D8-172D-4813-AA8F-FAA4D933D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844586" y="1732777"/>
              <a:ext cx="1706322" cy="29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CuadroTexto 21">
              <a:extLst>
                <a:ext uri="{FF2B5EF4-FFF2-40B4-BE49-F238E27FC236}">
                  <a16:creationId xmlns:a16="http://schemas.microsoft.com/office/drawing/2014/main" id="{CFF7E95F-26A1-4443-A1F4-EF5A82115F95}"/>
                </a:ext>
              </a:extLst>
            </p:cNvPr>
            <p:cNvSpPr txBox="1"/>
            <p:nvPr/>
          </p:nvSpPr>
          <p:spPr>
            <a:xfrm>
              <a:off x="5075621" y="2762652"/>
              <a:ext cx="1244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ie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Uhr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" name="Grupo 13">
            <a:extLst>
              <a:ext uri="{FF2B5EF4-FFF2-40B4-BE49-F238E27FC236}">
                <a16:creationId xmlns:a16="http://schemas.microsoft.com/office/drawing/2014/main" id="{9CE21759-D884-4EEB-A582-122FA1F5A067}"/>
              </a:ext>
            </a:extLst>
          </p:cNvPr>
          <p:cNvGrpSpPr/>
          <p:nvPr/>
        </p:nvGrpSpPr>
        <p:grpSpPr>
          <a:xfrm>
            <a:off x="-2403705" y="7019364"/>
            <a:ext cx="3158386" cy="2746423"/>
            <a:chOff x="-2107068" y="3954582"/>
            <a:chExt cx="3158386" cy="2746423"/>
          </a:xfrm>
        </p:grpSpPr>
        <p:pic>
          <p:nvPicPr>
            <p:cNvPr id="108" name="Picture 16" descr="Rocket Ignition Propulsion Spaceship Speed Launch Transparent ...">
              <a:extLst>
                <a:ext uri="{FF2B5EF4-FFF2-40B4-BE49-F238E27FC236}">
                  <a16:creationId xmlns:a16="http://schemas.microsoft.com/office/drawing/2014/main" id="{45985E6D-AB07-4D24-9850-DFE161A04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875" b="90000" l="10000" r="90000">
                          <a14:foregroundMark x1="73696" y1="30000" x2="76739" y2="20500"/>
                          <a14:foregroundMark x1="76739" y1="20500" x2="75109" y2="13375"/>
                          <a14:foregroundMark x1="75109" y1="13375" x2="63152" y2="19625"/>
                          <a14:foregroundMark x1="63152" y1="19625" x2="61304" y2="22125"/>
                          <a14:foregroundMark x1="78478" y1="7000" x2="71196" y2="9875"/>
                          <a14:foregroundMark x1="71196" y1="9875" x2="61522" y2="18250"/>
                          <a14:foregroundMark x1="78804" y1="7250" x2="73261" y2="5875"/>
                          <a14:foregroundMark x1="67500" y1="28875" x2="67717" y2="34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7068" y="3954582"/>
              <a:ext cx="3158386" cy="2746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CuadroTexto 24">
              <a:extLst>
                <a:ext uri="{FF2B5EF4-FFF2-40B4-BE49-F238E27FC236}">
                  <a16:creationId xmlns:a16="http://schemas.microsoft.com/office/drawing/2014/main" id="{6744FAA4-849D-4635-BD2C-BA7C0A0786AB}"/>
                </a:ext>
              </a:extLst>
            </p:cNvPr>
            <p:cNvSpPr txBox="1"/>
            <p:nvPr/>
          </p:nvSpPr>
          <p:spPr>
            <a:xfrm rot="18524531">
              <a:off x="-790397" y="4715645"/>
              <a:ext cx="1074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falsch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" name="Grupo 15">
            <a:extLst>
              <a:ext uri="{FF2B5EF4-FFF2-40B4-BE49-F238E27FC236}">
                <a16:creationId xmlns:a16="http://schemas.microsoft.com/office/drawing/2014/main" id="{BE9115C1-0654-48A4-A640-BB48B05ED744}"/>
              </a:ext>
            </a:extLst>
          </p:cNvPr>
          <p:cNvGrpSpPr/>
          <p:nvPr/>
        </p:nvGrpSpPr>
        <p:grpSpPr>
          <a:xfrm>
            <a:off x="13116313" y="3165376"/>
            <a:ext cx="4140594" cy="2157048"/>
            <a:chOff x="11265829" y="2794695"/>
            <a:chExt cx="4140594" cy="2157048"/>
          </a:xfrm>
        </p:grpSpPr>
        <p:pic>
          <p:nvPicPr>
            <p:cNvPr id="111" name="Picture 18" descr="clip art - Clip Art Library">
              <a:extLst>
                <a:ext uri="{FF2B5EF4-FFF2-40B4-BE49-F238E27FC236}">
                  <a16:creationId xmlns:a16="http://schemas.microsoft.com/office/drawing/2014/main" id="{8DBCEE76-14AC-4F96-A45F-F274503AB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96" b="90000" l="9627" r="97250">
                          <a14:foregroundMark x1="56974" y1="49565" x2="60314" y2="31739"/>
                          <a14:foregroundMark x1="60314" y1="31739" x2="68959" y2="19565"/>
                          <a14:foregroundMark x1="68959" y1="19565" x2="77603" y2="16087"/>
                          <a14:foregroundMark x1="77603" y1="16087" x2="81925" y2="41739"/>
                          <a14:foregroundMark x1="69745" y1="29565" x2="73281" y2="30000"/>
                          <a14:foregroundMark x1="73084" y1="47826" x2="76424" y2="45217"/>
                          <a14:foregroundMark x1="63065" y1="25652" x2="70138" y2="12174"/>
                          <a14:foregroundMark x1="70138" y1="12174" x2="75442" y2="12174"/>
                          <a14:foregroundMark x1="87033" y1="78696" x2="93517" y2="64348"/>
                          <a14:foregroundMark x1="93517" y1="64348" x2="88998" y2="46087"/>
                          <a14:foregroundMark x1="88998" y1="46087" x2="85462" y2="44783"/>
                          <a14:foregroundMark x1="97250" y1="60870" x2="96857" y2="55652"/>
                          <a14:foregroundMark x1="62672" y1="16957" x2="68959" y2="5652"/>
                          <a14:foregroundMark x1="68959" y1="5652" x2="77996" y2="8696"/>
                          <a14:foregroundMark x1="77996" y1="8696" x2="78389" y2="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65829" y="2794695"/>
              <a:ext cx="4140594" cy="2157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CuadroTexto 27">
              <a:extLst>
                <a:ext uri="{FF2B5EF4-FFF2-40B4-BE49-F238E27FC236}">
                  <a16:creationId xmlns:a16="http://schemas.microsoft.com/office/drawing/2014/main" id="{16F6FAAD-29B0-450D-9615-668D25D8EC82}"/>
                </a:ext>
              </a:extLst>
            </p:cNvPr>
            <p:cNvSpPr txBox="1"/>
            <p:nvPr/>
          </p:nvSpPr>
          <p:spPr>
            <a:xfrm>
              <a:off x="12040085" y="3873219"/>
              <a:ext cx="867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weiß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rupo 16">
            <a:extLst>
              <a:ext uri="{FF2B5EF4-FFF2-40B4-BE49-F238E27FC236}">
                <a16:creationId xmlns:a16="http://schemas.microsoft.com/office/drawing/2014/main" id="{C20525D3-7445-426A-8786-1FA7CEF79013}"/>
              </a:ext>
            </a:extLst>
          </p:cNvPr>
          <p:cNvGrpSpPr/>
          <p:nvPr/>
        </p:nvGrpSpPr>
        <p:grpSpPr>
          <a:xfrm>
            <a:off x="13364347" y="304839"/>
            <a:ext cx="3362040" cy="2224539"/>
            <a:chOff x="11824570" y="453063"/>
            <a:chExt cx="3362040" cy="2224539"/>
          </a:xfrm>
        </p:grpSpPr>
        <p:pic>
          <p:nvPicPr>
            <p:cNvPr id="114" name="Picture 20" descr="cartoon alien spaceship png - Clip Art Library">
              <a:extLst>
                <a:ext uri="{FF2B5EF4-FFF2-40B4-BE49-F238E27FC236}">
                  <a16:creationId xmlns:a16="http://schemas.microsoft.com/office/drawing/2014/main" id="{846EDE0D-B25B-484A-B8EE-99159FD5E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15" b="89982" l="9767" r="90233">
                          <a14:foregroundMark x1="58488" y1="9666" x2="45465" y2="10018"/>
                          <a14:foregroundMark x1="89884" y1="40773" x2="90233" y2="47452"/>
                          <a14:foregroundMark x1="74186" y1="82953" x2="76512" y2="89279"/>
                          <a14:foregroundMark x1="76512" y1="89279" x2="76744" y2="89631"/>
                          <a14:foregroundMark x1="29186" y1="82250" x2="28488" y2="90158"/>
                          <a14:foregroundMark x1="10349" y1="49385" x2="9767" y2="42179"/>
                          <a14:foregroundMark x1="9767" y1="42179" x2="10233" y2="40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4570" y="453063"/>
              <a:ext cx="3362040" cy="222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CuadroTexto 30">
              <a:extLst>
                <a:ext uri="{FF2B5EF4-FFF2-40B4-BE49-F238E27FC236}">
                  <a16:creationId xmlns:a16="http://schemas.microsoft.com/office/drawing/2014/main" id="{D4ED24C2-64D4-4F7C-A6ED-7CBF2B10FFDF}"/>
                </a:ext>
              </a:extLst>
            </p:cNvPr>
            <p:cNvSpPr txBox="1"/>
            <p:nvPr/>
          </p:nvSpPr>
          <p:spPr>
            <a:xfrm>
              <a:off x="13109619" y="1394854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das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6" name="Grupo 18">
            <a:extLst>
              <a:ext uri="{FF2B5EF4-FFF2-40B4-BE49-F238E27FC236}">
                <a16:creationId xmlns:a16="http://schemas.microsoft.com/office/drawing/2014/main" id="{0B0AC1EF-9C65-474A-897F-AEF5A567B608}"/>
              </a:ext>
            </a:extLst>
          </p:cNvPr>
          <p:cNvGrpSpPr/>
          <p:nvPr/>
        </p:nvGrpSpPr>
        <p:grpSpPr>
          <a:xfrm>
            <a:off x="13414958" y="-2555045"/>
            <a:ext cx="3404713" cy="2882036"/>
            <a:chOff x="9694155" y="4790268"/>
            <a:chExt cx="3404713" cy="2882036"/>
          </a:xfrm>
        </p:grpSpPr>
        <p:pic>
          <p:nvPicPr>
            <p:cNvPr id="117" name="Picture 22" descr="rocket ship clipart - Clip Art Library">
              <a:extLst>
                <a:ext uri="{FF2B5EF4-FFF2-40B4-BE49-F238E27FC236}">
                  <a16:creationId xmlns:a16="http://schemas.microsoft.com/office/drawing/2014/main" id="{7FD2D964-8017-4B44-A311-87C3BE621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14997">
              <a:off x="10106754" y="4790268"/>
              <a:ext cx="2992114" cy="2882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CuadroTexto 33">
              <a:extLst>
                <a:ext uri="{FF2B5EF4-FFF2-40B4-BE49-F238E27FC236}">
                  <a16:creationId xmlns:a16="http://schemas.microsoft.com/office/drawing/2014/main" id="{8C8AB8A5-07C0-4825-AE39-434B07AB49FD}"/>
                </a:ext>
              </a:extLst>
            </p:cNvPr>
            <p:cNvSpPr txBox="1"/>
            <p:nvPr/>
          </p:nvSpPr>
          <p:spPr>
            <a:xfrm rot="19869708">
              <a:off x="9694155" y="6418037"/>
              <a:ext cx="23054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as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Butterbrot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9" name="Grupo 19">
            <a:extLst>
              <a:ext uri="{FF2B5EF4-FFF2-40B4-BE49-F238E27FC236}">
                <a16:creationId xmlns:a16="http://schemas.microsoft.com/office/drawing/2014/main" id="{A2E9D29E-B2CE-4CF1-A2BE-CB78C5B8570E}"/>
              </a:ext>
            </a:extLst>
          </p:cNvPr>
          <p:cNvGrpSpPr/>
          <p:nvPr/>
        </p:nvGrpSpPr>
        <p:grpSpPr>
          <a:xfrm>
            <a:off x="12192424" y="5645409"/>
            <a:ext cx="3213999" cy="2410499"/>
            <a:chOff x="1267606" y="1544083"/>
            <a:chExt cx="3213999" cy="2410499"/>
          </a:xfrm>
        </p:grpSpPr>
        <p:pic>
          <p:nvPicPr>
            <p:cNvPr id="120" name="Picture 24" descr="Free Spaceship Png Images, Download Free Clip Art, Free Clip Art ...">
              <a:extLst>
                <a:ext uri="{FF2B5EF4-FFF2-40B4-BE49-F238E27FC236}">
                  <a16:creationId xmlns:a16="http://schemas.microsoft.com/office/drawing/2014/main" id="{3DDE290E-F79F-45A3-A96E-A9B6E50C9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606" y="1544083"/>
              <a:ext cx="3213999" cy="241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CuadroTexto 36">
              <a:extLst>
                <a:ext uri="{FF2B5EF4-FFF2-40B4-BE49-F238E27FC236}">
                  <a16:creationId xmlns:a16="http://schemas.microsoft.com/office/drawing/2014/main" id="{B2408F3F-8BDA-42F2-9D06-257F3820F2F0}"/>
                </a:ext>
              </a:extLst>
            </p:cNvPr>
            <p:cNvSpPr txBox="1"/>
            <p:nvPr/>
          </p:nvSpPr>
          <p:spPr>
            <a:xfrm>
              <a:off x="2162522" y="2779901"/>
              <a:ext cx="1399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schwarz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rupo 20">
            <a:extLst>
              <a:ext uri="{FF2B5EF4-FFF2-40B4-BE49-F238E27FC236}">
                <a16:creationId xmlns:a16="http://schemas.microsoft.com/office/drawing/2014/main" id="{17643344-240D-4F7A-9701-CCB46D54B8B9}"/>
              </a:ext>
            </a:extLst>
          </p:cNvPr>
          <p:cNvGrpSpPr/>
          <p:nvPr/>
        </p:nvGrpSpPr>
        <p:grpSpPr>
          <a:xfrm>
            <a:off x="7671927" y="7603602"/>
            <a:ext cx="3434096" cy="2206407"/>
            <a:chOff x="4269623" y="5406461"/>
            <a:chExt cx="3434096" cy="2206407"/>
          </a:xfrm>
        </p:grpSpPr>
        <p:pic>
          <p:nvPicPr>
            <p:cNvPr id="123" name="Picture 26" descr="Free Alien Spaceship Png, Download Free Clip Art, Free Clip Art on ...">
              <a:extLst>
                <a:ext uri="{FF2B5EF4-FFF2-40B4-BE49-F238E27FC236}">
                  <a16:creationId xmlns:a16="http://schemas.microsoft.com/office/drawing/2014/main" id="{2C3ED1CE-3A97-452B-B050-62DC1C0DF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623" y="5406461"/>
              <a:ext cx="3434096" cy="220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CuadroTexto 39">
              <a:extLst>
                <a:ext uri="{FF2B5EF4-FFF2-40B4-BE49-F238E27FC236}">
                  <a16:creationId xmlns:a16="http://schemas.microsoft.com/office/drawing/2014/main" id="{8032A7F3-8AD1-4352-B475-24815751E92D}"/>
                </a:ext>
              </a:extLst>
            </p:cNvPr>
            <p:cNvSpPr txBox="1"/>
            <p:nvPr/>
          </p:nvSpPr>
          <p:spPr>
            <a:xfrm>
              <a:off x="5552898" y="6177335"/>
              <a:ext cx="867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grün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5" name="Grupo 22">
            <a:extLst>
              <a:ext uri="{FF2B5EF4-FFF2-40B4-BE49-F238E27FC236}">
                <a16:creationId xmlns:a16="http://schemas.microsoft.com/office/drawing/2014/main" id="{31D28214-FF3D-4A0C-85FC-DE610571E2FB}"/>
              </a:ext>
            </a:extLst>
          </p:cNvPr>
          <p:cNvGrpSpPr/>
          <p:nvPr/>
        </p:nvGrpSpPr>
        <p:grpSpPr>
          <a:xfrm>
            <a:off x="-4574651" y="5820940"/>
            <a:ext cx="3295102" cy="2059439"/>
            <a:chOff x="173316" y="6289479"/>
            <a:chExt cx="3295102" cy="2059439"/>
          </a:xfrm>
        </p:grpSpPr>
        <p:pic>
          <p:nvPicPr>
            <p:cNvPr id="126" name="Picture 28" descr="rocket ship name tag - Clip Art Library">
              <a:extLst>
                <a:ext uri="{FF2B5EF4-FFF2-40B4-BE49-F238E27FC236}">
                  <a16:creationId xmlns:a16="http://schemas.microsoft.com/office/drawing/2014/main" id="{BD61FD08-AA96-4194-9B69-3FCC35A46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16" y="6289479"/>
              <a:ext cx="3295102" cy="205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CuadroTexto 42">
              <a:extLst>
                <a:ext uri="{FF2B5EF4-FFF2-40B4-BE49-F238E27FC236}">
                  <a16:creationId xmlns:a16="http://schemas.microsoft.com/office/drawing/2014/main" id="{4C547A5A-6532-4C77-B645-DD88FD543F3A}"/>
                </a:ext>
              </a:extLst>
            </p:cNvPr>
            <p:cNvSpPr txBox="1"/>
            <p:nvPr/>
          </p:nvSpPr>
          <p:spPr>
            <a:xfrm rot="20996347">
              <a:off x="1611330" y="6790961"/>
              <a:ext cx="1296616" cy="461665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bist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8" name="Grupo 23">
            <a:extLst>
              <a:ext uri="{FF2B5EF4-FFF2-40B4-BE49-F238E27FC236}">
                <a16:creationId xmlns:a16="http://schemas.microsoft.com/office/drawing/2014/main" id="{81630494-8D21-4389-A4A1-C1CC4A88DC2B}"/>
              </a:ext>
            </a:extLst>
          </p:cNvPr>
          <p:cNvGrpSpPr/>
          <p:nvPr/>
        </p:nvGrpSpPr>
        <p:grpSpPr>
          <a:xfrm>
            <a:off x="-4148100" y="-166383"/>
            <a:ext cx="3451616" cy="2963232"/>
            <a:chOff x="4608601" y="5056761"/>
            <a:chExt cx="3451616" cy="2963232"/>
          </a:xfrm>
        </p:grpSpPr>
        <p:pic>
          <p:nvPicPr>
            <p:cNvPr id="129" name="Picture 30" descr="cartoon spaceship and astronaut - Clip Art Library">
              <a:extLst>
                <a:ext uri="{FF2B5EF4-FFF2-40B4-BE49-F238E27FC236}">
                  <a16:creationId xmlns:a16="http://schemas.microsoft.com/office/drawing/2014/main" id="{A6034515-D935-4DAF-8DEB-FB2688320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477">
              <a:off x="4608601" y="5056761"/>
              <a:ext cx="3451616" cy="29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CuadroTexto 48">
              <a:extLst>
                <a:ext uri="{FF2B5EF4-FFF2-40B4-BE49-F238E27FC236}">
                  <a16:creationId xmlns:a16="http://schemas.microsoft.com/office/drawing/2014/main" id="{FA63C11E-E831-4A81-9683-09666D402C6B}"/>
                </a:ext>
              </a:extLst>
            </p:cNvPr>
            <p:cNvSpPr txBox="1"/>
            <p:nvPr/>
          </p:nvSpPr>
          <p:spPr>
            <a:xfrm rot="19649130">
              <a:off x="6161486" y="6587513"/>
              <a:ext cx="1613631" cy="461665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was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2DACE75-929C-4DF0-9697-786B9DD5CBA0}"/>
              </a:ext>
            </a:extLst>
          </p:cNvPr>
          <p:cNvSpPr txBox="1"/>
          <p:nvPr/>
        </p:nvSpPr>
        <p:spPr>
          <a:xfrm>
            <a:off x="9255643" y="207005"/>
            <a:ext cx="274566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in English</a:t>
            </a:r>
          </a:p>
        </p:txBody>
      </p:sp>
    </p:spTree>
    <p:extLst>
      <p:ext uri="{BB962C8B-B14F-4D97-AF65-F5344CB8AC3E}">
        <p14:creationId xmlns:p14="http://schemas.microsoft.com/office/powerpoint/2010/main" val="351090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49 0.09699 C 0.25873 0.11181 0.3961 0.12639 0.52683 0.11134 C 0.65756 0.0963 0.78894 0.15232 0.90586 0.00695 C 1.02279 -0.13842 1.12552 -0.44954 1.22813 -0.76065 " pathEditMode="relative" ptsTypes="AAAA">
                                      <p:cBhvr>
                                        <p:cTn id="6" dur="8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-4.44444E-6 C -0.17761 -0.14953 -0.35508 -0.29861 -0.44571 -0.4125 C -0.53633 -0.52592 -0.58099 -0.62037 -0.54375 -0.68171 C -0.50677 -0.74351 -0.18086 -0.65277 -0.22279 -0.78078 C -0.26498 -0.90902 -0.53034 -1.18009 -0.79558 -1.45046 " pathEditMode="relative" rAng="0" ptsTypes="AAAAA">
                                      <p:cBhvr>
                                        <p:cTn id="10" dur="8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9" y="-7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6 0.14908 C -0.3332 0.26829 -0.51666 0.3875 -0.59049 0.49861 C -0.66718 0.60972 -0.54205 0.75625 -0.61289 0.81574 C -0.6845 0.87523 -0.89974 0.77732 -1.02031 0.85533 C -1.14336 0.93333 -1.35065 1.28426 -1.35065 1.28449 L -1.35065 1.28426 L -1.375 1.30926 " pathEditMode="relative" rAng="0" ptsTypes="AAAAAAA">
                                      <p:cBhvr>
                                        <p:cTn id="14" dur="8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20" y="5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0.06782 C 0.15886 0.23611 0.26081 0.40463 0.35274 0.42801 C 0.44453 0.45139 0.52865 0.18125 0.60808 0.20833 C 0.6875 0.23518 0.71185 0.59189 0.82904 0.59004 C 0.94636 0.58842 1.12891 0.39282 1.31159 0.19745 " pathEditMode="relative" ptsTypes="AAAAA">
                                      <p:cBhvr>
                                        <p:cTn id="18" dur="8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89 -0.02592 C -0.29779 -0.06227 -0.50755 -0.09861 -0.53177 -0.14143 C -0.55612 -0.18403 -0.1694 -0.20324 -0.23385 -0.28194 C -0.29844 -0.36065 -0.74935 -0.47754 -0.91901 -0.61342 C -1.08854 -0.74907 -1.16979 -0.92268 -1.2513 -1.09606 " pathEditMode="relative" ptsTypes="AAAAA">
                                      <p:cBhvr>
                                        <p:cTn id="22" dur="8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51 -0.14236 C 0.10287 -0.31782 0.14935 -0.49328 0.24089 -0.58935 C 0.33242 -0.68541 0.5237 -0.66018 0.60586 -0.71898 C 0.68789 -0.77801 0.70039 -0.81504 0.7336 -0.94236 C 0.76667 -1.06967 0.78555 -1.27615 0.80456 -1.48287 " pathEditMode="relative" rAng="0" ptsTypes="AAAAA">
                                      <p:cBhvr>
                                        <p:cTn id="26" dur="8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-6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69 -0.08797 C 0.2168 -0.2345 0.35703 -0.38102 0.39896 -0.50579 C 0.44076 -0.63079 0.31211 -0.76598 0.328 -0.8375 C 0.34388 -0.9088 0.42396 -0.82362 0.49414 -0.93473 C 0.56445 -1.04584 0.65703 -1.275 0.74961 -1.50394 " pathEditMode="relative" ptsTypes="AAAAA">
                                      <p:cBhvr>
                                        <p:cTn id="30" dur="8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9815 C -0.1763 0.14606 -0.27643 0.19375 -0.4207 0.20625 C -0.56497 0.21898 -0.82604 0.23449 -0.94166 0.17384 C -1.05716 0.11319 -1.02174 -0.10231 -1.11393 -0.15764 C -1.20612 -0.21273 -1.35039 -0.18519 -1.49492 -0.15764 " pathEditMode="relative" ptsTypes="AAAAA">
                                      <p:cBhvr>
                                        <p:cTn id="34" dur="8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57 -0.04143 C -0.272 0.07639 -0.35143 0.19445 -0.44401 0.23958 C -0.53658 0.28472 -0.64023 0.25695 -0.74804 0.22847 C -0.85572 0.20046 -1.06992 -0.05347 -1.09062 0.07014 C -1.11119 0.19398 -0.9914 0.58264 -0.87161 0.9713 " pathEditMode="relative" rAng="0" ptsTypes="AAAAA">
                                      <p:cBhvr>
                                        <p:cTn id="38" dur="8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26" y="5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48 -0.07871 C -0.18959 -0.23496 -0.27956 -0.39121 -0.30834 -0.50047 C -0.33698 -0.60973 -0.17891 -0.63797 -0.27188 -0.73473 C -0.36472 -0.83149 -0.75456 -0.94121 -0.86576 -1.08056 C -0.97683 -1.21991 -0.95782 -1.39514 -0.93868 -1.57061 " pathEditMode="relative" ptsTypes="AAAAA">
                                      <p:cBhvr>
                                        <p:cTn id="42" dur="8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1528 C 0.17239 -0.03287 0.33971 -0.05069 0.46914 -0.16296 C 0.59843 -0.27523 0.68255 -0.59352 0.78125 -0.68912 C 0.87994 -0.78449 0.99179 -0.65069 1.06093 -0.73588 C 1.1302 -0.82129 1.16354 -1.01088 1.19674 -1.20069 " pathEditMode="relative" ptsTypes="AAAAA">
                                      <p:cBhvr>
                                        <p:cTn id="46" dur="8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27848 C -0.09089 0.40417 -0.17669 0.5301 -0.15508 0.64213 C -0.13346 0.75463 0.10026 0.80232 0.12461 0.95209 C 0.14896 1.10162 0.06992 1.32061 -0.00911 1.53959 " pathEditMode="relative" rAng="0" ptsTypes="AAAA">
                                      <p:cBhvr>
                                        <p:cTn id="50" dur="6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6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Free Space PNG Transparent Images, Download Free Clip Art, Free ...">
            <a:extLst>
              <a:ext uri="{FF2B5EF4-FFF2-40B4-BE49-F238E27FC236}">
                <a16:creationId xmlns:a16="http://schemas.microsoft.com/office/drawing/2014/main" id="{6D84350C-4683-40EF-A5E1-1E4B2A6D1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558"/>
          <a:stretch/>
        </p:blipFill>
        <p:spPr bwMode="auto">
          <a:xfrm>
            <a:off x="0" y="-185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7460571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Antworten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Picture 4" descr="Outer space Clip art - Planet png download - 500*500 - Free ...">
            <a:extLst>
              <a:ext uri="{FF2B5EF4-FFF2-40B4-BE49-F238E27FC236}">
                <a16:creationId xmlns:a16="http://schemas.microsoft.com/office/drawing/2014/main" id="{594F24A2-2B54-4BC4-AC81-9F0696FC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48" y="1941534"/>
            <a:ext cx="1706323" cy="18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upo 9">
            <a:extLst>
              <a:ext uri="{FF2B5EF4-FFF2-40B4-BE49-F238E27FC236}">
                <a16:creationId xmlns:a16="http://schemas.microsoft.com/office/drawing/2014/main" id="{B6645BA4-6E8B-4764-A39A-7B933F986A3B}"/>
              </a:ext>
            </a:extLst>
          </p:cNvPr>
          <p:cNvGrpSpPr/>
          <p:nvPr/>
        </p:nvGrpSpPr>
        <p:grpSpPr>
          <a:xfrm>
            <a:off x="102208" y="831743"/>
            <a:ext cx="2823023" cy="1471204"/>
            <a:chOff x="314152" y="1246340"/>
            <a:chExt cx="3451616" cy="1941534"/>
          </a:xfrm>
        </p:grpSpPr>
        <p:pic>
          <p:nvPicPr>
            <p:cNvPr id="96" name="Picture 6" descr="clip art space ship - Clip Art Library">
              <a:extLst>
                <a:ext uri="{FF2B5EF4-FFF2-40B4-BE49-F238E27FC236}">
                  <a16:creationId xmlns:a16="http://schemas.microsoft.com/office/drawing/2014/main" id="{DD55B973-CCD6-4A96-BF29-EF4649066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63" b="99815" l="2760" r="96250">
                          <a14:foregroundMark x1="64844" y1="2963" x2="61458" y2="21759"/>
                          <a14:foregroundMark x1="46458" y1="38333" x2="20885" y2="46667"/>
                          <a14:foregroundMark x1="20885" y1="46667" x2="7187" y2="44815"/>
                          <a14:foregroundMark x1="7187" y1="44815" x2="9323" y2="50926"/>
                          <a14:foregroundMark x1="9323" y1="50926" x2="10573" y2="52407"/>
                          <a14:foregroundMark x1="69427" y1="57870" x2="82813" y2="85463"/>
                          <a14:foregroundMark x1="82813" y1="85463" x2="96250" y2="99907"/>
                          <a14:foregroundMark x1="64427" y1="56759" x2="60000" y2="56204"/>
                          <a14:foregroundMark x1="60000" y1="56204" x2="42865" y2="47685"/>
                          <a14:foregroundMark x1="42865" y1="47685" x2="42865" y2="47685"/>
                          <a14:foregroundMark x1="8750" y1="47130" x2="5052" y2="44167"/>
                          <a14:foregroundMark x1="5052" y1="44167" x2="2760" y2="40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52" y="1246340"/>
              <a:ext cx="3451616" cy="194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CuadroTexto 8">
              <a:hlinkClick r:id="" action="ppaction://noaction">
                <a:snd r:embed="rId7" name="T1_W5F_5.3.wav"/>
              </a:hlinkClick>
              <a:extLst>
                <a:ext uri="{FF2B5EF4-FFF2-40B4-BE49-F238E27FC236}">
                  <a16:creationId xmlns:a16="http://schemas.microsoft.com/office/drawing/2014/main" id="{4F274E7E-9DD3-4BAF-9389-C24E8B924F20}"/>
                </a:ext>
              </a:extLst>
            </p:cNvPr>
            <p:cNvSpPr txBox="1"/>
            <p:nvPr/>
          </p:nvSpPr>
          <p:spPr>
            <a:xfrm rot="1225975">
              <a:off x="1547445" y="2188672"/>
              <a:ext cx="684411" cy="609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du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" name="Grupo 10">
            <a:extLst>
              <a:ext uri="{FF2B5EF4-FFF2-40B4-BE49-F238E27FC236}">
                <a16:creationId xmlns:a16="http://schemas.microsoft.com/office/drawing/2014/main" id="{5A0AB371-1D2E-418B-96FB-09A9E4A988AF}"/>
              </a:ext>
            </a:extLst>
          </p:cNvPr>
          <p:cNvGrpSpPr/>
          <p:nvPr/>
        </p:nvGrpSpPr>
        <p:grpSpPr>
          <a:xfrm>
            <a:off x="4976484" y="2452746"/>
            <a:ext cx="2329520" cy="2329520"/>
            <a:chOff x="1354914" y="4120537"/>
            <a:chExt cx="2329520" cy="2329520"/>
          </a:xfrm>
        </p:grpSpPr>
        <p:pic>
          <p:nvPicPr>
            <p:cNvPr id="99" name="Picture 8" descr="spaceship clipart - Clip Art Library">
              <a:extLst>
                <a:ext uri="{FF2B5EF4-FFF2-40B4-BE49-F238E27FC236}">
                  <a16:creationId xmlns:a16="http://schemas.microsoft.com/office/drawing/2014/main" id="{0C10A17C-1ECD-4FDD-BB7D-F4A317FC9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21248">
              <a:off x="1354914" y="4120537"/>
              <a:ext cx="2329520" cy="2329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CuadroTexto 14">
              <a:hlinkClick r:id="" action="ppaction://noaction">
                <a:snd r:embed="rId9" name="T1_W5F_5.9.wav"/>
              </a:hlinkClick>
              <a:extLst>
                <a:ext uri="{FF2B5EF4-FFF2-40B4-BE49-F238E27FC236}">
                  <a16:creationId xmlns:a16="http://schemas.microsoft.com/office/drawing/2014/main" id="{785C8C37-84FE-4FD2-93BF-21EB1FF7E5E2}"/>
                </a:ext>
              </a:extLst>
            </p:cNvPr>
            <p:cNvSpPr txBox="1"/>
            <p:nvPr/>
          </p:nvSpPr>
          <p:spPr>
            <a:xfrm rot="19097863">
              <a:off x="1986918" y="5223766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grau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" name="Grupo 11">
            <a:extLst>
              <a:ext uri="{FF2B5EF4-FFF2-40B4-BE49-F238E27FC236}">
                <a16:creationId xmlns:a16="http://schemas.microsoft.com/office/drawing/2014/main" id="{2354AE01-4E1B-4E0D-9DD3-E78EA2443DD0}"/>
              </a:ext>
            </a:extLst>
          </p:cNvPr>
          <p:cNvGrpSpPr/>
          <p:nvPr/>
        </p:nvGrpSpPr>
        <p:grpSpPr>
          <a:xfrm>
            <a:off x="4123628" y="4509383"/>
            <a:ext cx="2011789" cy="2261586"/>
            <a:chOff x="7431107" y="3333730"/>
            <a:chExt cx="2696409" cy="2754456"/>
          </a:xfrm>
        </p:grpSpPr>
        <p:pic>
          <p:nvPicPr>
            <p:cNvPr id="102" name="Picture 10" descr="rocket clipart - Clip Art Library">
              <a:extLst>
                <a:ext uri="{FF2B5EF4-FFF2-40B4-BE49-F238E27FC236}">
                  <a16:creationId xmlns:a16="http://schemas.microsoft.com/office/drawing/2014/main" id="{EB76B486-7234-4D41-9F4B-0ECA1B66B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95170">
              <a:off x="7402084" y="3362753"/>
              <a:ext cx="2754456" cy="269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CuadroTexto 17">
              <a:hlinkClick r:id="" action="ppaction://noaction">
                <a:snd r:embed="rId11" name="T1_W5F_5.12.wav"/>
              </a:hlinkClick>
              <a:extLst>
                <a:ext uri="{FF2B5EF4-FFF2-40B4-BE49-F238E27FC236}">
                  <a16:creationId xmlns:a16="http://schemas.microsoft.com/office/drawing/2014/main" id="{73C48D45-3970-4B3B-93F4-DB11A54BF485}"/>
                </a:ext>
              </a:extLst>
            </p:cNvPr>
            <p:cNvSpPr txBox="1"/>
            <p:nvPr/>
          </p:nvSpPr>
          <p:spPr>
            <a:xfrm rot="2003173">
              <a:off x="8020766" y="4518474"/>
              <a:ext cx="1506537" cy="562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richtig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4" name="Grupo 12">
            <a:extLst>
              <a:ext uri="{FF2B5EF4-FFF2-40B4-BE49-F238E27FC236}">
                <a16:creationId xmlns:a16="http://schemas.microsoft.com/office/drawing/2014/main" id="{0A5A1201-C9C3-4ED7-8DA6-BE169EC9B748}"/>
              </a:ext>
            </a:extLst>
          </p:cNvPr>
          <p:cNvGrpSpPr/>
          <p:nvPr/>
        </p:nvGrpSpPr>
        <p:grpSpPr>
          <a:xfrm>
            <a:off x="10336721" y="4183050"/>
            <a:ext cx="1244251" cy="2231649"/>
            <a:chOff x="4828962" y="1732777"/>
            <a:chExt cx="1743484" cy="2983080"/>
          </a:xfrm>
        </p:grpSpPr>
        <p:pic>
          <p:nvPicPr>
            <p:cNvPr id="105" name="Picture 12" descr="rocket clipart - Clip Art Library">
              <a:extLst>
                <a:ext uri="{FF2B5EF4-FFF2-40B4-BE49-F238E27FC236}">
                  <a16:creationId xmlns:a16="http://schemas.microsoft.com/office/drawing/2014/main" id="{8D4833D8-172D-4813-AA8F-FAA4D933D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844586" y="1732777"/>
              <a:ext cx="1706322" cy="29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CuadroTexto 21">
              <a:hlinkClick r:id="" action="ppaction://noaction">
                <a:snd r:embed="rId13" name="T1_W5F_5.15.wav"/>
              </a:hlinkClick>
              <a:extLst>
                <a:ext uri="{FF2B5EF4-FFF2-40B4-BE49-F238E27FC236}">
                  <a16:creationId xmlns:a16="http://schemas.microsoft.com/office/drawing/2014/main" id="{CFF7E95F-26A1-4443-A1F4-EF5A82115F95}"/>
                </a:ext>
              </a:extLst>
            </p:cNvPr>
            <p:cNvSpPr txBox="1"/>
            <p:nvPr/>
          </p:nvSpPr>
          <p:spPr>
            <a:xfrm>
              <a:off x="4828962" y="2762652"/>
              <a:ext cx="1743484" cy="617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ie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Uhr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" name="Grupo 13">
            <a:extLst>
              <a:ext uri="{FF2B5EF4-FFF2-40B4-BE49-F238E27FC236}">
                <a16:creationId xmlns:a16="http://schemas.microsoft.com/office/drawing/2014/main" id="{9CE21759-D884-4EEB-A582-122FA1F5A067}"/>
              </a:ext>
            </a:extLst>
          </p:cNvPr>
          <p:cNvGrpSpPr/>
          <p:nvPr/>
        </p:nvGrpSpPr>
        <p:grpSpPr>
          <a:xfrm>
            <a:off x="2090189" y="2422471"/>
            <a:ext cx="3158386" cy="2746423"/>
            <a:chOff x="-2107068" y="3954582"/>
            <a:chExt cx="3158386" cy="2746423"/>
          </a:xfrm>
        </p:grpSpPr>
        <p:pic>
          <p:nvPicPr>
            <p:cNvPr id="108" name="Picture 16" descr="Rocket Ignition Propulsion Spaceship Speed Launch Transparent ...">
              <a:extLst>
                <a:ext uri="{FF2B5EF4-FFF2-40B4-BE49-F238E27FC236}">
                  <a16:creationId xmlns:a16="http://schemas.microsoft.com/office/drawing/2014/main" id="{45985E6D-AB07-4D24-9850-DFE161A04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875" b="90000" l="10000" r="90000">
                          <a14:foregroundMark x1="73696" y1="30000" x2="76739" y2="20500"/>
                          <a14:foregroundMark x1="76739" y1="20500" x2="75109" y2="13375"/>
                          <a14:foregroundMark x1="75109" y1="13375" x2="63152" y2="19625"/>
                          <a14:foregroundMark x1="63152" y1="19625" x2="61304" y2="22125"/>
                          <a14:foregroundMark x1="78478" y1="7000" x2="71196" y2="9875"/>
                          <a14:foregroundMark x1="71196" y1="9875" x2="61522" y2="18250"/>
                          <a14:foregroundMark x1="78804" y1="7250" x2="73261" y2="5875"/>
                          <a14:foregroundMark x1="67500" y1="28875" x2="67717" y2="34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7068" y="3954582"/>
              <a:ext cx="3158386" cy="2746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CuadroTexto 24">
              <a:hlinkClick r:id="" action="ppaction://noaction">
                <a:snd r:embed="rId16" name="T1_W5F_5.8.wav"/>
              </a:hlinkClick>
              <a:extLst>
                <a:ext uri="{FF2B5EF4-FFF2-40B4-BE49-F238E27FC236}">
                  <a16:creationId xmlns:a16="http://schemas.microsoft.com/office/drawing/2014/main" id="{6744FAA4-849D-4635-BD2C-BA7C0A0786AB}"/>
                </a:ext>
              </a:extLst>
            </p:cNvPr>
            <p:cNvSpPr txBox="1"/>
            <p:nvPr/>
          </p:nvSpPr>
          <p:spPr>
            <a:xfrm rot="18524531">
              <a:off x="-790397" y="4715645"/>
              <a:ext cx="1074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falsch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" name="Grupo 15">
            <a:extLst>
              <a:ext uri="{FF2B5EF4-FFF2-40B4-BE49-F238E27FC236}">
                <a16:creationId xmlns:a16="http://schemas.microsoft.com/office/drawing/2014/main" id="{BE9115C1-0654-48A4-A640-BB48B05ED744}"/>
              </a:ext>
            </a:extLst>
          </p:cNvPr>
          <p:cNvGrpSpPr/>
          <p:nvPr/>
        </p:nvGrpSpPr>
        <p:grpSpPr>
          <a:xfrm>
            <a:off x="8033584" y="2993968"/>
            <a:ext cx="2451003" cy="1372885"/>
            <a:chOff x="11265829" y="2794695"/>
            <a:chExt cx="4140594" cy="2157048"/>
          </a:xfrm>
        </p:grpSpPr>
        <p:pic>
          <p:nvPicPr>
            <p:cNvPr id="111" name="Picture 18" descr="clip art - Clip Art Library">
              <a:extLst>
                <a:ext uri="{FF2B5EF4-FFF2-40B4-BE49-F238E27FC236}">
                  <a16:creationId xmlns:a16="http://schemas.microsoft.com/office/drawing/2014/main" id="{8DBCEE76-14AC-4F96-A45F-F274503AB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696" b="90000" l="9627" r="97250">
                          <a14:foregroundMark x1="56974" y1="49565" x2="60314" y2="31739"/>
                          <a14:foregroundMark x1="60314" y1="31739" x2="68959" y2="19565"/>
                          <a14:foregroundMark x1="68959" y1="19565" x2="77603" y2="16087"/>
                          <a14:foregroundMark x1="77603" y1="16087" x2="81925" y2="41739"/>
                          <a14:foregroundMark x1="69745" y1="29565" x2="73281" y2="30000"/>
                          <a14:foregroundMark x1="73084" y1="47826" x2="76424" y2="45217"/>
                          <a14:foregroundMark x1="63065" y1="25652" x2="70138" y2="12174"/>
                          <a14:foregroundMark x1="70138" y1="12174" x2="75442" y2="12174"/>
                          <a14:foregroundMark x1="87033" y1="78696" x2="93517" y2="64348"/>
                          <a14:foregroundMark x1="93517" y1="64348" x2="88998" y2="46087"/>
                          <a14:foregroundMark x1="88998" y1="46087" x2="85462" y2="44783"/>
                          <a14:foregroundMark x1="97250" y1="60870" x2="96857" y2="55652"/>
                          <a14:foregroundMark x1="62672" y1="16957" x2="68959" y2="5652"/>
                          <a14:foregroundMark x1="68959" y1="5652" x2="77996" y2="8696"/>
                          <a14:foregroundMark x1="77996" y1="8696" x2="78389" y2="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65829" y="2794695"/>
              <a:ext cx="4140594" cy="2157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CuadroTexto 27">
              <a:hlinkClick r:id="" action="ppaction://noaction">
                <a:snd r:embed="rId19" name="T1_W5F_5.10.wav"/>
              </a:hlinkClick>
              <a:extLst>
                <a:ext uri="{FF2B5EF4-FFF2-40B4-BE49-F238E27FC236}">
                  <a16:creationId xmlns:a16="http://schemas.microsoft.com/office/drawing/2014/main" id="{16F6FAAD-29B0-450D-9615-668D25D8EC82}"/>
                </a:ext>
              </a:extLst>
            </p:cNvPr>
            <p:cNvSpPr txBox="1"/>
            <p:nvPr/>
          </p:nvSpPr>
          <p:spPr>
            <a:xfrm>
              <a:off x="12040085" y="3873220"/>
              <a:ext cx="1465584" cy="725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weiß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rupo 16">
            <a:extLst>
              <a:ext uri="{FF2B5EF4-FFF2-40B4-BE49-F238E27FC236}">
                <a16:creationId xmlns:a16="http://schemas.microsoft.com/office/drawing/2014/main" id="{C20525D3-7445-426A-8786-1FA7CEF79013}"/>
              </a:ext>
            </a:extLst>
          </p:cNvPr>
          <p:cNvGrpSpPr/>
          <p:nvPr/>
        </p:nvGrpSpPr>
        <p:grpSpPr>
          <a:xfrm>
            <a:off x="784288" y="5263107"/>
            <a:ext cx="2202969" cy="1346086"/>
            <a:chOff x="11824570" y="453063"/>
            <a:chExt cx="3362040" cy="2224539"/>
          </a:xfrm>
        </p:grpSpPr>
        <p:pic>
          <p:nvPicPr>
            <p:cNvPr id="114" name="Picture 20" descr="cartoon alien spaceship png - Clip Art Library">
              <a:extLst>
                <a:ext uri="{FF2B5EF4-FFF2-40B4-BE49-F238E27FC236}">
                  <a16:creationId xmlns:a16="http://schemas.microsoft.com/office/drawing/2014/main" id="{846EDE0D-B25B-484A-B8EE-99159FD5E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315" b="89982" l="9767" r="90233">
                          <a14:foregroundMark x1="58488" y1="9666" x2="45465" y2="10018"/>
                          <a14:foregroundMark x1="89884" y1="40773" x2="90233" y2="47452"/>
                          <a14:foregroundMark x1="74186" y1="82953" x2="76512" y2="89279"/>
                          <a14:foregroundMark x1="76512" y1="89279" x2="76744" y2="89631"/>
                          <a14:foregroundMark x1="29186" y1="82250" x2="28488" y2="90158"/>
                          <a14:foregroundMark x1="10349" y1="49385" x2="9767" y2="42179"/>
                          <a14:foregroundMark x1="9767" y1="42179" x2="10233" y2="40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4570" y="453063"/>
              <a:ext cx="3362040" cy="222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CuadroTexto 30">
              <a:hlinkClick r:id="" action="ppaction://noaction">
                <a:snd r:embed="rId22" name="T1_W5F_5.11.wav"/>
              </a:hlinkClick>
              <a:extLst>
                <a:ext uri="{FF2B5EF4-FFF2-40B4-BE49-F238E27FC236}">
                  <a16:creationId xmlns:a16="http://schemas.microsoft.com/office/drawing/2014/main" id="{D4ED24C2-64D4-4F7C-A6ED-7CBF2B10FFDF}"/>
                </a:ext>
              </a:extLst>
            </p:cNvPr>
            <p:cNvSpPr txBox="1"/>
            <p:nvPr/>
          </p:nvSpPr>
          <p:spPr>
            <a:xfrm>
              <a:off x="12642427" y="1127316"/>
              <a:ext cx="1091587" cy="762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das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6" name="Grupo 18">
            <a:extLst>
              <a:ext uri="{FF2B5EF4-FFF2-40B4-BE49-F238E27FC236}">
                <a16:creationId xmlns:a16="http://schemas.microsoft.com/office/drawing/2014/main" id="{0B0AC1EF-9C65-474A-897F-AEF5A567B608}"/>
              </a:ext>
            </a:extLst>
          </p:cNvPr>
          <p:cNvGrpSpPr/>
          <p:nvPr/>
        </p:nvGrpSpPr>
        <p:grpSpPr>
          <a:xfrm>
            <a:off x="6267031" y="818362"/>
            <a:ext cx="2390469" cy="1585073"/>
            <a:chOff x="9726389" y="4790268"/>
            <a:chExt cx="3372479" cy="2882036"/>
          </a:xfrm>
        </p:grpSpPr>
        <p:pic>
          <p:nvPicPr>
            <p:cNvPr id="117" name="Picture 22" descr="rocket ship clipart - Clip Art Library">
              <a:extLst>
                <a:ext uri="{FF2B5EF4-FFF2-40B4-BE49-F238E27FC236}">
                  <a16:creationId xmlns:a16="http://schemas.microsoft.com/office/drawing/2014/main" id="{7FD2D964-8017-4B44-A311-87C3BE621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14997">
              <a:off x="10106754" y="4790268"/>
              <a:ext cx="2992114" cy="2882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CuadroTexto 33">
              <a:hlinkClick r:id="" action="ppaction://noaction">
                <a:snd r:embed="rId24" name="T1_W5F_5.5.wav"/>
              </a:hlinkClick>
              <a:extLst>
                <a:ext uri="{FF2B5EF4-FFF2-40B4-BE49-F238E27FC236}">
                  <a16:creationId xmlns:a16="http://schemas.microsoft.com/office/drawing/2014/main" id="{8C8AB8A5-07C0-4825-AE39-434B07AB49FD}"/>
                </a:ext>
              </a:extLst>
            </p:cNvPr>
            <p:cNvSpPr txBox="1"/>
            <p:nvPr/>
          </p:nvSpPr>
          <p:spPr>
            <a:xfrm rot="19869708">
              <a:off x="9726389" y="5770133"/>
              <a:ext cx="3295207" cy="83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das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Butterbrot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9" name="Grupo 19">
            <a:extLst>
              <a:ext uri="{FF2B5EF4-FFF2-40B4-BE49-F238E27FC236}">
                <a16:creationId xmlns:a16="http://schemas.microsoft.com/office/drawing/2014/main" id="{A2E9D29E-B2CE-4CF1-A2BE-CB78C5B8570E}"/>
              </a:ext>
            </a:extLst>
          </p:cNvPr>
          <p:cNvGrpSpPr/>
          <p:nvPr/>
        </p:nvGrpSpPr>
        <p:grpSpPr>
          <a:xfrm>
            <a:off x="269468" y="2742571"/>
            <a:ext cx="2431115" cy="1905993"/>
            <a:chOff x="1267606" y="1544083"/>
            <a:chExt cx="3213999" cy="2410499"/>
          </a:xfrm>
        </p:grpSpPr>
        <p:pic>
          <p:nvPicPr>
            <p:cNvPr id="120" name="Picture 24" descr="Free Spaceship Png Images, Download Free Clip Art, Free Clip Art ...">
              <a:extLst>
                <a:ext uri="{FF2B5EF4-FFF2-40B4-BE49-F238E27FC236}">
                  <a16:creationId xmlns:a16="http://schemas.microsoft.com/office/drawing/2014/main" id="{3DDE290E-F79F-45A3-A96E-A9B6E50C9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606" y="1544083"/>
              <a:ext cx="3213999" cy="241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CuadroTexto 36">
              <a:hlinkClick r:id="" action="ppaction://noaction">
                <a:snd r:embed="rId26" name="T1_W5F_5.7.wav"/>
              </a:hlinkClick>
              <a:extLst>
                <a:ext uri="{FF2B5EF4-FFF2-40B4-BE49-F238E27FC236}">
                  <a16:creationId xmlns:a16="http://schemas.microsoft.com/office/drawing/2014/main" id="{B2408F3F-8BDA-42F2-9D06-257F3820F2F0}"/>
                </a:ext>
              </a:extLst>
            </p:cNvPr>
            <p:cNvSpPr txBox="1"/>
            <p:nvPr/>
          </p:nvSpPr>
          <p:spPr>
            <a:xfrm>
              <a:off x="1871570" y="2658049"/>
              <a:ext cx="1850496" cy="583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schwarz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rupo 20">
            <a:extLst>
              <a:ext uri="{FF2B5EF4-FFF2-40B4-BE49-F238E27FC236}">
                <a16:creationId xmlns:a16="http://schemas.microsoft.com/office/drawing/2014/main" id="{17643344-240D-4F7A-9701-CCB46D54B8B9}"/>
              </a:ext>
            </a:extLst>
          </p:cNvPr>
          <p:cNvGrpSpPr/>
          <p:nvPr/>
        </p:nvGrpSpPr>
        <p:grpSpPr>
          <a:xfrm>
            <a:off x="3153812" y="1126788"/>
            <a:ext cx="2596790" cy="1730854"/>
            <a:chOff x="4269623" y="5406461"/>
            <a:chExt cx="3434096" cy="2206407"/>
          </a:xfrm>
        </p:grpSpPr>
        <p:pic>
          <p:nvPicPr>
            <p:cNvPr id="123" name="Picture 26" descr="Free Alien Spaceship Png, Download Free Clip Art, Free Clip Art on ...">
              <a:extLst>
                <a:ext uri="{FF2B5EF4-FFF2-40B4-BE49-F238E27FC236}">
                  <a16:creationId xmlns:a16="http://schemas.microsoft.com/office/drawing/2014/main" id="{2C3ED1CE-3A97-452B-B050-62DC1C0DF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623" y="5406461"/>
              <a:ext cx="3434096" cy="220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CuadroTexto 39">
              <a:hlinkClick r:id="" action="ppaction://noaction">
                <a:snd r:embed="rId28" name="T1_W5F_5.4.wav"/>
              </a:hlinkClick>
              <a:extLst>
                <a:ext uri="{FF2B5EF4-FFF2-40B4-BE49-F238E27FC236}">
                  <a16:creationId xmlns:a16="http://schemas.microsoft.com/office/drawing/2014/main" id="{8032A7F3-8AD1-4352-B475-24815751E92D}"/>
                </a:ext>
              </a:extLst>
            </p:cNvPr>
            <p:cNvSpPr txBox="1"/>
            <p:nvPr/>
          </p:nvSpPr>
          <p:spPr>
            <a:xfrm>
              <a:off x="5373915" y="6252714"/>
              <a:ext cx="1362902" cy="588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grün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5" name="Grupo 22">
            <a:extLst>
              <a:ext uri="{FF2B5EF4-FFF2-40B4-BE49-F238E27FC236}">
                <a16:creationId xmlns:a16="http://schemas.microsoft.com/office/drawing/2014/main" id="{31D28214-FF3D-4A0C-85FC-DE610571E2FB}"/>
              </a:ext>
            </a:extLst>
          </p:cNvPr>
          <p:cNvGrpSpPr/>
          <p:nvPr/>
        </p:nvGrpSpPr>
        <p:grpSpPr>
          <a:xfrm>
            <a:off x="6956850" y="5039549"/>
            <a:ext cx="2782113" cy="1500321"/>
            <a:chOff x="168800" y="6291951"/>
            <a:chExt cx="3295102" cy="2059439"/>
          </a:xfrm>
        </p:grpSpPr>
        <p:pic>
          <p:nvPicPr>
            <p:cNvPr id="126" name="Picture 28" descr="rocket ship name tag - Clip Art Library">
              <a:extLst>
                <a:ext uri="{FF2B5EF4-FFF2-40B4-BE49-F238E27FC236}">
                  <a16:creationId xmlns:a16="http://schemas.microsoft.com/office/drawing/2014/main" id="{BD61FD08-AA96-4194-9B69-3FCC35A46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00" y="6291951"/>
              <a:ext cx="3295102" cy="205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CuadroTexto 42">
              <a:hlinkClick r:id="" action="ppaction://noaction">
                <a:snd r:embed="rId30" name="T1_W5F_5.14.wav"/>
              </a:hlinkClick>
              <a:extLst>
                <a:ext uri="{FF2B5EF4-FFF2-40B4-BE49-F238E27FC236}">
                  <a16:creationId xmlns:a16="http://schemas.microsoft.com/office/drawing/2014/main" id="{4C547A5A-6532-4C77-B645-DD88FD543F3A}"/>
                </a:ext>
              </a:extLst>
            </p:cNvPr>
            <p:cNvSpPr txBox="1"/>
            <p:nvPr/>
          </p:nvSpPr>
          <p:spPr>
            <a:xfrm rot="20996347">
              <a:off x="1600079" y="6757367"/>
              <a:ext cx="1491808" cy="633712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bist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8" name="Grupo 23">
            <a:extLst>
              <a:ext uri="{FF2B5EF4-FFF2-40B4-BE49-F238E27FC236}">
                <a16:creationId xmlns:a16="http://schemas.microsoft.com/office/drawing/2014/main" id="{81630494-8D21-4389-A4A1-C1CC4A88DC2B}"/>
              </a:ext>
            </a:extLst>
          </p:cNvPr>
          <p:cNvGrpSpPr/>
          <p:nvPr/>
        </p:nvGrpSpPr>
        <p:grpSpPr>
          <a:xfrm>
            <a:off x="9387421" y="749673"/>
            <a:ext cx="2653778" cy="1835387"/>
            <a:chOff x="4608601" y="5056761"/>
            <a:chExt cx="3451616" cy="2963232"/>
          </a:xfrm>
        </p:grpSpPr>
        <p:pic>
          <p:nvPicPr>
            <p:cNvPr id="129" name="Picture 30" descr="cartoon spaceship and astronaut - Clip Art Library">
              <a:extLst>
                <a:ext uri="{FF2B5EF4-FFF2-40B4-BE49-F238E27FC236}">
                  <a16:creationId xmlns:a16="http://schemas.microsoft.com/office/drawing/2014/main" id="{A6034515-D935-4DAF-8DEB-FB2688320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477">
              <a:off x="4608601" y="5056761"/>
              <a:ext cx="3451616" cy="29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CuadroTexto 48">
              <a:hlinkClick r:id="" action="ppaction://noaction">
                <a:snd r:embed="rId32" name="T1_W5F_5.6.wav"/>
              </a:hlinkClick>
              <a:extLst>
                <a:ext uri="{FF2B5EF4-FFF2-40B4-BE49-F238E27FC236}">
                  <a16:creationId xmlns:a16="http://schemas.microsoft.com/office/drawing/2014/main" id="{FA63C11E-E831-4A81-9683-09666D402C6B}"/>
                </a:ext>
              </a:extLst>
            </p:cNvPr>
            <p:cNvSpPr txBox="1"/>
            <p:nvPr/>
          </p:nvSpPr>
          <p:spPr>
            <a:xfrm rot="19649130">
              <a:off x="6161486" y="6445667"/>
              <a:ext cx="1613632" cy="745358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was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91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1" name="CustomShape 6">
            <a:hlinkClick r:id="" action="ppaction://noaction">
              <a:snd r:embed="rId6" name="T1_W5F_7.1.wav"/>
            </a:hlinkClick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958872" y="101632"/>
            <a:ext cx="243438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Was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 das?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6">
            <a:extLst>
              <a:ext uri="{FF2B5EF4-FFF2-40B4-BE49-F238E27FC236}">
                <a16:creationId xmlns:a16="http://schemas.microsoft.com/office/drawing/2014/main" id="{0F96BF33-3356-479E-A822-21237123A7F6}"/>
              </a:ext>
            </a:extLst>
          </p:cNvPr>
          <p:cNvSpPr/>
          <p:nvPr/>
        </p:nvSpPr>
        <p:spPr>
          <a:xfrm>
            <a:off x="123171" y="889585"/>
            <a:ext cx="10144790" cy="9374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cs typeface="+mn-cs"/>
              </a:rPr>
              <a:t>Your partner has four secret items, each one a different colour. Find out what they are!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27CCE94-D66B-C4CB-A2C7-905EBD240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563426"/>
              </p:ext>
            </p:extLst>
          </p:nvPr>
        </p:nvGraphicFramePr>
        <p:xfrm>
          <a:off x="5279332" y="2262780"/>
          <a:ext cx="5996948" cy="34470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98474">
                  <a:extLst>
                    <a:ext uri="{9D8B030D-6E8A-4147-A177-3AD203B41FA5}">
                      <a16:colId xmlns:a16="http://schemas.microsoft.com/office/drawing/2014/main" val="2728265530"/>
                    </a:ext>
                  </a:extLst>
                </a:gridCol>
                <a:gridCol w="2998474">
                  <a:extLst>
                    <a:ext uri="{9D8B030D-6E8A-4147-A177-3AD203B41FA5}">
                      <a16:colId xmlns:a16="http://schemas.microsoft.com/office/drawing/2014/main" val="2877446973"/>
                    </a:ext>
                  </a:extLst>
                </a:gridCol>
              </a:tblGrid>
              <a:tr h="172353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351967"/>
                  </a:ext>
                </a:extLst>
              </a:tr>
              <a:tr h="172353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354391"/>
                  </a:ext>
                </a:extLst>
              </a:tr>
            </a:tbl>
          </a:graphicData>
        </a:graphic>
      </p:graphicFrame>
      <p:pic>
        <p:nvPicPr>
          <p:cNvPr id="11" name="Picture 10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68A4B0E5-F981-5B1B-8D6C-9C7A96FD8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00" y="3871115"/>
            <a:ext cx="1507634" cy="1838739"/>
          </a:xfrm>
          <a:prstGeom prst="rect">
            <a:avLst/>
          </a:prstGeom>
        </p:spPr>
      </p:pic>
      <p:pic>
        <p:nvPicPr>
          <p:cNvPr id="12" name="Picture 1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A190A65A-647D-44C4-77C4-794274A089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87"/>
          <a:stretch/>
        </p:blipFill>
        <p:spPr>
          <a:xfrm>
            <a:off x="398631" y="3862925"/>
            <a:ext cx="1718159" cy="1846929"/>
          </a:xfrm>
          <a:prstGeom prst="rect">
            <a:avLst/>
          </a:prstGeom>
        </p:spPr>
      </p:pic>
      <p:pic>
        <p:nvPicPr>
          <p:cNvPr id="13" name="Picture 12" descr="Free Apple Fruit vector and picture">
            <a:extLst>
              <a:ext uri="{FF2B5EF4-FFF2-40B4-BE49-F238E27FC236}">
                <a16:creationId xmlns:a16="http://schemas.microsoft.com/office/drawing/2014/main" id="{1F7F9080-E9F0-E7A6-7D72-CFFD22049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16" y="2488476"/>
            <a:ext cx="1199466" cy="136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e Paper Leaf vector and picture">
            <a:extLst>
              <a:ext uri="{FF2B5EF4-FFF2-40B4-BE49-F238E27FC236}">
                <a16:creationId xmlns:a16="http://schemas.microsoft.com/office/drawing/2014/main" id="{AB121958-D5DD-8572-7FBB-55828DA9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84" y="2386175"/>
            <a:ext cx="1080885" cy="136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ree Watch Wristwatch vector and picture">
            <a:extLst>
              <a:ext uri="{FF2B5EF4-FFF2-40B4-BE49-F238E27FC236}">
                <a16:creationId xmlns:a16="http://schemas.microsoft.com/office/drawing/2014/main" id="{A6FA5AFD-FA6C-420E-0777-AF79BA2D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79" y="4253126"/>
            <a:ext cx="833769" cy="124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088E8E2-53D2-C9AB-E43A-4F52D9176A58}"/>
              </a:ext>
            </a:extLst>
          </p:cNvPr>
          <p:cNvSpPr/>
          <p:nvPr/>
        </p:nvSpPr>
        <p:spPr>
          <a:xfrm>
            <a:off x="296592" y="1803050"/>
            <a:ext cx="2245426" cy="1620078"/>
          </a:xfrm>
          <a:prstGeom prst="wedgeEllipseCallout">
            <a:avLst>
              <a:gd name="adj1" fmla="val -13751"/>
              <a:gd name="adj2" fmla="val 66181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weiß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93AAC26-E621-07D7-5FDB-703B687E1591}"/>
              </a:ext>
            </a:extLst>
          </p:cNvPr>
          <p:cNvSpPr/>
          <p:nvPr/>
        </p:nvSpPr>
        <p:spPr>
          <a:xfrm>
            <a:off x="2641258" y="1803050"/>
            <a:ext cx="2245426" cy="1620078"/>
          </a:xfrm>
          <a:prstGeom prst="wedgeEllipseCallout">
            <a:avLst>
              <a:gd name="adj1" fmla="val -13751"/>
              <a:gd name="adj2" fmla="val 66181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Das Blatt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weiß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9" name="Picture 2" descr="Free Photograph Photo vector and picture">
            <a:extLst>
              <a:ext uri="{FF2B5EF4-FFF2-40B4-BE49-F238E27FC236}">
                <a16:creationId xmlns:a16="http://schemas.microsoft.com/office/drawing/2014/main" id="{95858E13-5791-76BB-B068-A2A190098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7441" r="8820" b="22947"/>
          <a:stretch/>
        </p:blipFill>
        <p:spPr bwMode="auto">
          <a:xfrm>
            <a:off x="5862099" y="117267"/>
            <a:ext cx="745078" cy="7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4DB9FCF-0A77-2DEE-8FF2-2DD2BAF1EC8A}"/>
              </a:ext>
            </a:extLst>
          </p:cNvPr>
          <p:cNvSpPr/>
          <p:nvPr/>
        </p:nvSpPr>
        <p:spPr>
          <a:xfrm>
            <a:off x="7061147" y="153361"/>
            <a:ext cx="745077" cy="74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6AD674-B3FA-70F8-37DC-A1CF6ABE0FC2}"/>
              </a:ext>
            </a:extLst>
          </p:cNvPr>
          <p:cNvSpPr/>
          <p:nvPr/>
        </p:nvSpPr>
        <p:spPr>
          <a:xfrm>
            <a:off x="8260193" y="153361"/>
            <a:ext cx="745077" cy="74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CD195F-1648-66F5-2F36-E35F12B41853}"/>
              </a:ext>
            </a:extLst>
          </p:cNvPr>
          <p:cNvSpPr/>
          <p:nvPr/>
        </p:nvSpPr>
        <p:spPr>
          <a:xfrm>
            <a:off x="9459240" y="153361"/>
            <a:ext cx="745077" cy="74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" descr="Free Sandwich Diet vector and picture">
            <a:extLst>
              <a:ext uri="{FF2B5EF4-FFF2-40B4-BE49-F238E27FC236}">
                <a16:creationId xmlns:a16="http://schemas.microsoft.com/office/drawing/2014/main" id="{4B0F4E23-F523-5CCA-CB14-5D7C6DD7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105" y="4082266"/>
            <a:ext cx="1693091" cy="15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79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F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peech Bubble: Rectangle with Corners Rounded 15">
            <a:hlinkClick r:id="" action="ppaction://noaction">
              <a:snd r:embed="rId5" name="hallo song spoken.wav"/>
            </a:hlinkClick>
            <a:extLst>
              <a:ext uri="{FF2B5EF4-FFF2-40B4-BE49-F238E27FC236}">
                <a16:creationId xmlns:a16="http://schemas.microsoft.com/office/drawing/2014/main" id="{904B233D-D1EF-4396-938A-0EC6E6B16455}"/>
              </a:ext>
            </a:extLst>
          </p:cNvPr>
          <p:cNvSpPr/>
          <p:nvPr/>
        </p:nvSpPr>
        <p:spPr>
          <a:xfrm>
            <a:off x="259080" y="1310285"/>
            <a:ext cx="7208520" cy="4511395"/>
          </a:xfrm>
          <a:prstGeom prst="wedgeRoundRectCallout">
            <a:avLst>
              <a:gd name="adj1" fmla="val 63311"/>
              <a:gd name="adj2" fmla="val -26344"/>
              <a:gd name="adj3" fmla="val 16667"/>
            </a:avLst>
          </a:prstGeom>
          <a:solidFill>
            <a:srgbClr val="FCF0EA"/>
          </a:solidFill>
          <a:ln w="571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hlinkClick r:id="" action="ppaction://noaction">
              <a:snd r:embed="rId6" name="T1_W5F_12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105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 Dann sing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2755" y="128500"/>
            <a:ext cx="52133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hlinkClick r:id="" action="ppaction://noaction">
              <a:snd r:embed="rId5" name="hallo song spoken.wav"/>
            </a:hlinkClick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617815" y="1827044"/>
            <a:ext cx="69622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Hallo! Hallo!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Guten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Tag!</a:t>
            </a:r>
            <a:b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Hallo! Hallo!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Guten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Tag!</a:t>
            </a:r>
            <a:endParaRPr lang="en-GB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8" name="hallo song spoken 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Hallo! Ich bin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8" name="hallo song spoken 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hier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8" name="hallo song spoken 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endParaRPr lang="en-GB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hallo song spoken 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Hallo! Du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hallo song spoken 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bist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hallo song spoken 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da,</a:t>
            </a:r>
            <a:b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Hallo! Hallo!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Guten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Tag!</a:t>
            </a:r>
            <a:endParaRPr lang="en-GB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3F406C-5C12-47C4-9BDD-8D387294A56A}"/>
              </a:ext>
            </a:extLst>
          </p:cNvPr>
          <p:cNvGrpSpPr/>
          <p:nvPr/>
        </p:nvGrpSpPr>
        <p:grpSpPr>
          <a:xfrm>
            <a:off x="10451758" y="144473"/>
            <a:ext cx="1740242" cy="1283790"/>
            <a:chOff x="7853595" y="751206"/>
            <a:chExt cx="1740242" cy="1283790"/>
          </a:xfrm>
        </p:grpSpPr>
        <p:pic>
          <p:nvPicPr>
            <p:cNvPr id="9" name="Picture 8" descr="Two people wearing clothing&#10;&#10;Description automatically generated with low confidence">
              <a:extLst>
                <a:ext uri="{FF2B5EF4-FFF2-40B4-BE49-F238E27FC236}">
                  <a16:creationId xmlns:a16="http://schemas.microsoft.com/office/drawing/2014/main" id="{408C5B58-0244-40A0-8F9F-90D58ADDC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340" y="1022794"/>
              <a:ext cx="1301003" cy="89422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6ADC60D-0BD8-4B62-B319-9322CD33FCB0}"/>
                </a:ext>
              </a:extLst>
            </p:cNvPr>
            <p:cNvSpPr/>
            <p:nvPr/>
          </p:nvSpPr>
          <p:spPr>
            <a:xfrm>
              <a:off x="7853595" y="751206"/>
              <a:ext cx="1740242" cy="12837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Pour">
                <a:avLst/>
              </a:prstTxWarp>
              <a:spAutoFit/>
            </a:bodyPr>
            <a:lstStyle/>
            <a:p>
              <a:pPr algn="ctr"/>
              <a:r>
                <a:rPr lang="en-GB" sz="54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singen</a:t>
              </a:r>
            </a:p>
          </p:txBody>
        </p:sp>
      </p:grpSp>
      <p:pic>
        <p:nvPicPr>
          <p:cNvPr id="5" name="hallo song">
            <a:hlinkClick r:id="" action="ppaction://media"/>
            <a:extLst>
              <a:ext uri="{FF2B5EF4-FFF2-40B4-BE49-F238E27FC236}">
                <a16:creationId xmlns:a16="http://schemas.microsoft.com/office/drawing/2014/main" id="{F97CBE93-EB71-E873-7397-375FD9F76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53828" y="1310285"/>
            <a:ext cx="1279092" cy="1279092"/>
          </a:xfrm>
          <a:prstGeom prst="rect">
            <a:avLst/>
          </a:prstGeom>
        </p:spPr>
      </p:pic>
      <p:pic>
        <p:nvPicPr>
          <p:cNvPr id="10" name="Picture 9" descr="A picture containing clothing, footwear, person, human face&#10;&#10;Description automatically generated">
            <a:extLst>
              <a:ext uri="{FF2B5EF4-FFF2-40B4-BE49-F238E27FC236}">
                <a16:creationId xmlns:a16="http://schemas.microsoft.com/office/drawing/2014/main" id="{46A32CAA-5B79-8042-A279-B67B105FE7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03" y="1310285"/>
            <a:ext cx="2423790" cy="488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2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707635"/>
              </p:ext>
            </p:extLst>
          </p:nvPr>
        </p:nvGraphicFramePr>
        <p:xfrm>
          <a:off x="516732" y="818908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Morgen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Apfel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Jacke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Blatt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  <a:endParaRPr lang="en-GB" sz="24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grün</a:t>
                      </a:r>
                      <a:endParaRPr lang="en-GB" sz="2400" b="1" baseline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9F_10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7050" y="552985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false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75274" y="548861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grey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46804" y="550195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green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7050" y="46829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that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37913" y="46949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right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37298" y="467841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what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244" y="3791371"/>
            <a:ext cx="209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jacket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44181" y="3791371"/>
            <a:ext cx="264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sheet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62003" y="38205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are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50046" y="2934328"/>
            <a:ext cx="241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watch, clock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2796" y="29047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apple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15366" y="292593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ball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0046" y="20945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1" y="208147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86922" y="20769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50045" y="11937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243828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15366" y="122805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good morning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0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1880</Words>
  <Application>Microsoft Office PowerPoint</Application>
  <PresentationFormat>Widescreen</PresentationFormat>
  <Paragraphs>385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2_Office Theme</vt:lpstr>
      <vt:lpstr>Describing me and others </vt:lpstr>
      <vt:lpstr>aussprechen</vt:lpstr>
      <vt:lpstr>aussprechen</vt:lpstr>
      <vt:lpstr>Follow up 1</vt:lpstr>
      <vt:lpstr>Follow up 2: Schreib auf Englisch*.</vt:lpstr>
      <vt:lpstr>Follow up 2: Antworten</vt:lpstr>
      <vt:lpstr>Follow up 3</vt:lpstr>
      <vt:lpstr>Follow up 4: </vt:lpstr>
      <vt:lpstr>Follow up 5: </vt:lpstr>
      <vt:lpstr>Follow up 5: </vt:lpstr>
      <vt:lpstr>PowerPoint Presentation</vt:lpstr>
      <vt:lpstr>Follow up 3</vt:lpstr>
      <vt:lpstr>Follow up 3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48</cp:revision>
  <dcterms:created xsi:type="dcterms:W3CDTF">2021-06-12T06:20:35Z</dcterms:created>
  <dcterms:modified xsi:type="dcterms:W3CDTF">2023-07-17T10:33:11Z</dcterms:modified>
</cp:coreProperties>
</file>