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26" r:id="rId3"/>
    <p:sldId id="404" r:id="rId4"/>
    <p:sldId id="403" r:id="rId5"/>
    <p:sldId id="405" r:id="rId6"/>
    <p:sldId id="927" r:id="rId7"/>
    <p:sldId id="928" r:id="rId8"/>
    <p:sldId id="281" r:id="rId9"/>
    <p:sldId id="421" r:id="rId10"/>
    <p:sldId id="401" r:id="rId11"/>
    <p:sldId id="419" r:id="rId12"/>
    <p:sldId id="420" r:id="rId13"/>
    <p:sldId id="261" r:id="rId14"/>
    <p:sldId id="9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FFCC"/>
    <a:srgbClr val="3B3838"/>
    <a:srgbClr val="FADD2E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AAFC7-3EF7-4816-ADB5-5362E1CE2037}" v="2" dt="2023-07-17T11:02:34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1810" autoAdjust="0"/>
  </p:normalViewPr>
  <p:slideViewPr>
    <p:cSldViewPr snapToGrid="0">
      <p:cViewPr varScale="1">
        <p:scale>
          <a:sx n="73" d="100"/>
          <a:sy n="73" d="100"/>
        </p:scale>
        <p:origin x="104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9ADAAFC7-3EF7-4816-ADB5-5362E1CE2037}"/>
    <pc:docChg chg="custSel modSld">
      <pc:chgData name="Charlotte Moss" userId="17b589c9-cb67-41ed-a894-f82ca12b573d" providerId="ADAL" clId="{9ADAAFC7-3EF7-4816-ADB5-5362E1CE2037}" dt="2023-07-17T11:02:34.228" v="3"/>
      <pc:docMkLst>
        <pc:docMk/>
      </pc:docMkLst>
      <pc:sldChg chg="addSp delSp modSp mod">
        <pc:chgData name="Charlotte Moss" userId="17b589c9-cb67-41ed-a894-f82ca12b573d" providerId="ADAL" clId="{9ADAAFC7-3EF7-4816-ADB5-5362E1CE2037}" dt="2023-07-17T11:02:21.531" v="1"/>
        <pc:sldMkLst>
          <pc:docMk/>
          <pc:sldMk cId="2213998558" sldId="419"/>
        </pc:sldMkLst>
        <pc:spChg chg="add mod">
          <ac:chgData name="Charlotte Moss" userId="17b589c9-cb67-41ed-a894-f82ca12b573d" providerId="ADAL" clId="{9ADAAFC7-3EF7-4816-ADB5-5362E1CE2037}" dt="2023-07-17T11:02:21.531" v="1"/>
          <ac:spMkLst>
            <pc:docMk/>
            <pc:sldMk cId="2213998558" sldId="419"/>
            <ac:spMk id="7" creationId="{EB3F6200-D8AB-F356-856A-86372D39B116}"/>
          </ac:spMkLst>
        </pc:spChg>
        <pc:spChg chg="del">
          <ac:chgData name="Charlotte Moss" userId="17b589c9-cb67-41ed-a894-f82ca12b573d" providerId="ADAL" clId="{9ADAAFC7-3EF7-4816-ADB5-5362E1CE2037}" dt="2023-07-17T11:02:17.123" v="0" actId="478"/>
          <ac:spMkLst>
            <pc:docMk/>
            <pc:sldMk cId="2213998558" sldId="419"/>
            <ac:spMk id="18" creationId="{E330BFB4-A4BB-4DBD-BE62-828B215291EC}"/>
          </ac:spMkLst>
        </pc:spChg>
      </pc:sldChg>
      <pc:sldChg chg="addSp delSp modSp mod">
        <pc:chgData name="Charlotte Moss" userId="17b589c9-cb67-41ed-a894-f82ca12b573d" providerId="ADAL" clId="{9ADAAFC7-3EF7-4816-ADB5-5362E1CE2037}" dt="2023-07-17T11:02:34.228" v="3"/>
        <pc:sldMkLst>
          <pc:docMk/>
          <pc:sldMk cId="2321428315" sldId="420"/>
        </pc:sldMkLst>
        <pc:spChg chg="add mod">
          <ac:chgData name="Charlotte Moss" userId="17b589c9-cb67-41ed-a894-f82ca12b573d" providerId="ADAL" clId="{9ADAAFC7-3EF7-4816-ADB5-5362E1CE2037}" dt="2023-07-17T11:02:34.228" v="3"/>
          <ac:spMkLst>
            <pc:docMk/>
            <pc:sldMk cId="2321428315" sldId="420"/>
            <ac:spMk id="3" creationId="{909DAAD4-7F8A-1BDC-6C89-A9D04140F352}"/>
          </ac:spMkLst>
        </pc:spChg>
        <pc:spChg chg="del">
          <ac:chgData name="Charlotte Moss" userId="17b589c9-cb67-41ed-a894-f82ca12b573d" providerId="ADAL" clId="{9ADAAFC7-3EF7-4816-ADB5-5362E1CE2037}" dt="2023-07-17T11:02:33.201" v="2" actId="478"/>
          <ac:spMkLst>
            <pc:docMk/>
            <pc:sldMk cId="2321428315" sldId="420"/>
            <ac:spMk id="18" creationId="{E330BFB4-A4BB-4DBD-BE62-828B215291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[329]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Linie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Hilfe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Ding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Farbe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[1079]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Ort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[341]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Person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klar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[239]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oder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es [12] wo [94] England [1762] die Schweiz [763] wunderbar [1603] und [2]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connect the definite and indefinite articles with previously taught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week. Note that the definite articles are still included at this stage.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the words are supported with pictures as they have only just been introduced. The final slide develops the practice further by only using the images.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7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week, and nouns from week 4, without gender or word support.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practise applying them to nouns. To reinforce the concept that two different articles can be used for the same noun.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an audio button to hear the start of a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listen carefully. If they hear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they will select the masculine or neuter noun, and if they hear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they will select the feminine noun, noting option A or B as appropriate.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sentences, click on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answer ticks.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[Ort].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[Blatt].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[Ball].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[Ding].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to a mixture of known and unknown words, identifying long and short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</a:t>
            </a:r>
            <a:r>
              <a:rPr lang="en-GB" dirty="0" err="1"/>
              <a:t>i</a:t>
            </a:r>
            <a:r>
              <a:rPr lang="en-GB" dirty="0"/>
              <a:t>] or short [</a:t>
            </a:r>
            <a:r>
              <a:rPr lang="en-GB" dirty="0" err="1"/>
              <a:t>i</a:t>
            </a:r>
            <a:r>
              <a:rPr lang="en-GB" dirty="0"/>
              <a:t>] and write list of S for short and L for long.</a:t>
            </a:r>
          </a:p>
          <a:p>
            <a:pPr marL="0" indent="0">
              <a:buNone/>
            </a:pPr>
            <a:r>
              <a:rPr lang="en-GB" dirty="0"/>
              <a:t>2. Elicit the answer.</a:t>
            </a:r>
          </a:p>
          <a:p>
            <a:r>
              <a:rPr lang="en-GB" dirty="0"/>
              <a:t>3. Click to bring up the answer tick for item 1. </a:t>
            </a:r>
          </a:p>
          <a:p>
            <a:r>
              <a:rPr lang="en-GB" dirty="0"/>
              <a:t>4. Click to bring up the written version of the German word and a picture.</a:t>
            </a:r>
          </a:p>
          <a:p>
            <a:r>
              <a:rPr lang="en-GB" dirty="0"/>
              <a:t>5. Continue for items 2-6. </a:t>
            </a:r>
          </a:p>
          <a:p>
            <a:endParaRPr lang="en-GB" dirty="0"/>
          </a:p>
          <a:p>
            <a:r>
              <a:rPr lang="en-GB" dirty="0"/>
              <a:t>Transcript:</a:t>
            </a:r>
          </a:p>
          <a:p>
            <a:r>
              <a:rPr lang="en-GB" dirty="0" err="1"/>
              <a:t>ihn</a:t>
            </a:r>
            <a:endParaRPr lang="en-GB" dirty="0"/>
          </a:p>
          <a:p>
            <a:r>
              <a:rPr lang="en-GB" dirty="0" err="1"/>
              <a:t>Hilfe</a:t>
            </a:r>
            <a:endParaRPr lang="en-GB" dirty="0"/>
          </a:p>
          <a:p>
            <a:r>
              <a:rPr lang="en-GB" dirty="0" err="1"/>
              <a:t>Liste</a:t>
            </a:r>
            <a:endParaRPr lang="en-GB" dirty="0"/>
          </a:p>
          <a:p>
            <a:r>
              <a:rPr lang="en-GB" dirty="0" err="1"/>
              <a:t>wir</a:t>
            </a:r>
            <a:endParaRPr lang="en-GB" dirty="0"/>
          </a:p>
          <a:p>
            <a:r>
              <a:rPr lang="en-GB" dirty="0"/>
              <a:t>Mitte</a:t>
            </a:r>
            <a:br>
              <a:rPr lang="en-GB" dirty="0"/>
            </a:br>
            <a:r>
              <a:rPr lang="en-GB" dirty="0"/>
              <a:t>Kino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Hilfe</a:t>
            </a:r>
            <a:r>
              <a:rPr lang="en-GB" b="0" baseline="0" dirty="0"/>
              <a:t> [481] </a:t>
            </a:r>
            <a:r>
              <a:rPr lang="en-GB" b="0" baseline="0" dirty="0" err="1"/>
              <a:t>ihn</a:t>
            </a:r>
            <a:r>
              <a:rPr lang="en-GB" b="0" baseline="0" dirty="0"/>
              <a:t> [52] Kino [2020] </a:t>
            </a:r>
            <a:r>
              <a:rPr lang="en-GB" b="0" baseline="0" dirty="0" err="1"/>
              <a:t>Liste</a:t>
            </a:r>
            <a:r>
              <a:rPr lang="en-GB" b="0" baseline="0" dirty="0"/>
              <a:t> [1792] Mitte [711] </a:t>
            </a:r>
            <a:r>
              <a:rPr lang="en-GB" b="0" baseline="0" dirty="0" err="1"/>
              <a:t>wir</a:t>
            </a:r>
            <a:r>
              <a:rPr lang="en-GB" b="0" baseline="0" dirty="0"/>
              <a:t> [26]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some German that can be used in the classroom.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short dialogue.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Ensure they understand what Herr Lehmann is asking. Pupils should already know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das…’ and they have just learned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future, the teacher can check pupils understand a task by asking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?’. Pupils should be able to respond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</a:t>
            </a:r>
            <a:r>
              <a:rPr lang="en-GB" b="0" baseline="0" dirty="0"/>
              <a:t> the three Row 1 (nominative) forms of the indefinite article.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mouse to animate</a:t>
            </a:r>
            <a:r>
              <a:rPr lang="en-GB" baseline="0" dirty="0"/>
              <a:t> the explanation.</a:t>
            </a:r>
            <a:endParaRPr lang="en-GB" dirty="0"/>
          </a:p>
          <a:p>
            <a:r>
              <a:rPr lang="en-GB" dirty="0"/>
              <a:t>2. Check</a:t>
            </a:r>
            <a:r>
              <a:rPr lang="en-GB" baseline="0" dirty="0"/>
              <a:t> students’ understanding at each stage; 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6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8.gif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7.wav"/><Relationship Id="rId11" Type="http://schemas.openxmlformats.org/officeDocument/2006/relationships/audio" Target="../media/audio40.wav"/><Relationship Id="rId5" Type="http://schemas.openxmlformats.org/officeDocument/2006/relationships/audio" Target="../media/audio36.wav"/><Relationship Id="rId15" Type="http://schemas.openxmlformats.org/officeDocument/2006/relationships/audio" Target="../media/audio42.wav"/><Relationship Id="rId10" Type="http://schemas.openxmlformats.org/officeDocument/2006/relationships/image" Target="../media/image25.svg"/><Relationship Id="rId4" Type="http://schemas.openxmlformats.org/officeDocument/2006/relationships/audio" Target="../media/audio35.wav"/><Relationship Id="rId9" Type="http://schemas.openxmlformats.org/officeDocument/2006/relationships/image" Target="../media/image24.png"/><Relationship Id="rId14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.png"/><Relationship Id="rId3" Type="http://schemas.openxmlformats.org/officeDocument/2006/relationships/audio" Target="../media/audio43.wav"/><Relationship Id="rId7" Type="http://schemas.openxmlformats.org/officeDocument/2006/relationships/image" Target="../media/image24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image" Target="../media/image4.png"/><Relationship Id="rId5" Type="http://schemas.openxmlformats.org/officeDocument/2006/relationships/audio" Target="../media/audio45.wav"/><Relationship Id="rId15" Type="http://schemas.openxmlformats.org/officeDocument/2006/relationships/image" Target="../media/image7.png"/><Relationship Id="rId10" Type="http://schemas.openxmlformats.org/officeDocument/2006/relationships/image" Target="../media/image38.gif"/><Relationship Id="rId4" Type="http://schemas.openxmlformats.org/officeDocument/2006/relationships/audio" Target="../media/audio44.wav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0.png"/><Relationship Id="rId18" Type="http://schemas.openxmlformats.org/officeDocument/2006/relationships/audio" Target="../media/audio40.wav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11" Type="http://schemas.openxmlformats.org/officeDocument/2006/relationships/image" Target="../media/image7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2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25.svg"/><Relationship Id="rId18" Type="http://schemas.openxmlformats.org/officeDocument/2006/relationships/audio" Target="../media/audio59.wav"/><Relationship Id="rId26" Type="http://schemas.openxmlformats.org/officeDocument/2006/relationships/image" Target="../media/image40.png"/><Relationship Id="rId3" Type="http://schemas.openxmlformats.org/officeDocument/2006/relationships/audio" Target="../media/audio47.wav"/><Relationship Id="rId21" Type="http://schemas.openxmlformats.org/officeDocument/2006/relationships/image" Target="../media/image4.png"/><Relationship Id="rId7" Type="http://schemas.openxmlformats.org/officeDocument/2006/relationships/audio" Target="../media/audio51.wav"/><Relationship Id="rId12" Type="http://schemas.openxmlformats.org/officeDocument/2006/relationships/image" Target="../media/image24.png"/><Relationship Id="rId17" Type="http://schemas.openxmlformats.org/officeDocument/2006/relationships/audio" Target="../media/audio58.wav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57.wav"/><Relationship Id="rId20" Type="http://schemas.openxmlformats.org/officeDocument/2006/relationships/image" Target="../media/image2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4.wav"/><Relationship Id="rId24" Type="http://schemas.openxmlformats.org/officeDocument/2006/relationships/image" Target="../media/image7.png"/><Relationship Id="rId5" Type="http://schemas.openxmlformats.org/officeDocument/2006/relationships/audio" Target="../media/audio49.wav"/><Relationship Id="rId15" Type="http://schemas.openxmlformats.org/officeDocument/2006/relationships/audio" Target="../media/audio56.wav"/><Relationship Id="rId23" Type="http://schemas.openxmlformats.org/officeDocument/2006/relationships/image" Target="../media/image29.png"/><Relationship Id="rId28" Type="http://schemas.openxmlformats.org/officeDocument/2006/relationships/image" Target="../media/image43.png"/><Relationship Id="rId10" Type="http://schemas.openxmlformats.org/officeDocument/2006/relationships/audio" Target="../media/audio53.wav"/><Relationship Id="rId19" Type="http://schemas.openxmlformats.org/officeDocument/2006/relationships/audio" Target="../media/audio60.wav"/><Relationship Id="rId4" Type="http://schemas.openxmlformats.org/officeDocument/2006/relationships/audio" Target="../media/audio48.wav"/><Relationship Id="rId9" Type="http://schemas.openxmlformats.org/officeDocument/2006/relationships/image" Target="../media/image19.png"/><Relationship Id="rId14" Type="http://schemas.openxmlformats.org/officeDocument/2006/relationships/audio" Target="../media/audio55.wav"/><Relationship Id="rId22" Type="http://schemas.openxmlformats.org/officeDocument/2006/relationships/image" Target="../media/image5.svg"/><Relationship Id="rId27" Type="http://schemas.openxmlformats.org/officeDocument/2006/relationships/image" Target="../media/image42.png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6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sv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image" Target="../media/image16.png"/><Relationship Id="rId4" Type="http://schemas.openxmlformats.org/officeDocument/2006/relationships/audio" Target="../media/audio7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8.png"/><Relationship Id="rId5" Type="http://schemas.openxmlformats.org/officeDocument/2006/relationships/audio" Target="../media/audio10.wav"/><Relationship Id="rId15" Type="http://schemas.openxmlformats.org/officeDocument/2006/relationships/image" Target="../media/image20.png"/><Relationship Id="rId10" Type="http://schemas.openxmlformats.org/officeDocument/2006/relationships/audio" Target="../media/audio15.wav"/><Relationship Id="rId4" Type="http://schemas.openxmlformats.org/officeDocument/2006/relationships/image" Target="../media/image17.png"/><Relationship Id="rId9" Type="http://schemas.openxmlformats.org/officeDocument/2006/relationships/audio" Target="../media/audio14.wav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3.png"/><Relationship Id="rId18" Type="http://schemas.openxmlformats.org/officeDocument/2006/relationships/image" Target="../media/image27.png"/><Relationship Id="rId3" Type="http://schemas.openxmlformats.org/officeDocument/2006/relationships/audio" Target="../media/audio16.wav"/><Relationship Id="rId21" Type="http://schemas.openxmlformats.org/officeDocument/2006/relationships/image" Target="../media/image30.png"/><Relationship Id="rId7" Type="http://schemas.openxmlformats.org/officeDocument/2006/relationships/audio" Target="../media/audio20.wav"/><Relationship Id="rId12" Type="http://schemas.openxmlformats.org/officeDocument/2006/relationships/image" Target="../media/image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25.svg"/><Relationship Id="rId5" Type="http://schemas.openxmlformats.org/officeDocument/2006/relationships/audio" Target="../media/audio18.wav"/><Relationship Id="rId15" Type="http://schemas.openxmlformats.org/officeDocument/2006/relationships/image" Target="../media/image5.svg"/><Relationship Id="rId23" Type="http://schemas.openxmlformats.org/officeDocument/2006/relationships/image" Target="../media/image8.png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4.png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7.wav"/><Relationship Id="rId3" Type="http://schemas.openxmlformats.org/officeDocument/2006/relationships/audio" Target="../media/audio23.wav"/><Relationship Id="rId7" Type="http://schemas.openxmlformats.org/officeDocument/2006/relationships/image" Target="../media/image32.gif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audio" Target="../media/audio25.wav"/><Relationship Id="rId5" Type="http://schemas.openxmlformats.org/officeDocument/2006/relationships/image" Target="../media/image24.png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10" Type="http://schemas.openxmlformats.org/officeDocument/2006/relationships/image" Target="../media/image36.png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48" y="500354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Categorising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things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for ‘a’: </a:t>
            </a:r>
            <a:b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[i]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F58249-9DD8-383E-F223-71B80B8B8AD8}"/>
              </a:ext>
            </a:extLst>
          </p:cNvPr>
          <p:cNvSpPr/>
          <p:nvPr/>
        </p:nvSpPr>
        <p:spPr>
          <a:xfrm>
            <a:off x="283561" y="1953921"/>
            <a:ext cx="3645074" cy="2786873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A9005A-7C1B-59D6-C09B-361DEBBEE09F}"/>
              </a:ext>
            </a:extLst>
          </p:cNvPr>
          <p:cNvGrpSpPr/>
          <p:nvPr/>
        </p:nvGrpSpPr>
        <p:grpSpPr>
          <a:xfrm>
            <a:off x="2343820" y="2330688"/>
            <a:ext cx="1201367" cy="1162408"/>
            <a:chOff x="737208" y="1091664"/>
            <a:chExt cx="2045849" cy="2069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A5EEA8A0-0A3D-BA30-76B5-4AF4295D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EC2FFE3-9AE8-B922-D2A8-79CB4AE1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B1558-209C-8961-1155-04078AC2BBE8}"/>
              </a:ext>
            </a:extLst>
          </p:cNvPr>
          <p:cNvGrpSpPr/>
          <p:nvPr/>
        </p:nvGrpSpPr>
        <p:grpSpPr>
          <a:xfrm>
            <a:off x="1541633" y="3386846"/>
            <a:ext cx="1233109" cy="1199070"/>
            <a:chOff x="5706132" y="749233"/>
            <a:chExt cx="2434638" cy="226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" name="Graphic 13" descr="Map with pin with solid fill">
              <a:extLst>
                <a:ext uri="{FF2B5EF4-FFF2-40B4-BE49-F238E27FC236}">
                  <a16:creationId xmlns:a16="http://schemas.microsoft.com/office/drawing/2014/main" id="{EE5CD2E6-0941-31CF-4C9F-A7B4BE737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F0667E3E-B400-1A6D-D084-2C36F98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BFA965-93E3-D7EC-008A-D8A2E27DFDC0}"/>
              </a:ext>
            </a:extLst>
          </p:cNvPr>
          <p:cNvGrpSpPr/>
          <p:nvPr/>
        </p:nvGrpSpPr>
        <p:grpSpPr>
          <a:xfrm>
            <a:off x="701228" y="2407048"/>
            <a:ext cx="1557037" cy="1090555"/>
            <a:chOff x="8960588" y="1130637"/>
            <a:chExt cx="2577874" cy="1851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FD16D15-9AE8-9BBC-2990-E2063D77B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9F2FCC3-F41E-12D4-D4FF-C9F420B1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1" name="T1_W6_10.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hlinkClick r:id="" action="ppaction://noaction">
              <a:snd r:embed="rId11" name="T1_W6_10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537318-2FB5-46AC-B7C7-921BBB7C6F36}"/>
              </a:ext>
            </a:extLst>
          </p:cNvPr>
          <p:cNvSpPr txBox="1"/>
          <p:nvPr/>
        </p:nvSpPr>
        <p:spPr>
          <a:xfrm>
            <a:off x="885123" y="2264123"/>
            <a:ext cx="214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Blatt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F376F3-E712-4A55-B1F9-3B14053B5F4B}"/>
              </a:ext>
            </a:extLst>
          </p:cNvPr>
          <p:cNvSpPr txBox="1"/>
          <p:nvPr/>
        </p:nvSpPr>
        <p:spPr>
          <a:xfrm>
            <a:off x="4679980" y="3883915"/>
            <a:ext cx="283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9E821-E170-4F82-9412-5535E0FBDA17}"/>
              </a:ext>
            </a:extLst>
          </p:cNvPr>
          <p:cNvSpPr txBox="1"/>
          <p:nvPr/>
        </p:nvSpPr>
        <p:spPr>
          <a:xfrm>
            <a:off x="7921741" y="2581898"/>
            <a:ext cx="375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1D8CB2-AD34-41C8-9021-0FFE0ACE5030}"/>
              </a:ext>
            </a:extLst>
          </p:cNvPr>
          <p:cNvSpPr txBox="1"/>
          <p:nvPr/>
        </p:nvSpPr>
        <p:spPr>
          <a:xfrm>
            <a:off x="1229446" y="4340064"/>
            <a:ext cx="271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51CF01-AE82-4183-8091-0FBAA5AA0A24}"/>
              </a:ext>
            </a:extLst>
          </p:cNvPr>
          <p:cNvSpPr txBox="1"/>
          <p:nvPr/>
        </p:nvSpPr>
        <p:spPr>
          <a:xfrm>
            <a:off x="7778473" y="4394361"/>
            <a:ext cx="302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Ball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33F327-FF68-480F-9C05-F09FDD723912}"/>
              </a:ext>
            </a:extLst>
          </p:cNvPr>
          <p:cNvSpPr txBox="1"/>
          <p:nvPr/>
        </p:nvSpPr>
        <p:spPr>
          <a:xfrm>
            <a:off x="4637640" y="1681424"/>
            <a:ext cx="27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4" name="T1_W6_10.8.wav"/>
            </a:hlinkClick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5" name="T1_W6_10.9.wav"/>
            </a:hlinkClick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14" name="T1_W6_10.8.wav"/>
            </a:hlinkClick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5180" y="5876078"/>
            <a:ext cx="4126820" cy="996772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0.00677 0.00116 0.01367 0.00186 0.02044 0.00394 C 0.02278 0.00463 0.02487 0.00672 0.02721 0.00787 C 0.03255 0.01088 0.03776 0.01389 0.0431 0.01598 C 0.0483 0.01806 0.05377 0.01875 0.05898 0.02014 C 0.06666 0.02454 0.0664 0.02477 0.07487 0.02824 C 0.07864 0.02963 0.08255 0.03033 0.08633 0.03218 C 0.09088 0.03449 0.09531 0.0382 0.09987 0.04028 C 0.10299 0.04167 0.10599 0.04283 0.10898 0.04445 C 0.11367 0.04676 0.11797 0.05047 0.12265 0.05232 C 0.12565 0.05371 0.12877 0.05486 0.13177 0.05648 C 0.13633 0.0588 0.14088 0.06181 0.14544 0.06459 C 0.14765 0.06598 0.14987 0.06783 0.15221 0.06852 L 0.16588 0.07269 C 0.18138 0.08195 0.16211 0.07084 0.18398 0.08079 C 0.18633 0.08172 0.18854 0.08403 0.19088 0.08473 C 0.19687 0.08658 0.20299 0.08727 0.20898 0.08889 C 0.21354 0.09005 0.2181 0.09167 0.22265 0.09283 C 0.22799 0.09422 0.2332 0.09561 0.23854 0.09676 C 0.24088 0.09815 0.2431 0.09931 0.24531 0.10093 C 0.24922 0.10348 0.25286 0.10695 0.25677 0.10903 C 0.26041 0.11088 0.26432 0.11135 0.2681 0.11297 C 0.27044 0.11412 0.27265 0.11598 0.27487 0.11713 C 0.27864 0.11875 0.28255 0.11968 0.28633 0.12107 C 0.28932 0.12385 0.29205 0.12755 0.29531 0.12917 C 0.30052 0.13172 0.30599 0.13125 0.31133 0.13334 C 0.31367 0.13403 0.31575 0.13635 0.3181 0.13727 C 0.32265 0.13912 0.32721 0.13936 0.33177 0.14121 C 0.33633 0.14329 0.34114 0.14561 0.34531 0.14931 C 0.34843 0.15209 0.35117 0.15579 0.35442 0.15741 C 0.35885 0.15973 0.36354 0.16019 0.3681 0.16158 C 0.37487 0.16551 0.38164 0.17061 0.38854 0.17361 C 0.41133 0.1838 0.40078 0.17824 0.42031 0.18982 L 0.43398 0.19792 C 0.43633 0.19931 0.43867 0.2 0.44075 0.20186 C 0.45039 0.21042 0.45065 0.21111 0.46133 0.21806 C 0.46575 0.22107 0.47031 0.22338 0.47487 0.22616 C 0.47721 0.22755 0.47968 0.22778 0.48177 0.23033 C 0.49114 0.24144 0.48593 0.23704 0.49765 0.24236 C 0.51445 0.26227 0.50586 0.25648 0.52265 0.2625 C 0.52565 0.26667 0.52838 0.27176 0.53177 0.27477 C 0.5345 0.27709 0.53789 0.27686 0.54075 0.27871 C 0.54401 0.28079 0.54687 0.28403 0.54987 0.28681 C 0.56106 0.30648 0.55182 0.29283 0.56575 0.30695 C 0.56823 0.30949 0.57031 0.31273 0.57265 0.31505 C 0.58047 0.32315 0.58086 0.32269 0.58854 0.32709 C 0.59075 0.32986 0.59323 0.33218 0.59531 0.33519 C 0.597 0.33773 0.59804 0.34144 0.59987 0.34329 C 0.60195 0.34561 0.60455 0.34561 0.60677 0.34746 C 0.60989 0.34977 0.61276 0.35301 0.61575 0.35556 C 0.61953 0.35834 0.62356 0.36042 0.62721 0.36366 C 0.62955 0.36574 0.63151 0.36945 0.63398 0.37153 C 0.6362 0.37361 0.63867 0.37385 0.64075 0.3757 C 0.64323 0.37778 0.64544 0.38079 0.64765 0.3838 C 0.64935 0.38611 0.65039 0.38982 0.65221 0.3919 C 0.65416 0.39398 0.65677 0.39445 0.65898 0.39584 C 0.67265 0.41204 0.65976 0.39445 0.67031 0.41598 C 0.67383 0.42315 0.67786 0.42963 0.68177 0.43635 C 0.6832 0.43889 0.68437 0.4426 0.6862 0.44445 L 0.69531 0.45255 C 0.70416 0.47593 0.69427 0.45556 0.70898 0.46852 C 0.74023 0.4963 0.71054 0.47755 0.72942 0.48889 C 0.73476 0.49838 0.73997 0.50857 0.74765 0.51297 L 0.75442 0.51713 C 0.75677 0.51991 0.75911 0.52199 0.7612 0.52523 C 0.76367 0.52894 0.76536 0.53403 0.7681 0.53727 C 0.77148 0.54121 0.77565 0.5426 0.77942 0.54514 C 0.78984 0.56366 0.77656 0.5419 0.7931 0.56158 C 0.79479 0.56366 0.79583 0.56736 0.79765 0.56968 C 0.80325 0.57639 0.80742 0.57824 0.81354 0.58172 C 0.8151 0.58588 0.81601 0.59074 0.8181 0.59398 C 0.82213 0.60023 0.82721 0.60463 0.83177 0.60996 C 0.83398 0.61273 0.83606 0.61598 0.83854 0.61806 C 0.84153 0.62084 0.84492 0.62269 0.84765 0.62616 C 0.85026 0.62963 0.85195 0.63473 0.85442 0.63843 C 0.85872 0.64422 0.86354 0.64908 0.8681 0.6544 C 0.87031 0.65718 0.87226 0.66111 0.87487 0.6625 C 0.88073 0.66598 0.88763 0.66991 0.8931 0.67477 C 0.90312 0.68357 0.91276 0.69375 0.92265 0.70301 C 0.92565 0.70579 0.92851 0.70926 0.93164 0.71111 L 0.93854 0.71505 C 0.95143 0.7382 0.93906 0.71968 0.95221 0.73125 C 0.96146 0.73959 0.95651 0.7375 0.96354 0.74746 C 0.97513 0.76389 0.96549 0.74699 0.97942 0.76366 C 0.98125 0.76574 0.98229 0.76922 0.98398 0.77176 C 0.98606 0.77477 0.98867 0.77662 0.99075 0.77986 C 0.99245 0.78218 0.99362 0.78542 0.99531 0.78773 C 1.00169 0.79676 1.00182 0.79561 1.00898 0.8 C 1.01979 0.81273 1.01315 0.80648 1.02942 0.81621 L 1.0362 0.82014 C 1.04804 0.83426 1.03776 0.82431 1.05442 0.83218 C 1.05898 0.83449 1.0681 0.84028 1.0681 0.84051 C 1.07083 0.8551 1.06797 0.85255 1.07487 0.85255 L 1.07721 0.85255 " pathEditMode="relative" rAng="0" ptsTypes="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5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4.375E-6 0.00023 C -0.01133 0.2007 0.01731 -0.03958 -0.13881 0.08472 C -0.15599 0.09861 -0.13724 0.15208 -0.13646 0.18588 L -0.02735 0.18171 C 0.00104 0.17986 -0.02383 0.1713 0.00442 0.18588 C 0.0095 0.33634 0.00403 0.16019 0.00898 0.39583 C 0.01054 0.46551 0.00937 0.44838 0.01354 0.49283 C 0.01432 0.57778 0.01471 0.6625 0.01588 0.74745 C 0.01627 0.77431 0.01692 0.80139 0.01809 0.82824 C 0.02122 0.9007 0.02044 0.79931 0.02044 0.88079 L 0.02044 0.88495 " pathEditMode="relative" rAng="0" ptsTypes="AAAAAAAAAAAA">
                                      <p:cBhvr>
                                        <p:cTn id="1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44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6.25E-7 0.00023 C 0.00065 -0.03356 0.00091 -0.06736 0.00221 -0.10092 C 0.00234 -0.10532 0.00247 -0.11065 0.00443 -0.11319 C 0.00833 -0.11805 0.0181 -0.12106 0.0181 -0.12083 C 0.33099 -0.10255 0.21953 -0.23055 0.22487 0.46065 C 0.22487 0.4662 0.22643 0.47153 0.22721 0.47685 C 0.22786 0.54421 0.22825 0.61158 0.22943 0.67894 C 0.23203 0.83426 0.23164 0.68195 0.23164 0.77593 L 0.23164 0.77616 " pathEditMode="relative" rAng="0" ptsTypes="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32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0.00023 L -0.29557 0.00394 C -0.30091 0.00417 -0.30625 0.00579 -0.31146 0.00787 C -0.33464 0.01736 -0.3155 0.01574 -0.34102 0.02408 C -0.34779 0.02639 -0.35469 0.02662 -0.36146 0.02824 C -0.3668 0.0294 -0.37201 0.03195 -0.37734 0.03218 C -0.43112 0.03588 -0.4849 0.0375 -0.53867 0.04028 C -0.54557 0.04167 -0.55234 0.04259 -0.55911 0.04421 C -0.56302 0.04537 -0.56667 0.04746 -0.57057 0.04838 C -0.57734 0.05 -0.58411 0.05116 -0.59102 0.05232 C -0.59714 0.05602 -0.6 0.05417 -0.60013 0.06852 C -0.60156 0.25718 -0.60091 0.4456 -0.60234 0.63426 C -0.60247 0.64908 -0.60417 0.66389 -0.60469 0.67871 C -0.60495 0.68681 -0.60469 0.69491 -0.60469 0.70301 L -0.60469 0.70324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3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4306 L -0.00391 0.04329 L 0.02487 0.03796 C 0.08229 0.0294 0.05221 0.03565 0.11718 0.02755 C 0.12786 0.02639 0.13841 0.02407 0.14896 0.02245 C 0.15377 0.02083 0.15846 0.01875 0.16341 0.01736 C 0.17096 0.01528 0.17877 0.01458 0.18646 0.01227 C 0.18945 0.01134 0.19205 0.00787 0.19505 0.00718 C 0.2056 0.0044 0.21614 0.0037 0.22682 0.00208 C 0.2556 0.00532 0.2845 0.00579 0.31328 0.01227 C 0.31588 0.01273 0.31679 0.01991 0.31901 0.02245 C 0.32161 0.02523 0.32474 0.02593 0.32773 0.02755 C 0.32968 0.03264 0.3332 0.03681 0.33346 0.04306 C 0.33411 0.05671 0.3319 0.07037 0.3306 0.08403 C 0.33007 0.08935 0.32968 0.09514 0.32773 0.09931 C 0.32148 0.11273 0.31276 0.1169 0.30455 0.125 C 0.30156 0.12801 0.29948 0.13472 0.29609 0.13518 C 0.26627 0.14005 0.23646 0.13866 0.20664 0.14051 C 0.07252 0.16111 0.20143 0.14398 -0.01263 0.15579 C -0.02318 0.15648 -0.03373 0.15972 -0.04427 0.16088 C -0.15534 0.17292 -0.0681 0.15972 -0.13946 0.1713 L -0.16537 0.18148 C -0.18646 0.19028 -0.20065 0.19653 -0.22019 0.20718 C -0.24414 0.21991 -0.21042 0.20255 -0.24037 0.22245 C -0.24414 0.225 -0.24805 0.22593 -0.25196 0.22755 C -0.25586 0.23264 -0.25938 0.23866 -0.26354 0.24306 C -0.26615 0.2456 -0.2694 0.24583 -0.27214 0.24815 C -0.27995 0.2544 -0.2875 0.26181 -0.29519 0.26852 C -0.30391 0.28426 -0.30443 0.28356 -0.3125 0.30972 C -0.31394 0.31435 -0.3142 0.32014 -0.31537 0.325 C -0.31797 0.33542 -0.32123 0.3456 -0.32409 0.35579 C -0.325 0.36944 -0.32565 0.38333 -0.32696 0.39676 C -0.32761 0.4037 -0.32943 0.41042 -0.32982 0.41736 C -0.33125 0.4412 -0.33138 0.46528 -0.33269 0.48912 C -0.33334 0.50116 -0.33477 0.51296 -0.33555 0.525 C -0.33672 0.5419 -0.3375 0.55926 -0.33841 0.57639 C -0.3375 0.6875 -0.33698 0.79861 -0.33555 0.90972 C -0.33503 0.95417 -0.33269 1.04306 -0.33269 1.04329 L -0.3125 1.00694 L -0.3125 1.00718 L -0.3125 1.00694 " pathEditMode="relative" rAng="0" ptsTypes="AAAAAAAAAAAAAAAAAAAAAAAAAAAAAAAAAAAA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4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2686 L -0.00677 -0.02662 C -0.00586 -0.04213 -0.00625 -0.05787 -0.00391 -0.07292 C -0.00326 -0.07755 -0.00039 -0.08056 0.00182 -0.08311 C 0.01536 -0.09908 0.02083 -0.09491 0.03932 -0.09862 C 0.04219 -0.10024 0.04518 -0.10186 0.04805 -0.10371 C 0.05286 -0.10695 0.05755 -0.11135 0.06237 -0.11412 C 0.07917 -0.12385 0.07122 -0.11366 0.09128 -0.1294 C 0.0944 -0.13172 0.09688 -0.13658 0.09987 -0.13959 C 0.10365 -0.14329 0.10807 -0.14514 0.11146 -0.15024 C 0.11576 -0.15602 0.11914 -0.16389 0.12305 -0.17037 C 0.12487 -0.17894 0.12695 -0.1875 0.12878 -0.19607 C 0.12982 -0.20139 0.13034 -0.20695 0.13164 -0.21135 C 0.14284 -0.25162 0.13307 -0.20348 0.14036 -0.24213 C 0.13932 -0.29329 0.14076 -0.34491 0.13737 -0.39607 C 0.13646 -0.41042 0.12565 -0.41968 0.12005 -0.42662 C 0.11615 -0.43172 0.11276 -0.43797 0.10859 -0.44213 C 0.09661 -0.45394 0.09023 -0.45348 0.07682 -0.45741 C 0.07396 -0.45926 0.07096 -0.46019 0.06823 -0.46274 C 0.0651 -0.46528 0.06276 -0.47084 0.05951 -0.47292 C 0.05404 -0.47616 0.04792 -0.47593 0.04219 -0.47801 C 0.03828 -0.4794 0.03464 -0.48172 0.03073 -0.48311 C 0.025 -0.48519 0.01914 -0.48658 0.01341 -0.4882 C -0.0207 -0.51852 0.00182 -0.50255 -0.07604 -0.49329 C -0.07904 -0.49306 -0.08177 -0.48912 -0.08464 -0.4882 C -0.09805 -0.48403 -0.12513 -0.47801 -0.12513 -0.47778 C -0.12995 -0.47454 -0.13451 -0.47037 -0.13945 -0.46783 C -0.14753 -0.46366 -0.1694 -0.45602 -0.17995 -0.45232 C -0.19753 -0.42107 -0.16927 -0.46922 -0.19714 -0.43195 C -0.20651 -0.41945 -0.20872 -0.41158 -0.21445 -0.39607 C -0.21549 -0.39074 -0.21615 -0.38588 -0.21745 -0.38056 C -0.21914 -0.37362 -0.22161 -0.36713 -0.22318 -0.36019 C -0.22461 -0.35371 -0.225 -0.3463 -0.22604 -0.33959 C -0.22682 -0.33426 -0.22826 -0.3294 -0.22891 -0.32408 C -0.23112 -0.30718 -0.23464 -0.27292 -0.23464 -0.27269 C -0.23372 -0.22524 -0.23451 -0.17686 -0.23177 -0.1294 C -0.23151 -0.12477 -0.22773 -0.12292 -0.22604 -0.11922 C -0.20521 -0.07269 -0.23633 -0.13311 -0.21159 -0.09352 C -0.20456 -0.08218 -0.19883 -0.06806 -0.19141 -0.05741 C -0.18659 -0.0507 -0.18164 -0.04422 -0.17695 -0.03704 C -0.17396 -0.03218 -0.17201 -0.025 -0.16836 -0.02199 C -0.16393 -0.01783 -0.15872 -0.01829 -0.15391 -0.01667 C -0.14089 0.01805 -0.15807 -0.0213 -0.12799 0.01388 C -0.12513 0.01713 -0.12526 0.02662 -0.12214 0.02963 C -0.11419 0.0375 -0.09622 0.04467 -0.09622 0.0449 C -0.08437 0.0662 -0.09792 0.04583 -0.07604 0.06041 C -0.07279 0.0625 -0.07044 0.06713 -0.06745 0.07013 C -0.06367 0.07453 -0.0599 0.07801 -0.05586 0.08078 C -0.05026 0.08495 -0.04453 0.08912 -0.03854 0.0912 C -0.02109 0.09745 -0.02878 0.09351 -0.01549 0.10092 C -0.01263 0.10601 -0.00924 0.11088 -0.00677 0.11689 C 0.00924 0.15671 -0.00286 0.21088 -0.00391 0.25509 C -0.00299 0.39375 -0.00273 0.53194 -0.00104 0.6706 C 0.00195 0.91365 0.00182 0.69143 0.00182 0.73194 L 0.00182 0.7324 " pathEditMode="relative" rAng="0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3ACAB6-FE8A-4B47-AB77-5E610BED978E}"/>
              </a:ext>
            </a:extLst>
          </p:cNvPr>
          <p:cNvGrpSpPr/>
          <p:nvPr/>
        </p:nvGrpSpPr>
        <p:grpSpPr>
          <a:xfrm>
            <a:off x="973000" y="3332244"/>
            <a:ext cx="3578035" cy="1260755"/>
            <a:chOff x="973000" y="3332244"/>
            <a:chExt cx="3578035" cy="126075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19529C-0389-4ED5-AB9C-A971F22F5192}"/>
                </a:ext>
              </a:extLst>
            </p:cNvPr>
            <p:cNvSpPr txBox="1"/>
            <p:nvPr/>
          </p:nvSpPr>
          <p:spPr>
            <a:xfrm>
              <a:off x="973000" y="3702297"/>
              <a:ext cx="2815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der Ort</a:t>
              </a:r>
            </a:p>
          </p:txBody>
        </p:sp>
        <p:pic>
          <p:nvPicPr>
            <p:cNvPr id="41" name="Graphic 40" descr="Map with pin with solid fill">
              <a:extLst>
                <a:ext uri="{FF2B5EF4-FFF2-40B4-BE49-F238E27FC236}">
                  <a16:creationId xmlns:a16="http://schemas.microsoft.com/office/drawing/2014/main" id="{219EC5C9-26E6-4C8D-9036-A326F52B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90280" y="3332244"/>
              <a:ext cx="1260755" cy="12607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4CD4D-8431-4A82-BCA5-B17953081450}"/>
              </a:ext>
            </a:extLst>
          </p:cNvPr>
          <p:cNvGrpSpPr/>
          <p:nvPr/>
        </p:nvGrpSpPr>
        <p:grpSpPr>
          <a:xfrm>
            <a:off x="935189" y="1325901"/>
            <a:ext cx="3643612" cy="1260755"/>
            <a:chOff x="935189" y="1325901"/>
            <a:chExt cx="3643612" cy="126075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0541FA-3F19-4404-AD36-C00D3AD8AB0B}"/>
                </a:ext>
              </a:extLst>
            </p:cNvPr>
            <p:cNvSpPr txBox="1"/>
            <p:nvPr/>
          </p:nvSpPr>
          <p:spPr>
            <a:xfrm>
              <a:off x="935189" y="1671035"/>
              <a:ext cx="2688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das Ding</a:t>
              </a:r>
            </a:p>
          </p:txBody>
        </p:sp>
        <p:pic>
          <p:nvPicPr>
            <p:cNvPr id="42" name="Picture 41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1796F046-BCDD-44A8-9B0A-B5034089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515" y="1325901"/>
              <a:ext cx="1316286" cy="126075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70496-3827-46FF-A8F1-E6B26DDF9951}"/>
              </a:ext>
            </a:extLst>
          </p:cNvPr>
          <p:cNvGrpSpPr/>
          <p:nvPr/>
        </p:nvGrpSpPr>
        <p:grpSpPr>
          <a:xfrm>
            <a:off x="6784124" y="3578929"/>
            <a:ext cx="3489030" cy="893065"/>
            <a:chOff x="6784124" y="3578929"/>
            <a:chExt cx="3489030" cy="8930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39C764-5414-4574-A80F-4A829D73BCD0}"/>
                </a:ext>
              </a:extLst>
            </p:cNvPr>
            <p:cNvSpPr txBox="1"/>
            <p:nvPr/>
          </p:nvSpPr>
          <p:spPr>
            <a:xfrm>
              <a:off x="6784124" y="3650148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die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Farbe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3" name="Picture 4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11E78CC-4BF4-41F2-BAD5-197B1BD53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3578929"/>
              <a:ext cx="914401" cy="8930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3D801B8-0723-4BB8-B233-2BEF8B127BF3}"/>
              </a:ext>
            </a:extLst>
          </p:cNvPr>
          <p:cNvGrpSpPr/>
          <p:nvPr/>
        </p:nvGrpSpPr>
        <p:grpSpPr>
          <a:xfrm>
            <a:off x="6713951" y="1461125"/>
            <a:ext cx="3777744" cy="1315940"/>
            <a:chOff x="6713951" y="1461125"/>
            <a:chExt cx="3777744" cy="131594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777F34-169A-4D2D-A742-E2DBA9FF60F5}"/>
                </a:ext>
              </a:extLst>
            </p:cNvPr>
            <p:cNvSpPr txBox="1"/>
            <p:nvPr/>
          </p:nvSpPr>
          <p:spPr>
            <a:xfrm>
              <a:off x="6713951" y="1904614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die Person</a:t>
              </a:r>
            </a:p>
          </p:txBody>
        </p: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628E2A6-A001-43F8-A8E2-C814389C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1461125"/>
              <a:ext cx="1132942" cy="131594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Google Shape;108;p3">
            <a:hlinkClick r:id="" action="ppaction://noaction">
              <a:snd r:embed="rId16" name="T1_W6_10.1.wav"/>
            </a:hlinkClick>
            <a:extLst>
              <a:ext uri="{FF2B5EF4-FFF2-40B4-BE49-F238E27FC236}">
                <a16:creationId xmlns:a16="http://schemas.microsoft.com/office/drawing/2014/main" id="{EB3F6200-D8AB-F356-856A-86372D39B116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C 0.00169 -0.00232 0.00312 -0.0051 0.00508 -0.00649 C 0.01289 -0.01274 0.0237 -0.0125 0.03138 -0.01343 L 0.05976 -0.01528 C 0.09779 -0.0132 0.09219 -0.0169 0.13073 3.7037E-6 C 0.13724 0.00301 0.14362 0.00717 0.15 0.01111 C 0.15508 0.01435 0.16029 0.01736 0.1651 0.02222 C 0.17239 0.02986 0.18177 0.04606 0.18646 0.05995 C 0.18906 0.06805 0.19049 0.07777 0.19258 0.08703 C 0.19323 0.09722 0.19648 0.13009 0.19349 0.14236 C 0.18581 0.175 0.17305 0.18588 0.15807 0.19814 C 0.13607 0.2162 0.1082 0.23078 0.08503 0.24051 C 0.07266 0.2456 0.06016 0.25092 0.04753 0.25347 C 0.03242 0.25694 0.01719 0.25671 0.00195 0.2581 C -0.03151 0.25578 -0.06497 0.25578 -0.09831 0.25162 C -0.11537 0.2493 -0.13216 0.24213 -0.14909 0.23819 C -0.16563 0.23402 -0.18216 0.23194 -0.19883 0.22708 C -0.23412 0.21643 -0.24818 0.20648 -0.28177 0.19351 C -0.29662 0.18773 -0.31159 0.18356 -0.32643 0.17801 C -0.33932 0.17314 -0.35195 0.16689 -0.36484 0.1625 C -0.37539 0.15902 -0.38581 0.15555 -0.39636 0.15347 C -0.41341 0.15046 -0.45221 0.14814 -0.47136 0.14699 C -0.5082 0.1537 -0.55729 0.14398 -0.58685 0.20926 C -0.59219 0.22106 -0.5957 0.23588 -0.6 0.2493 C -0.60143 0.26319 -0.60391 0.27708 -0.60404 0.29166 C -0.6043 0.30509 -0.60287 0.31875 -0.60104 0.33148 C -0.59753 0.35764 -0.58932 0.375 -0.57878 0.38935 C -0.56185 0.4125 -0.54336 0.42384 -0.52396 0.43171 C -0.51367 0.43588 -0.50313 0.43865 -0.49258 0.44051 C -0.48086 0.44259 -0.46901 0.44213 -0.45716 0.44282 C -0.4138 0.43842 -0.41354 0.44213 -0.37305 0.425 C -0.30951 0.39791 -0.36758 0.41736 -0.30404 0.38726 C -0.28229 0.37708 -0.25938 0.37245 -0.23724 0.36921 C -0.22774 0.36828 -0.21823 0.36782 -0.20886 0.36713 C -0.18945 0.37731 -0.18763 0.37569 -0.17031 0.39398 C -0.16745 0.39676 -0.16471 0.40069 -0.16224 0.40509 C -0.15859 0.41111 -0.15547 0.41851 -0.15208 0.425 C -0.14974 0.43657 -0.14609 0.4493 -0.14701 0.46273 C -0.14766 0.47222 -0.14909 0.48101 -0.15104 0.48958 C -0.15261 0.49629 -0.15482 0.50185 -0.15716 0.5074 C -0.16263 0.5206 -0.16563 0.52569 -0.17331 0.52963 C -0.18034 0.53333 -0.18763 0.5368 -0.19466 0.53842 C -0.20951 0.54166 -0.20156 0.54027 -0.21901 0.54282 C -0.23386 0.55023 -0.23867 0.55115 -0.25234 0.56319 C -0.2569 0.56689 -0.2612 0.57199 -0.26563 0.57615 C -0.26888 0.57939 -0.2724 0.58217 -0.27565 0.58518 C -0.27734 0.58819 -0.27969 0.59004 -0.28073 0.59421 C -0.28255 0.60092 -0.28372 0.60856 -0.28386 0.6162 C -0.28438 0.65648 -0.28372 0.65509 -0.27878 0.68078 C -0.27865 0.68217 -0.27721 0.69861 -0.27669 0.70092 C -0.27096 0.72777 -0.26406 0.74583 -0.25651 0.77199 C -0.25221 0.78657 -0.24831 0.80185 -0.24427 0.81666 C -0.24466 0.82037 -0.24622 0.82453 -0.24531 0.82777 C -0.2444 0.83101 -0.24193 0.82893 -0.24024 0.83009 C -0.2362 0.83264 -0.23216 0.83588 -0.22813 0.83889 C -0.22708 0.84514 -0.22721 0.84652 -0.225 0.85231 C -0.22383 0.85555 -0.22214 0.85787 -0.22096 0.86111 C -0.22005 0.86389 -0.21966 0.86713 -0.21901 0.87014 C -0.21771 0.87523 -0.21628 0.88032 -0.21484 0.88541 C -0.21458 0.88865 -0.21393 0.89143 -0.21393 0.89444 C -0.21393 0.90648 -0.21432 0.91828 -0.21484 0.93009 C -0.21511 0.93541 -0.21693 0.94583 -0.21797 0.95 C -0.21849 0.95231 -0.2194 0.95439 -0.21992 0.95671 C -0.2207 0.95972 -0.22122 0.96296 -0.22201 0.96574 C -0.2237 0.97222 -0.22383 0.97176 -0.22604 0.97708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4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0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5 -0.06482 L 0.03555 -0.06459 C 0.03763 -0.07223 0.0388 -0.08102 0.04193 -0.08727 C 0.04466 -0.09329 0.04883 -0.0963 0.05247 -0.10047 C 0.0569 -0.10579 0.0612 -0.11158 0.06615 -0.11551 C 0.07083 -0.11922 0.07591 -0.12107 0.08099 -0.12315 C 0.10794 -0.13334 0.10768 -0.13079 0.13802 -0.13241 C 0.14609 -0.13172 0.1543 -0.13264 0.16224 -0.13056 C 0.1681 -0.12894 0.1737 -0.125 0.17917 -0.12107 C 0.18672 -0.11575 0.1944 -0.10996 0.20143 -0.10232 C 0.21068 -0.09237 0.22187 -0.07362 0.22773 -0.05741 C 0.23099 -0.04862 0.23268 -0.03843 0.23516 -0.02917 C 0.23724 -0.00278 0.24036 0.01759 0.23724 0.04421 C 0.23529 0.06088 0.2276 0.09745 0.21927 0.10972 C 0.21081 0.12245 0.20078 0.13148 0.19075 0.13981 C 0.16784 0.15925 0.14401 0.16805 0.11901 0.17546 C 0.10924 0.17847 0.09922 0.17939 0.08945 0.18125 C 0.06927 0.1787 0.0349 0.18171 0.01224 0.16435 C 0.00182 0.15625 -0.01836 0.13611 -0.01836 0.13634 C -0.02109 0.13055 -0.02409 0.125 -0.02682 0.11921 C -0.03685 0.09768 -0.03893 0.08958 -0.05 0.07037 C -0.06992 0.03634 -0.06432 0.04907 -0.08802 0.01967 C -0.09635 0.00949 -0.10404 -0.00209 -0.11237 -0.01227 C -0.12904 -0.03311 -0.14375 -0.04885 -0.16302 -0.06297 C -0.17162 -0.06922 -0.18034 -0.07477 -0.18945 -0.07801 C -0.19948 -0.08172 -0.2099 -0.08172 -0.22005 -0.08357 C -0.22956 -0.08241 -0.23919 -0.08218 -0.24857 -0.07987 C -0.25885 -0.07732 -0.26914 -0.07338 -0.27917 -0.06852 C -0.29453 -0.06112 -0.30508 -0.05348 -0.31719 -0.03658 C -0.32643 -0.02385 -0.328 -0.01644 -0.33412 0.00092 C -0.33451 0.00787 -0.33542 0.01458 -0.33516 0.02152 C -0.33503 0.02662 -0.33451 0.03217 -0.33307 0.03657 C -0.3306 0.04421 -0.32747 0.05162 -0.32357 0.05717 C -0.31524 0.06921 -0.30274 0.07199 -0.29297 0.07592 C -0.27175 0.075 -0.25508 0.08425 -0.23906 0.05717 C -0.23594 0.05208 -0.23555 0.04351 -0.23385 0.03657 C -0.23633 -0.00278 -0.24271 -0.04213 -0.24115 -0.08172 C -0.24089 -0.09121 -0.24128 -0.1007 -0.2401 -0.10996 C -0.23815 -0.12547 -0.23151 -0.1426 -0.22643 -0.15487 C -0.22448 -0.15973 -0.22253 -0.16436 -0.22005 -0.16806 C -0.21029 -0.18357 -0.20417 -0.1875 -0.19154 -0.1963 C -0.17774 -0.20602 -0.17995 -0.20371 -0.1651 -0.20556 C -0.14544 -0.19977 -0.13399 -0.20047 -0.11758 -0.18496 C -0.11198 -0.17963 -0.10703 -0.17246 -0.10182 -0.16621 C -0.09466 -0.13912 -0.09167 -0.1345 -0.09115 -0.10232 C -0.09102 -0.08797 -0.09154 -0.07338 -0.09336 -0.05926 C -0.09466 -0.04862 -0.09753 -0.03843 -0.10065 -0.02917 C -0.1043 -0.01829 -0.10846 -0.00811 -0.11341 0.00092 C -0.1181 0.00949 -0.12344 0.01736 -0.1293 0.02338 C -0.14714 0.04259 -0.16419 0.04768 -0.18516 0.05162 C -0.20065 0.05439 -0.21615 0.05439 -0.23164 0.05532 L -0.2655 0.05717 L -0.29714 0.05532 C -0.30534 0.05486 -0.31341 0.053 -0.32149 0.05347 C -0.33594 0.05439 -0.35039 0.05717 -0.36471 0.05902 C -0.36966 0.06296 -0.37526 0.06458 -0.37956 0.07037 C -0.38711 0.08078 -0.3901 0.10069 -0.39323 0.1155 C -0.39245 0.13981 -0.39414 0.1493 -0.38594 0.1699 C -0.37995 0.18472 -0.36992 0.19143 -0.36055 0.19629 C -0.35508 0.19907 -0.34935 0.2 -0.34362 0.20185 C -0.30664 0.21342 -0.3431 0.20092 -0.30352 0.21504 C -0.3 0.21875 -0.29609 0.22152 -0.29297 0.22638 C -0.28542 0.2375 -0.27956 0.25439 -0.275 0.26944 C -0.27331 0.27476 -0.27188 0.28055 -0.27083 0.28634 C -0.2694 0.29375 -0.26862 0.30092 -0.26758 0.30879 C -0.26797 0.33078 -0.26823 0.35277 -0.26862 0.37453 C -0.26979 0.42638 -0.27175 0.42314 -0.26758 0.49097 C -0.26576 0.52083 -0.25846 0.54791 -0.25287 0.57569 C -0.24805 0.59953 -0.24714 0.60601 -0.24336 0.63009 C -0.24297 0.63449 -0.24258 0.63888 -0.24219 0.64328 C -0.24193 0.64699 -0.24024 0.65115 -0.24115 0.65439 C -0.2418 0.65648 -0.24336 0.65185 -0.2444 0.65069 " pathEditMode="relative" rAng="0" ptsTypes="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2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3519 L 0.00391 -0.03496 C 0.00599 -0.04028 0.00782 -0.0456 0.01016 -0.05023 C 0.01211 -0.05394 0.01641 -0.05602 0.01862 -0.05764 C 0.03685 -0.07246 0.04362 -0.08102 0.06511 -0.08959 C 0.07865 -0.09514 0.09258 -0.09792 0.10625 -0.10093 C 0.15964 -0.11227 0.15847 -0.11019 0.2099 -0.11204 C 0.26055 -0.10926 0.30599 -0.12084 0.35248 -0.08588 C 0.36185 -0.07894 0.37045 -0.06829 0.37774 -0.05579 C 0.39584 -0.02523 0.39831 -0.00417 0.40742 0.03426 C 0.41133 0.07685 0.41276 0.07639 0.40847 0.12824 C 0.40755 0.13796 0.40586 0.14768 0.40313 0.15648 C 0.40013 0.1662 0.39545 0.17407 0.39154 0.18264 C 0.38516 0.19629 0.38164 0.20578 0.37045 0.20903 C 0.36003 0.21203 0.34922 0.21018 0.33867 0.21088 C 0.31446 0.2044 0.30013 0.21551 0.29011 0.17338 C 0.28789 0.16412 0.28946 0.15324 0.28907 0.14328 C 0.2905 0.13194 0.29076 0.11991 0.29323 0.10949 C 0.29844 0.08842 0.31472 0.06898 0.32396 0.05879 C 0.34479 0.03541 0.36146 0.02639 0.3862 0.01551 C 0.40222 0.00856 0.41849 0.00254 0.4349 -0.00139 C 0.44948 -0.00486 0.46446 -0.00509 0.47917 -0.00695 C 0.48972 -0.00648 0.50052 -0.0088 0.51094 -0.00509 C 0.51927 -0.00209 0.5724 0.02477 0.58907 0.04004 C 0.59375 0.04421 0.59753 0.05116 0.6017 0.05694 C 0.60391 0.0625 0.60664 0.06759 0.60808 0.07384 C 0.60964 0.08055 0.61393 0.12361 0.61446 0.12824 C 0.61537 0.14722 0.61719 0.16366 0.61224 0.18264 C 0.60873 0.19676 0.59037 0.2081 0.5849 0.21088 C 0.56472 0.22083 0.5513 0.21898 0.52995 0.22014 C 0.51094 0.21828 0.4918 0.21782 0.47292 0.21458 C 0.4513 0.21088 0.43672 0.2037 0.41693 0.19028 C 0.3987 0.17778 0.37982 0.16805 0.36302 0.15069 L 0.30495 0.09074 C 0.28985 0.07453 0.27761 0.05555 0.26055 0.0456 C 0.23815 0.03241 0.22604 0.03403 0.20352 0.03241 L 0.07565 0.03611 C 0.06446 0.03703 0.05313 0.03866 0.04193 0.04004 C 0.02292 0.04467 -0.01927 0.05185 -0.04258 0.0662 C -0.05065 0.07129 -0.05846 0.07754 -0.06588 0.08495 C -0.08463 0.10416 -0.08893 0.11366 -0.10286 0.14143 C -0.1125 0.16041 -0.12187 0.18148 -0.12942 0.20324 C -0.13294 0.21389 -0.14557 0.26157 -0.1483 0.27477 C -0.15364 0.3 -0.16002 0.325 -0.16302 0.35162 C -0.16445 0.36412 -0.16601 0.37662 -0.16732 0.38912 C -0.16849 0.40046 -0.16901 0.4118 -0.17044 0.42291 C -0.17396 0.45069 -0.17864 0.47801 -0.18203 0.50555 C -0.18593 0.53703 -0.18971 0.56828 -0.19375 0.59953 C -0.19544 0.61342 -0.19713 0.62708 -0.19896 0.64074 C -0.20039 0.65139 -0.20117 0.6625 -0.20325 0.67268 C -0.22317 0.77361 -0.19857 0.64791 -0.2138 0.72916 C -0.21849 0.7544 -0.23255 0.81852 -0.23489 0.8287 C -0.23737 0.83935 -0.23971 0.85 -0.24232 0.86065 C -0.24388 0.8669 -0.24609 0.87291 -0.24752 0.8794 C -0.24857 0.88356 -0.24961 0.89259 -0.24961 0.89282 L -0.07851 0.4625 " pathEditMode="relative" rAng="0" ptsTypes="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4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7 0.01342 L 0.04557 0.01365 C 0.06432 0.00601 0.07774 -0.00047 0.09831 -0.00163 C 0.12018 -0.00278 0.14193 -0.00047 0.1638 0.00023 C 0.1849 0.00925 0.1987 0.01319 0.21875 0.03032 C 0.228 0.03819 0.23633 0.04907 0.24518 0.05856 C 0.24792 0.06666 0.25287 0.07337 0.25365 0.08287 C 0.2543 0.09189 0.25143 0.10092 0.24935 0.10925 C 0.24505 0.12638 0.23659 0.14629 0.2293 0.15995 C 0.21537 0.18564 0.21042 0.18912 0.19336 0.2125 C 0.18802 0.21967 0.18229 0.22638 0.17761 0.23495 L 0.15847 0.26875 C 0.15677 0.27754 0.15378 0.28587 0.15326 0.29513 C 0.15261 0.30717 0.15508 0.33333 0.16068 0.34398 C 0.1638 0.34976 0.16823 0.35324 0.17227 0.35694 C 0.18164 0.3662 0.19245 0.37337 0.20287 0.37777 C 0.20912 0.38032 0.2155 0.3824 0.22188 0.38333 C 0.23203 0.38495 0.24232 0.38449 0.25248 0.38518 C 0.27383 0.37546 0.29896 0.36689 0.31797 0.34583 C 0.33255 0.32962 0.34557 0.30995 0.3582 0.28935 C 0.37904 0.25532 0.39701 0.2155 0.41836 0.1824 C 0.42682 0.16921 0.43438 0.15416 0.44375 0.14305 C 0.45182 0.13333 0.46068 0.12453 0.47018 0.12037 C 0.48112 0.11574 0.49271 0.11782 0.50391 0.11666 C 0.53451 0.13055 0.54623 0.13194 0.5737 0.15995 C 0.5806 0.16689 0.58633 0.17731 0.59271 0.18611 C 0.59649 0.19745 0.60117 0.20787 0.6043 0.2199 C 0.61328 0.25439 0.61537 0.27893 0.62005 0.31574 C 0.62162 0.3405 0.62539 0.39421 0.62539 0.41898 C 0.62539 0.45833 0.6211 0.51319 0.61693 0.55046 C 0.6155 0.56296 0.61459 0.57569 0.61276 0.58796 C 0.60964 0.60879 0.60222 0.65 0.60222 0.65023 C 0.60039 0.6706 0.59857 0.6868 0.59896 0.7081 C 0.59948 0.72962 0.60039 0.75092 0.60222 0.77199 C 0.60326 0.78425 0.6056 0.79583 0.60742 0.80763 C 0.60834 0.81342 0.60886 0.81944 0.61055 0.82453 C 0.6112 0.82638 0.61276 0.82592 0.6138 0.82638 C 0.61081 0.83055 0.60521 0.83587 0.60638 0.84537 C 0.60703 0.85046 0.6099 0.85393 0.61172 0.85833 C 0.62422 0.94768 0.62383 0.95416 0.6582 1.07615 C 0.67201 1.12546 0.68841 1.18009 0.69935 1.23194 C 0.70365 1.25231 0.70638 1.27337 0.7099 1.29375 C 0.71055 1.30277 0.71133 1.31157 0.71198 1.32013 C 0.71224 1.32384 0.71094 1.30902 0.71094 1.30925 " pathEditMode="relative" rAng="0" ptsTypes="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20" y="6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pic>
        <p:nvPicPr>
          <p:cNvPr id="41" name="Graphic 40" descr="Map with pin with solid fill">
            <a:extLst>
              <a:ext uri="{FF2B5EF4-FFF2-40B4-BE49-F238E27FC236}">
                <a16:creationId xmlns:a16="http://schemas.microsoft.com/office/drawing/2014/main" id="{219EC5C9-26E6-4C8D-9036-A326F52BB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4108" y="3472807"/>
            <a:ext cx="1260755" cy="1260755"/>
          </a:xfrm>
          <a:prstGeom prst="rect">
            <a:avLst/>
          </a:prstGeom>
        </p:spPr>
      </p:pic>
      <p:pic>
        <p:nvPicPr>
          <p:cNvPr id="42" name="Picture 4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796F046-BCDD-44A8-9B0A-B5034089CF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15" y="1325901"/>
            <a:ext cx="1316286" cy="1260755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511E78CC-4BF4-41F2-BAD5-197B1BD53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68" y="3466483"/>
            <a:ext cx="914401" cy="893065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C628E2A6-A001-43F8-A8E2-C814389C5C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74" y="1410805"/>
            <a:ext cx="1132942" cy="1315940"/>
          </a:xfrm>
          <a:prstGeom prst="rect">
            <a:avLst/>
          </a:prstGeom>
        </p:spPr>
      </p:pic>
      <p:pic>
        <p:nvPicPr>
          <p:cNvPr id="9" name="Picture 6" descr="Free Basketball Ball vector and picture">
            <a:extLst>
              <a:ext uri="{FF2B5EF4-FFF2-40B4-BE49-F238E27FC236}">
                <a16:creationId xmlns:a16="http://schemas.microsoft.com/office/drawing/2014/main" id="{69204343-DFFA-285C-E7A9-AA8CBC6C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86" y="1441055"/>
            <a:ext cx="1309102" cy="130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jacket clothing zipper vector">
            <a:extLst>
              <a:ext uri="{FF2B5EF4-FFF2-40B4-BE49-F238E27FC236}">
                <a16:creationId xmlns:a16="http://schemas.microsoft.com/office/drawing/2014/main" id="{21CB6730-A64C-8064-83D9-0970143C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2" y="3601235"/>
            <a:ext cx="1528945" cy="12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ree Apple Fruit vector and picture">
            <a:extLst>
              <a:ext uri="{FF2B5EF4-FFF2-40B4-BE49-F238E27FC236}">
                <a16:creationId xmlns:a16="http://schemas.microsoft.com/office/drawing/2014/main" id="{63448EB2-1A7C-00D8-D71C-87591359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09" y="3026851"/>
            <a:ext cx="1220695" cy="13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Free Paper Leaf vector and picture">
            <a:extLst>
              <a:ext uri="{FF2B5EF4-FFF2-40B4-BE49-F238E27FC236}">
                <a16:creationId xmlns:a16="http://schemas.microsoft.com/office/drawing/2014/main" id="{506B23D0-33F9-490B-E1F9-A8C3ED89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10" y="1325901"/>
            <a:ext cx="1220695" cy="15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073FED14-3F9A-8E91-9920-18865039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73" y="1508745"/>
            <a:ext cx="1566607" cy="13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Free Watch Wristwatch vector and picture">
            <a:extLst>
              <a:ext uri="{FF2B5EF4-FFF2-40B4-BE49-F238E27FC236}">
                <a16:creationId xmlns:a16="http://schemas.microsoft.com/office/drawing/2014/main" id="{7650A25B-BC62-A81D-08E7-2013B21B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69" y="3465534"/>
            <a:ext cx="1044008" cy="1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108;p3">
            <a:hlinkClick r:id="" action="ppaction://noaction">
              <a:snd r:embed="rId18" name="T1_W6_10.1.wav"/>
            </a:hlinkClick>
            <a:extLst>
              <a:ext uri="{FF2B5EF4-FFF2-40B4-BE49-F238E27FC236}">
                <a16:creationId xmlns:a16="http://schemas.microsoft.com/office/drawing/2014/main" id="{909DAAD4-7F8A-1BDC-6C89-A9D04140F352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4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00972 L 0.00899 0.00972 C 0.01224 0.00393 0.01485 -0.00255 0.01849 -0.00718 C 0.02839 -0.01991 0.04454 -0.03172 0.05547 -0.03913 C 0.0625 -0.04399 0.06941 -0.04885 0.0767 -0.05232 C 0.08112 -0.0544 0.08581 -0.05463 0.09037 -0.05602 C 0.09323 -0.05695 0.09597 -0.05857 0.09883 -0.05973 C 0.1073 -0.05926 0.11576 -0.0595 0.12422 -0.05788 C 0.12644 -0.05764 0.12878 -0.05649 0.13047 -0.05417 C 0.13178 -0.05255 0.13204 -0.04931 0.13269 -0.04676 C 0.13373 -0.04237 0.13477 -0.03797 0.13581 -0.03357 C 0.1362 -0.02663 0.13724 -0.01968 0.13685 -0.01297 C 0.13633 -0.00139 0.13282 0.0206 0.12839 0.03032 C 0.12305 0.04189 0.1168 0.05208 0.11042 0.06226 C 0.10079 0.07754 0.08868 0.08958 0.0767 0.09791 C 0.06849 0.10347 0.0599 0.1074 0.05131 0.11111 C 0.03763 0.11689 0.02396 0.12268 0.01016 0.12615 C -0.00351 0.12939 -0.01731 0.12986 -0.03112 0.13171 C -0.04674 0.13009 -0.08046 0.13101 -0.10078 0.12037 C -0.10664 0.11736 -0.11224 0.11365 -0.1177 0.10925 C -0.12291 0.10486 -0.1276 0.09907 -0.13255 0.09421 C -0.13463 0.08981 -0.13697 0.08564 -0.1388 0.08101 C -0.14466 0.06736 -0.14466 0.06597 -0.1483 0.05277 C -0.14765 0.04212 -0.14791 0.03125 -0.14622 0.02083 C -0.14531 0.01527 -0.14322 0.01041 -0.14101 0.00578 C -0.13697 -0.00232 -0.12812 -0.01505 -0.122 -0.01852 C -0.11549 -0.02223 -0.10859 -0.02362 -0.10195 -0.02593 C -0.0871 -0.02408 -0.07226 -0.02385 -0.05755 -0.02038 C -0.047 -0.01783 -0.03372 -0.00926 -0.02474 0.00208 C -0.01914 0.00925 -0.0138 0.01759 -0.00898 0.02662 C -0.00455 0.03449 -0.00065 0.04328 0.00274 0.05277 C 0.00573 0.06157 0.00769 0.07152 0.01016 0.08101 C 0.01042 0.09027 0.01237 0.1 0.0112 0.10925 C 0.00873 0.12754 -0.00052 0.1618 -0.00052 0.1618 C -0.00221 0.18333 -0.00638 0.21111 -0.00156 0.2331 C 0.00743 0.27384 0.0293 0.29907 0.05131 0.31388 C 0.06133 0.3206 0.07149 0.32708 0.08191 0.33078 C 0.09415 0.33518 0.10665 0.33564 0.11888 0.33819 C 0.15665 0.33564 0.19857 0.33981 0.2362 0.32129 C 0.24675 0.3162 0.25704 0.30949 0.2668 0.30069 C 0.27266 0.2956 0.27735 0.28703 0.28269 0.28009 C 0.28295 0.27245 0.28529 0.26458 0.28373 0.2574 C 0.27605 0.22291 0.26563 0.22361 0.24779 0.21064 C 0.23516 0.21504 0.22123 0.21319 0.20977 0.22361 C 0.1931 0.23888 0.21823 0.30254 0.21823 0.30254 C 0.22513 0.31712 0.25521 0.33564 0.26472 0.34004 C 0.27683 0.34583 0.28933 0.34953 0.3017 0.35324 C 0.32487 0.36018 0.34818 0.36597 0.37136 0.37199 C 0.39909 0.37916 0.41511 0.37962 0.44115 0.39467 C 0.45092 0.40023 0.46042 0.4074 0.46967 0.41527 C 0.48125 0.42523 0.49388 0.43842 0.50235 0.45648 C 0.50873 0.47013 0.51159 0.4875 0.51511 0.50347 C 0.51576 0.51041 0.51667 0.51712 0.51719 0.52407 C 0.51993 0.56273 0.51758 0.62569 0.51719 0.65185 C 0.51706 0.65995 0.51667 0.66805 0.51615 0.67638 C 0.51368 0.71481 0.51472 0.68958 0.51185 0.72314 C 0.50912 0.75625 0.51029 0.74722 0.50873 0.77777 C 0.50847 0.78333 0.50795 0.78888 0.50769 0.79467 C 0.5073 0.80208 0.50691 0.80949 0.50665 0.81712 C 0.50665 0.81805 0.50691 0.88819 0.50873 0.90902 C 0.50912 0.91412 0.51016 0.91921 0.51081 0.92407 C 0.51159 0.93032 0.51211 0.9368 0.5129 0.94282 C 0.51355 0.94745 0.51446 0.95162 0.51511 0.95601 C 0.51771 0.975 0.51745 0.98333 0.52357 1.003 C 0.53034 1.02523 0.5267 1.01805 0.53204 1.02754 " pathEditMode="relative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5 -0.02199 L 0.02435 -0.02199 C 0.01667 -0.03079 0.00912 -0.04028 0.00118 -0.04815 C -0.00716 -0.05648 -0.02369 -0.06829 -0.03268 -0.07268 C -0.04856 -0.08032 -0.05768 -0.08079 -0.07382 -0.0838 C -0.0914 -0.08264 -0.10912 -0.0831 -0.1267 -0.08009 C -0.13907 -0.07824 -0.14779 -0.06968 -0.15834 -0.05949 C -0.1599 -0.05787 -0.20313 -0.01921 -0.21433 0.00069 C -0.2181 0.00718 -0.22071 0.01551 -0.22383 0.02315 C -0.21993 0.04259 -0.21836 0.06389 -0.21224 0.08125 C -0.2073 0.0956 -0.18907 0.10833 -0.18047 0.11319 C -0.15704 0.12685 -0.15105 0.12454 -0.1224 0.12824 C -0.11081 0.12986 -0.09921 0.13079 -0.08763 0.13194 C -0.07135 0.13009 -0.05507 0.13032 -0.03893 0.12639 C -0.0026 0.11759 0.01133 0.10509 0.04558 0.08333 C 0.05118 0.07454 0.05756 0.06713 0.06237 0.05694 C 0.06576 0.05 0.06706 0.04028 0.0698 0.03241 C 0.07553 0.01667 0.08737 -0.00787 0.09518 -0.01829 C 0.11667 -0.0463 0.11849 -0.04236 0.14271 -0.05 C 0.15014 -0.04884 0.15769 -0.05 0.16485 -0.0463 C 0.18412 -0.03657 0.1948 -0.01759 0.20925 0.00625 C 0.22448 0.03125 0.23256 0.04583 0.2431 0.07755 C 0.24714 0.09005 0.25014 0.10394 0.25365 0.11713 C 0.2573 0.15278 0.25951 0.15671 0.25678 0.19028 C 0.25586 0.20116 0.25456 0.21181 0.25261 0.22222 C 0.24883 0.2412 0.22878 0.3037 0.22722 0.30857 C 0.22214 0.32431 0.21264 0.34884 0.20821 0.3669 C 0.20391 0.38403 0.20209 0.40278 0.20079 0.4213 C 0.2004 0.42685 0.20027 0.43264 0.19974 0.43819 C 0.1987 0.45 0.19883 0.4625 0.19128 0.46829 C 0.18568 0.47245 0.16081 0.47361 0.15743 0.47384 C 0.14688 0.4713 0.1362 0.47014 0.12579 0.46644 C 0.09779 0.45625 0.07097 0.43009 0.04558 0.40995 C 0.03555 0.40208 0.00183 0.37569 -0.00937 0.36482 C -0.09049 0.2875 -0.04049 0.33472 -0.09075 0.28796 C -0.09739 0.28171 -0.10391 0.27431 -0.11081 0.26921 L -0.16784 0.22593 C -0.17149 0.22315 -0.20456 0.19931 -0.21224 0.19583 C -0.21628 0.19421 -0.22071 0.19468 -0.22487 0.19398 L -0.23542 0.19213 L -0.26394 0.18843 C -0.28581 0.19028 -0.30769 0.19074 -0.32943 0.19398 C -0.33243 0.19444 -0.33555 0.1963 -0.3379 0.19977 C -0.33907 0.20116 -0.33842 0.20486 -0.33894 0.20718 C -0.33946 0.20926 -0.34063 0.21065 -0.34115 0.21273 C -0.34571 0.23148 -0.34584 0.23403 -0.34844 0.25046 C -0.35339 0.24838 -0.35821 0.24583 -0.36329 0.24468 C -0.36524 0.24421 -0.40274 0.24097 -0.40339 0.24097 C -0.40977 0.24537 -0.41615 0.24954 -0.4224 0.25417 C -0.44037 0.26759 -0.43607 0.26921 -0.45938 0.27662 C -0.46706 0.27917 -0.47487 0.28009 -0.48269 0.28032 C -0.51602 0.28194 -0.54948 0.28171 -0.58295 0.28218 C -0.5879 0.28287 -0.59284 0.28287 -0.59779 0.28426 C -0.60066 0.28495 -0.60352 0.28611 -0.60625 0.28796 C -0.61342 0.29236 -0.62071 0.29954 -0.62631 0.30857 C -0.63086 0.31597 -0.63477 0.32477 -0.63894 0.3331 C -0.64037 0.33866 -0.64258 0.34375 -0.64323 0.35 C -0.64441 0.3625 -0.64102 0.37153 -0.6379 0.38171 C -0.63191 0.40185 -0.63073 0.40671 -0.61889 0.42315 C -0.60378 0.44421 -0.57097 0.4713 -0.55652 0.4794 C -0.54987 0.48333 -0.54336 0.48843 -0.53646 0.49074 C -0.52605 0.49421 -0.51537 0.49444 -0.50482 0.4963 C -0.48542 0.49583 -0.46602 0.49676 -0.44675 0.49444 C -0.43764 0.49352 -0.36641 0.47593 -0.35899 0.47384 C -0.34349 0.46944 -0.32813 0.46273 -0.3125 0.4588 C -0.30027 0.45579 -0.2879 0.45509 -0.27566 0.45324 C -0.24532 0.45833 -0.24076 0.44653 -0.22487 0.46829 C -0.22227 0.47176 -0.21993 0.47569 -0.21745 0.4794 C -0.21342 0.50116 -0.21602 0.48426 -0.21433 0.52083 C -0.21368 0.53403 -0.2129 0.54699 -0.21224 0.56019 C -0.21264 0.59144 -0.21211 0.62292 -0.21329 0.65417 C -0.21485 0.69352 -0.21902 0.70139 -0.22487 0.73866 C -0.22631 0.74722 -0.22696 0.75625 -0.228 0.76482 C -0.23099 0.83935 -0.22683 0.73333 -0.23021 0.82685 C -0.23047 0.83495 -0.23086 0.84306 -0.23125 0.85139 C -0.23165 0.86204 -0.23191 0.87269 -0.2323 0.88333 C -0.23191 0.92454 -0.23217 0.96597 -0.23125 1.00718 C -0.23112 1.00995 -0.22956 1.01204 -0.22917 1.01458 C -0.22696 1.02639 -0.22696 1.025 -0.22696 1.03171 " pathEditMode="relative" ptsTypes="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532 L 0.00911 -0.00532 C -0.01641 -0.02153 0.00495 -0.00949 -0.02683 -0.02222 C -0.05209 -0.03241 -0.05729 -0.03842 -0.0849 -0.04305 C -0.10104 -0.0456 -0.11732 -0.04514 -0.13347 -0.04676 L -0.15352 -0.04861 C -0.15886 -0.05116 -0.16433 -0.05254 -0.1694 -0.05602 C -0.18451 -0.06643 -0.19024 -0.07384 -0.20313 -0.08796 C -0.21107 -0.10903 -0.21901 -0.1287 -0.22318 -0.1537 L -0.22956 -0.1912 C -0.23177 -0.22708 -0.23373 -0.23449 -0.22852 -0.27384 C -0.2267 -0.28773 -0.22318 -0.30046 -0.22005 -0.31342 C -0.21406 -0.33819 -0.20651 -0.36666 -0.19688 -0.38842 C -0.18672 -0.41134 -0.17852 -0.42384 -0.16511 -0.43912 C -0.15378 -0.45231 -0.14076 -0.4662 -0.12709 -0.47106 C -0.11953 -0.47384 -0.11159 -0.47361 -0.10391 -0.47477 C -0.08646 -0.47153 -0.08021 -0.47291 -0.0638 -0.45995 C -0.06055 -0.45741 -0.05808 -0.45231 -0.05534 -0.44861 C -0.05143 -0.42824 -0.05 -0.42754 -0.05326 -0.40162 C -0.05404 -0.39537 -0.06133 -0.3787 -0.0638 -0.37546 C -0.06836 -0.36875 -0.07344 -0.36366 -0.07852 -0.35833 C -0.09545 -0.34074 -0.10261 -0.33634 -0.12396 -0.32662 C -0.14427 -0.31736 -0.16459 -0.30787 -0.18529 -0.30208 L -0.21263 -0.29467 C -0.22045 -0.29259 -0.22826 -0.2912 -0.23594 -0.28889 C -0.24479 -0.28634 -0.25352 -0.28241 -0.26237 -0.27963 C -0.27149 -0.27662 -0.28073 -0.27523 -0.28972 -0.27199 C -0.31615 -0.26273 -0.35599 -0.24653 -0.38164 -0.23079 C -0.41315 -0.21134 -0.40026 -0.22106 -0.42071 -0.2044 C -0.42318 -0.19954 -0.42604 -0.19491 -0.42813 -0.18935 C -0.4319 -0.1794 -0.43151 -0.17268 -0.43229 -0.16134 C -0.43125 -0.15694 -0.43099 -0.15162 -0.42917 -0.14815 C -0.42656 -0.14259 -0.42292 -0.13912 -0.41966 -0.13495 C -0.40886 -0.12083 -0.40326 -0.11458 -0.39011 -0.10301 C -0.37826 -0.09259 -0.36693 -0.07916 -0.35417 -0.07291 C -0.32487 -0.05903 -0.31706 -0.05486 -0.28659 -0.04305 C -0.27604 -0.03889 -0.26563 -0.03472 -0.25495 -0.03171 C -0.23268 -0.02546 -0.19883 -0.01967 -0.17578 -0.01666 C -0.16406 -0.01504 -0.15248 -0.01412 -0.14089 -0.01296 L -0.09011 -0.01481 C -0.08203 -0.01528 -0.05664 -0.01782 -0.04792 -0.01852 L -0.02357 -0.02037 C 0.0181 -0.01782 0.02461 -0.0243 0.05455 -0.00903 C 0.06263 -0.00509 0.07213 0.00232 0.07877 0.01158 C 0.08463 0.01968 0.08698 0.02871 0.09049 0.03959 C 0.08828 0.05417 0.08789 0.06968 0.08411 0.08287 C 0.08216 0.08982 0.05872 0.11921 0.05768 0.12037 C 0.05325 0.12546 0.04883 0.13009 0.04401 0.13357 C 0.04101 0.13588 0.03763 0.13588 0.0345 0.13727 C 0.00677 0.15023 0.04349 0.13588 0.01015 0.14676 C -0.00899 0.15301 -0.00052 0.15255 -0.02045 0.15602 C -0.03138 0.1581 -0.05703 0.15949 -0.06485 0.15996 L -0.13451 0.16181 C -0.14753 0.16296 -0.15886 0.16296 -0.17149 0.16736 C -0.17357 0.16806 -0.19258 0.17685 -0.19688 0.18056 C -0.2013 0.18426 -0.20547 0.18889 -0.20951 0.19375 C -0.21836 0.2044 -0.22461 0.21273 -0.2306 0.22755 C -0.24141 0.25394 -0.24037 0.25486 -0.24753 0.28565 C -0.24883 0.30533 -0.2513 0.33611 -0.25065 0.35509 C -0.25039 0.36667 -0.24909 0.37801 -0.24753 0.38889 C -0.24206 0.42824 -0.23451 0.4456 -0.22214 0.48472 C -0.21875 0.4956 -0.2142 0.50509 -0.21159 0.51667 C -0.20222 0.55972 -0.20638 0.53912 -0.19896 0.57871 C -0.19714 0.59931 -0.19453 0.61991 -0.19362 0.64074 C -0.19336 0.64931 -0.1931 0.6581 -0.19258 0.6669 C -0.19206 0.675 -0.18972 0.70093 -0.18841 0.71019 C -0.1836 0.74283 -0.18386 0.73912 -0.17683 0.76829 C -0.17578 0.77269 -0.17461 0.77709 -0.17357 0.78148 C -0.17292 0.78472 -0.17149 0.79097 -0.17149 0.79097 C -0.16966 0.81389 -0.1711 0.79421 -0.1694 0.82084 C -0.16901 0.82593 -0.16849 0.83102 -0.16836 0.83588 C -0.1681 0.84213 -0.16836 0.84838 -0.16836 0.85463 " pathEditMode="relative" ptsTypes="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-0.00116 L 0.05469 -0.00093 C 0.06042 -0.00278 0.06615 -0.00417 0.07188 -0.00602 C 0.07383 -0.00672 0.07552 -0.00787 0.07747 -0.00857 C 0.07969 -0.0095 0.08203 -0.01019 0.08425 -0.01088 L 0.17578 -0.00741 C 0.17721 -0.00718 0.17865 -0.00602 0.17995 -0.00487 C 0.18438 -0.00093 0.19063 0.0081 0.19375 0.01342 C 0.19583 0.01713 0.1974 0.02152 0.19922 0.02569 C 0.20039 0.03263 0.20169 0.03958 0.2026 0.04652 C 0.20573 0.06759 0.20729 0.08935 0.20339 0.11134 C 0.20326 0.11203 0.19128 0.12893 0.18815 0.13101 C 0.1862 0.13217 0.18412 0.13171 0.18203 0.13217 C 0.1707 0.13125 0.15951 0.13101 0.14831 0.12963 C 0.14544 0.12939 0.14284 0.12708 0.13997 0.12731 C 0.12396 0.1287 0.10794 0.13194 0.09193 0.13449 C 0.08984 0.13495 0.08776 0.13518 0.08568 0.13588 C 0.05612 0.14375 0.08112 0.13819 0.05742 0.14305 C 0.04896 0.14282 0.0405 0.14305 0.03203 0.14189 C 0.00599 0.13819 0.0112 0.13518 -0.00794 0.13449 L -0.07253 0.13333 C -0.07825 0.13263 -0.08411 0.13194 -0.08984 0.13101 C -0.09297 0.13032 -0.09622 0.12916 -0.09948 0.12847 C -0.10195 0.128 -0.10443 0.12754 -0.10703 0.12731 C -0.11406 0.12476 -0.10703 0.12685 -0.11862 0.12476 C -0.12031 0.12453 -0.12187 0.12407 -0.12344 0.12361 C -0.15156 0.12731 -0.14245 0.11666 -0.13932 0.13217 C -0.1388 0.13449 -0.1388 0.13703 -0.13867 0.13935 C -0.1388 0.14513 -0.1388 0.15092 -0.13932 0.15648 C -0.13958 0.15902 -0.14023 0.16157 -0.14075 0.16388 C -0.14101 0.1655 -0.14115 0.16713 -0.14141 0.16875 C -0.14088 0.17245 -0.14115 0.17662 -0.13997 0.17986 C -0.13555 0.19213 -0.12656 0.20972 -0.11862 0.21643 C -0.11484 0.2199 -0.11042 0.22037 -0.10625 0.22268 C -0.10143 0.22523 -0.09674 0.22916 -0.0918 0.23125 C -0.0832 0.23449 -0.06432 0.23935 -0.0526 0.24213 L 0.01406 0.23726 C 0.02031 0.2368 0.02656 0.23495 0.03268 0.23356 C 0.06836 0.22592 0.05742 0.22754 0.10833 0.20925 C 0.1155 0.20393 0.12227 0.19699 0.12969 0.19328 C 0.13828 0.18912 0.14662 0.19097 0.15521 0.19213 C 0.1625 0.19444 0.16992 0.19629 0.17721 0.1993 C 0.21198 0.21481 0.19596 0.2125 0.23503 0.23865 C 0.25065 0.24907 0.24258 0.24259 0.25912 0.2581 C 0.26159 0.26435 0.26537 0.26921 0.26667 0.27638 C 0.27448 0.32245 0.22721 0.3331 0.21641 0.3412 C 0.12695 0.40902 0.15221 0.39652 0.08711 0.41713 C 0.05938 0.4081 0.00677 0.39027 -0.01198 0.38912 C -0.05443 0.38588 -0.0349 0.38703 -0.07057 0.38541 C -0.12174 0.36898 -0.04414 0.39213 -0.14414 0.37546 C -0.2694 0.35486 -0.16823 0.3618 -0.23021 0.35833 C -0.25677 0.35046 -0.24987 0.35185 -0.30521 0.3743 C -0.31237 0.37731 -0.31849 0.38588 -0.32435 0.39398 C -0.33672 0.41064 -0.33893 0.42314 -0.34505 0.44768 C -0.35586 0.49097 -0.35299 0.478 -0.35885 0.52245 C -0.36237 0.57939 -0.3582 0.50763 -0.36224 0.62638 C -0.36263 0.63888 -0.36289 0.65185 -0.36432 0.66435 C -0.36523 0.67268 -0.36758 0.68055 -0.36914 0.68865 C -0.37005 0.70046 -0.36979 0.69444 -0.36979 0.70717 L -0.36224 0.6949 " pathEditMode="relative" rAng="0" ptsTypes="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9074 L -0.00157 -0.09074 C -0.00274 -0.11829 -0.00261 -0.10741 -0.00157 -0.15069 C -0.00143 -0.15394 -0.0013 -0.15741 -0.00078 -0.16042 C 0.00065 -0.1706 0.00885 -0.20208 0.0095 -0.20463 C 0.01133 -0.21111 0.01302 -0.21782 0.01497 -0.22407 C 0.01601 -0.22708 0.01718 -0.23009 0.01849 -0.23264 C 0.02213 -0.24051 0.0263 -0.24838 0.03086 -0.25463 C 0.0431 -0.2713 0.03554 -0.26134 0.04453 -0.26944 C 0.05247 -0.27639 0.04271 -0.27014 0.05495 -0.27917 C 0.05651 -0.28032 0.0582 -0.28032 0.05976 -0.28171 C 0.07226 -0.29144 0.05885 -0.28588 0.07487 -0.29005 C 0.07903 -0.28982 0.08307 -0.28958 0.08724 -0.28889 C 0.08958 -0.28843 0.08919 -0.28704 0.0914 -0.28519 C 0.09271 -0.28426 0.09414 -0.2838 0.09544 -0.28287 C 0.09661 -0.28194 0.09778 -0.28102 0.09896 -0.28032 C 0.10104 -0.27917 0.10338 -0.27894 0.10508 -0.27662 C 0.10586 -0.27593 0.10651 -0.27477 0.10716 -0.27431 C 0.1095 -0.27245 0.11185 -0.2713 0.11406 -0.26944 C 0.11497 -0.26852 0.11588 -0.26759 0.11679 -0.2669 C 0.11797 -0.26597 0.11914 -0.26551 0.12031 -0.26458 C 0.12239 -0.2625 0.12435 -0.26042 0.12643 -0.25833 C 0.13177 -0.25347 0.13047 -0.25509 0.13672 -0.24977 C 0.15364 -0.23565 0.13424 -0.25116 0.14987 -0.23889 C 0.15117 -0.23634 0.1526 -0.2338 0.15403 -0.23148 C 0.15573 -0.2287 0.15937 -0.22407 0.1608 -0.22037 C 0.17409 -0.18935 0.1556 -0.22917 0.16771 -0.20324 C 0.17174 -0.18542 0.16523 -0.21366 0.17252 -0.1875 C 0.17317 -0.18519 0.17343 -0.18241 0.17396 -0.18009 C 0.17435 -0.17847 0.17487 -0.17685 0.17526 -0.17523 C 0.17552 -0.17269 0.17565 -0.17037 0.17604 -0.16782 C 0.17643 -0.16458 0.17708 -0.16134 0.17734 -0.1581 C 0.17773 -0.15486 0.17786 -0.15162 0.17812 -0.14838 C 0.17786 -0.13357 0.17773 -0.11898 0.17734 -0.10417 C 0.17734 -0.10139 0.17734 -0.09838 0.17669 -0.0956 C 0.17617 -0.09352 0.17474 -0.09259 0.17396 -0.09074 C 0.17304 -0.08889 0.17278 -0.08657 0.17187 -0.08472 C 0.16497 -0.07083 0.15781 -0.06042 0.14843 -0.05162 C 0.13398 -0.03796 0.13685 -0.03935 0.11888 -0.02963 C 0.11133 -0.02569 0.10403 -0.01991 0.09622 -0.01875 C 0.08567 -0.01713 0.09062 -0.01782 0.08112 -0.0162 C 0.06107 -0.0169 0.0487 -0.0162 0.03021 -0.01991 C 0.02838 -0.02014 0.01771 -0.02407 0.01575 -0.02477 L -0.00703 -0.03333 C -0.01107 -0.03495 -0.01524 -0.03704 -0.0194 -0.03819 C -0.02214 -0.03912 -0.02487 -0.03912 -0.02761 -0.03935 C -0.03021 -0.04028 -0.03268 -0.0412 -0.03516 -0.0419 C -0.03789 -0.04259 -0.04076 -0.04329 -0.04349 -0.04306 L -0.13633 -0.03935 C -0.13841 -0.03819 -0.1405 -0.03727 -0.14258 -0.03588 C -0.14909 -0.03079 -0.1556 -0.02431 -0.16107 -0.0162 C -0.16407 -0.01181 -0.1694 -0.00162 -0.1694 -0.00162 C -0.17005 0.00162 -0.17084 0.00486 -0.17149 0.00833 C -0.17357 0.02176 -0.17435 0.03333 -0.17552 0.04745 C -0.17513 0.05926 -0.1763 0.0831 -0.17149 0.0963 C -0.16901 0.10278 -0.15964 0.11505 -0.15703 0.11829 C -0.153 0.12338 -0.1487 0.12801 -0.14453 0.1331 C -0.1418 0.13657 -0.13907 0.14051 -0.13633 0.14398 C -0.13503 0.14583 -0.13373 0.14768 -0.13216 0.14884 C -0.13086 0.14977 -0.12943 0.14977 -0.12813 0.15023 C -0.12487 0.15069 -0.12162 0.15093 -0.11849 0.15139 C -0.07748 0.14606 -0.06745 0.14792 -0.03802 0.13912 C -0.03295 0.13773 -0.02787 0.13565 -0.02279 0.13426 C -0.01797 0.13287 -0.01315 0.13218 -0.00834 0.13056 C -0.00352 0.12893 0.00117 0.12616 0.00612 0.12454 C 0.00885 0.12338 0.01159 0.12292 0.01432 0.12199 C 0.01784 0.12083 0.02122 0.11968 0.02461 0.11829 C 0.04088 0.11227 0.03203 0.11412 0.04531 0.11227 C 0.04922 0.11088 0.05312 0.10949 0.05703 0.10856 C 0.06107 0.10741 0.06523 0.10718 0.0694 0.10602 C 0.07278 0.10509 0.07617 0.10347 0.07968 0.10231 C 0.08216 0.10185 0.08476 0.10162 0.08724 0.10116 L 0.09414 0.1 C 0.10221 0.10116 0.11015 0.10185 0.11823 0.1037 C 0.12005 0.10393 0.12578 0.1088 0.12721 0.10972 C 0.12851 0.11227 0.12982 0.11481 0.13125 0.11713 C 0.1319 0.11806 0.13307 0.11829 0.13333 0.11944 C 0.13398 0.12268 0.13372 0.12616 0.13398 0.1294 C 0.13424 0.13102 0.1345 0.13264 0.13476 0.13426 C 0.13646 0.14931 0.1345 0.13518 0.13607 0.14653 C 0.13424 0.15347 0.13307 0.16111 0.1306 0.16736 C 0.1289 0.17153 0.12617 0.17407 0.1237 0.17708 C 0.11562 0.18634 0.11705 0.18495 0.10989 0.18681 C 0.10833 0.18796 0.10677 0.18958 0.10508 0.19051 C 0.10338 0.19143 0.10143 0.1912 0.09961 0.19167 C 0.0983 0.19213 0.09687 0.19259 0.09544 0.19282 C 0.09349 0.19352 0.0914 0.19352 0.08932 0.19421 C 0.08698 0.19491 0.08476 0.19583 0.08242 0.19653 C 0.07942 0.19768 0.07656 0.19931 0.07343 0.20023 C 0.07096 0.20093 0.06849 0.20093 0.06588 0.20139 C 0.06315 0.20208 0.06041 0.20324 0.05768 0.20393 L -0.08542 0.20139 C -0.08933 0.20139 -0.09271 0.19699 -0.09649 0.19537 C -0.09818 0.19468 -0.10013 0.19468 -0.10196 0.19421 L -0.20795 0.19907 C -0.20873 0.19907 -0.20951 0.20023 -0.2099 0.20139 C -0.21276 0.20856 -0.21498 0.2162 -0.21758 0.22361 C -0.21862 0.23125 -0.21966 0.23912 -0.22097 0.24676 C -0.2224 0.25532 -0.22448 0.26366 -0.22578 0.27245 C -0.2263 0.27639 -0.22617 0.28056 -0.22643 0.28472 C -0.2267 0.2875 -0.22696 0.29028 -0.22709 0.29329 C -0.22696 0.29931 -0.22735 0.30556 -0.22643 0.31157 C -0.22253 0.34051 -0.21953 0.34352 -0.21615 0.36782 C -0.21446 0.3794 -0.21276 0.39514 -0.2086 0.40463 C -0.20196 0.41921 -0.20834 0.40602 -0.19271 0.42893 C -0.18893 0.43449 -0.18555 0.44051 -0.18177 0.44606 C -0.17904 0.45 -0.17617 0.45324 -0.17344 0.45718 C -0.16393 0.47083 -0.17123 0.46181 -0.16589 0.46806 C -0.16328 0.475 -0.16485 0.47037 -0.1625 0.48287 C -0.16224 0.48403 -0.16211 0.48518 -0.16185 0.48657 C -0.16133 0.48843 -0.16081 0.49051 -0.16042 0.49259 C -0.16003 0.49468 -0.16003 0.49676 -0.15977 0.49861 C -0.15912 0.50208 -0.15834 0.50532 -0.15768 0.50856 C -0.15795 0.51991 -0.15703 0.53148 -0.15834 0.54282 C -0.15873 0.5456 -0.16224 0.54468 -0.1625 0.54768 C -0.16511 0.57454 -0.16459 0.57292 -0.15899 0.56968 " pathEditMode="relative" ptsTypes="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7 -0.03588 L 0.0457 -0.03588 L 0.06354 -0.04954 C 0.08541 -0.06574 0.08528 -0.05278 0.13021 -0.05671 C 0.13698 -0.05741 0.14362 -0.05857 0.15026 -0.05926 C 0.15638 -0.05972 0.16263 -0.05996 0.16875 -0.06042 C 0.17552 -0.06111 0.18203 -0.0625 0.1888 -0.06296 C 0.20612 -0.06366 0.22356 -0.06366 0.24101 -0.06412 L 0.28229 -0.06898 C 0.2888 -0.06968 0.29518 -0.06898 0.30156 -0.07014 C 0.3138 -0.07269 0.34687 -0.09051 0.35247 -0.09468 C 0.36002 -0.10046 0.36797 -0.10509 0.37526 -0.11181 C 0.38711 -0.12269 0.39609 -0.13565 0.40547 -0.15209 C 0.4108 -0.16158 0.4164 -0.1706 0.4207 -0.18148 C 0.4237 -0.18912 0.43685 -0.23565 0.43919 -0.24769 C 0.44088 -0.25602 0.44153 -0.26482 0.44271 -0.27338 C 0.4431 -0.28148 0.44427 -0.28959 0.44401 -0.29769 C 0.44362 -0.30926 0.4388 -0.325 0.43502 -0.33334 C 0.43203 -0.34005 0.42903 -0.34746 0.42474 -0.35162 C 0.40781 -0.36829 0.43034 -0.34676 0.41106 -0.36273 C 0.40794 -0.36505 0.40521 -0.36921 0.40208 -0.3713 C 0.39687 -0.37454 0.3914 -0.3757 0.3862 -0.37847 C 0.38203 -0.38079 0.37799 -0.38357 0.37383 -0.38588 C 0.36836 -0.38889 0.36276 -0.39121 0.35729 -0.39445 C 0.35286 -0.39699 0.3487 -0.40093 0.34427 -0.40301 C 0.34062 -0.40463 0.33698 -0.40463 0.3332 -0.40533 C 0.31653 -0.40371 0.29948 -0.40602 0.28307 -0.40046 C 0.27591 -0.39815 0.27005 -0.38866 0.2638 -0.38218 C 0.25299 -0.3713 0.25351 -0.37176 0.24583 -0.36134 C 0.24336 -0.34977 0.2414 -0.34167 0.23971 -0.32963 C 0.23854 -0.32199 0.23789 -0.31412 0.23698 -0.30625 C 0.23515 -0.25579 0.23763 -0.31898 0.23489 -0.26597 C 0.2345 -0.25949 0.23437 -0.25301 0.23411 -0.2463 C 0.23463 -0.22269 0.2345 -0.19908 0.23554 -0.17546 C 0.23606 -0.16574 0.24075 -0.14861 0.24245 -0.14005 C 0.24323 -0.13565 0.24375 -0.13102 0.24453 -0.12639 C 0.24987 -0.09537 0.24492 -0.12546 0.24935 -0.10209 C 0.25117 -0.09236 0.25013 -0.09329 0.25338 -0.08357 C 0.25586 -0.07685 0.25703 -0.06759 0.26106 -0.06412 C 0.28593 -0.0419 0.26901 -0.05648 0.31953 -0.0213 C 0.32317 -0.01875 0.33047 -0.01389 0.33047 -0.01389 C 0.33867 0.00069 0.3358 -0.00671 0.3401 0.00694 C 0.34401 0.03241 0.3444 0.03171 0.3457 0.06551 C 0.34609 0.07778 0.34505 0.09051 0.347 0.10231 C 0.34883 0.11273 0.35664 0.13032 0.35664 0.13032 C 0.35846 0.14097 0.36172 0.15555 0.36146 0.16713 C 0.3612 0.18241 0.35898 0.18287 0.35534 0.19537 C 0.35416 0.19884 0.35338 0.20254 0.35247 0.20625 C 0.35234 0.20879 0.35312 0.21435 0.35182 0.21366 C 0.34804 0.2118 0.34518 0.20602 0.34218 0.20139 C 0.3345 0.18981 0.3332 0.18565 0.32773 0.17315 C 0.32799 0.17685 0.32773 0.18079 0.32838 0.18426 C 0.32981 0.1912 0.33216 0.19722 0.33398 0.20393 C 0.33437 0.20555 0.33476 0.20717 0.33528 0.20879 C 0.33606 0.21065 0.33685 0.21273 0.33737 0.21481 C 0.34922 0.26551 0.34661 0.25116 0.35182 0.29074 C 0.35208 0.29444 0.35234 0.29791 0.35247 0.30162 C 0.35286 0.30787 0.3526 0.31389 0.35325 0.32014 C 0.35612 0.35139 0.36159 0.37014 0.36692 0.40324 C 0.37356 0.44352 0.38073 0.48333 0.38554 0.5243 C 0.38711 0.53773 0.38867 0.55139 0.39036 0.56481 C 0.39205 0.57731 0.3901 0.57685 0.3931 0.57685 " pathEditMode="relative" ptsTypes="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1 0.02685 L -0.05781 0.02685 C -0.11549 -0.02338 -0.07226 0.01921 -0.12943 -0.05278 C -0.16719 -0.10024 -0.15625 -0.07593 -0.18932 -0.13473 C -0.19388 -0.14283 -0.19778 -0.15232 -0.20169 -0.16158 C -0.20573 -0.17107 -0.20911 -0.18149 -0.21341 -0.19098 C -0.21432 -0.19306 -0.2151 -0.19514 -0.21614 -0.197 C -0.22135 -0.20695 -0.22669 -0.21667 -0.2319 -0.22639 C -0.2375 -0.23658 -0.24284 -0.247 -0.24844 -0.25695 C -0.2582 -0.27431 -0.27226 -0.29792 -0.28281 -0.31459 C -0.29713 -0.33704 -0.29635 -0.33658 -0.3125 -0.35371 C -0.3164 -0.35787 -0.32656 -0.36899 -0.33242 -0.37084 C -0.3388 -0.37269 -0.34518 -0.37315 -0.35169 -0.37431 C -0.36432 -0.36945 -0.37721 -0.36667 -0.38945 -0.35973 C -0.40078 -0.35348 -0.4418 -0.31968 -0.45416 -0.30834 C -0.47109 -0.29283 -0.50065 -0.26343 -0.51198 -0.2375 C -0.51523 -0.2301 -0.51862 -0.22292 -0.52161 -0.21528 C -0.52903 -0.19676 -0.53672 -0.1757 -0.54153 -0.15417 C -0.54674 -0.13102 -0.5513 -0.10533 -0.55456 -0.08079 C -0.55586 -0.07153 -0.5569 -0.06204 -0.55807 -0.05278 C -0.55833 -0.04445 -0.55937 -0.03635 -0.55872 -0.02825 C -0.55443 0.03101 -0.54909 0.04606 -0.52226 0.09537 C -0.51497 0.10879 -0.50885 0.12476 -0.50026 0.13564 C -0.49778 0.13888 -0.4957 0.14375 -0.49271 0.1456 C -0.48555 0.14953 -0.47799 0.15046 -0.4707 0.15277 C -0.43281 0.15023 -0.43047 0.15833 -0.40664 0.14305 C -0.40456 0.14166 -0.4026 0.13981 -0.40052 0.13819 C -0.39453 0.12662 -0.38958 0.11875 -0.38672 0.10277 C -0.38489 0.09213 -0.38489 0.08055 -0.38398 0.06967 C -0.38372 0.0574 -0.38281 0.04513 -0.38333 0.03287 C -0.38411 0.01157 -0.38789 -0.01158 -0.39153 -0.03195 C -0.3931 -0.04005 -0.39427 -0.04862 -0.39635 -0.05625 C -0.39831 -0.06343 -0.41068 -0.09283 -0.41289 -0.09676 C -0.4181 -0.10556 -0.42409 -0.11297 -0.43008 -0.11991 C -0.43555 -0.12639 -0.44114 -0.13264 -0.44726 -0.13704 C -0.4625 -0.14792 -0.48528 -0.14653 -0.49961 -0.14815 L -0.56706 -0.1419 C -0.57422 -0.13843 -0.65729 -0.08473 -0.68047 -0.04051 C -0.69427 -0.01436 -0.71185 0.05439 -0.71627 0.08194 C -0.72864 0.1581 -0.73828 0.23541 -0.74726 0.31319 C -0.75052 0.34143 -0.75976 0.41782 -0.76315 0.45625 C -0.76445 0.47245 -0.76536 0.48888 -0.76653 0.50509 C -0.76745 0.59722 -0.76771 0.68958 -0.76927 0.78171 C -0.7694 0.78588 -0.77096 0.78958 -0.77135 0.79398 C -0.77187 0.8 -0.77174 0.80601 -0.772 0.81226 C -0.77213 0.81458 -0.77252 0.81713 -0.77265 0.81967 " pathEditMode="relative" ptsTypes="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65 -0.00162 L 0.05065 -0.00162 C 0.05403 -0.00208 0.05755 -0.00185 0.06093 -0.00278 C 0.07591 -0.00718 0.06705 -0.00972 0.08359 -0.01019 L 0.22877 -0.01134 C 0.23086 -0.01181 0.23294 -0.01204 0.23502 -0.01273 C 0.23737 -0.0132 0.23958 -0.01458 0.24192 -0.01505 C 0.25546 -0.01783 0.26783 -0.01945 0.28112 -0.02107 L 0.34166 -0.01875 C 0.34283 -0.01875 0.34401 -0.01783 0.34518 -0.01759 C 0.3552 -0.01505 0.36523 -0.01181 0.37539 -0.01019 L 0.39049 -0.00764 C 0.41132 -0.00023 0.397 -0.00417 0.41731 -0.00162 C 0.42265 -0.00093 0.42786 0.00046 0.4332 0.00092 L 0.52474 0.00579 C 0.53073 0.00717 0.54283 0.00949 0.54948 0.01296 C 0.57343 0.02616 0.56041 0.02037 0.58255 0.04004 C 0.59518 0.05116 0.58776 0.04051 0.59974 0.05347 C 0.60651 0.06088 0.61315 0.06875 0.61966 0.07662 C 0.62291 0.08055 0.62656 0.08403 0.62929 0.08889 C 0.63515 0.0993 0.63906 0.10532 0.64375 0.11829 C 0.64687 0.12662 0.64726 0.13241 0.64856 0.14143 C 0.64791 0.14768 0.64856 0.15463 0.64648 0.15995 C 0.64453 0.16504 0.64062 0.16667 0.63763 0.16967 C 0.61992 0.18611 0.62304 0.18241 0.60312 0.19167 L 0.47513 0.19051 C 0.47057 0.19028 0.46601 0.18773 0.46145 0.1868 C 0.45664 0.18565 0.45182 0.18542 0.447 0.18426 C 0.43619 0.18171 0.42304 0.17616 0.41184 0.17454 C 0.40221 0.17315 0.39257 0.17315 0.38294 0.17199 L 0.33073 0.16597 C 0.32421 0.16504 0.31783 0.16389 0.31145 0.16227 C 0.30651 0.16111 0.30182 0.15903 0.297 0.15741 C 0.29401 0.15648 0.29101 0.15579 0.28802 0.15486 L 0.1483 0.15741 C 0.14479 0.15741 0.13437 0.16157 0.13255 0.16227 C 0.13046 0.16296 0.12825 0.16366 0.1263 0.16481 C 0.12421 0.16597 0.12226 0.16852 0.12005 0.16967 C 0.11653 0.17176 0.11276 0.17268 0.10911 0.17454 C 0.10768 0.17523 0.10638 0.17639 0.10494 0.17708 C 0.09856 0.18009 0.09192 0.18171 0.08567 0.18565 C 0.08177 0.18796 0.07799 0.19074 0.07395 0.19282 C 0.06836 0.19606 0.06211 0.19676 0.05677 0.20139 C 0.05234 0.20532 0.04713 0.20972 0.04309 0.21481 C 0.03281 0.22801 0.02304 0.24213 0.01614 0.26134 C 0.01484 0.26528 0.01393 0.26944 0.01276 0.27361 C 0.01224 0.28171 0.01145 0.29421 0.01145 0.30185 C 0.01145 0.30555 0.01145 0.30926 0.01211 0.31273 C 0.01289 0.31667 0.01445 0.32014 0.01549 0.32384 C 0.01653 0.32708 0.01718 0.33055 0.01823 0.33356 C 0.0194 0.3368 0.02109 0.33912 0.02239 0.34213 C 0.02369 0.34514 0.02461 0.34884 0.02578 0.35185 C 0.02708 0.35486 0.02877 0.35741 0.02994 0.36042 C 0.0345 0.37129 0.03177 0.36967 0.03828 0.37754 C 0.04309 0.38356 0.05 0.38796 0.05546 0.39097 C 0.05911 0.39305 0.07317 0.39954 0.07812 0.40092 C 0.08242 0.40208 0.08684 0.40254 0.09127 0.40324 L 0.21302 0.40092 C 0.23268 0.39977 0.23632 0.39537 0.25364 0.39097 C 0.2914 0.38171 0.25494 0.39329 0.2901 0.38241 C 0.36198 0.36042 0.28463 0.38217 0.33268 0.37153 C 0.33854 0.37014 0.34414 0.36782 0.35 0.36667 C 0.36184 0.36412 0.38567 0.36042 0.38567 0.36042 C 0.3914 0.35833 0.39713 0.35602 0.40286 0.3544 C 0.41328 0.35116 0.42356 0.34792 0.43385 0.34583 C 0.43776 0.34491 0.44166 0.34444 0.44557 0.34329 C 0.44948 0.34236 0.45338 0.34074 0.45729 0.33958 C 0.46484 0.3375 0.47981 0.33403 0.48828 0.33102 C 0.49466 0.32893 0.5013 0.32778 0.50755 0.32384 C 0.51067 0.32176 0.51393 0.31944 0.51718 0.31759 C 0.52747 0.31204 0.52695 0.31342 0.53711 0.30903 C 0.53971 0.3081 0.54218 0.30671 0.54466 0.30532 C 0.54583 0.30486 0.54687 0.30347 0.54817 0.30301 C 0.55065 0.30208 0.55312 0.30231 0.55573 0.30185 L 0.56809 0.2993 L 0.57421 0.29815 C 0.59088 0.29954 0.59179 0.29838 0.61067 0.30787 C 0.61393 0.30949 0.61666 0.31273 0.61966 0.31528 C 0.62057 0.3169 0.62161 0.31852 0.62239 0.32014 C 0.63138 0.33727 0.64388 0.35926 0.64921 0.38125 C 0.65182 0.39143 0.65716 0.4125 0.65885 0.42292 C 0.66041 0.43171 0.66093 0.44074 0.66171 0.44977 C 0.66184 0.45231 0.66224 0.45463 0.66237 0.45717 C 0.66666 0.52685 0.66588 0.51389 0.66849 0.57338 C 0.66927 0.67176 0.66901 0.6875 0.67265 0.79954 C 0.67369 0.83079 0.6763 0.85833 0.6789 0.88889 C 0.68007 0.9287 0.68086 0.94792 0.68086 0.98912 C 0.68086 1.00231 0.68059 1.01528 0.6802 1.02847 C 0.67955 1.05532 0.67955 1.03241 0.67955 1.0419 " pathEditMode="relative" ptsTypes="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-0.00718 L -0.06406 -0.00718 C -0.07604 -0.01088 -0.08776 -0.01713 -0.09987 -0.01829 C -0.14531 -0.02176 -0.15352 -0.01713 -0.19284 0.00254 C -0.20234 0.00741 -0.21172 0.01273 -0.22096 0.01852 C -0.22279 0.01967 -0.22435 0.02129 -0.22578 0.02338 C -0.22813 0.02662 -0.23008 0.03055 -0.23203 0.03449 C -0.25208 0.07546 -0.24688 0.07129 -0.26641 0.13958 C -0.26784 0.15416 -0.27122 0.16875 -0.27057 0.18356 C -0.26979 0.20069 -0.26758 0.21828 -0.26224 0.23264 C -0.25833 0.24328 -0.25104 0.2493 -0.2444 0.25463 C -0.2237 0.27083 -0.21563 0.26805 -0.19479 0.26921 C -0.18333 0.26528 -0.17188 0.2618 -0.16042 0.25694 C -0.14193 0.2493 -0.12435 0.23333 -0.10534 0.23125 L -0.08125 0.22893 C -0.06797 0.23125 -0.05456 0.23264 -0.04141 0.23634 C -0.03932 0.2368 -0.03737 0.23866 -0.03594 0.2412 C -0.03307 0.24606 -0.03073 0.25185 -0.02904 0.25833 C -0.02591 0.26967 -0.0237 0.28171 -0.02148 0.29375 C -0.01875 0.30787 -0.01641 0.32222 -0.0138 0.33657 C -0.01315 0.34953 -0.01159 0.3625 -0.01185 0.37569 C -0.01211 0.39444 -0.01458 0.41319 -0.01523 0.43194 C -0.01589 0.45069 -0.01576 0.46944 -0.01589 0.48819 C -0.01068 0.58565 -0.01641 0.54398 0.0026 0.63611 C 0.00534 0.64884 0.01094 0.67407 0.01094 0.67407 C 0.01263 0.76713 0.01133 0.65671 0.01029 0.74514 C 0.01016 0.75231 0.01042 0.75972 0.01094 0.76713 C 0.01315 0.80416 0.01432 0.8419 0.01849 0.87847 C 0.02214 0.90972 0.02917 0.93958 0.03437 0.97014 C 0.03633 0.98194 0.03789 0.99375 0.03984 1.00555 C 0.04036 1.00879 0.03841 0.99583 0.03841 0.99583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11736 L 0.00456 -0.11736 C 0.00313 -0.12477 0.00091 -0.13171 0.00039 -0.13958 C -0.00065 -0.15764 0.00222 -0.17662 -0.00026 -0.19444 C -0.00039 -0.1956 -0.0168 -0.23379 -0.01888 -0.23727 C -0.02383 -0.24629 -0.02812 -0.25694 -0.03398 -0.26435 C -0.03555 -0.2662 -0.03698 -0.26875 -0.0388 -0.27037 C -0.04232 -0.27338 -0.04609 -0.27523 -0.04974 -0.27778 C -0.05299 -0.27986 -0.05638 -0.28102 -0.05937 -0.28379 C -0.08203 -0.30393 -0.06198 -0.2868 -0.07591 -0.29722 C -0.07695 -0.29792 -0.07773 -0.29907 -0.07864 -0.29977 C -0.08555 -0.30486 -0.11784 -0.3294 -0.12682 -0.33032 C -0.147 -0.33241 -0.13515 -0.33125 -0.16263 -0.33264 L -0.26588 -0.33032 C -0.26771 -0.33032 -0.26953 -0.32893 -0.27135 -0.32778 C -0.27552 -0.32523 -0.27956 -0.32199 -0.28372 -0.31921 C -0.29948 -0.30926 -0.29349 -0.31643 -0.30781 -0.29861 C -0.34427 -0.25278 -0.322 -0.28032 -0.34297 -0.25208 C -0.34961 -0.24305 -0.35521 -0.23704 -0.36146 -0.22639 C -0.36601 -0.21875 -0.37708 -0.19074 -0.37864 -0.18472 C -0.38073 -0.17708 -0.38255 -0.16898 -0.38489 -0.16157 C -0.38672 -0.15555 -0.38906 -0.15 -0.39101 -0.14444 C -0.39635 -0.11342 -0.38815 -0.15694 -0.40143 -0.11018 C -0.40247 -0.10602 -0.4039 -0.10208 -0.40482 -0.09792 C -0.40664 -0.08981 -0.40729 -0.08194 -0.4082 -0.07338 C -0.40807 -0.05393 -0.40794 -0.03426 -0.40755 -0.01481 C -0.40755 -0.01065 -0.40703 -0.00648 -0.4069 -0.00254 C -0.40638 0.01296 -0.40651 0.02847 -0.40547 0.04398 C -0.40495 0.05347 -0.39922 0.06366 -0.39661 0.06968 C -0.39544 0.07222 -0.39466 0.07546 -0.3931 0.07708 C -0.38828 0.08218 -0.38737 0.08357 -0.38073 0.08796 C -0.37669 0.09074 -0.37265 0.09375 -0.36836 0.09537 C -0.36432 0.09699 -0.36015 0.09699 -0.35599 0.09792 L -0.34492 0.10023 L -0.3168 0.09908 C -0.31419 0.09838 -0.3026 0.08634 -0.30091 0.08426 C -0.29284 0.07477 -0.29635 0.07662 -0.28854 0.06597 C -0.2763 0.04908 -0.28372 0.05972 -0.27552 0.05139 C -0.27357 0.04931 -0.27187 0.04676 -0.26992 0.04514 C -0.2526 0.03079 -0.25625 0.03519 -0.23971 0.0257 C -0.22943 0.01968 -0.22331 0.01343 -0.21146 0.01088 C -0.20052 0.00857 -0.18945 0.00926 -0.17851 0.00857 C -0.17213 0.00394 -0.16875 0.00046 -0.16198 -0.00139 C -0.15833 -0.00231 -0.15456 -0.00208 -0.15091 -0.00254 C -0.14427 -0.00208 -0.13763 -0.00254 -0.13099 -0.00139 C -0.12617 -0.00046 -0.12135 0.00185 -0.11653 0.00371 C -0.11562 0.00394 -0.11471 0.0044 -0.1138 0.00486 C -0.11315 0.00509 -0.1125 0.00602 -0.11172 0.00602 C -0.10443 0.00718 -0.097 0.00764 -0.08971 0.00857 C -0.08333 0.01343 -0.08216 0.01366 -0.07526 0.02315 C -0.07318 0.02593 -0.06979 0.03287 -0.06979 0.03287 C -0.06458 0.06991 -0.07252 0.0169 -0.03125 0.10625 C -0.0026 0.16829 -0.01458 0.13588 0.00521 0.20301 C 0.00612 0.22778 0.0082 0.25278 0.00794 0.27755 C 0.00768 0.30903 0.00508 0.34028 0.00391 0.37176 C 0.00195 0.4206 -0.00104 0.46945 -0.00169 0.51852 C -0.00286 0.63241 -0.00169 0.74607 -0.00169 0.85972 " pathEditMode="relative" ptsTypes="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0" name="T1_W6_11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1" name="T1_W6_11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32037" y="486584"/>
            <a:ext cx="1192319" cy="518040"/>
          </a:xfrm>
          <a:prstGeom prst="wedgeRoundRectCallout">
            <a:avLst>
              <a:gd name="adj1" fmla="val -71425"/>
              <a:gd name="adj2" fmla="val -138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C6BE81B3-D292-6010-D6B7-1CAA04BE0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580984"/>
              </p:ext>
            </p:extLst>
          </p:nvPr>
        </p:nvGraphicFramePr>
        <p:xfrm>
          <a:off x="457199" y="1274084"/>
          <a:ext cx="10082895" cy="5363478"/>
        </p:xfrm>
        <a:graphic>
          <a:graphicData uri="http://schemas.openxmlformats.org/drawingml/2006/table">
            <a:tbl>
              <a:tblPr/>
              <a:tblGrid>
                <a:gridCol w="70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2515708048"/>
                    </a:ext>
                  </a:extLst>
                </a:gridCol>
                <a:gridCol w="3702504">
                  <a:extLst>
                    <a:ext uri="{9D8B030D-6E8A-4147-A177-3AD203B41FA5}">
                      <a16:colId xmlns:a16="http://schemas.microsoft.com/office/drawing/2014/main" val="1433613347"/>
                    </a:ext>
                  </a:extLst>
                </a:gridCol>
                <a:gridCol w="3702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  Ort (der)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Person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2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Blatt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Ding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4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Ball (der)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7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Butterbrot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Farbe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37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Person (die)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       Ding (das)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ustomShape 23">
            <a:hlinkClick r:id="" action="ppaction://noaction">
              <a:snd r:embed="rId14" name="T1_W6_11.3B.wav"/>
            </a:hlinkClick>
            <a:extLst>
              <a:ext uri="{FF2B5EF4-FFF2-40B4-BE49-F238E27FC236}">
                <a16:creationId xmlns:a16="http://schemas.microsoft.com/office/drawing/2014/main" id="{55B1C69E-FA23-A2CF-3A52-25B10023808D}"/>
              </a:ext>
            </a:extLst>
          </p:cNvPr>
          <p:cNvSpPr/>
          <p:nvPr/>
        </p:nvSpPr>
        <p:spPr>
          <a:xfrm>
            <a:off x="577553" y="22565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4">
            <a:hlinkClick r:id="" action="ppaction://noaction">
              <a:snd r:embed="rId15" name="T1_W6_11.4B.wav"/>
            </a:hlinkClick>
            <a:extLst>
              <a:ext uri="{FF2B5EF4-FFF2-40B4-BE49-F238E27FC236}">
                <a16:creationId xmlns:a16="http://schemas.microsoft.com/office/drawing/2014/main" id="{0ED54BEA-FCF2-CE6C-9DF0-BAF8913C0F10}"/>
              </a:ext>
            </a:extLst>
          </p:cNvPr>
          <p:cNvSpPr/>
          <p:nvPr/>
        </p:nvSpPr>
        <p:spPr>
          <a:xfrm>
            <a:off x="577553" y="301788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5">
            <a:hlinkClick r:id="" action="ppaction://noaction">
              <a:snd r:embed="rId16" name="T1_W6_11.5B.wav"/>
            </a:hlinkClick>
            <a:extLst>
              <a:ext uri="{FF2B5EF4-FFF2-40B4-BE49-F238E27FC236}">
                <a16:creationId xmlns:a16="http://schemas.microsoft.com/office/drawing/2014/main" id="{F37E560A-5238-35F0-EC8A-894CE593BB3E}"/>
              </a:ext>
            </a:extLst>
          </p:cNvPr>
          <p:cNvSpPr/>
          <p:nvPr/>
        </p:nvSpPr>
        <p:spPr>
          <a:xfrm>
            <a:off x="577553" y="377921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6">
            <a:hlinkClick r:id="" action="ppaction://noaction">
              <a:snd r:embed="rId17" name="T1_W6_11.6B.wav"/>
            </a:hlinkClick>
            <a:extLst>
              <a:ext uri="{FF2B5EF4-FFF2-40B4-BE49-F238E27FC236}">
                <a16:creationId xmlns:a16="http://schemas.microsoft.com/office/drawing/2014/main" id="{6889E4CC-71B5-C15B-6B75-1549FDB59B06}"/>
              </a:ext>
            </a:extLst>
          </p:cNvPr>
          <p:cNvSpPr/>
          <p:nvPr/>
        </p:nvSpPr>
        <p:spPr>
          <a:xfrm>
            <a:off x="577553" y="45405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7">
            <a:hlinkClick r:id="" action="ppaction://noaction">
              <a:snd r:embed="rId18" name="T1_W6_11.7B.wav"/>
            </a:hlinkClick>
            <a:extLst>
              <a:ext uri="{FF2B5EF4-FFF2-40B4-BE49-F238E27FC236}">
                <a16:creationId xmlns:a16="http://schemas.microsoft.com/office/drawing/2014/main" id="{75ECF149-A371-013F-F8EC-384A37BF1180}"/>
              </a:ext>
            </a:extLst>
          </p:cNvPr>
          <p:cNvSpPr/>
          <p:nvPr/>
        </p:nvSpPr>
        <p:spPr>
          <a:xfrm>
            <a:off x="577553" y="530185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8">
            <a:hlinkClick r:id="" action="ppaction://noaction">
              <a:snd r:embed="rId19" name="T1_W6_11.8B.wav"/>
            </a:hlinkClick>
            <a:extLst>
              <a:ext uri="{FF2B5EF4-FFF2-40B4-BE49-F238E27FC236}">
                <a16:creationId xmlns:a16="http://schemas.microsoft.com/office/drawing/2014/main" id="{E67E9034-1E60-0767-73F9-E6180ABB34CF}"/>
              </a:ext>
            </a:extLst>
          </p:cNvPr>
          <p:cNvSpPr/>
          <p:nvPr/>
        </p:nvSpPr>
        <p:spPr>
          <a:xfrm>
            <a:off x="577553" y="60631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983C3C4-30A3-AD7A-EDAF-EE0F50B3C3F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68" y="3588847"/>
            <a:ext cx="743129" cy="7117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47BDBC18-6020-D600-225A-DED27275A7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01526" y="1991264"/>
            <a:ext cx="935436" cy="93543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57DF7F9A-1AE7-1DBD-23FE-4A3C44B9A8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93" y="5182040"/>
            <a:ext cx="651191" cy="63599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93EEA69-1591-267A-453A-82157C35B4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34" y="2116539"/>
            <a:ext cx="590199" cy="685531"/>
          </a:xfrm>
          <a:prstGeom prst="rect">
            <a:avLst/>
          </a:prstGeom>
        </p:spPr>
      </p:pic>
      <p:pic>
        <p:nvPicPr>
          <p:cNvPr id="32" name="Picture 6" descr="Free Basketball Ball vector and picture">
            <a:extLst>
              <a:ext uri="{FF2B5EF4-FFF2-40B4-BE49-F238E27FC236}">
                <a16:creationId xmlns:a16="http://schemas.microsoft.com/office/drawing/2014/main" id="{5203C1AB-98AE-4FAC-353C-CA470E57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28" y="4409150"/>
            <a:ext cx="709857" cy="7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jacket clothing zipper vector">
            <a:extLst>
              <a:ext uri="{FF2B5EF4-FFF2-40B4-BE49-F238E27FC236}">
                <a16:creationId xmlns:a16="http://schemas.microsoft.com/office/drawing/2014/main" id="{CE18F097-8919-A1CF-DBB7-DBA689FC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4" y="2931165"/>
            <a:ext cx="682502" cy="5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ree Paper Leaf vector and picture">
            <a:extLst>
              <a:ext uri="{FF2B5EF4-FFF2-40B4-BE49-F238E27FC236}">
                <a16:creationId xmlns:a16="http://schemas.microsoft.com/office/drawing/2014/main" id="{91C8FF22-5C28-DF86-6815-F8B63A94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93" y="2894450"/>
            <a:ext cx="501877" cy="6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57E8951F-62F8-F5AF-905D-CBD079FC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28" y="5182040"/>
            <a:ext cx="813852" cy="72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ree Watch Wristwatch vector and picture">
            <a:extLst>
              <a:ext uri="{FF2B5EF4-FFF2-40B4-BE49-F238E27FC236}">
                <a16:creationId xmlns:a16="http://schemas.microsoft.com/office/drawing/2014/main" id="{690132AC-B325-59E4-8955-17804FCE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4" y="3643880"/>
            <a:ext cx="427858" cy="6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30915A9F-833C-2318-5222-B7508661A95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06793" y="2116539"/>
            <a:ext cx="646659" cy="646658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867F3E82-7F5A-60C0-9BC3-2B1C4795D89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9744" y="2883788"/>
            <a:ext cx="646659" cy="64665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481B27D0-B943-C877-9BC3-60189130CDD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74368" y="3621407"/>
            <a:ext cx="646659" cy="646658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0AE5A455-671D-325D-441F-19A0C9F7837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74367" y="4409150"/>
            <a:ext cx="646659" cy="646658"/>
          </a:xfrm>
          <a:prstGeom prst="rect">
            <a:avLst/>
          </a:prstGeom>
        </p:spPr>
      </p:pic>
      <p:pic>
        <p:nvPicPr>
          <p:cNvPr id="43" name="Picture 2" descr="Free jacket clothing zipper vector">
            <a:extLst>
              <a:ext uri="{FF2B5EF4-FFF2-40B4-BE49-F238E27FC236}">
                <a16:creationId xmlns:a16="http://schemas.microsoft.com/office/drawing/2014/main" id="{480A7AAD-DD1F-D013-EF9B-D10AA818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37" y="4451196"/>
            <a:ext cx="682502" cy="5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67E10518-C72A-7146-496D-7597E28716C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9744" y="5204035"/>
            <a:ext cx="646659" cy="646658"/>
          </a:xfrm>
          <a:prstGeom prst="rect">
            <a:avLst/>
          </a:prstGeom>
        </p:spPr>
      </p:pic>
      <p:pic>
        <p:nvPicPr>
          <p:cNvPr id="45" name="Picture 4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BA9BEDB-EEAE-532B-51C6-45C151452C9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01" y="5942366"/>
            <a:ext cx="672232" cy="643872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26A8A2B0-8DFA-C313-BBBE-73DC66A57AA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54991" y="5842671"/>
            <a:ext cx="646659" cy="646658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5A6774C-3133-0662-B472-EF4C99694B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2" y="5926757"/>
            <a:ext cx="590199" cy="68553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9F5338A-CFFC-6942-A5F3-3AABFD118D52}"/>
              </a:ext>
            </a:extLst>
          </p:cNvPr>
          <p:cNvSpPr/>
          <p:nvPr/>
        </p:nvSpPr>
        <p:spPr>
          <a:xfrm>
            <a:off x="1216479" y="2256566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B9514A-777D-DE8E-C0AE-21366712007F}"/>
              </a:ext>
            </a:extLst>
          </p:cNvPr>
          <p:cNvSpPr/>
          <p:nvPr/>
        </p:nvSpPr>
        <p:spPr>
          <a:xfrm>
            <a:off x="1216479" y="2962753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2045C-ED62-3832-2173-C8D4C900C26D}"/>
              </a:ext>
            </a:extLst>
          </p:cNvPr>
          <p:cNvSpPr/>
          <p:nvPr/>
        </p:nvSpPr>
        <p:spPr>
          <a:xfrm>
            <a:off x="1260518" y="3760676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E8DE87-EF92-3771-4054-C5D9FEF58F0C}"/>
              </a:ext>
            </a:extLst>
          </p:cNvPr>
          <p:cNvSpPr/>
          <p:nvPr/>
        </p:nvSpPr>
        <p:spPr>
          <a:xfrm>
            <a:off x="1211087" y="4524101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38F90A-214A-21F0-3BF9-F5FC95E46CC6}"/>
              </a:ext>
            </a:extLst>
          </p:cNvPr>
          <p:cNvSpPr/>
          <p:nvPr/>
        </p:nvSpPr>
        <p:spPr>
          <a:xfrm>
            <a:off x="1211087" y="5227790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D55ACC-B402-F3EF-7B7E-C7FC3F75CD00}"/>
              </a:ext>
            </a:extLst>
          </p:cNvPr>
          <p:cNvSpPr/>
          <p:nvPr/>
        </p:nvSpPr>
        <p:spPr>
          <a:xfrm>
            <a:off x="1260517" y="6046381"/>
            <a:ext cx="1704353" cy="50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Here’s the ‘e’ that sounds like the ‘a’ in ‘ago’, again!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is short.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678769"/>
              </p:ext>
            </p:extLst>
          </p:nvPr>
        </p:nvGraphicFramePr>
        <p:xfrm>
          <a:off x="260493" y="1882887"/>
          <a:ext cx="986982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96812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ihn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Hilfe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Liste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wir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Mitte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Kino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6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2484378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12810" y="-1279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6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12810" y="52316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6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040661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6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67098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6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4224886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6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" y="4778785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6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5" y="5366374"/>
            <a:ext cx="609653" cy="627942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0016" y="2503770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1" y="3057383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2" y="3643339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7" y="4233164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355481" y="4809750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6" y="5384759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4BBC6A-07D5-8C38-3786-EC476A4C12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1" y="2556359"/>
            <a:ext cx="846142" cy="381286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F3B9B36-B825-4229-F4D6-FC9185228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82" y="3112319"/>
            <a:ext cx="524008" cy="439675"/>
          </a:xfrm>
          <a:prstGeom prst="rect">
            <a:avLst/>
          </a:prstGeom>
        </p:spPr>
      </p:pic>
      <p:pic>
        <p:nvPicPr>
          <p:cNvPr id="1026" name="Picture 2" descr="Free Elections Vote vector and picture">
            <a:extLst>
              <a:ext uri="{FF2B5EF4-FFF2-40B4-BE49-F238E27FC236}">
                <a16:creationId xmlns:a16="http://schemas.microsoft.com/office/drawing/2014/main" id="{43ECDC91-18FE-BF31-615C-66E17357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91" y="3662347"/>
            <a:ext cx="487589" cy="5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EF0AC1-B38A-36E6-6C03-82F7939469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7110173" y="4172586"/>
            <a:ext cx="846142" cy="565292"/>
          </a:xfrm>
          <a:prstGeom prst="rect">
            <a:avLst/>
          </a:prstGeom>
        </p:spPr>
      </p:pic>
      <p:pic>
        <p:nvPicPr>
          <p:cNvPr id="1028" name="Picture 4" descr="Free Arrows Blue vector and picture">
            <a:extLst>
              <a:ext uri="{FF2B5EF4-FFF2-40B4-BE49-F238E27FC236}">
                <a16:creationId xmlns:a16="http://schemas.microsoft.com/office/drawing/2014/main" id="{A9ADE5B9-6903-D067-208F-1B3A2A41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73" y="4809750"/>
            <a:ext cx="722609" cy="5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Coupon Movie Theater vector and picture">
            <a:extLst>
              <a:ext uri="{FF2B5EF4-FFF2-40B4-BE49-F238E27FC236}">
                <a16:creationId xmlns:a16="http://schemas.microsoft.com/office/drawing/2014/main" id="{A5ECD8B4-2282-9600-860E-A32D806F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17" y="5405437"/>
            <a:ext cx="941246" cy="4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7138427" y="2508608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7187161" y="3110277"/>
            <a:ext cx="1768909" cy="439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7206705" y="3651353"/>
            <a:ext cx="1614521" cy="548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7155294" y="4224735"/>
            <a:ext cx="1640139" cy="536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7036184" y="4813012"/>
            <a:ext cx="2001679" cy="53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6929025" y="5384758"/>
            <a:ext cx="2108838" cy="53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9" name="T1_W6_7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9" name="T1_W6_7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2" y="215065"/>
            <a:ext cx="3168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032490" y="3156306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6449986" y="5579764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449185" y="3139793"/>
            <a:ext cx="2246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Person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4143375" y="5580982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726020" y="3136612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448132" y="3136612"/>
            <a:ext cx="197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Ding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4BC333-F87A-39F5-7F6A-53942FFC85D3}"/>
              </a:ext>
            </a:extLst>
          </p:cNvPr>
          <p:cNvGrpSpPr/>
          <p:nvPr/>
        </p:nvGrpSpPr>
        <p:grpSpPr>
          <a:xfrm>
            <a:off x="737208" y="1091664"/>
            <a:ext cx="2045849" cy="2069572"/>
            <a:chOff x="737208" y="1091664"/>
            <a:chExt cx="2045849" cy="2069572"/>
          </a:xfrm>
        </p:grpSpPr>
        <p:pic>
          <p:nvPicPr>
            <p:cNvPr id="17" name="Picture 1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2879336F-DC3C-4C27-86B2-CFBD11F5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E07A0FE-40F4-031D-ACE2-63CEB012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073A13-3F81-89C5-94E4-457AED5E5836}"/>
              </a:ext>
            </a:extLst>
          </p:cNvPr>
          <p:cNvGrpSpPr/>
          <p:nvPr/>
        </p:nvGrpSpPr>
        <p:grpSpPr>
          <a:xfrm>
            <a:off x="5706132" y="749233"/>
            <a:ext cx="2434638" cy="2267950"/>
            <a:chOff x="5706132" y="749233"/>
            <a:chExt cx="2434638" cy="2267950"/>
          </a:xfrm>
        </p:grpSpPr>
        <p:pic>
          <p:nvPicPr>
            <p:cNvPr id="15" name="Graphic 14" descr="Map with pin with solid fill">
              <a:extLst>
                <a:ext uri="{FF2B5EF4-FFF2-40B4-BE49-F238E27FC236}">
                  <a16:creationId xmlns:a16="http://schemas.microsoft.com/office/drawing/2014/main" id="{01CE514F-1770-4150-BAA4-A0E251DA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2D7DFA7-F512-052C-5803-A95BF824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67DDD7-BF7E-CFF8-D0B4-D2B5F1D343D6}"/>
              </a:ext>
            </a:extLst>
          </p:cNvPr>
          <p:cNvGrpSpPr/>
          <p:nvPr/>
        </p:nvGrpSpPr>
        <p:grpSpPr>
          <a:xfrm>
            <a:off x="3701658" y="3792626"/>
            <a:ext cx="2160664" cy="1790987"/>
            <a:chOff x="3701658" y="3792626"/>
            <a:chExt cx="2160664" cy="1790987"/>
          </a:xfrm>
        </p:grpSpPr>
        <p:pic>
          <p:nvPicPr>
            <p:cNvPr id="37" name="Picture 3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5D0D39D-F848-4474-8248-52A90EA5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658" y="3792626"/>
              <a:ext cx="1000434" cy="1790987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AA0F2C-0117-4437-9C6C-A703B5BCF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719" y="4862374"/>
              <a:ext cx="1973603" cy="719442"/>
            </a:xfrm>
            <a:prstGeom prst="rect">
              <a:avLst/>
            </a:prstGeom>
          </p:spPr>
        </p:pic>
      </p:grp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EB0C29-8519-0097-7A92-EA0170B796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4" y="4862374"/>
            <a:ext cx="1122873" cy="70478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52F724D-87EF-478B-B82A-C4FB7B5A640B}"/>
              </a:ext>
            </a:extLst>
          </p:cNvPr>
          <p:cNvGrpSpPr/>
          <p:nvPr/>
        </p:nvGrpSpPr>
        <p:grpSpPr>
          <a:xfrm>
            <a:off x="3528166" y="1379954"/>
            <a:ext cx="1973603" cy="1590152"/>
            <a:chOff x="3528166" y="1379954"/>
            <a:chExt cx="1973603" cy="1590152"/>
          </a:xfrm>
        </p:grpSpPr>
        <p:pic>
          <p:nvPicPr>
            <p:cNvPr id="29" name="Picture 2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C07E7A2-C7F6-495F-8A12-95F7F95D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654" y="1379954"/>
              <a:ext cx="1302381" cy="1271992"/>
            </a:xfrm>
            <a:prstGeom prst="rect">
              <a:avLst/>
            </a:prstGeom>
          </p:spPr>
        </p:pic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39A0197-D676-CABF-84B1-FA1F072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166" y="2385331"/>
              <a:ext cx="1973603" cy="58477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C0AB8A-F58F-769C-9997-D4F98465B2BD}"/>
              </a:ext>
            </a:extLst>
          </p:cNvPr>
          <p:cNvGrpSpPr/>
          <p:nvPr/>
        </p:nvGrpSpPr>
        <p:grpSpPr>
          <a:xfrm>
            <a:off x="8960588" y="1130637"/>
            <a:ext cx="2577874" cy="1851039"/>
            <a:chOff x="8960588" y="1130637"/>
            <a:chExt cx="2577874" cy="1851039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9F274191-793A-4DEE-1A81-8954F927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901D3AC-4743-712C-F3EE-652CF8356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9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6_8.1.wav"/>
            </a:hlinkClick>
          </p:cNvPr>
          <p:cNvSpPr/>
          <p:nvPr/>
        </p:nvSpPr>
        <p:spPr>
          <a:xfrm>
            <a:off x="101160" y="-32040"/>
            <a:ext cx="10581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Klar!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61BF50F-5CB7-4021-9F5B-9A2BB38F70D9}"/>
              </a:ext>
            </a:extLst>
          </p:cNvPr>
          <p:cNvSpPr/>
          <p:nvPr/>
        </p:nvSpPr>
        <p:spPr>
          <a:xfrm>
            <a:off x="914067" y="540014"/>
            <a:ext cx="23924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9673C7A2-D812-470F-9A9F-67800F494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1B9789A6-93AC-424F-BAEC-519C6B77E08D}"/>
              </a:ext>
            </a:extLst>
          </p:cNvPr>
          <p:cNvSpPr txBox="1"/>
          <p:nvPr/>
        </p:nvSpPr>
        <p:spPr>
          <a:xfrm>
            <a:off x="946511" y="551684"/>
            <a:ext cx="2482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 the text.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B0FF877-43C0-29EC-02B5-5EAA1E7D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8"/>
          <a:stretch/>
        </p:blipFill>
        <p:spPr>
          <a:xfrm>
            <a:off x="1045576" y="2015703"/>
            <a:ext cx="2596242" cy="2473402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8" name="T1_W6_8.2.wav"/>
            </a:hlinkClick>
            <a:extLst>
              <a:ext uri="{FF2B5EF4-FFF2-40B4-BE49-F238E27FC236}">
                <a16:creationId xmlns:a16="http://schemas.microsoft.com/office/drawing/2014/main" id="{ACA70A78-513B-CC55-5BAF-41E084AC0C31}"/>
              </a:ext>
            </a:extLst>
          </p:cNvPr>
          <p:cNvSpPr/>
          <p:nvPr/>
        </p:nvSpPr>
        <p:spPr>
          <a:xfrm>
            <a:off x="3606166" y="1853293"/>
            <a:ext cx="3159578" cy="849086"/>
          </a:xfrm>
          <a:prstGeom prst="wedgeRoundRectCallout">
            <a:avLst>
              <a:gd name="adj1" fmla="val -59589"/>
              <a:gd name="adj2" fmla="val -3046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Jana?</a:t>
            </a:r>
          </a:p>
        </p:txBody>
      </p:sp>
      <p:pic>
        <p:nvPicPr>
          <p:cNvPr id="7" name="Picture 6" descr="A cartoon of 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FA0CB7BD-CC54-C89E-3F75-0F63778690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31"/>
          <a:stretch/>
        </p:blipFill>
        <p:spPr>
          <a:xfrm>
            <a:off x="7959892" y="1428576"/>
            <a:ext cx="2286286" cy="1752477"/>
          </a:xfrm>
          <a:prstGeom prst="rect">
            <a:avLst/>
          </a:prstGeom>
        </p:spPr>
      </p:pic>
      <p:pic>
        <p:nvPicPr>
          <p:cNvPr id="11" name="Picture 10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0C3D6BA7-B7B6-05BD-08DE-3F04409652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1"/>
          <a:stretch/>
        </p:blipFill>
        <p:spPr>
          <a:xfrm>
            <a:off x="8248105" y="4064562"/>
            <a:ext cx="2087880" cy="1863769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11" name="T1_W6_8.4.wav"/>
            </a:hlinkClick>
            <a:extLst>
              <a:ext uri="{FF2B5EF4-FFF2-40B4-BE49-F238E27FC236}">
                <a16:creationId xmlns:a16="http://schemas.microsoft.com/office/drawing/2014/main" id="{6C2783C3-C9FA-A5E8-30A4-0E32324E7A09}"/>
              </a:ext>
            </a:extLst>
          </p:cNvPr>
          <p:cNvSpPr/>
          <p:nvPr/>
        </p:nvSpPr>
        <p:spPr>
          <a:xfrm>
            <a:off x="6389914" y="292583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Ja!</a:t>
            </a:r>
          </a:p>
        </p:txBody>
      </p:sp>
      <p:sp>
        <p:nvSpPr>
          <p:cNvPr id="19" name="Speech Bubble: Rectangle with Corners Rounded 18">
            <a:hlinkClick r:id="" action="ppaction://noaction">
              <a:snd r:embed="rId12" name="T1_W6_8.3.wav"/>
            </a:hlinkClick>
            <a:extLst>
              <a:ext uri="{FF2B5EF4-FFF2-40B4-BE49-F238E27FC236}">
                <a16:creationId xmlns:a16="http://schemas.microsoft.com/office/drawing/2014/main" id="{5E594BE1-CD96-F4D4-5781-3C9F909E2BEA}"/>
              </a:ext>
            </a:extLst>
          </p:cNvPr>
          <p:cNvSpPr/>
          <p:nvPr/>
        </p:nvSpPr>
        <p:spPr>
          <a:xfrm>
            <a:off x="3935322" y="4064562"/>
            <a:ext cx="3159578" cy="849086"/>
          </a:xfrm>
          <a:prstGeom prst="wedgeRoundRectCallout">
            <a:avLst>
              <a:gd name="adj1" fmla="val -61915"/>
              <a:gd name="adj2" fmla="val -91507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Ronja?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13" name="T1_W6_8.5.wav"/>
            </a:hlinkClick>
            <a:extLst>
              <a:ext uri="{FF2B5EF4-FFF2-40B4-BE49-F238E27FC236}">
                <a16:creationId xmlns:a16="http://schemas.microsoft.com/office/drawing/2014/main" id="{D6E532AF-61A8-55D8-4E5B-14C115B24EDA}"/>
              </a:ext>
            </a:extLst>
          </p:cNvPr>
          <p:cNvSpPr/>
          <p:nvPr/>
        </p:nvSpPr>
        <p:spPr>
          <a:xfrm>
            <a:off x="6389914" y="520329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Nein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 = ‘a’</a:t>
            </a:r>
            <a:endParaRPr lang="en-GB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433F8D-838E-45A8-B7AD-3153D0D58D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87" y="39600"/>
            <a:ext cx="608794" cy="1346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B39717-8909-4E5B-8F8D-AAAF8D60ACA7}"/>
              </a:ext>
            </a:extLst>
          </p:cNvPr>
          <p:cNvSpPr txBox="1"/>
          <p:nvPr/>
        </p:nvSpPr>
        <p:spPr>
          <a:xfrm>
            <a:off x="8799199" y="-242045"/>
            <a:ext cx="1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C9218-B47B-46F1-8A2B-973003E5D142}"/>
              </a:ext>
            </a:extLst>
          </p:cNvPr>
          <p:cNvSpPr txBox="1">
            <a:spLocks/>
          </p:cNvSpPr>
          <p:nvPr/>
        </p:nvSpPr>
        <p:spPr>
          <a:xfrm>
            <a:off x="703235" y="150202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German has three words for </a:t>
            </a:r>
            <a:r>
              <a:rPr kumimoji="0" lang="en-GB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65771-E6D8-4F32-BEAA-F078935F55E0}"/>
              </a:ext>
            </a:extLst>
          </p:cNvPr>
          <p:cNvSpPr txBox="1"/>
          <p:nvPr/>
        </p:nvSpPr>
        <p:spPr>
          <a:xfrm>
            <a:off x="729795" y="3653190"/>
            <a:ext cx="101025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also has different words for 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48708-0D61-4B8A-A0A5-2EF3D1B5E0AF}"/>
              </a:ext>
            </a:extLst>
          </p:cNvPr>
          <p:cNvSpPr txBox="1"/>
          <p:nvPr/>
        </p:nvSpPr>
        <p:spPr>
          <a:xfrm>
            <a:off x="7277682" y="2764219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8AA4C-C22D-4617-8F0B-B3838184CB0D}"/>
              </a:ext>
            </a:extLst>
          </p:cNvPr>
          <p:cNvSpPr txBox="1"/>
          <p:nvPr/>
        </p:nvSpPr>
        <p:spPr>
          <a:xfrm>
            <a:off x="4045127" y="276436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3CECA-D676-4501-B0BD-3D5598AEEF1C}"/>
              </a:ext>
            </a:extLst>
          </p:cNvPr>
          <p:cNvSpPr txBox="1"/>
          <p:nvPr/>
        </p:nvSpPr>
        <p:spPr>
          <a:xfrm>
            <a:off x="1120583" y="2764220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2E01DB-41BB-4C52-A659-2D36CCED43B6}"/>
              </a:ext>
            </a:extLst>
          </p:cNvPr>
          <p:cNvSpPr txBox="1"/>
          <p:nvPr/>
        </p:nvSpPr>
        <p:spPr>
          <a:xfrm>
            <a:off x="7277682" y="202486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289107-E47B-4999-AED4-47B48D464E11}"/>
              </a:ext>
            </a:extLst>
          </p:cNvPr>
          <p:cNvSpPr txBox="1"/>
          <p:nvPr/>
        </p:nvSpPr>
        <p:spPr>
          <a:xfrm>
            <a:off x="1120583" y="2022595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B110B4-6E3C-4AB7-A62B-349CB5962F69}"/>
              </a:ext>
            </a:extLst>
          </p:cNvPr>
          <p:cNvSpPr txBox="1"/>
          <p:nvPr/>
        </p:nvSpPr>
        <p:spPr>
          <a:xfrm>
            <a:off x="4045127" y="202095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8E1CF7-796B-4AD2-A49A-C787A81221D8}"/>
              </a:ext>
            </a:extLst>
          </p:cNvPr>
          <p:cNvSpPr txBox="1"/>
          <p:nvPr/>
        </p:nvSpPr>
        <p:spPr>
          <a:xfrm>
            <a:off x="1935208" y="2744771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E9E56-5558-4557-8AE6-4A0CE6C41A2D}"/>
              </a:ext>
            </a:extLst>
          </p:cNvPr>
          <p:cNvSpPr txBox="1"/>
          <p:nvPr/>
        </p:nvSpPr>
        <p:spPr>
          <a:xfrm>
            <a:off x="4755025" y="2766082"/>
            <a:ext cx="1401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706BD-0468-45D9-8AC9-18ABEE20DA89}"/>
              </a:ext>
            </a:extLst>
          </p:cNvPr>
          <p:cNvSpPr txBox="1"/>
          <p:nvPr/>
        </p:nvSpPr>
        <p:spPr>
          <a:xfrm>
            <a:off x="8126334" y="2745544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Blatt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257690-8DCB-409F-8B58-7BDDA5AC8A10}"/>
              </a:ext>
            </a:extLst>
          </p:cNvPr>
          <p:cNvSpPr txBox="1"/>
          <p:nvPr/>
        </p:nvSpPr>
        <p:spPr>
          <a:xfrm>
            <a:off x="7334129" y="4830605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75F97-7EEC-42C6-9886-EA0560E67DB8}"/>
              </a:ext>
            </a:extLst>
          </p:cNvPr>
          <p:cNvSpPr txBox="1"/>
          <p:nvPr/>
        </p:nvSpPr>
        <p:spPr>
          <a:xfrm>
            <a:off x="4024503" y="4878447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35E8A-83AD-4D0A-A35A-43BAB46220B1}"/>
              </a:ext>
            </a:extLst>
          </p:cNvPr>
          <p:cNvSpPr txBox="1"/>
          <p:nvPr/>
        </p:nvSpPr>
        <p:spPr>
          <a:xfrm>
            <a:off x="1189197" y="4844792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AEF53E-33BE-4127-9516-F04758510C41}"/>
              </a:ext>
            </a:extLst>
          </p:cNvPr>
          <p:cNvSpPr txBox="1"/>
          <p:nvPr/>
        </p:nvSpPr>
        <p:spPr>
          <a:xfrm>
            <a:off x="7337557" y="413722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DDBFE8-314D-44C0-92DC-D3C42EBBCF2F}"/>
              </a:ext>
            </a:extLst>
          </p:cNvPr>
          <p:cNvSpPr txBox="1"/>
          <p:nvPr/>
        </p:nvSpPr>
        <p:spPr>
          <a:xfrm>
            <a:off x="1180458" y="4134960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586E1-ABD5-4C9F-B9EF-59AAF75F6B83}"/>
              </a:ext>
            </a:extLst>
          </p:cNvPr>
          <p:cNvSpPr txBox="1"/>
          <p:nvPr/>
        </p:nvSpPr>
        <p:spPr>
          <a:xfrm>
            <a:off x="4105002" y="413332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0C7057-9EC8-4AA8-977D-4384D6B07F4C}"/>
              </a:ext>
            </a:extLst>
          </p:cNvPr>
          <p:cNvSpPr txBox="1"/>
          <p:nvPr/>
        </p:nvSpPr>
        <p:spPr>
          <a:xfrm>
            <a:off x="1927190" y="4811320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8F582-EA07-4C4E-9385-9C5F665B5115}"/>
              </a:ext>
            </a:extLst>
          </p:cNvPr>
          <p:cNvSpPr txBox="1"/>
          <p:nvPr/>
        </p:nvSpPr>
        <p:spPr>
          <a:xfrm>
            <a:off x="5060474" y="4861119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38824C-FA30-452D-A503-6DF895BBA9B4}"/>
              </a:ext>
            </a:extLst>
          </p:cNvPr>
          <p:cNvSpPr txBox="1"/>
          <p:nvPr/>
        </p:nvSpPr>
        <p:spPr>
          <a:xfrm>
            <a:off x="8023802" y="4832534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Blatt</a:t>
            </a:r>
          </a:p>
        </p:txBody>
      </p:sp>
      <p:sp>
        <p:nvSpPr>
          <p:cNvPr id="42" name="Oval Callout 28">
            <a:extLst>
              <a:ext uri="{FF2B5EF4-FFF2-40B4-BE49-F238E27FC236}">
                <a16:creationId xmlns:a16="http://schemas.microsoft.com/office/drawing/2014/main" id="{2FACD48E-5FDD-4CFE-99BD-4130FA122421}"/>
              </a:ext>
            </a:extLst>
          </p:cNvPr>
          <p:cNvSpPr/>
          <p:nvPr/>
        </p:nvSpPr>
        <p:spPr>
          <a:xfrm>
            <a:off x="8354900" y="1693562"/>
            <a:ext cx="3777225" cy="2737007"/>
          </a:xfrm>
          <a:prstGeom prst="wedgeEllipseCallout">
            <a:avLst>
              <a:gd name="adj1" fmla="val -61047"/>
              <a:gd name="adj2" fmla="val 70056"/>
            </a:avLst>
          </a:prstGeom>
          <a:solidFill>
            <a:srgbClr val="C5D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Keep the idea of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three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genders, even though two of them share the same word for 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 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AF0DD13D-B992-4227-8CB4-7CCEC3B558C5}"/>
              </a:ext>
            </a:extLst>
          </p:cNvPr>
          <p:cNvSpPr/>
          <p:nvPr/>
        </p:nvSpPr>
        <p:spPr>
          <a:xfrm>
            <a:off x="131199" y="5919583"/>
            <a:ext cx="11929602" cy="577530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C5D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and 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can also mean ‘one’ so ‘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Jacke</a:t>
            </a: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means ‘a jacket’ or ‘one jacket’</a:t>
            </a:r>
          </a:p>
        </p:txBody>
      </p:sp>
    </p:spTree>
    <p:extLst>
      <p:ext uri="{BB962C8B-B14F-4D97-AF65-F5344CB8AC3E}">
        <p14:creationId xmlns:p14="http://schemas.microsoft.com/office/powerpoint/2010/main" val="18569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1985</Words>
  <Application>Microsoft Office PowerPoint</Application>
  <PresentationFormat>Widescreen</PresentationFormat>
  <Paragraphs>288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lesen</vt:lpstr>
      <vt:lpstr>ein, eine, ein = ‘a’</vt:lpstr>
      <vt:lpstr>sprechen</vt:lpstr>
      <vt:lpstr>sprechen</vt:lpstr>
      <vt:lpstr>sprechen</vt:lpstr>
      <vt:lpstr>hören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2023-07-17T11:02:36Z</dcterms:modified>
</cp:coreProperties>
</file>