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1"/>
  </p:notesMasterIdLst>
  <p:sldIdLst>
    <p:sldId id="257" r:id="rId4"/>
    <p:sldId id="404" r:id="rId5"/>
    <p:sldId id="414" r:id="rId6"/>
    <p:sldId id="974" r:id="rId7"/>
    <p:sldId id="975" r:id="rId8"/>
    <p:sldId id="976" r:id="rId9"/>
    <p:sldId id="977" r:id="rId10"/>
    <p:sldId id="424" r:id="rId11"/>
    <p:sldId id="410" r:id="rId12"/>
    <p:sldId id="417" r:id="rId13"/>
    <p:sldId id="980" r:id="rId14"/>
    <p:sldId id="973" r:id="rId15"/>
    <p:sldId id="936" r:id="rId16"/>
    <p:sldId id="978" r:id="rId17"/>
    <p:sldId id="979" r:id="rId18"/>
    <p:sldId id="413" r:id="rId19"/>
    <p:sldId id="9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D319"/>
    <a:srgbClr val="5FADE4"/>
    <a:srgbClr val="3B3838"/>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11" autoAdjust="0"/>
    <p:restoredTop sz="64032" autoAdjust="0"/>
  </p:normalViewPr>
  <p:slideViewPr>
    <p:cSldViewPr snapToGrid="0">
      <p:cViewPr varScale="1">
        <p:scale>
          <a:sx n="65" d="100"/>
          <a:sy n="65" d="100"/>
        </p:scale>
        <p:origin x="840"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16F090B-22A5-4316-8841-EC275B117F04}"/>
    <pc:docChg chg="modSld">
      <pc:chgData name="Charlotte Moss" userId="17b589c9-cb67-41ed-a894-f82ca12b573d" providerId="ADAL" clId="{C16F090B-22A5-4316-8841-EC275B117F04}" dt="2023-07-17T13:35:30.730" v="5" actId="20577"/>
      <pc:docMkLst>
        <pc:docMk/>
      </pc:docMkLst>
      <pc:sldChg chg="modNotesTx">
        <pc:chgData name="Charlotte Moss" userId="17b589c9-cb67-41ed-a894-f82ca12b573d" providerId="ADAL" clId="{C16F090B-22A5-4316-8841-EC275B117F04}" dt="2023-07-17T13:35:30.730" v="5" actId="20577"/>
        <pc:sldMkLst>
          <pc:docMk/>
          <pc:sldMk cId="2249617639" sldId="4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0" indent="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0">
              <a:lnSpc>
                <a:spcPct val="100000"/>
              </a:lnSpc>
            </a:pPr>
            <a:endParaRPr lang="en-GB" sz="1800" b="0" strike="noStrike" spc="-1" dirty="0">
              <a:latin typeface="Arial"/>
            </a:endParaRPr>
          </a:p>
          <a:p>
            <a:pPr marL="0" indent="0">
              <a:lnSpc>
                <a:spcPct val="100000"/>
              </a:lnSpc>
            </a:pPr>
            <a:r>
              <a:rPr lang="en-GB" sz="1800" b="1" strike="noStrike" spc="-1" dirty="0">
                <a:solidFill>
                  <a:srgbClr val="002060"/>
                </a:solidFill>
                <a:latin typeface="Century Gothic"/>
                <a:ea typeface="Century Gothic"/>
              </a:rPr>
              <a:t>Phonics:  </a:t>
            </a:r>
          </a:p>
          <a:p>
            <a:pPr marL="0" indent="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ie</a:t>
            </a:r>
            <a:r>
              <a:rPr lang="de-DE" sz="1800" b="1" i="0" strike="noStrike" spc="-1" dirty="0">
                <a:solidFill>
                  <a:srgbClr val="002060"/>
                </a:solidFill>
                <a:latin typeface="Century Gothic"/>
                <a:ea typeface="Century Gothic"/>
              </a:rPr>
              <a:t>] Liebe </a:t>
            </a:r>
            <a:r>
              <a:rPr lang="de-DE" sz="1800" b="0" i="0" strike="noStrike" spc="-1" dirty="0">
                <a:solidFill>
                  <a:srgbClr val="002060"/>
                </a:solidFill>
                <a:latin typeface="Century Gothic"/>
                <a:ea typeface="Century Gothic"/>
              </a:rPr>
              <a:t>[844] </a:t>
            </a:r>
            <a:r>
              <a:rPr lang="de-DE" sz="1800" b="1" i="0" strike="noStrike" spc="-1" dirty="0">
                <a:solidFill>
                  <a:srgbClr val="002060"/>
                </a:solidFill>
                <a:latin typeface="Century Gothic"/>
                <a:ea typeface="Century Gothic"/>
              </a:rPr>
              <a:t>sie</a:t>
            </a:r>
            <a:r>
              <a:rPr lang="de-DE" sz="1800" b="0" i="0" strike="noStrike" spc="-1" dirty="0">
                <a:solidFill>
                  <a:srgbClr val="002060"/>
                </a:solidFill>
                <a:latin typeface="Century Gothic"/>
                <a:ea typeface="Century Gothic"/>
              </a:rPr>
              <a:t> [7] </a:t>
            </a:r>
            <a:r>
              <a:rPr lang="de-DE" sz="1800" b="1" i="0" strike="noStrike" spc="-1" dirty="0">
                <a:solidFill>
                  <a:srgbClr val="002060"/>
                </a:solidFill>
                <a:latin typeface="Century Gothic"/>
                <a:ea typeface="Century Gothic"/>
              </a:rPr>
              <a:t>Brief </a:t>
            </a:r>
            <a:r>
              <a:rPr lang="de-DE" sz="1800" b="0" i="0" strike="noStrike" spc="-1" dirty="0">
                <a:solidFill>
                  <a:srgbClr val="002060"/>
                </a:solidFill>
                <a:latin typeface="Century Gothic"/>
                <a:ea typeface="Century Gothic"/>
              </a:rPr>
              <a:t>[838]</a:t>
            </a:r>
            <a:endParaRPr lang="it-IT" sz="1800" b="0" strike="noStrike" spc="-1" dirty="0">
              <a:solidFill>
                <a:srgbClr val="002060"/>
              </a:solidFill>
              <a:latin typeface="Century Gothic"/>
              <a:ea typeface="Century Gothic"/>
            </a:endParaRPr>
          </a:p>
          <a:p>
            <a:pPr marL="0" indent="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(new)</a:t>
            </a:r>
            <a:r>
              <a:rPr lang="it-IT" sz="1800" b="0" strike="noStrike" spc="-1" dirty="0">
                <a:solidFill>
                  <a:srgbClr val="002060"/>
                </a:solidFill>
                <a:latin typeface="Century Gothic"/>
                <a:ea typeface="Century Gothic"/>
              </a:rPr>
              <a:t>: </a:t>
            </a:r>
            <a:r>
              <a:rPr lang="de-DE" sz="1800" b="1" i="0" strike="noStrike" spc="-1" dirty="0">
                <a:solidFill>
                  <a:srgbClr val="002060"/>
                </a:solidFill>
                <a:highlight>
                  <a:srgbClr val="FFFF00"/>
                </a:highlight>
                <a:latin typeface="Century Gothic"/>
                <a:ea typeface="Century Gothic"/>
              </a:rPr>
              <a:t>Idee</a:t>
            </a:r>
            <a:r>
              <a:rPr lang="de-DE" sz="1800" b="0" i="0" strike="noStrike" spc="-1" dirty="0">
                <a:solidFill>
                  <a:srgbClr val="002060"/>
                </a:solidFill>
                <a:highlight>
                  <a:srgbClr val="FFFF00"/>
                </a:highlight>
                <a:latin typeface="Century Gothic"/>
                <a:ea typeface="Century Gothic"/>
              </a:rPr>
              <a:t> [451] </a:t>
            </a:r>
            <a:r>
              <a:rPr lang="de-DE" sz="1800" b="1" i="0" strike="noStrike" spc="-1" dirty="0">
                <a:solidFill>
                  <a:srgbClr val="002060"/>
                </a:solidFill>
                <a:highlight>
                  <a:srgbClr val="FFFF00"/>
                </a:highlight>
                <a:latin typeface="Century Gothic"/>
                <a:ea typeface="Century Gothic"/>
              </a:rPr>
              <a:t>Preis</a:t>
            </a:r>
            <a:r>
              <a:rPr lang="de-DE" sz="1800" b="0" i="0" strike="noStrike" spc="-1" dirty="0">
                <a:solidFill>
                  <a:srgbClr val="002060"/>
                </a:solidFill>
                <a:highlight>
                  <a:srgbClr val="FFFF00"/>
                </a:highlight>
                <a:latin typeface="Century Gothic"/>
                <a:ea typeface="Century Gothic"/>
              </a:rPr>
              <a:t> [334] </a:t>
            </a:r>
            <a:r>
              <a:rPr lang="de-DE" sz="1800" b="1" i="0" strike="noStrike" spc="-1" dirty="0">
                <a:solidFill>
                  <a:srgbClr val="002060"/>
                </a:solidFill>
                <a:highlight>
                  <a:srgbClr val="FFFF00"/>
                </a:highlight>
                <a:latin typeface="Century Gothic"/>
                <a:ea typeface="Century Gothic"/>
              </a:rPr>
              <a:t>Problem</a:t>
            </a:r>
            <a:r>
              <a:rPr lang="de-DE" sz="1800" b="0" i="0" strike="noStrike" spc="-1" dirty="0">
                <a:solidFill>
                  <a:srgbClr val="002060"/>
                </a:solidFill>
                <a:highlight>
                  <a:srgbClr val="FFFF00"/>
                </a:highlight>
                <a:latin typeface="Century Gothic"/>
                <a:ea typeface="Century Gothic"/>
              </a:rPr>
              <a:t> [210] </a:t>
            </a:r>
            <a:r>
              <a:rPr lang="de-DE" sz="1800" b="1" i="0" strike="noStrike" spc="-1" dirty="0">
                <a:solidFill>
                  <a:srgbClr val="002060"/>
                </a:solidFill>
                <a:highlight>
                  <a:srgbClr val="FFFF00"/>
                </a:highlight>
                <a:latin typeface="Century Gothic"/>
                <a:ea typeface="Century Gothic"/>
              </a:rPr>
              <a:t>einfach</a:t>
            </a:r>
            <a:r>
              <a:rPr lang="de-DE" sz="1800" b="0" i="0" strike="noStrike" spc="-1" dirty="0">
                <a:solidFill>
                  <a:srgbClr val="002060"/>
                </a:solidFill>
                <a:highlight>
                  <a:srgbClr val="FFFF00"/>
                </a:highlight>
                <a:latin typeface="Century Gothic"/>
                <a:ea typeface="Century Gothic"/>
              </a:rPr>
              <a:t> [131] </a:t>
            </a:r>
            <a:r>
              <a:rPr lang="de-DE" sz="1800" b="1" i="0" strike="noStrike" spc="-1" dirty="0">
                <a:solidFill>
                  <a:srgbClr val="002060"/>
                </a:solidFill>
                <a:highlight>
                  <a:srgbClr val="FFFF00"/>
                </a:highlight>
                <a:latin typeface="Century Gothic"/>
                <a:ea typeface="Century Gothic"/>
              </a:rPr>
              <a:t>gut</a:t>
            </a:r>
            <a:r>
              <a:rPr lang="de-DE" sz="1800" b="0" i="0" strike="noStrike" spc="-1" dirty="0">
                <a:solidFill>
                  <a:srgbClr val="002060"/>
                </a:solidFill>
                <a:highlight>
                  <a:srgbClr val="FFFF00"/>
                </a:highlight>
                <a:latin typeface="Century Gothic"/>
                <a:ea typeface="Century Gothic"/>
              </a:rPr>
              <a:t> [76]  </a:t>
            </a:r>
            <a:r>
              <a:rPr lang="de-DE" sz="1800" b="1" i="0" strike="noStrike" spc="-1" dirty="0">
                <a:solidFill>
                  <a:srgbClr val="002060"/>
                </a:solidFill>
                <a:highlight>
                  <a:srgbClr val="FFFF00"/>
                </a:highlight>
                <a:latin typeface="Century Gothic"/>
                <a:ea typeface="Century Gothic"/>
              </a:rPr>
              <a:t>schwer</a:t>
            </a:r>
            <a:r>
              <a:rPr lang="de-DE" sz="1800" b="0" i="0" strike="noStrike" spc="-1" dirty="0">
                <a:solidFill>
                  <a:srgbClr val="002060"/>
                </a:solidFill>
                <a:highlight>
                  <a:srgbClr val="FFFF00"/>
                </a:highlight>
                <a:latin typeface="Century Gothic"/>
                <a:ea typeface="Century Gothic"/>
              </a:rPr>
              <a:t> [257]  </a:t>
            </a:r>
            <a:r>
              <a:rPr lang="de-DE" sz="1800" b="1" i="0" strike="noStrike" spc="-1" dirty="0">
                <a:solidFill>
                  <a:srgbClr val="002060"/>
                </a:solidFill>
                <a:highlight>
                  <a:srgbClr val="FFFF00"/>
                </a:highlight>
                <a:latin typeface="Century Gothic"/>
                <a:ea typeface="Century Gothic"/>
              </a:rPr>
              <a:t>Auf</a:t>
            </a:r>
            <a:r>
              <a:rPr lang="de-DE" sz="1800" b="0" i="0" strike="noStrike" spc="-1" dirty="0">
                <a:solidFill>
                  <a:srgbClr val="002060"/>
                </a:solidFill>
                <a:highlight>
                  <a:srgbClr val="FFFF00"/>
                </a:highlight>
                <a:latin typeface="Century Gothic"/>
                <a:ea typeface="Century Gothic"/>
              </a:rPr>
              <a:t> </a:t>
            </a:r>
            <a:r>
              <a:rPr lang="de-DE" sz="1800" b="1" i="0" strike="noStrike" spc="-1" dirty="0">
                <a:solidFill>
                  <a:srgbClr val="002060"/>
                </a:solidFill>
                <a:highlight>
                  <a:srgbClr val="FFFF00"/>
                </a:highlight>
                <a:latin typeface="Century Gothic"/>
                <a:ea typeface="Century Gothic"/>
              </a:rPr>
              <a:t>Wiedersehen</a:t>
            </a:r>
            <a:r>
              <a:rPr lang="de-DE" sz="1800" b="0" i="0" strike="noStrike" spc="-1" dirty="0">
                <a:solidFill>
                  <a:srgbClr val="002060"/>
                </a:solidFill>
                <a:highlight>
                  <a:srgbClr val="FFFF00"/>
                </a:highlight>
                <a:latin typeface="Century Gothic"/>
                <a:ea typeface="Century Gothic"/>
              </a:rPr>
              <a:t> [n/a] </a:t>
            </a:r>
            <a:r>
              <a:rPr lang="de-DE" sz="1800" b="1" i="0" strike="noStrike" spc="-1" dirty="0">
                <a:solidFill>
                  <a:srgbClr val="002060"/>
                </a:solidFill>
                <a:highlight>
                  <a:srgbClr val="FFFF00"/>
                </a:highlight>
                <a:latin typeface="Century Gothic"/>
                <a:ea typeface="Century Gothic"/>
              </a:rPr>
              <a:t>tschüss</a:t>
            </a:r>
            <a:r>
              <a:rPr lang="de-DE" sz="1800" b="0" i="0" strike="noStrike" spc="-1" dirty="0">
                <a:solidFill>
                  <a:srgbClr val="002060"/>
                </a:solidFill>
                <a:highlight>
                  <a:srgbClr val="FFFF00"/>
                </a:highlight>
                <a:latin typeface="Century Gothic"/>
                <a:ea typeface="Century Gothic"/>
              </a:rPr>
              <a:t> [3766]</a:t>
            </a:r>
          </a:p>
          <a:p>
            <a:pPr marL="0" indent="0">
              <a:lnSpc>
                <a:spcPct val="100000"/>
              </a:lnSpc>
            </a:pPr>
            <a:r>
              <a:rPr lang="en-GB" sz="1600" b="1" dirty="0">
                <a:solidFill>
                  <a:sysClr val="windowText" lastClr="000000"/>
                </a:solidFill>
                <a:effectLst/>
                <a:latin typeface="+mn-lt"/>
                <a:ea typeface="+mn-ea"/>
                <a:cs typeface="+mn-cs"/>
              </a:rPr>
              <a:t>Revisit 1: </a:t>
            </a:r>
            <a:r>
              <a:rPr lang="de-DE" sz="1600" b="1" dirty="0">
                <a:solidFill>
                  <a:sysClr val="windowText" lastClr="000000"/>
                </a:solidFill>
                <a:effectLst/>
                <a:latin typeface="+mn-lt"/>
                <a:ea typeface="+mn-ea"/>
                <a:cs typeface="+mn-cs"/>
              </a:rPr>
              <a:t>Apfel</a:t>
            </a:r>
            <a:r>
              <a:rPr lang="de-DE" sz="1600" b="0" dirty="0">
                <a:solidFill>
                  <a:sysClr val="windowText" lastClr="000000"/>
                </a:solidFill>
                <a:effectLst/>
                <a:latin typeface="+mn-lt"/>
                <a:ea typeface="+mn-ea"/>
                <a:cs typeface="+mn-cs"/>
              </a:rPr>
              <a:t> [3490]  </a:t>
            </a:r>
            <a:r>
              <a:rPr lang="de-DE" sz="1600" b="1" dirty="0">
                <a:solidFill>
                  <a:sysClr val="windowText" lastClr="000000"/>
                </a:solidFill>
                <a:effectLst/>
                <a:latin typeface="+mn-lt"/>
                <a:ea typeface="+mn-ea"/>
                <a:cs typeface="+mn-cs"/>
              </a:rPr>
              <a:t>Ball</a:t>
            </a:r>
            <a:r>
              <a:rPr lang="de-DE" sz="1600" b="0" dirty="0">
                <a:solidFill>
                  <a:sysClr val="windowText" lastClr="000000"/>
                </a:solidFill>
                <a:effectLst/>
                <a:latin typeface="+mn-lt"/>
                <a:ea typeface="+mn-ea"/>
                <a:cs typeface="+mn-cs"/>
              </a:rPr>
              <a:t> [1783] </a:t>
            </a:r>
            <a:r>
              <a:rPr lang="de-DE" sz="1600" b="1" dirty="0">
                <a:solidFill>
                  <a:sysClr val="windowText" lastClr="000000"/>
                </a:solidFill>
                <a:effectLst/>
                <a:latin typeface="+mn-lt"/>
                <a:ea typeface="+mn-ea"/>
                <a:cs typeface="+mn-cs"/>
              </a:rPr>
              <a:t>Blatt</a:t>
            </a:r>
            <a:r>
              <a:rPr lang="de-DE" sz="1600" b="0" dirty="0">
                <a:solidFill>
                  <a:sysClr val="windowText" lastClr="000000"/>
                </a:solidFill>
                <a:effectLst/>
                <a:latin typeface="+mn-lt"/>
                <a:ea typeface="+mn-ea"/>
                <a:cs typeface="+mn-cs"/>
              </a:rPr>
              <a:t> [1270] </a:t>
            </a:r>
            <a:r>
              <a:rPr lang="de-DE" sz="1600" b="1" dirty="0">
                <a:solidFill>
                  <a:sysClr val="windowText" lastClr="000000"/>
                </a:solidFill>
                <a:effectLst/>
                <a:latin typeface="+mn-lt"/>
                <a:ea typeface="+mn-ea"/>
                <a:cs typeface="+mn-cs"/>
              </a:rPr>
              <a:t>Butterbrot</a:t>
            </a:r>
            <a:r>
              <a:rPr lang="de-DE" sz="1600" b="0" dirty="0">
                <a:solidFill>
                  <a:sysClr val="windowText" lastClr="000000"/>
                </a:solidFill>
                <a:effectLst/>
                <a:latin typeface="+mn-lt"/>
                <a:ea typeface="+mn-ea"/>
                <a:cs typeface="+mn-cs"/>
              </a:rPr>
              <a:t> [n/a] </a:t>
            </a:r>
            <a:r>
              <a:rPr lang="de-DE" sz="1600" b="1" dirty="0">
                <a:solidFill>
                  <a:sysClr val="windowText" lastClr="000000"/>
                </a:solidFill>
                <a:effectLst/>
                <a:latin typeface="+mn-lt"/>
                <a:ea typeface="+mn-ea"/>
                <a:cs typeface="+mn-cs"/>
              </a:rPr>
              <a:t>Jacke</a:t>
            </a:r>
            <a:r>
              <a:rPr lang="de-DE" sz="1600" b="0" dirty="0">
                <a:solidFill>
                  <a:sysClr val="windowText" lastClr="000000"/>
                </a:solidFill>
                <a:effectLst/>
                <a:latin typeface="+mn-lt"/>
                <a:ea typeface="+mn-ea"/>
                <a:cs typeface="+mn-cs"/>
              </a:rPr>
              <a:t> [3287]  </a:t>
            </a:r>
            <a:r>
              <a:rPr lang="de-DE" sz="1600" b="1" dirty="0">
                <a:solidFill>
                  <a:sysClr val="windowText" lastClr="000000"/>
                </a:solidFill>
                <a:effectLst/>
                <a:latin typeface="+mn-lt"/>
                <a:ea typeface="+mn-ea"/>
                <a:cs typeface="+mn-cs"/>
              </a:rPr>
              <a:t>Uhr12</a:t>
            </a:r>
            <a:r>
              <a:rPr lang="de-DE" sz="1600" b="0" dirty="0">
                <a:solidFill>
                  <a:sysClr val="windowText" lastClr="000000"/>
                </a:solidFill>
                <a:effectLst/>
                <a:latin typeface="+mn-lt"/>
                <a:ea typeface="+mn-ea"/>
                <a:cs typeface="+mn-cs"/>
              </a:rPr>
              <a:t> [348] </a:t>
            </a:r>
            <a:r>
              <a:rPr lang="de-DE" sz="1600" b="1" dirty="0">
                <a:solidFill>
                  <a:sysClr val="windowText" lastClr="000000"/>
                </a:solidFill>
                <a:effectLst/>
                <a:latin typeface="+mn-lt"/>
                <a:ea typeface="+mn-ea"/>
                <a:cs typeface="+mn-cs"/>
              </a:rPr>
              <a:t>der, die, das </a:t>
            </a:r>
            <a:r>
              <a:rPr lang="de-DE" sz="1600" b="0" dirty="0">
                <a:solidFill>
                  <a:sysClr val="windowText" lastClr="000000"/>
                </a:solidFill>
                <a:effectLst/>
                <a:latin typeface="+mn-lt"/>
                <a:ea typeface="+mn-ea"/>
                <a:cs typeface="+mn-cs"/>
              </a:rPr>
              <a:t>[1] </a:t>
            </a:r>
            <a:endParaRPr lang="en-GB" sz="1600" b="0" dirty="0">
              <a:solidFill>
                <a:sysClr val="windowText" lastClr="000000"/>
              </a:solidFill>
              <a:effectLst/>
              <a:latin typeface="+mn-lt"/>
              <a:ea typeface="+mn-ea"/>
              <a:cs typeface="+mn-cs"/>
            </a:endParaRPr>
          </a:p>
          <a:p>
            <a:pPr indent="0"/>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0">
              <a:lnSpc>
                <a:spcPct val="100000"/>
              </a:lnSpc>
            </a:pPr>
            <a:endParaRPr lang="en-GB" sz="1600" b="0" strike="noStrike" spc="-1" dirty="0">
              <a:latin typeface="Arial"/>
            </a:endParaRPr>
          </a:p>
          <a:p>
            <a:pPr marL="0" indent="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0" indent="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0" indent="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0" indent="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a:t>
            </a:r>
            <a:r>
              <a:rPr lang="en-GB" b="1"/>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35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identifying objects using articles, nouns from this week and previous weeks, and colours from this week and previous weeks in preparation for the speaking activity on the following slide.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on the first audio button to play the first sentence. Pupils listen carefully and decide whether the sentence is the same as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first answer and the written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for items 2-6.</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Die Person </a:t>
            </a:r>
            <a:r>
              <a:rPr lang="en-GB" sz="1200" b="0" dirty="0" err="1"/>
              <a:t>ist</a:t>
            </a:r>
            <a:r>
              <a:rPr lang="en-GB" sz="1200" b="0" dirty="0"/>
              <a:t> </a:t>
            </a:r>
            <a:r>
              <a:rPr lang="en-GB" sz="1200" b="0" dirty="0" err="1"/>
              <a:t>Lias</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ein</a:t>
            </a:r>
            <a:r>
              <a:rPr lang="en-GB" sz="1200" b="0" dirty="0"/>
              <a:t> </a:t>
            </a:r>
            <a:r>
              <a:rPr lang="en-GB" sz="1200" b="0" dirty="0" err="1"/>
              <a:t>Preis</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Der </a:t>
            </a:r>
            <a:r>
              <a:rPr lang="en-GB" sz="1200" b="0" dirty="0" err="1"/>
              <a:t>Apfel</a:t>
            </a:r>
            <a:r>
              <a:rPr lang="en-GB" sz="1200" b="0" dirty="0"/>
              <a:t> </a:t>
            </a:r>
            <a:r>
              <a:rPr lang="en-GB" sz="1200" b="0" dirty="0" err="1"/>
              <a:t>ist</a:t>
            </a:r>
            <a:r>
              <a:rPr lang="en-GB" sz="1200" b="0" dirty="0"/>
              <a:t> schwarz.</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Die Idee </a:t>
            </a:r>
            <a:r>
              <a:rPr lang="en-GB" sz="1200" b="0" dirty="0" err="1"/>
              <a:t>ist</a:t>
            </a:r>
            <a:r>
              <a:rPr lang="en-GB" sz="1200" b="0" dirty="0"/>
              <a:t> gut.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Problem </a:t>
            </a:r>
            <a:r>
              <a:rPr lang="en-GB" sz="1200" b="0" dirty="0" err="1"/>
              <a:t>ist</a:t>
            </a:r>
            <a:r>
              <a:rPr lang="en-GB" sz="1200" b="0" dirty="0"/>
              <a:t> </a:t>
            </a:r>
            <a:r>
              <a:rPr lang="en-GB" sz="1200" b="0" dirty="0" err="1"/>
              <a:t>einfach</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eine</a:t>
            </a:r>
            <a:r>
              <a:rPr lang="en-GB" sz="1200" b="0" dirty="0"/>
              <a:t> </a:t>
            </a:r>
            <a:r>
              <a:rPr lang="en-GB" sz="1200" b="0" dirty="0" err="1"/>
              <a:t>Farbe</a:t>
            </a:r>
            <a:r>
              <a:rPr lang="en-GB" sz="1200" b="0" dirty="0"/>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identifying objects using ‘der, die, </a:t>
            </a:r>
            <a:r>
              <a:rPr lang="en-GB" b="0" dirty="0" err="1"/>
              <a:t>das’</a:t>
            </a:r>
            <a:r>
              <a:rPr lang="en-GB" b="0" dirty="0"/>
              <a:t> and ‘</a:t>
            </a:r>
            <a:r>
              <a:rPr lang="en-GB" b="0" dirty="0" err="1"/>
              <a:t>ein</a:t>
            </a:r>
            <a:r>
              <a:rPr lang="en-GB" b="0" dirty="0"/>
              <a:t>, </a:t>
            </a:r>
            <a:r>
              <a:rPr lang="en-GB" b="0" dirty="0" err="1"/>
              <a:t>eine</a:t>
            </a:r>
            <a:r>
              <a:rPr lang="en-GB" b="0" dirty="0"/>
              <a:t>, </a:t>
            </a:r>
            <a:r>
              <a:rPr lang="en-GB" b="0" dirty="0" err="1"/>
              <a:t>ein</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by using the model.</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work in pairs. Each pair is given a handout (there are two different versions to enable pupils to play two rounds). One person takes circles, the other crosses.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take it in turns to claim a square by saying what they can see in that square.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aim is to get three in a row. </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251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33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0" dirty="0"/>
              <a:t>HANDOUT ROUND 1</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864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HANDOUT ROUND 2</a:t>
            </a:r>
          </a:p>
          <a:p>
            <a:pPr marL="0" lvl="0" indent="0" algn="l" rtl="0">
              <a:spcBef>
                <a:spcPts val="0"/>
              </a:spcBef>
              <a:spcAft>
                <a:spcPts val="0"/>
              </a:spcAft>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58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Timing: </a:t>
            </a:r>
            <a:r>
              <a:rPr kumimoji="0" lang="en-GB" sz="1200" b="0" i="0" u="none" strike="noStrike" kern="1200" cap="none" spc="-1" normalizeH="0" baseline="0" noProof="0" dirty="0">
                <a:ln>
                  <a:noFill/>
                </a:ln>
                <a:solidFill>
                  <a:srgbClr val="000000"/>
                </a:solidFill>
                <a:effectLst/>
                <a:uLnTx/>
                <a:uFillTx/>
                <a:latin typeface="Calibri"/>
                <a:ea typeface="Calibri"/>
                <a:cs typeface="+mn-cs"/>
              </a:rPr>
              <a:t>1 minute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Aim: </a:t>
            </a:r>
            <a:r>
              <a:rPr kumimoji="0" lang="en-GB" sz="1200" b="0" i="0" u="none" strike="noStrike" kern="1200" cap="none" spc="-1" normalizeH="0" baseline="0" noProof="0" dirty="0">
                <a:ln>
                  <a:noFill/>
                </a:ln>
                <a:solidFill>
                  <a:srgbClr val="000000"/>
                </a:solidFill>
                <a:effectLst/>
                <a:uLnTx/>
                <a:uFillTx/>
                <a:latin typeface="Calibri"/>
                <a:ea typeface="Calibri"/>
                <a:cs typeface="+mn-cs"/>
              </a:rPr>
              <a:t>to revisit the SSC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ie</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gesture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Liebe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might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make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heart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shape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both</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hands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approximately</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where</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your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heart</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your</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body. </a:t>
            </a:r>
            <a:b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fr-FR" sz="1200" b="0"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Liebe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[844]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351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latin typeface="Arial"/>
              </a:rPr>
              <a:t>Timing</a:t>
            </a:r>
            <a:r>
              <a:rPr lang="en-GB" sz="1200" b="0" strike="noStrike" spc="-1" dirty="0">
                <a:latin typeface="Arial"/>
              </a:rPr>
              <a:t>: 1 minute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revisit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ie</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Aim: </a:t>
            </a:r>
            <a:r>
              <a:rPr kumimoji="0" lang="en-GB" sz="1200" b="0" i="0" u="none" strike="noStrike" kern="1200" cap="none" spc="-1" normalizeH="0" baseline="0" noProof="0" dirty="0">
                <a:ln>
                  <a:noFill/>
                </a:ln>
                <a:solidFill>
                  <a:srgbClr val="000000"/>
                </a:solidFill>
                <a:effectLst/>
                <a:uLnTx/>
                <a:uFillTx/>
                <a:latin typeface="Calibri"/>
                <a:ea typeface="Calibri"/>
                <a:cs typeface="+mn-cs"/>
              </a:rPr>
              <a:t>to introduce the SSC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ie</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Re-present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‘Liebe’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panose="020F0502020204030204"/>
                <a:ea typeface="+mn-ea"/>
                <a:cs typeface="+mn-cs"/>
              </a:rPr>
              <a:t>Present the </a:t>
            </a:r>
            <a:r>
              <a:rPr kumimoji="0" lang="en-GB" sz="1200" b="1" i="0" u="none" strike="noStrike" kern="1200" cap="none" spc="-1" normalizeH="0" baseline="0" noProof="0" dirty="0">
                <a:ln>
                  <a:noFill/>
                </a:ln>
                <a:solidFill>
                  <a:srgbClr val="000000"/>
                </a:solidFill>
                <a:effectLst/>
                <a:uLnTx/>
                <a:uFillTx/>
                <a:latin typeface="Calibri" panose="020F0502020204030204"/>
                <a:ea typeface="+mn-ea"/>
                <a:cs typeface="+mn-cs"/>
              </a:rPr>
              <a:t>cluster </a:t>
            </a:r>
            <a:r>
              <a:rPr kumimoji="0" lang="en-GB" sz="1200" b="0" i="0" u="none" strike="noStrike" kern="1200" cap="none" spc="-1" normalizeH="0" baseline="0" noProof="0" dirty="0">
                <a:ln>
                  <a:noFill/>
                </a:ln>
                <a:solidFill>
                  <a:srgbClr val="000000"/>
                </a:solidFill>
                <a:effectLst/>
                <a:uLnTx/>
                <a:uFillTx/>
                <a:latin typeface="Calibri" panose="020F0502020204030204"/>
                <a:ea typeface="+mn-ea"/>
                <a:cs typeface="+mn-cs"/>
              </a:rPr>
              <a:t>words in the same way, bringing on the picture and getting pupils to pronounce the words.</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Liebe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[844]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sie</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[7]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Brief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[838]</a:t>
            </a:r>
            <a:endParaRPr kumimoji="0" lang="it-IT" sz="1200" b="0" i="0" u="none" strike="noStrike" kern="1200" cap="none" spc="-1" normalizeH="0" baseline="0" noProof="0" dirty="0">
              <a:ln>
                <a:noFill/>
              </a:ln>
              <a:solidFill>
                <a:srgbClr val="002060"/>
              </a:solidFill>
              <a:effectLst/>
              <a:uLnTx/>
              <a:uFillTx/>
              <a:latin typeface="Century Gothic"/>
              <a:ea typeface="Century Gothic"/>
              <a:cs typeface="+mn-cs"/>
            </a:endParaRP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922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4 minutes (4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b="0" dirty="0"/>
              <a:t>to practise [</a:t>
            </a:r>
            <a:r>
              <a:rPr lang="en-GB" b="0" dirty="0" err="1"/>
              <a:t>ie</a:t>
            </a:r>
            <a:r>
              <a:rPr lang="en-GB" b="0" dirty="0"/>
              <a:t>] knowledge with unfamiliar words. The time limit helps automatization.</a:t>
            </a:r>
          </a:p>
          <a:p>
            <a:pPr marL="216000" indent="-216000">
              <a:lnSpc>
                <a:spcPct val="100000"/>
              </a:lnSpc>
            </a:pPr>
            <a:endParaRPr lang="en-GB" b="1" dirty="0"/>
          </a:p>
          <a:p>
            <a:r>
              <a:rPr lang="en-GB" b="1" dirty="0"/>
              <a:t>Note:</a:t>
            </a:r>
            <a:r>
              <a:rPr lang="en-GB" b="1" baseline="0" dirty="0"/>
              <a:t> </a:t>
            </a:r>
            <a:r>
              <a:rPr lang="en-GB" b="0" baseline="0" dirty="0"/>
              <a:t>This is one of a set of four slides with different timer settings. The speed of the exercise can be chosen to match the ability level of the class, or the teacher may wish to start with the slowest speed and increase gradually.</a:t>
            </a:r>
            <a:endParaRPr lang="en-GB" b="1" dirty="0"/>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aseline="0" dirty="0"/>
              <a:t>Teacher clicks ‘</a:t>
            </a:r>
            <a:r>
              <a:rPr lang="en-GB" baseline="0" dirty="0" err="1"/>
              <a:t>los</a:t>
            </a:r>
            <a:r>
              <a:rPr lang="en-GB" baseline="0" dirty="0"/>
              <a:t>’.</a:t>
            </a:r>
          </a:p>
          <a:p>
            <a:r>
              <a:rPr lang="en-GB" baseline="0" dirty="0"/>
              <a:t>3. Pupil A reads the list of words out loud to Pupil B. Pupil B listens carefully to their partner’s pronunciation, and stops Pupil A if the [</a:t>
            </a:r>
            <a:r>
              <a:rPr lang="en-GB" baseline="0" dirty="0" err="1"/>
              <a:t>ie</a:t>
            </a:r>
            <a:r>
              <a:rPr lang="en-GB" baseline="0" dirty="0"/>
              <a:t>] sound is pronounced incorrectly. </a:t>
            </a:r>
          </a:p>
          <a:p>
            <a:r>
              <a:rPr lang="en-GB" baseline="0" dirty="0"/>
              <a:t>4. Pupils count how many words Pupil A managed to say correctly.</a:t>
            </a:r>
          </a:p>
          <a:p>
            <a:r>
              <a:rPr lang="en-GB" baseline="0" dirty="0"/>
              <a:t>5. Pupils swap roles. The pupil with the most points at the end is the winner.</a:t>
            </a:r>
          </a:p>
          <a:p>
            <a:r>
              <a:rPr lang="en-GB" baseline="0" dirty="0"/>
              <a:t>6. After two rounds, the teacher plays the correct pronunciation by clicking on the audio. Pupils repeat.</a:t>
            </a:r>
            <a:endParaRPr lang="en-GB" dirty="0"/>
          </a:p>
          <a:p>
            <a:r>
              <a:rPr lang="en-GB" baseline="0" dirty="0"/>
              <a:t> </a:t>
            </a:r>
            <a:endParaRPr lang="en-GB" dirty="0"/>
          </a:p>
          <a:p>
            <a:r>
              <a:rPr lang="en-GB" b="1" baseline="0" dirty="0"/>
              <a:t>Word frequency (1 is the most frequent word in German): </a:t>
            </a:r>
            <a:br>
              <a:rPr lang="en-GB" b="1" baseline="0" dirty="0"/>
            </a:br>
            <a:r>
              <a:rPr lang="en-GB" b="0" baseline="0" dirty="0"/>
              <a:t>Brief [838] </a:t>
            </a:r>
            <a:r>
              <a:rPr lang="en-GB" b="0" baseline="0" dirty="0" err="1"/>
              <a:t>Fliege</a:t>
            </a:r>
            <a:r>
              <a:rPr lang="en-GB" b="0" baseline="0" dirty="0"/>
              <a:t> [3994] Galerie [4328] Liebe [844] </a:t>
            </a:r>
            <a:r>
              <a:rPr lang="en-GB" b="0" baseline="0" dirty="0" err="1"/>
              <a:t>liefern</a:t>
            </a:r>
            <a:r>
              <a:rPr lang="en-GB" b="0" baseline="0" dirty="0"/>
              <a:t> [781] </a:t>
            </a:r>
            <a:r>
              <a:rPr lang="en-GB" b="0" baseline="0" dirty="0" err="1"/>
              <a:t>liegen</a:t>
            </a:r>
            <a:r>
              <a:rPr lang="en-GB" b="0" baseline="0" dirty="0"/>
              <a:t> [107] </a:t>
            </a:r>
            <a:r>
              <a:rPr lang="en-GB" sz="1200" dirty="0" err="1"/>
              <a:t>nie</a:t>
            </a:r>
            <a:r>
              <a:rPr lang="en-GB" sz="1200" dirty="0"/>
              <a:t> [186] </a:t>
            </a:r>
            <a:r>
              <a:rPr lang="en-GB" sz="1200" dirty="0" err="1"/>
              <a:t>sie</a:t>
            </a:r>
            <a:r>
              <a:rPr lang="en-GB" sz="1200" dirty="0"/>
              <a:t> [7] Spieler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822</a:t>
            </a:r>
            <a:r>
              <a:rPr lang="en-GB" sz="1200" dirty="0"/>
              <a:t>] Tier [614]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[2/4]</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16321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[3/4]</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238324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[4/4]</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4121959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translation of written phrases of classroom instructions.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Click to bring up the first item. </a:t>
            </a:r>
            <a:endParaRPr lang="en-GB" dirty="0"/>
          </a:p>
          <a:p>
            <a:pPr marL="0" lvl="0" indent="0" algn="l" rtl="0">
              <a:spcBef>
                <a:spcPts val="0"/>
              </a:spcBef>
              <a:spcAft>
                <a:spcPts val="0"/>
              </a:spcAft>
              <a:buNone/>
            </a:pPr>
            <a:r>
              <a:rPr lang="en-GB" b="0" dirty="0"/>
              <a:t>2. Pupils to translate. </a:t>
            </a:r>
          </a:p>
          <a:p>
            <a:pPr marL="0" lvl="0" indent="0" algn="l" rtl="0">
              <a:spcBef>
                <a:spcPts val="0"/>
              </a:spcBef>
              <a:spcAft>
                <a:spcPts val="0"/>
              </a:spcAft>
              <a:buNone/>
            </a:pPr>
            <a:r>
              <a:rPr lang="en-GB" b="0" dirty="0"/>
              <a:t>3. Click to bring up English translation (by Robbie). </a:t>
            </a:r>
          </a:p>
          <a:p>
            <a:pPr marL="0" lvl="0" indent="0" algn="l" rtl="0">
              <a:spcBef>
                <a:spcPts val="0"/>
              </a:spcBef>
              <a:spcAft>
                <a:spcPts val="0"/>
              </a:spcAft>
              <a:buNone/>
            </a:pPr>
            <a:r>
              <a:rPr lang="en-GB" b="0" dirty="0"/>
              <a:t>4. Continue for items 2-8.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13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0299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38954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02681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5172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0814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261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2858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5774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56925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27558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13813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541424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wav"/><Relationship Id="rId18" Type="http://schemas.openxmlformats.org/officeDocument/2006/relationships/audio" Target="../media/audio7.wav"/><Relationship Id="rId3" Type="http://schemas.openxmlformats.org/officeDocument/2006/relationships/audio" Target="../media/audio1.wav"/><Relationship Id="rId21" Type="http://schemas.openxmlformats.org/officeDocument/2006/relationships/image" Target="../media/image34.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audio" Target="../media/audio6.wav"/><Relationship Id="rId2" Type="http://schemas.openxmlformats.org/officeDocument/2006/relationships/notesSlide" Target="../notesSlides/notesSlide11.xml"/><Relationship Id="rId16" Type="http://schemas.openxmlformats.org/officeDocument/2006/relationships/audio" Target="../media/audio5.wav"/><Relationship Id="rId20"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image" Target="../media/image24.svg"/><Relationship Id="rId15" Type="http://schemas.openxmlformats.org/officeDocument/2006/relationships/audio" Target="../media/audio4.wav"/><Relationship Id="rId23" Type="http://schemas.openxmlformats.org/officeDocument/2006/relationships/image" Target="../media/image36.png"/><Relationship Id="rId10" Type="http://schemas.openxmlformats.org/officeDocument/2006/relationships/image" Target="../media/image29.png"/><Relationship Id="rId19"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audio" Target="../media/audio3.wav"/><Relationship Id="rId22"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37.png"/><Relationship Id="rId7" Type="http://schemas.openxmlformats.org/officeDocument/2006/relationships/image" Target="../media/image39.gif"/><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audio" Target="../media/audio8.wav"/></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34.png"/><Relationship Id="rId12"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29.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8.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40.png"/><Relationship Id="rId2" Type="http://schemas.openxmlformats.org/officeDocument/2006/relationships/notesSlide" Target="../notesSlides/notesSlide17.xml"/><Relationship Id="rId16" Type="http://schemas.openxmlformats.org/officeDocument/2006/relationships/image" Target="../media/image36.png"/><Relationship Id="rId1" Type="http://schemas.openxmlformats.org/officeDocument/2006/relationships/slideLayout" Target="../slideLayouts/slideLayout28.xml"/><Relationship Id="rId6" Type="http://schemas.openxmlformats.org/officeDocument/2006/relationships/image" Target="../media/image29.png"/><Relationship Id="rId11" Type="http://schemas.openxmlformats.org/officeDocument/2006/relationships/image" Target="../media/image30.gif"/><Relationship Id="rId5" Type="http://schemas.openxmlformats.org/officeDocument/2006/relationships/image" Target="../media/image28.png"/><Relationship Id="rId1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47.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8.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6" descr="clip art space ship - Clip Art Library">
            <a:extLst>
              <a:ext uri="{FF2B5EF4-FFF2-40B4-BE49-F238E27FC236}">
                <a16:creationId xmlns:a16="http://schemas.microsoft.com/office/drawing/2014/main" id="{DB5A5489-0BB7-EE56-550A-C72175DB4032}"/>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4DC12F-DE5C-F8BC-9A54-4636721CC5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22778446"/>
              </p:ext>
            </p:extLst>
          </p:nvPr>
        </p:nvGraphicFramePr>
        <p:xfrm>
          <a:off x="547097" y="857811"/>
          <a:ext cx="10007692"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041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white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green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thing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grey</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apple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sheet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jacket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watch, clock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sandwich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difficult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problem</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good, well</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idea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(the) prize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easy, easily</a:t>
                      </a:r>
                      <a:endParaRPr lang="en-GB" sz="2400" b="1" baseline="3000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33292" y="55204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Idee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78323" y="554252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Preis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30048" y="555948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einfach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0294" y="468366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schwer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721157" y="4695700"/>
            <a:ext cx="2666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Problem</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20542" y="4679150"/>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62455" y="380611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Jacke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21156" y="38112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38978" y="3803171"/>
            <a:ext cx="2532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Butterbrot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33289" y="29803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Apfel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49314" y="296714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lang="en-GB" sz="2400" kern="0" dirty="0">
                <a:solidFill>
                  <a:srgbClr val="002060"/>
                </a:solidFill>
                <a:latin typeface="Century Gothic" panose="020B0502020202020204" pitchFamily="34" charset="0"/>
                <a:cs typeface="Arial"/>
                <a:sym typeface="Arial"/>
              </a:rPr>
              <a:t>Ball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30048" y="29662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Blatt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33290" y="211679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 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77055" y="2111858"/>
            <a:ext cx="2287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91700" y="21145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33288" y="126430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Ort</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77055" y="1248394"/>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weiß</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48771" y="12733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grün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2496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Speech Bubble: Rectangle with Corners Rounded 7">
            <a:hlinkClick r:id="" action="ppaction://noaction">
              <a:snd r:embed="rId3" name="T1_W4F_11.1.wav"/>
            </a:hlinkClick>
            <a:extLst>
              <a:ext uri="{FF2B5EF4-FFF2-40B4-BE49-F238E27FC236}">
                <a16:creationId xmlns:a16="http://schemas.microsoft.com/office/drawing/2014/main" id="{02E42610-FE93-4B80-830E-A06E023B531F}"/>
              </a:ext>
            </a:extLst>
          </p:cNvPr>
          <p:cNvSpPr/>
          <p:nvPr/>
        </p:nvSpPr>
        <p:spPr>
          <a:xfrm>
            <a:off x="4217198" y="14415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3162" y="-26897"/>
            <a:ext cx="914400" cy="914400"/>
          </a:xfrm>
          <a:prstGeom prst="rect">
            <a:avLst/>
          </a:prstGeom>
        </p:spPr>
      </p:pic>
      <p:sp>
        <p:nvSpPr>
          <p:cNvPr id="10" name="Google Shape;108;p3">
            <a:hlinkClick r:id="" action="ppaction://noaction">
              <a:snd r:embed="rId3" name="T1_W4F_11.1.wav"/>
            </a:hlinkClick>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faslch</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31" name="Picture 2" descr="Free lightbulb idea enlightenment vector">
            <a:extLst>
              <a:ext uri="{FF2B5EF4-FFF2-40B4-BE49-F238E27FC236}">
                <a16:creationId xmlns:a16="http://schemas.microsoft.com/office/drawing/2014/main" id="{8E009469-7B62-6179-63B5-4EA493D39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0638" y="4887134"/>
            <a:ext cx="742048" cy="8302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ree computer problem computer problem vector">
            <a:extLst>
              <a:ext uri="{FF2B5EF4-FFF2-40B4-BE49-F238E27FC236}">
                <a16:creationId xmlns:a16="http://schemas.microsoft.com/office/drawing/2014/main" id="{EBE8E010-6FB6-66C9-3AF9-3E455FA49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4307" y="4929660"/>
            <a:ext cx="1193075" cy="771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Free cup award prize vector">
            <a:extLst>
              <a:ext uri="{FF2B5EF4-FFF2-40B4-BE49-F238E27FC236}">
                <a16:creationId xmlns:a16="http://schemas.microsoft.com/office/drawing/2014/main" id="{B0FC1952-D70F-9D95-D903-BEF4149303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020" y="2143298"/>
            <a:ext cx="735701" cy="9249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Free Apple Fruit vector and picture">
            <a:extLst>
              <a:ext uri="{FF2B5EF4-FFF2-40B4-BE49-F238E27FC236}">
                <a16:creationId xmlns:a16="http://schemas.microsoft.com/office/drawing/2014/main" id="{F0F71BD4-ED87-A8B0-CCBA-E902C771E8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4732" y="2186716"/>
            <a:ext cx="827302" cy="94473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Free Watch Wristwatch vector and picture">
            <a:extLst>
              <a:ext uri="{FF2B5EF4-FFF2-40B4-BE49-F238E27FC236}">
                <a16:creationId xmlns:a16="http://schemas.microsoft.com/office/drawing/2014/main" id="{F450E38E-A3FC-117E-9F0A-7FB323DF5A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3363" y="4929660"/>
            <a:ext cx="626562" cy="93691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cartoon of a person&#10;&#10;Description automatically generated with low confidence">
            <a:extLst>
              <a:ext uri="{FF2B5EF4-FFF2-40B4-BE49-F238E27FC236}">
                <a16:creationId xmlns:a16="http://schemas.microsoft.com/office/drawing/2014/main" id="{5130CD6A-8F99-01F8-776C-2C0C1111A215}"/>
              </a:ext>
            </a:extLst>
          </p:cNvPr>
          <p:cNvPicPr>
            <a:picLocks noChangeAspect="1"/>
          </p:cNvPicPr>
          <p:nvPr/>
        </p:nvPicPr>
        <p:blipFill rotWithShape="1">
          <a:blip r:embed="rId11">
            <a:extLst>
              <a:ext uri="{28A0092B-C50C-407E-A947-70E740481C1C}">
                <a14:useLocalDpi xmlns:a14="http://schemas.microsoft.com/office/drawing/2010/main" val="0"/>
              </a:ext>
            </a:extLst>
          </a:blip>
          <a:srcRect l="-1" r="-32991" b="68393"/>
          <a:stretch/>
        </p:blipFill>
        <p:spPr>
          <a:xfrm>
            <a:off x="2644154" y="1875933"/>
            <a:ext cx="1405937" cy="1273097"/>
          </a:xfrm>
          <a:prstGeom prst="rect">
            <a:avLst/>
          </a:prstGeom>
        </p:spPr>
      </p:pic>
      <p:pic>
        <p:nvPicPr>
          <p:cNvPr id="66" name="Picture 65" descr="Icon&#10;&#10;Description automatically generated">
            <a:extLst>
              <a:ext uri="{FF2B5EF4-FFF2-40B4-BE49-F238E27FC236}">
                <a16:creationId xmlns:a16="http://schemas.microsoft.com/office/drawing/2014/main" id="{DC9B2196-B127-6DC5-F7AA-18E1DD0E5C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3738" y="1933672"/>
            <a:ext cx="1066359" cy="1238602"/>
          </a:xfrm>
          <a:prstGeom prst="rect">
            <a:avLst/>
          </a:prstGeom>
        </p:spPr>
      </p:pic>
      <p:sp>
        <p:nvSpPr>
          <p:cNvPr id="67" name="Rectangle: Rounded Corners 66">
            <a:extLst>
              <a:ext uri="{FF2B5EF4-FFF2-40B4-BE49-F238E27FC236}">
                <a16:creationId xmlns:a16="http://schemas.microsoft.com/office/drawing/2014/main" id="{4FF9EC20-C9F9-6C03-3FE0-966786C1FE3A}"/>
              </a:ext>
            </a:extLst>
          </p:cNvPr>
          <p:cNvSpPr/>
          <p:nvPr/>
        </p:nvSpPr>
        <p:spPr>
          <a:xfrm>
            <a:off x="352991" y="2285078"/>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68" name="Rectangle: Rounded Corners 67">
            <a:extLst>
              <a:ext uri="{FF2B5EF4-FFF2-40B4-BE49-F238E27FC236}">
                <a16:creationId xmlns:a16="http://schemas.microsoft.com/office/drawing/2014/main" id="{BB2CD2EC-262D-74D2-8AD2-F28BB0992D94}"/>
              </a:ext>
            </a:extLst>
          </p:cNvPr>
          <p:cNvSpPr/>
          <p:nvPr/>
        </p:nvSpPr>
        <p:spPr>
          <a:xfrm>
            <a:off x="196541" y="1719472"/>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13778B93-05AA-0D8E-A69F-D6296C8301B4}"/>
              </a:ext>
            </a:extLst>
          </p:cNvPr>
          <p:cNvSpPr/>
          <p:nvPr/>
        </p:nvSpPr>
        <p:spPr>
          <a:xfrm>
            <a:off x="4197339" y="1719472"/>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9131D1B2-9373-C651-C5D5-8A722B54935D}"/>
              </a:ext>
            </a:extLst>
          </p:cNvPr>
          <p:cNvSpPr/>
          <p:nvPr/>
        </p:nvSpPr>
        <p:spPr>
          <a:xfrm>
            <a:off x="8198137" y="1719472"/>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Rounded Corners 70">
            <a:extLst>
              <a:ext uri="{FF2B5EF4-FFF2-40B4-BE49-F238E27FC236}">
                <a16:creationId xmlns:a16="http://schemas.microsoft.com/office/drawing/2014/main" id="{4981C636-ADA4-62B3-23E6-5AF642739F00}"/>
              </a:ext>
            </a:extLst>
          </p:cNvPr>
          <p:cNvSpPr/>
          <p:nvPr/>
        </p:nvSpPr>
        <p:spPr>
          <a:xfrm>
            <a:off x="249700" y="4252073"/>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583E2941-1F30-9FB5-3685-FADC489BE3AA}"/>
              </a:ext>
            </a:extLst>
          </p:cNvPr>
          <p:cNvSpPr/>
          <p:nvPr/>
        </p:nvSpPr>
        <p:spPr>
          <a:xfrm>
            <a:off x="4250498" y="4252073"/>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F3747D5A-9269-484D-0C53-411C3B1A4C54}"/>
              </a:ext>
            </a:extLst>
          </p:cNvPr>
          <p:cNvSpPr/>
          <p:nvPr/>
        </p:nvSpPr>
        <p:spPr>
          <a:xfrm>
            <a:off x="8251296" y="4252073"/>
            <a:ext cx="3790453" cy="2126974"/>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stomShape 23">
            <a:hlinkClick r:id="" action="ppaction://noaction">
              <a:snd r:embed="rId13" name="T1_W4F_11.2.wav"/>
            </a:hlinkClick>
            <a:extLst>
              <a:ext uri="{FF2B5EF4-FFF2-40B4-BE49-F238E27FC236}">
                <a16:creationId xmlns:a16="http://schemas.microsoft.com/office/drawing/2014/main" id="{756EA2FB-35A3-83D4-0C24-FAF79A14D5F5}"/>
              </a:ext>
            </a:extLst>
          </p:cNvPr>
          <p:cNvSpPr/>
          <p:nvPr/>
        </p:nvSpPr>
        <p:spPr>
          <a:xfrm>
            <a:off x="57028" y="15816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 name="CustomShape 24">
            <a:hlinkClick r:id="" action="ppaction://noaction">
              <a:snd r:embed="rId14" name="T1_W4F_11.3.wav"/>
            </a:hlinkClick>
            <a:extLst>
              <a:ext uri="{FF2B5EF4-FFF2-40B4-BE49-F238E27FC236}">
                <a16:creationId xmlns:a16="http://schemas.microsoft.com/office/drawing/2014/main" id="{7D721BD4-6C22-F62B-DAFD-7C76110FAD6E}"/>
              </a:ext>
            </a:extLst>
          </p:cNvPr>
          <p:cNvSpPr/>
          <p:nvPr/>
        </p:nvSpPr>
        <p:spPr>
          <a:xfrm>
            <a:off x="4043730" y="15816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 name="CustomShape 25">
            <a:hlinkClick r:id="" action="ppaction://noaction">
              <a:snd r:embed="rId15" name="T1_W4F_11.4.wav"/>
            </a:hlinkClick>
            <a:extLst>
              <a:ext uri="{FF2B5EF4-FFF2-40B4-BE49-F238E27FC236}">
                <a16:creationId xmlns:a16="http://schemas.microsoft.com/office/drawing/2014/main" id="{6D040B60-61EE-074A-26B3-29C8D9C2FDC2}"/>
              </a:ext>
            </a:extLst>
          </p:cNvPr>
          <p:cNvSpPr/>
          <p:nvPr/>
        </p:nvSpPr>
        <p:spPr>
          <a:xfrm>
            <a:off x="8151849" y="15816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7" name="CustomShape 26">
            <a:hlinkClick r:id="" action="ppaction://noaction">
              <a:snd r:embed="rId16" name="T1_W4F_11.5.wav"/>
            </a:hlinkClick>
            <a:extLst>
              <a:ext uri="{FF2B5EF4-FFF2-40B4-BE49-F238E27FC236}">
                <a16:creationId xmlns:a16="http://schemas.microsoft.com/office/drawing/2014/main" id="{DBD57D05-7340-09D7-2456-00E4FE5CD911}"/>
              </a:ext>
            </a:extLst>
          </p:cNvPr>
          <p:cNvSpPr/>
          <p:nvPr/>
        </p:nvSpPr>
        <p:spPr>
          <a:xfrm>
            <a:off x="57028" y="418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 name="CustomShape 27">
            <a:hlinkClick r:id="" action="ppaction://noaction">
              <a:snd r:embed="rId17" name="T1_W4F_11.6.wav"/>
            </a:hlinkClick>
            <a:extLst>
              <a:ext uri="{FF2B5EF4-FFF2-40B4-BE49-F238E27FC236}">
                <a16:creationId xmlns:a16="http://schemas.microsoft.com/office/drawing/2014/main" id="{BA58C06C-37A4-AD2C-74C4-A559A80282BC}"/>
              </a:ext>
            </a:extLst>
          </p:cNvPr>
          <p:cNvSpPr/>
          <p:nvPr/>
        </p:nvSpPr>
        <p:spPr>
          <a:xfrm>
            <a:off x="4105448" y="418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srgbClr val="FFFFFF"/>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1_W4F_11.7.wav"/>
            </a:hlinkClick>
            <a:extLst>
              <a:ext uri="{FF2B5EF4-FFF2-40B4-BE49-F238E27FC236}">
                <a16:creationId xmlns:a16="http://schemas.microsoft.com/office/drawing/2014/main" id="{8D6975A2-259C-9FCF-0708-FE24663A9B31}"/>
              </a:ext>
            </a:extLst>
          </p:cNvPr>
          <p:cNvSpPr/>
          <p:nvPr/>
        </p:nvSpPr>
        <p:spPr>
          <a:xfrm>
            <a:off x="8151849" y="418558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2292F693-B9D5-9E55-C59D-B6AEC3CB40D5}"/>
              </a:ext>
            </a:extLst>
          </p:cNvPr>
          <p:cNvSpPr/>
          <p:nvPr/>
        </p:nvSpPr>
        <p:spPr>
          <a:xfrm>
            <a:off x="4373254" y="2326684"/>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75" name="Picture 10" descr="Check Mark, Tick Mark, Check, Correct, Ok, Yes, Green">
            <a:extLst>
              <a:ext uri="{FF2B5EF4-FFF2-40B4-BE49-F238E27FC236}">
                <a16:creationId xmlns:a16="http://schemas.microsoft.com/office/drawing/2014/main" id="{D250E775-5E4F-C56C-EBFC-F1D328DFCD3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78749" y="2536689"/>
            <a:ext cx="847175" cy="8321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Check Mark, Tick Mark, Check, Correct, Ok, Yes, Green">
            <a:extLst>
              <a:ext uri="{FF2B5EF4-FFF2-40B4-BE49-F238E27FC236}">
                <a16:creationId xmlns:a16="http://schemas.microsoft.com/office/drawing/2014/main" id="{1B9F4F65-6ADE-2125-92B6-C7E00B3C001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81860" y="2437323"/>
            <a:ext cx="847175" cy="832150"/>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7A3E6357-8A0B-7053-534F-EA77CB2EE25A}"/>
              </a:ext>
            </a:extLst>
          </p:cNvPr>
          <p:cNvSpPr txBox="1"/>
          <p:nvPr/>
        </p:nvSpPr>
        <p:spPr>
          <a:xfrm>
            <a:off x="644541" y="3348067"/>
            <a:ext cx="31087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Die Person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a:t>
            </a:r>
          </a:p>
        </p:txBody>
      </p:sp>
      <p:sp>
        <p:nvSpPr>
          <p:cNvPr id="79" name="Rectangle: Rounded Corners 78">
            <a:extLst>
              <a:ext uri="{FF2B5EF4-FFF2-40B4-BE49-F238E27FC236}">
                <a16:creationId xmlns:a16="http://schemas.microsoft.com/office/drawing/2014/main" id="{8D571E19-30CB-DAC6-8EA2-2686E59E4367}"/>
              </a:ext>
            </a:extLst>
          </p:cNvPr>
          <p:cNvSpPr/>
          <p:nvPr/>
        </p:nvSpPr>
        <p:spPr>
          <a:xfrm>
            <a:off x="379965" y="5043570"/>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An</a:t>
            </a:r>
          </a:p>
        </p:txBody>
      </p:sp>
      <p:sp>
        <p:nvSpPr>
          <p:cNvPr id="80" name="Rectangle 79">
            <a:extLst>
              <a:ext uri="{FF2B5EF4-FFF2-40B4-BE49-F238E27FC236}">
                <a16:creationId xmlns:a16="http://schemas.microsoft.com/office/drawing/2014/main" id="{26490273-72DA-4583-DBBB-85E2E1A2F901}"/>
              </a:ext>
            </a:extLst>
          </p:cNvPr>
          <p:cNvSpPr/>
          <p:nvPr/>
        </p:nvSpPr>
        <p:spPr>
          <a:xfrm>
            <a:off x="10565296" y="2437323"/>
            <a:ext cx="827303" cy="7117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12" descr="X, Mark, Multiply, Times, Symbol, Red, Incorrect, Wrong">
            <a:extLst>
              <a:ext uri="{FF2B5EF4-FFF2-40B4-BE49-F238E27FC236}">
                <a16:creationId xmlns:a16="http://schemas.microsoft.com/office/drawing/2014/main" id="{BFA1C95D-3D3E-76B1-0090-B3C3AA04682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1707" y="2605787"/>
            <a:ext cx="699425" cy="69942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9364104-9B4C-E37C-EC10-BBA3B37639EC}"/>
              </a:ext>
            </a:extLst>
          </p:cNvPr>
          <p:cNvSpPr txBox="1"/>
          <p:nvPr/>
        </p:nvSpPr>
        <p:spPr>
          <a:xfrm>
            <a:off x="4797889" y="3356762"/>
            <a:ext cx="31087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Preis</a:t>
            </a:r>
            <a:r>
              <a:rPr lang="en-GB" sz="2400" dirty="0">
                <a:solidFill>
                  <a:srgbClr val="002060"/>
                </a:solidFill>
                <a:latin typeface="Century Gothic" panose="020B0502020202020204" pitchFamily="34" charset="0"/>
              </a:rPr>
              <a:t>.</a:t>
            </a:r>
          </a:p>
        </p:txBody>
      </p:sp>
      <p:sp>
        <p:nvSpPr>
          <p:cNvPr id="82" name="TextBox 81">
            <a:extLst>
              <a:ext uri="{FF2B5EF4-FFF2-40B4-BE49-F238E27FC236}">
                <a16:creationId xmlns:a16="http://schemas.microsoft.com/office/drawing/2014/main" id="{7302C689-FA95-83A8-AE68-7B921A2F8B07}"/>
              </a:ext>
            </a:extLst>
          </p:cNvPr>
          <p:cNvSpPr txBox="1"/>
          <p:nvPr/>
        </p:nvSpPr>
        <p:spPr>
          <a:xfrm>
            <a:off x="8561584" y="3375552"/>
            <a:ext cx="33345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Der </a:t>
            </a:r>
            <a:r>
              <a:rPr lang="en-GB" sz="2400" dirty="0" err="1">
                <a:solidFill>
                  <a:srgbClr val="002060"/>
                </a:solidFill>
                <a:latin typeface="Century Gothic" panose="020B0502020202020204" pitchFamily="34" charset="0"/>
              </a:rPr>
              <a:t>Apfel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schwarz.</a:t>
            </a:r>
          </a:p>
        </p:txBody>
      </p:sp>
      <p:sp>
        <p:nvSpPr>
          <p:cNvPr id="83" name="Rectangle: Rounded Corners 82">
            <a:extLst>
              <a:ext uri="{FF2B5EF4-FFF2-40B4-BE49-F238E27FC236}">
                <a16:creationId xmlns:a16="http://schemas.microsoft.com/office/drawing/2014/main" id="{9C284374-F344-CE1C-0D4A-D942B0E8D266}"/>
              </a:ext>
            </a:extLst>
          </p:cNvPr>
          <p:cNvSpPr/>
          <p:nvPr/>
        </p:nvSpPr>
        <p:spPr>
          <a:xfrm>
            <a:off x="8395009" y="2419334"/>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84" name="Picture 10" descr="Free hand thumbs up vector">
            <a:extLst>
              <a:ext uri="{FF2B5EF4-FFF2-40B4-BE49-F238E27FC236}">
                <a16:creationId xmlns:a16="http://schemas.microsoft.com/office/drawing/2014/main" id="{A966F4F9-2148-8135-5410-0A44F992192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91480" y="4558143"/>
            <a:ext cx="687585" cy="112684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22745C32-658B-1A87-91D4-902F592E9237}"/>
              </a:ext>
            </a:extLst>
          </p:cNvPr>
          <p:cNvSpPr txBox="1"/>
          <p:nvPr/>
        </p:nvSpPr>
        <p:spPr>
          <a:xfrm>
            <a:off x="850701" y="5915780"/>
            <a:ext cx="333450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Die Idee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gut.</a:t>
            </a:r>
          </a:p>
        </p:txBody>
      </p:sp>
      <p:pic>
        <p:nvPicPr>
          <p:cNvPr id="87" name="Picture 12" descr="X, Mark, Multiply, Times, Symbol, Red, Incorrect, Wrong">
            <a:extLst>
              <a:ext uri="{FF2B5EF4-FFF2-40B4-BE49-F238E27FC236}">
                <a16:creationId xmlns:a16="http://schemas.microsoft.com/office/drawing/2014/main" id="{C6551962-3900-8996-4AD1-A11B7639BE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28799" y="5214252"/>
            <a:ext cx="699425" cy="699425"/>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1360D738-2508-0AD0-B322-20C34408D5EC}"/>
              </a:ext>
            </a:extLst>
          </p:cNvPr>
          <p:cNvSpPr txBox="1"/>
          <p:nvPr/>
        </p:nvSpPr>
        <p:spPr>
          <a:xfrm>
            <a:off x="4337468" y="5876254"/>
            <a:ext cx="39552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Problem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einfach</a:t>
            </a:r>
            <a:r>
              <a:rPr lang="en-GB" sz="2400" dirty="0">
                <a:solidFill>
                  <a:srgbClr val="002060"/>
                </a:solidFill>
                <a:latin typeface="Century Gothic" panose="020B0502020202020204" pitchFamily="34" charset="0"/>
              </a:rPr>
              <a:t>.</a:t>
            </a:r>
          </a:p>
        </p:txBody>
      </p:sp>
      <p:sp>
        <p:nvSpPr>
          <p:cNvPr id="89" name="Rectangle: Rounded Corners 88">
            <a:extLst>
              <a:ext uri="{FF2B5EF4-FFF2-40B4-BE49-F238E27FC236}">
                <a16:creationId xmlns:a16="http://schemas.microsoft.com/office/drawing/2014/main" id="{E3E0542F-E80E-C71C-93B3-DEB45039643D}"/>
              </a:ext>
            </a:extLst>
          </p:cNvPr>
          <p:cNvSpPr/>
          <p:nvPr/>
        </p:nvSpPr>
        <p:spPr>
          <a:xfrm>
            <a:off x="4441948" y="504525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91" name="Rectangle: Rounded Corners 90">
            <a:extLst>
              <a:ext uri="{FF2B5EF4-FFF2-40B4-BE49-F238E27FC236}">
                <a16:creationId xmlns:a16="http://schemas.microsoft.com/office/drawing/2014/main" id="{8BBA0698-698C-C9E8-27D3-5ED52A8DB637}"/>
              </a:ext>
            </a:extLst>
          </p:cNvPr>
          <p:cNvSpPr/>
          <p:nvPr/>
        </p:nvSpPr>
        <p:spPr>
          <a:xfrm>
            <a:off x="8561584" y="5060040"/>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92" name="TextBox 91">
            <a:extLst>
              <a:ext uri="{FF2B5EF4-FFF2-40B4-BE49-F238E27FC236}">
                <a16:creationId xmlns:a16="http://schemas.microsoft.com/office/drawing/2014/main" id="{DC5BE8A0-325F-672D-1886-78700079C4C7}"/>
              </a:ext>
            </a:extLst>
          </p:cNvPr>
          <p:cNvSpPr txBox="1"/>
          <p:nvPr/>
        </p:nvSpPr>
        <p:spPr>
          <a:xfrm>
            <a:off x="8674471" y="5895299"/>
            <a:ext cx="39552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Farbe</a:t>
            </a:r>
            <a:r>
              <a:rPr lang="en-GB" sz="2400" dirty="0">
                <a:solidFill>
                  <a:srgbClr val="002060"/>
                </a:solidFill>
                <a:latin typeface="Century Gothic" panose="020B0502020202020204" pitchFamily="34" charset="0"/>
              </a:rPr>
              <a:t>.</a:t>
            </a:r>
          </a:p>
        </p:txBody>
      </p:sp>
      <p:pic>
        <p:nvPicPr>
          <p:cNvPr id="93" name="Picture 12" descr="X, Mark, Multiply, Times, Symbol, Red, Incorrect, Wrong">
            <a:extLst>
              <a:ext uri="{FF2B5EF4-FFF2-40B4-BE49-F238E27FC236}">
                <a16:creationId xmlns:a16="http://schemas.microsoft.com/office/drawing/2014/main" id="{E61C4176-D2D6-17A1-271A-621E3EE003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1707" y="5139959"/>
            <a:ext cx="699425" cy="699425"/>
          </a:xfrm>
          <a:prstGeom prst="rect">
            <a:avLst/>
          </a:prstGeom>
          <a:noFill/>
          <a:extLst>
            <a:ext uri="{909E8E84-426E-40DD-AFC4-6F175D3DCCD1}">
              <a14:hiddenFill xmlns:a14="http://schemas.microsoft.com/office/drawing/2010/main">
                <a:solidFill>
                  <a:srgbClr val="FFFFFF"/>
                </a:solidFill>
              </a14:hiddenFill>
            </a:ext>
          </a:extLst>
        </p:spPr>
      </p:pic>
      <p:sp>
        <p:nvSpPr>
          <p:cNvPr id="94" name="Title 1">
            <a:extLst>
              <a:ext uri="{FF2B5EF4-FFF2-40B4-BE49-F238E27FC236}">
                <a16:creationId xmlns:a16="http://schemas.microsoft.com/office/drawing/2014/main" id="{9C8796CF-383E-2EA0-5B5A-72D2D4EA2A69}"/>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5" name="Picture 94" descr="A picture containing text, clipart&#10;&#10;Description automatically generated">
            <a:extLst>
              <a:ext uri="{FF2B5EF4-FFF2-40B4-BE49-F238E27FC236}">
                <a16:creationId xmlns:a16="http://schemas.microsoft.com/office/drawing/2014/main" id="{57115AB4-5AD4-A422-C399-AE84FC6BF3E7}"/>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12" name="Picture 11" descr="A yellow letters on a black background&#10;&#10;Description automatically generated with low confidence">
            <a:extLst>
              <a:ext uri="{FF2B5EF4-FFF2-40B4-BE49-F238E27FC236}">
                <a16:creationId xmlns:a16="http://schemas.microsoft.com/office/drawing/2014/main" id="{407DC375-A4B4-4C63-AE1C-7161D71745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637345" y="5209977"/>
            <a:ext cx="1248374" cy="521299"/>
          </a:xfrm>
          <a:prstGeom prst="rect">
            <a:avLst/>
          </a:prstGeom>
        </p:spPr>
      </p:pic>
      <p:pic>
        <p:nvPicPr>
          <p:cNvPr id="90" name="Picture 10" descr="Check Mark, Tick Mark, Check, Correct, Ok, Yes, Green">
            <a:extLst>
              <a:ext uri="{FF2B5EF4-FFF2-40B4-BE49-F238E27FC236}">
                <a16:creationId xmlns:a16="http://schemas.microsoft.com/office/drawing/2014/main" id="{5CCCD06E-C712-281F-8F17-AE35C74553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1821" y="4885248"/>
            <a:ext cx="847175" cy="83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19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1" grpId="0"/>
      <p:bldP spid="82" grpId="0"/>
      <p:bldP spid="86" grpId="0"/>
      <p:bldP spid="88" grpId="0"/>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8836BC9C-36E5-261F-D2BA-27D42FA68350}"/>
              </a:ext>
            </a:extLst>
          </p:cNvPr>
          <p:cNvPicPr>
            <a:picLocks noChangeAspect="1"/>
          </p:cNvPicPr>
          <p:nvPr/>
        </p:nvPicPr>
        <p:blipFill>
          <a:blip r:embed="rId3"/>
          <a:stretch>
            <a:fillRect/>
          </a:stretch>
        </p:blipFill>
        <p:spPr>
          <a:xfrm>
            <a:off x="2551808" y="2637914"/>
            <a:ext cx="7009190" cy="4095961"/>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2" y="48311"/>
            <a:ext cx="4555336"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Noughts</a:t>
            </a:r>
            <a:r>
              <a:rPr lang="es-AR" sz="3200" b="1" kern="0" dirty="0">
                <a:solidFill>
                  <a:srgbClr val="002060"/>
                </a:solidFill>
                <a:latin typeface="Century Gothic" panose="020B0502020202020204" pitchFamily="34" charset="0"/>
                <a:cs typeface="Arial"/>
                <a:sym typeface="Arial"/>
              </a:rPr>
              <a:t> and </a:t>
            </a:r>
            <a:r>
              <a:rPr lang="es-AR" sz="3200" b="1" kern="0" dirty="0" err="1">
                <a:solidFill>
                  <a:srgbClr val="002060"/>
                </a:solidFill>
                <a:latin typeface="Century Gothic" panose="020B0502020202020204" pitchFamily="34" charset="0"/>
                <a:cs typeface="Arial"/>
                <a:sym typeface="Arial"/>
              </a:rPr>
              <a:t>Crosses</a:t>
            </a:r>
            <a:r>
              <a:rPr lang="es-AR" sz="3200" b="1" kern="0" dirty="0">
                <a:solidFill>
                  <a:srgbClr val="002060"/>
                </a:solidFill>
                <a:latin typeface="Century Gothic" panose="020B0502020202020204" pitchFamily="34" charset="0"/>
                <a:cs typeface="Arial"/>
                <a:sym typeface="Arial"/>
              </a:rPr>
              <a:t>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8015368" y="112455"/>
            <a:ext cx="2111705"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01301" y="-102239"/>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8047812" y="124125"/>
            <a:ext cx="2079261"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6" name="Speech Bubble: Oval 35">
            <a:extLst>
              <a:ext uri="{FF2B5EF4-FFF2-40B4-BE49-F238E27FC236}">
                <a16:creationId xmlns:a16="http://schemas.microsoft.com/office/drawing/2014/main" id="{1B6CF781-A48D-E88B-DDDA-8B80F83116DD}"/>
              </a:ext>
            </a:extLst>
          </p:cNvPr>
          <p:cNvSpPr/>
          <p:nvPr/>
        </p:nvSpPr>
        <p:spPr>
          <a:xfrm>
            <a:off x="2391363" y="677189"/>
            <a:ext cx="2738570" cy="914401"/>
          </a:xfrm>
          <a:prstGeom prst="wedgeEllipseCallout">
            <a:avLst>
              <a:gd name="adj1" fmla="val -63177"/>
              <a:gd name="adj2" fmla="val 56500"/>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Die </a:t>
            </a:r>
            <a:r>
              <a:rPr lang="en-GB" sz="2400" dirty="0" err="1">
                <a:solidFill>
                  <a:srgbClr val="002060"/>
                </a:solidFill>
                <a:latin typeface="Century Gothic" panose="020B0502020202020204" pitchFamily="34" charset="0"/>
              </a:rPr>
              <a:t>Jacke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grau</a:t>
            </a:r>
            <a:r>
              <a:rPr lang="en-GB" sz="2400" dirty="0">
                <a:solidFill>
                  <a:srgbClr val="002060"/>
                </a:solidFill>
                <a:latin typeface="Century Gothic" panose="020B0502020202020204" pitchFamily="34" charset="0"/>
              </a:rPr>
              <a:t>.</a:t>
            </a:r>
          </a:p>
        </p:txBody>
      </p:sp>
      <p:sp>
        <p:nvSpPr>
          <p:cNvPr id="37" name="Flowchart: Connector 36">
            <a:extLst>
              <a:ext uri="{FF2B5EF4-FFF2-40B4-BE49-F238E27FC236}">
                <a16:creationId xmlns:a16="http://schemas.microsoft.com/office/drawing/2014/main" id="{35E8CEEC-0CCD-6379-C46B-B461699C710A}"/>
              </a:ext>
            </a:extLst>
          </p:cNvPr>
          <p:cNvSpPr/>
          <p:nvPr/>
        </p:nvSpPr>
        <p:spPr>
          <a:xfrm>
            <a:off x="5572624" y="5489925"/>
            <a:ext cx="1154917" cy="1061848"/>
          </a:xfrm>
          <a:prstGeom prst="flowChartConnector">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Speech Bubble: Oval 37">
            <a:extLst>
              <a:ext uri="{FF2B5EF4-FFF2-40B4-BE49-F238E27FC236}">
                <a16:creationId xmlns:a16="http://schemas.microsoft.com/office/drawing/2014/main" id="{9C63DFBD-93F9-38CF-4D96-87D1DCECB494}"/>
              </a:ext>
            </a:extLst>
          </p:cNvPr>
          <p:cNvSpPr/>
          <p:nvPr/>
        </p:nvSpPr>
        <p:spPr>
          <a:xfrm>
            <a:off x="6411399" y="931141"/>
            <a:ext cx="2816392" cy="1149328"/>
          </a:xfrm>
          <a:prstGeom prst="wedgeEllipseCallout">
            <a:avLst>
              <a:gd name="adj1" fmla="val 62897"/>
              <a:gd name="adj2" fmla="val 31296"/>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Farbe</a:t>
            </a:r>
            <a:r>
              <a:rPr lang="en-GB" sz="2400" dirty="0">
                <a:solidFill>
                  <a:srgbClr val="002060"/>
                </a:solidFill>
                <a:latin typeface="Century Gothic" panose="020B0502020202020204" pitchFamily="34" charset="0"/>
              </a:rPr>
              <a:t>.</a:t>
            </a:r>
          </a:p>
        </p:txBody>
      </p:sp>
      <p:cxnSp>
        <p:nvCxnSpPr>
          <p:cNvPr id="45" name="Straight Connector 44">
            <a:extLst>
              <a:ext uri="{FF2B5EF4-FFF2-40B4-BE49-F238E27FC236}">
                <a16:creationId xmlns:a16="http://schemas.microsoft.com/office/drawing/2014/main" id="{91C0097E-2A04-5FA9-94C8-D79A74F82DAC}"/>
              </a:ext>
            </a:extLst>
          </p:cNvPr>
          <p:cNvCxnSpPr>
            <a:cxnSpLocks/>
          </p:cNvCxnSpPr>
          <p:nvPr/>
        </p:nvCxnSpPr>
        <p:spPr>
          <a:xfrm flipV="1">
            <a:off x="5669136" y="4286307"/>
            <a:ext cx="1019388" cy="689088"/>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55F2E7-435E-71E9-A053-0FE5138D3956}"/>
              </a:ext>
            </a:extLst>
          </p:cNvPr>
          <p:cNvCxnSpPr>
            <a:cxnSpLocks/>
          </p:cNvCxnSpPr>
          <p:nvPr/>
        </p:nvCxnSpPr>
        <p:spPr>
          <a:xfrm>
            <a:off x="5770666" y="4264534"/>
            <a:ext cx="917858" cy="681076"/>
          </a:xfrm>
          <a:prstGeom prst="line">
            <a:avLst/>
          </a:prstGeom>
          <a:ln w="76200">
            <a:solidFill>
              <a:srgbClr val="FF0066"/>
            </a:solidFill>
          </a:ln>
        </p:spPr>
        <p:style>
          <a:lnRef idx="1">
            <a:schemeClr val="accent1"/>
          </a:lnRef>
          <a:fillRef idx="0">
            <a:schemeClr val="accent1"/>
          </a:fillRef>
          <a:effectRef idx="0">
            <a:schemeClr val="accent1"/>
          </a:effectRef>
          <a:fontRef idx="minor">
            <a:schemeClr val="tx1"/>
          </a:fontRef>
        </p:style>
      </p:cxnSp>
      <p:sp>
        <p:nvSpPr>
          <p:cNvPr id="47" name="Speech Bubble: Oval 46">
            <a:extLst>
              <a:ext uri="{FF2B5EF4-FFF2-40B4-BE49-F238E27FC236}">
                <a16:creationId xmlns:a16="http://schemas.microsoft.com/office/drawing/2014/main" id="{60C79DF9-2D32-AB29-D18A-395C8D3FD0E7}"/>
              </a:ext>
            </a:extLst>
          </p:cNvPr>
          <p:cNvSpPr/>
          <p:nvPr/>
        </p:nvSpPr>
        <p:spPr>
          <a:xfrm>
            <a:off x="2551808" y="1799189"/>
            <a:ext cx="3218858" cy="868209"/>
          </a:xfrm>
          <a:prstGeom prst="wedgeEllipseCallout">
            <a:avLst>
              <a:gd name="adj1" fmla="val -64617"/>
              <a:gd name="adj2" fmla="val -29533"/>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Ort.</a:t>
            </a:r>
          </a:p>
        </p:txBody>
      </p:sp>
      <p:sp>
        <p:nvSpPr>
          <p:cNvPr id="48" name="Flowchart: Connector 47">
            <a:extLst>
              <a:ext uri="{FF2B5EF4-FFF2-40B4-BE49-F238E27FC236}">
                <a16:creationId xmlns:a16="http://schemas.microsoft.com/office/drawing/2014/main" id="{AC8FB0F8-3C68-E1AB-1C24-56F41DB92527}"/>
              </a:ext>
            </a:extLst>
          </p:cNvPr>
          <p:cNvSpPr/>
          <p:nvPr/>
        </p:nvSpPr>
        <p:spPr>
          <a:xfrm>
            <a:off x="3183189" y="5489925"/>
            <a:ext cx="1154917" cy="1061848"/>
          </a:xfrm>
          <a:prstGeom prst="flowChartConnector">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8" name="Picture 77" descr="A cartoon of a person with her hands in her pockets&#10;&#10;Description automatically generated with medium confidence">
            <a:extLst>
              <a:ext uri="{FF2B5EF4-FFF2-40B4-BE49-F238E27FC236}">
                <a16:creationId xmlns:a16="http://schemas.microsoft.com/office/drawing/2014/main" id="{6EA41538-7C8B-0F71-360F-F3DE047E2397}"/>
              </a:ext>
            </a:extLst>
          </p:cNvPr>
          <p:cNvPicPr>
            <a:picLocks noChangeAspect="1"/>
          </p:cNvPicPr>
          <p:nvPr/>
        </p:nvPicPr>
        <p:blipFill rotWithShape="1">
          <a:blip r:embed="rId7">
            <a:extLst>
              <a:ext uri="{28A0092B-C50C-407E-A947-70E740481C1C}">
                <a14:useLocalDpi xmlns:a14="http://schemas.microsoft.com/office/drawing/2010/main" val="0"/>
              </a:ext>
            </a:extLst>
          </a:blip>
          <a:srcRect l="7426" b="68517"/>
          <a:stretch/>
        </p:blipFill>
        <p:spPr>
          <a:xfrm>
            <a:off x="528497" y="1024626"/>
            <a:ext cx="1719769" cy="1513762"/>
          </a:xfrm>
          <a:prstGeom prst="rect">
            <a:avLst/>
          </a:prstGeom>
        </p:spPr>
      </p:pic>
      <p:pic>
        <p:nvPicPr>
          <p:cNvPr id="79" name="Picture 78" descr="A cartoon of a person&#10;&#10;Description automatically generated with low confidence">
            <a:extLst>
              <a:ext uri="{FF2B5EF4-FFF2-40B4-BE49-F238E27FC236}">
                <a16:creationId xmlns:a16="http://schemas.microsoft.com/office/drawing/2014/main" id="{99AAEEB6-E218-D3D9-E938-71A49302EC6C}"/>
              </a:ext>
            </a:extLst>
          </p:cNvPr>
          <p:cNvPicPr>
            <a:picLocks noChangeAspect="1"/>
          </p:cNvPicPr>
          <p:nvPr/>
        </p:nvPicPr>
        <p:blipFill rotWithShape="1">
          <a:blip r:embed="rId8">
            <a:extLst>
              <a:ext uri="{28A0092B-C50C-407E-A947-70E740481C1C}">
                <a14:useLocalDpi xmlns:a14="http://schemas.microsoft.com/office/drawing/2010/main" val="0"/>
              </a:ext>
            </a:extLst>
          </a:blip>
          <a:srcRect b="69334"/>
          <a:stretch/>
        </p:blipFill>
        <p:spPr>
          <a:xfrm>
            <a:off x="9501257" y="950359"/>
            <a:ext cx="1216589" cy="1421482"/>
          </a:xfrm>
          <a:prstGeom prst="rect">
            <a:avLst/>
          </a:prstGeom>
        </p:spPr>
      </p:pic>
    </p:spTree>
    <p:extLst>
      <p:ext uri="{BB962C8B-B14F-4D97-AF65-F5344CB8AC3E}">
        <p14:creationId xmlns:p14="http://schemas.microsoft.com/office/powerpoint/2010/main" val="38446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215236720"/>
              </p:ext>
            </p:extLst>
          </p:nvPr>
        </p:nvGraphicFramePr>
        <p:xfrm>
          <a:off x="524213" y="81098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schwarz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Ding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weiß</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grün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Uhr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Blatt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Apfel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Butterbrot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Jacke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Idee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der </a:t>
                      </a:r>
                      <a:r>
                        <a:rPr lang="en-US" sz="2400" b="1" dirty="0" err="1">
                          <a:solidFill>
                            <a:srgbClr val="002060"/>
                          </a:solidFill>
                          <a:latin typeface="Century Gothic" panose="020B0502020202020204" pitchFamily="34" charset="0"/>
                        </a:rPr>
                        <a:t>Preis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Problem</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einfach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gut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schwer</a:t>
                      </a:r>
                      <a:endParaRPr lang="en-GB" sz="2400" b="1" baseline="30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428974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91310200"/>
              </p:ext>
            </p:extLst>
          </p:nvPr>
        </p:nvGraphicFramePr>
        <p:xfrm>
          <a:off x="547097" y="857811"/>
          <a:ext cx="10007692"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041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white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green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thing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grey</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apple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sheet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jacket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watch, clock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sandwich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difficult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problem</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good, well</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idea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prize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easy, easily</a:t>
                      </a:r>
                      <a:endParaRPr lang="en-GB" sz="2400" b="1" baseline="30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344717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47318" y="134047"/>
            <a:ext cx="1217194" cy="508891"/>
          </a:xfrm>
        </p:spPr>
        <p:txBody>
          <a:bodyPr>
            <a:normAutofit/>
          </a:bodyPr>
          <a:lstStyle/>
          <a:p>
            <a:r>
              <a:rPr lang="es-AR" sz="800" b="1" dirty="0">
                <a:solidFill>
                  <a:schemeClr val="bg1"/>
                </a:solidFill>
                <a:latin typeface="Century Gothic" panose="020B0502020202020204" pitchFamily="34" charset="0"/>
                <a:cs typeface="Arial"/>
                <a:sym typeface="Arial"/>
              </a:rPr>
              <a:t>Follow up 4 Handout</a:t>
            </a:r>
            <a:endParaRPr lang="en-GB" sz="800" dirty="0">
              <a:solidFill>
                <a:schemeClr val="bg1"/>
              </a:solidFill>
            </a:endParaRPr>
          </a:p>
        </p:txBody>
      </p:sp>
      <p:graphicFrame>
        <p:nvGraphicFramePr>
          <p:cNvPr id="5" name="Table 3">
            <a:extLst>
              <a:ext uri="{FF2B5EF4-FFF2-40B4-BE49-F238E27FC236}">
                <a16:creationId xmlns:a16="http://schemas.microsoft.com/office/drawing/2014/main" id="{0395FC3E-1A39-B7D9-E365-95AA192B4952}"/>
              </a:ext>
            </a:extLst>
          </p:cNvPr>
          <p:cNvGraphicFramePr>
            <a:graphicFrameLocks noGrp="1"/>
          </p:cNvGraphicFramePr>
          <p:nvPr>
            <p:extLst>
              <p:ext uri="{D42A27DB-BD31-4B8C-83A1-F6EECF244321}">
                <p14:modId xmlns:p14="http://schemas.microsoft.com/office/powerpoint/2010/main" val="2230116839"/>
              </p:ext>
            </p:extLst>
          </p:nvPr>
        </p:nvGraphicFramePr>
        <p:xfrm>
          <a:off x="337930" y="327992"/>
          <a:ext cx="11469756" cy="6132444"/>
        </p:xfrm>
        <a:graphic>
          <a:graphicData uri="http://schemas.openxmlformats.org/drawingml/2006/table">
            <a:tbl>
              <a:tblPr firstRow="1" bandRow="1">
                <a:tableStyleId>{5940675A-B579-460E-94D1-54222C63F5DA}</a:tableStyleId>
              </a:tblPr>
              <a:tblGrid>
                <a:gridCol w="3823252">
                  <a:extLst>
                    <a:ext uri="{9D8B030D-6E8A-4147-A177-3AD203B41FA5}">
                      <a16:colId xmlns:a16="http://schemas.microsoft.com/office/drawing/2014/main" val="1285641374"/>
                    </a:ext>
                  </a:extLst>
                </a:gridCol>
                <a:gridCol w="3823252">
                  <a:extLst>
                    <a:ext uri="{9D8B030D-6E8A-4147-A177-3AD203B41FA5}">
                      <a16:colId xmlns:a16="http://schemas.microsoft.com/office/drawing/2014/main" val="3748200102"/>
                    </a:ext>
                  </a:extLst>
                </a:gridCol>
                <a:gridCol w="3823252">
                  <a:extLst>
                    <a:ext uri="{9D8B030D-6E8A-4147-A177-3AD203B41FA5}">
                      <a16:colId xmlns:a16="http://schemas.microsoft.com/office/drawing/2014/main" val="1078501008"/>
                    </a:ext>
                  </a:extLst>
                </a:gridCol>
              </a:tblGrid>
              <a:tr h="204414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530346"/>
                  </a:ext>
                </a:extLst>
              </a:tr>
              <a:tr h="204414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334637"/>
                  </a:ext>
                </a:extLst>
              </a:tr>
              <a:tr h="204414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40146503"/>
                  </a:ext>
                </a:extLst>
              </a:tr>
            </a:tbl>
          </a:graphicData>
        </a:graphic>
      </p:graphicFrame>
      <p:pic>
        <p:nvPicPr>
          <p:cNvPr id="6" name="Picture 2" descr="Free lightbulb idea enlightenment vector">
            <a:extLst>
              <a:ext uri="{FF2B5EF4-FFF2-40B4-BE49-F238E27FC236}">
                <a16:creationId xmlns:a16="http://schemas.microsoft.com/office/drawing/2014/main" id="{250E2A10-B38E-7262-1D5F-3834FBFF8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040" y="827946"/>
            <a:ext cx="742048" cy="830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computer problem computer problem vector">
            <a:extLst>
              <a:ext uri="{FF2B5EF4-FFF2-40B4-BE49-F238E27FC236}">
                <a16:creationId xmlns:a16="http://schemas.microsoft.com/office/drawing/2014/main" id="{8695A191-0D97-46EE-8563-284184CE2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525" y="642938"/>
            <a:ext cx="2012259" cy="13017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Watch Wristwatch vector and picture">
            <a:extLst>
              <a:ext uri="{FF2B5EF4-FFF2-40B4-BE49-F238E27FC236}">
                <a16:creationId xmlns:a16="http://schemas.microsoft.com/office/drawing/2014/main" id="{59EDA3D9-F7B7-32C0-05F5-D9DBF3645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647" y="2960541"/>
            <a:ext cx="626562" cy="9369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C1C718A5-728F-CB16-A6E3-4228300E1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826" y="4799528"/>
            <a:ext cx="1066359" cy="1238602"/>
          </a:xfrm>
          <a:prstGeom prst="rect">
            <a:avLst/>
          </a:prstGeom>
        </p:spPr>
      </p:pic>
      <p:sp>
        <p:nvSpPr>
          <p:cNvPr id="13" name="Rectangle: Rounded Corners 12">
            <a:extLst>
              <a:ext uri="{FF2B5EF4-FFF2-40B4-BE49-F238E27FC236}">
                <a16:creationId xmlns:a16="http://schemas.microsoft.com/office/drawing/2014/main" id="{F59724D5-1300-F218-6D27-B84562D885C5}"/>
              </a:ext>
            </a:extLst>
          </p:cNvPr>
          <p:cNvSpPr/>
          <p:nvPr/>
        </p:nvSpPr>
        <p:spPr>
          <a:xfrm>
            <a:off x="337930" y="946722"/>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14" name="Picture 10" descr="Free hand thumbs up vector">
            <a:extLst>
              <a:ext uri="{FF2B5EF4-FFF2-40B4-BE49-F238E27FC236}">
                <a16:creationId xmlns:a16="http://schemas.microsoft.com/office/drawing/2014/main" id="{F61B46A7-3E1F-39BB-E1D5-34461E1C7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38647" y="679655"/>
            <a:ext cx="687585" cy="11268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A0F5396A-E218-8984-1CFD-4C311812FDDD}"/>
              </a:ext>
            </a:extLst>
          </p:cNvPr>
          <p:cNvSpPr/>
          <p:nvPr/>
        </p:nvSpPr>
        <p:spPr>
          <a:xfrm>
            <a:off x="4591542" y="922370"/>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1" name="Rectangle: Rounded Corners 20">
            <a:extLst>
              <a:ext uri="{FF2B5EF4-FFF2-40B4-BE49-F238E27FC236}">
                <a16:creationId xmlns:a16="http://schemas.microsoft.com/office/drawing/2014/main" id="{3443F976-49F2-93C4-C63F-279C640878A1}"/>
              </a:ext>
            </a:extLst>
          </p:cNvPr>
          <p:cNvSpPr/>
          <p:nvPr/>
        </p:nvSpPr>
        <p:spPr>
          <a:xfrm>
            <a:off x="8283555" y="946722"/>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39" name="Rectangle: Rounded Corners 38">
            <a:extLst>
              <a:ext uri="{FF2B5EF4-FFF2-40B4-BE49-F238E27FC236}">
                <a16:creationId xmlns:a16="http://schemas.microsoft.com/office/drawing/2014/main" id="{8BD01E62-B860-65C7-3256-026077C34576}"/>
              </a:ext>
            </a:extLst>
          </p:cNvPr>
          <p:cNvSpPr/>
          <p:nvPr/>
        </p:nvSpPr>
        <p:spPr>
          <a:xfrm>
            <a:off x="8264644" y="509811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65" name="Picture 64" descr="A cartoon of a person with her hands in her pockets&#10;&#10;Description automatically generated with medium confidence">
            <a:extLst>
              <a:ext uri="{FF2B5EF4-FFF2-40B4-BE49-F238E27FC236}">
                <a16:creationId xmlns:a16="http://schemas.microsoft.com/office/drawing/2014/main" id="{01D8B6F8-F3D7-CE83-2812-2430D457E4A7}"/>
              </a:ext>
            </a:extLst>
          </p:cNvPr>
          <p:cNvPicPr>
            <a:picLocks noChangeAspect="1"/>
          </p:cNvPicPr>
          <p:nvPr/>
        </p:nvPicPr>
        <p:blipFill rotWithShape="1">
          <a:blip r:embed="rId8">
            <a:extLst>
              <a:ext uri="{28A0092B-C50C-407E-A947-70E740481C1C}">
                <a14:useLocalDpi xmlns:a14="http://schemas.microsoft.com/office/drawing/2010/main" val="0"/>
              </a:ext>
            </a:extLst>
          </a:blip>
          <a:srcRect l="7426" b="68517"/>
          <a:stretch/>
        </p:blipFill>
        <p:spPr>
          <a:xfrm>
            <a:off x="10465392" y="4793292"/>
            <a:ext cx="1342294" cy="1181504"/>
          </a:xfrm>
          <a:prstGeom prst="rect">
            <a:avLst/>
          </a:prstGeom>
        </p:spPr>
      </p:pic>
      <p:sp>
        <p:nvSpPr>
          <p:cNvPr id="66" name="Rectangle: Rounded Corners 65">
            <a:extLst>
              <a:ext uri="{FF2B5EF4-FFF2-40B4-BE49-F238E27FC236}">
                <a16:creationId xmlns:a16="http://schemas.microsoft.com/office/drawing/2014/main" id="{EF67D3B4-D089-FD36-23D6-FE69A7ED5E51}"/>
              </a:ext>
            </a:extLst>
          </p:cNvPr>
          <p:cNvSpPr/>
          <p:nvPr/>
        </p:nvSpPr>
        <p:spPr>
          <a:xfrm>
            <a:off x="8414824" y="3166249"/>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67" name="Picture 66" descr="A picture containing icon&#10;&#10;Description automatically generated">
            <a:extLst>
              <a:ext uri="{FF2B5EF4-FFF2-40B4-BE49-F238E27FC236}">
                <a16:creationId xmlns:a16="http://schemas.microsoft.com/office/drawing/2014/main" id="{2AFA5053-6615-DA15-65E2-67220B8B80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0340" y="2769072"/>
            <a:ext cx="1231577" cy="1202841"/>
          </a:xfrm>
          <a:prstGeom prst="rect">
            <a:avLst/>
          </a:prstGeom>
        </p:spPr>
      </p:pic>
      <p:pic>
        <p:nvPicPr>
          <p:cNvPr id="16" name="Picture 6" descr="Free Basketball Ball vector and picture">
            <a:extLst>
              <a:ext uri="{FF2B5EF4-FFF2-40B4-BE49-F238E27FC236}">
                <a16:creationId xmlns:a16="http://schemas.microsoft.com/office/drawing/2014/main" id="{5D25BF81-3983-691A-0492-EA1F0AEC0E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7335" y="786681"/>
            <a:ext cx="895353" cy="89535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Map with pin with solid fill">
            <a:extLst>
              <a:ext uri="{FF2B5EF4-FFF2-40B4-BE49-F238E27FC236}">
                <a16:creationId xmlns:a16="http://schemas.microsoft.com/office/drawing/2014/main" id="{447DB670-0ECA-1570-57FD-2DCAF17637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04817" y="4721698"/>
            <a:ext cx="1367148" cy="1367148"/>
          </a:xfrm>
          <a:prstGeom prst="rect">
            <a:avLst/>
          </a:prstGeom>
        </p:spPr>
      </p:pic>
      <p:sp>
        <p:nvSpPr>
          <p:cNvPr id="22" name="Rectangle: Rounded Corners 21">
            <a:extLst>
              <a:ext uri="{FF2B5EF4-FFF2-40B4-BE49-F238E27FC236}">
                <a16:creationId xmlns:a16="http://schemas.microsoft.com/office/drawing/2014/main" id="{FB857E3B-2016-44FF-B279-CC9B4BF8EF06}"/>
              </a:ext>
            </a:extLst>
          </p:cNvPr>
          <p:cNvSpPr/>
          <p:nvPr/>
        </p:nvSpPr>
        <p:spPr>
          <a:xfrm>
            <a:off x="528612" y="5243273"/>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3" name="Rectangle: Rounded Corners 22">
            <a:extLst>
              <a:ext uri="{FF2B5EF4-FFF2-40B4-BE49-F238E27FC236}">
                <a16:creationId xmlns:a16="http://schemas.microsoft.com/office/drawing/2014/main" id="{F738D669-6D35-C4AC-9184-FA777EFBADD4}"/>
              </a:ext>
            </a:extLst>
          </p:cNvPr>
          <p:cNvSpPr/>
          <p:nvPr/>
        </p:nvSpPr>
        <p:spPr>
          <a:xfrm>
            <a:off x="4529680" y="310828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25" name="Rectangle: Rounded Corners 24">
            <a:extLst>
              <a:ext uri="{FF2B5EF4-FFF2-40B4-BE49-F238E27FC236}">
                <a16:creationId xmlns:a16="http://schemas.microsoft.com/office/drawing/2014/main" id="{0BCE5F5A-8EDD-20F0-92AD-2328C693BF9A}"/>
              </a:ext>
            </a:extLst>
          </p:cNvPr>
          <p:cNvSpPr/>
          <p:nvPr/>
        </p:nvSpPr>
        <p:spPr>
          <a:xfrm>
            <a:off x="448182" y="3031001"/>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27" name="Rectangle 26">
            <a:extLst>
              <a:ext uri="{FF2B5EF4-FFF2-40B4-BE49-F238E27FC236}">
                <a16:creationId xmlns:a16="http://schemas.microsoft.com/office/drawing/2014/main" id="{AB89C832-3507-88AD-999B-101122411774}"/>
              </a:ext>
            </a:extLst>
          </p:cNvPr>
          <p:cNvSpPr/>
          <p:nvPr/>
        </p:nvSpPr>
        <p:spPr>
          <a:xfrm>
            <a:off x="7043321" y="3095962"/>
            <a:ext cx="827303" cy="7117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12" descr="Free question decision pictogram vector">
            <a:extLst>
              <a:ext uri="{FF2B5EF4-FFF2-40B4-BE49-F238E27FC236}">
                <a16:creationId xmlns:a16="http://schemas.microsoft.com/office/drawing/2014/main" id="{A3B133CD-F4EA-AE9B-3FBB-15FBE12787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2895" y="397564"/>
            <a:ext cx="766624" cy="153324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ree Paper Leaf vector and picture">
            <a:extLst>
              <a:ext uri="{FF2B5EF4-FFF2-40B4-BE49-F238E27FC236}">
                <a16:creationId xmlns:a16="http://schemas.microsoft.com/office/drawing/2014/main" id="{CEDC247D-6476-CDA5-2CD2-CF99CDA1E8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3519" y="5168470"/>
            <a:ext cx="675063" cy="8554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Sandwich Diet vector and picture">
            <a:extLst>
              <a:ext uri="{FF2B5EF4-FFF2-40B4-BE49-F238E27FC236}">
                <a16:creationId xmlns:a16="http://schemas.microsoft.com/office/drawing/2014/main" id="{ECB03D19-9093-0B59-6775-E9FE40F31E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79927" y="2925756"/>
            <a:ext cx="1231577" cy="109586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A6C33B15-EB26-0757-D4D0-E1348F18B6B4}"/>
              </a:ext>
            </a:extLst>
          </p:cNvPr>
          <p:cNvSpPr/>
          <p:nvPr/>
        </p:nvSpPr>
        <p:spPr>
          <a:xfrm>
            <a:off x="4571652" y="5320286"/>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4" name="Rectangle 3">
            <a:extLst>
              <a:ext uri="{FF2B5EF4-FFF2-40B4-BE49-F238E27FC236}">
                <a16:creationId xmlns:a16="http://schemas.microsoft.com/office/drawing/2014/main" id="{ED250F81-F03A-DC44-6088-90FFCAF61163}"/>
              </a:ext>
            </a:extLst>
          </p:cNvPr>
          <p:cNvSpPr/>
          <p:nvPr/>
        </p:nvSpPr>
        <p:spPr>
          <a:xfrm>
            <a:off x="2974078" y="3038360"/>
            <a:ext cx="827303" cy="7117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505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747318" y="134047"/>
            <a:ext cx="1217194" cy="508891"/>
          </a:xfrm>
        </p:spPr>
        <p:txBody>
          <a:bodyPr>
            <a:normAutofit/>
          </a:bodyPr>
          <a:lstStyle/>
          <a:p>
            <a:r>
              <a:rPr lang="es-AR" sz="800" b="1" dirty="0">
                <a:solidFill>
                  <a:schemeClr val="bg1"/>
                </a:solidFill>
                <a:latin typeface="Century Gothic" panose="020B0502020202020204" pitchFamily="34" charset="0"/>
                <a:cs typeface="Arial"/>
                <a:sym typeface="Arial"/>
              </a:rPr>
              <a:t>Follow up 4 Handout</a:t>
            </a:r>
            <a:endParaRPr lang="en-GB" sz="800" dirty="0">
              <a:solidFill>
                <a:schemeClr val="bg1"/>
              </a:solidFill>
            </a:endParaRPr>
          </a:p>
        </p:txBody>
      </p:sp>
      <p:graphicFrame>
        <p:nvGraphicFramePr>
          <p:cNvPr id="5" name="Table 3">
            <a:extLst>
              <a:ext uri="{FF2B5EF4-FFF2-40B4-BE49-F238E27FC236}">
                <a16:creationId xmlns:a16="http://schemas.microsoft.com/office/drawing/2014/main" id="{0395FC3E-1A39-B7D9-E365-95AA192B4952}"/>
              </a:ext>
            </a:extLst>
          </p:cNvPr>
          <p:cNvGraphicFramePr>
            <a:graphicFrameLocks noGrp="1"/>
          </p:cNvGraphicFramePr>
          <p:nvPr/>
        </p:nvGraphicFramePr>
        <p:xfrm>
          <a:off x="337930" y="327992"/>
          <a:ext cx="11469756" cy="6132444"/>
        </p:xfrm>
        <a:graphic>
          <a:graphicData uri="http://schemas.openxmlformats.org/drawingml/2006/table">
            <a:tbl>
              <a:tblPr firstRow="1" bandRow="1">
                <a:tableStyleId>{5940675A-B579-460E-94D1-54222C63F5DA}</a:tableStyleId>
              </a:tblPr>
              <a:tblGrid>
                <a:gridCol w="3823252">
                  <a:extLst>
                    <a:ext uri="{9D8B030D-6E8A-4147-A177-3AD203B41FA5}">
                      <a16:colId xmlns:a16="http://schemas.microsoft.com/office/drawing/2014/main" val="1285641374"/>
                    </a:ext>
                  </a:extLst>
                </a:gridCol>
                <a:gridCol w="3823252">
                  <a:extLst>
                    <a:ext uri="{9D8B030D-6E8A-4147-A177-3AD203B41FA5}">
                      <a16:colId xmlns:a16="http://schemas.microsoft.com/office/drawing/2014/main" val="3748200102"/>
                    </a:ext>
                  </a:extLst>
                </a:gridCol>
                <a:gridCol w="3823252">
                  <a:extLst>
                    <a:ext uri="{9D8B030D-6E8A-4147-A177-3AD203B41FA5}">
                      <a16:colId xmlns:a16="http://schemas.microsoft.com/office/drawing/2014/main" val="1078501008"/>
                    </a:ext>
                  </a:extLst>
                </a:gridCol>
              </a:tblGrid>
              <a:tr h="204414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530346"/>
                  </a:ext>
                </a:extLst>
              </a:tr>
              <a:tr h="2044148">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334637"/>
                  </a:ext>
                </a:extLst>
              </a:tr>
              <a:tr h="2044148">
                <a:tc>
                  <a:txBody>
                    <a:bodyPr/>
                    <a:lstStyle/>
                    <a:p>
                      <a:endParaRPr lang="en-GB"/>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40146503"/>
                  </a:ext>
                </a:extLst>
              </a:tr>
            </a:tbl>
          </a:graphicData>
        </a:graphic>
      </p:graphicFrame>
      <p:pic>
        <p:nvPicPr>
          <p:cNvPr id="7" name="Picture 4" descr="Free computer problem computer problem vector">
            <a:extLst>
              <a:ext uri="{FF2B5EF4-FFF2-40B4-BE49-F238E27FC236}">
                <a16:creationId xmlns:a16="http://schemas.microsoft.com/office/drawing/2014/main" id="{8695A191-0D97-46EE-8563-284184CE2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487" y="832888"/>
            <a:ext cx="1402809" cy="8554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ree cup award prize vector">
            <a:extLst>
              <a:ext uri="{FF2B5EF4-FFF2-40B4-BE49-F238E27FC236}">
                <a16:creationId xmlns:a16="http://schemas.microsoft.com/office/drawing/2014/main" id="{11F17C81-0AC9-B5A9-E9BF-FC0B8B8B87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512" y="2723860"/>
            <a:ext cx="1066359" cy="1340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Apple Fruit vector and picture">
            <a:extLst>
              <a:ext uri="{FF2B5EF4-FFF2-40B4-BE49-F238E27FC236}">
                <a16:creationId xmlns:a16="http://schemas.microsoft.com/office/drawing/2014/main" id="{81BD95B7-E604-50CF-0E73-F955B8876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0675" y="2790934"/>
            <a:ext cx="827302" cy="944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Watch Wristwatch vector and picture">
            <a:extLst>
              <a:ext uri="{FF2B5EF4-FFF2-40B4-BE49-F238E27FC236}">
                <a16:creationId xmlns:a16="http://schemas.microsoft.com/office/drawing/2014/main" id="{59EDA3D9-F7B7-32C0-05F5-D9DBF36458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067" y="2814548"/>
            <a:ext cx="753255" cy="1126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C1C718A5-728F-CB16-A6E3-4228300E1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602" y="5035095"/>
            <a:ext cx="1066359" cy="1238602"/>
          </a:xfrm>
          <a:prstGeom prst="rect">
            <a:avLst/>
          </a:prstGeom>
        </p:spPr>
      </p:pic>
      <p:pic>
        <p:nvPicPr>
          <p:cNvPr id="14" name="Picture 10" descr="Free hand thumbs up vector">
            <a:extLst>
              <a:ext uri="{FF2B5EF4-FFF2-40B4-BE49-F238E27FC236}">
                <a16:creationId xmlns:a16="http://schemas.microsoft.com/office/drawing/2014/main" id="{F61B46A7-3E1F-39BB-E1D5-34461E1C7A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4112" y="697195"/>
            <a:ext cx="687585" cy="11268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A0F5396A-E218-8984-1CFD-4C311812FDDD}"/>
              </a:ext>
            </a:extLst>
          </p:cNvPr>
          <p:cNvSpPr/>
          <p:nvPr/>
        </p:nvSpPr>
        <p:spPr>
          <a:xfrm>
            <a:off x="557508" y="2961634"/>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19" name="Picture 18">
            <a:extLst>
              <a:ext uri="{FF2B5EF4-FFF2-40B4-BE49-F238E27FC236}">
                <a16:creationId xmlns:a16="http://schemas.microsoft.com/office/drawing/2014/main" id="{697BA276-74CC-90CF-8D21-47457EB5CEE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475" b="89831" l="2769" r="96417">
                        <a14:foregroundMark x1="3257" y1="44068" x2="3257" y2="44068"/>
                        <a14:foregroundMark x1="17590" y1="66949" x2="17590" y2="66949"/>
                        <a14:foregroundMark x1="28827" y1="63559" x2="28827" y2="63559"/>
                        <a14:foregroundMark x1="42020" y1="68644" x2="42020" y2="68644"/>
                        <a14:foregroundMark x1="49186" y1="66102" x2="49186" y2="66102"/>
                        <a14:foregroundMark x1="61238" y1="66102" x2="61238" y2="66102"/>
                        <a14:foregroundMark x1="71010" y1="68644" x2="71010" y2="68644"/>
                        <a14:foregroundMark x1="80945" y1="59322" x2="80945" y2="59322"/>
                        <a14:foregroundMark x1="89902" y1="61017" x2="89902" y2="61017"/>
                        <a14:foregroundMark x1="94951" y1="66949" x2="94951" y2="66949"/>
                        <a14:foregroundMark x1="96417" y1="64407" x2="96417" y2="64407"/>
                        <a14:foregroundMark x1="96417" y1="64407" x2="96417" y2="64407"/>
                        <a14:foregroundMark x1="81270" y1="73729" x2="80130" y2="69492"/>
                        <a14:foregroundMark x1="45603" y1="77119" x2="48208" y2="33898"/>
                        <a14:foregroundMark x1="48208" y1="33898" x2="48208" y2="29661"/>
                        <a14:foregroundMark x1="51466" y1="76271" x2="69870" y2="72881"/>
                        <a14:foregroundMark x1="69870" y1="72881" x2="74104" y2="57627"/>
                        <a14:foregroundMark x1="40554" y1="16949" x2="58306" y2="26271"/>
                        <a14:foregroundMark x1="58306" y1="26271" x2="67590" y2="25424"/>
                        <a14:foregroundMark x1="67590" y1="25424" x2="70033" y2="16949"/>
                        <a14:foregroundMark x1="71336" y1="16102" x2="71336" y2="16102"/>
                        <a14:foregroundMark x1="72638" y1="16102" x2="72638" y2="16102"/>
                        <a14:foregroundMark x1="75244" y1="15254" x2="92834" y2="22881"/>
                        <a14:foregroundMark x1="92834" y1="22881" x2="92671" y2="33898"/>
                        <a14:foregroundMark x1="93322" y1="60169" x2="92834" y2="36441"/>
                        <a14:foregroundMark x1="93160" y1="29661" x2="88599" y2="15254"/>
                        <a14:foregroundMark x1="88925" y1="15254" x2="92345" y2="16102"/>
                        <a14:foregroundMark x1="92997" y1="16102" x2="92997" y2="16102"/>
                        <a14:foregroundMark x1="93485" y1="16102" x2="93485" y2="16102"/>
                        <a14:foregroundMark x1="93974" y1="16102" x2="93974" y2="16102"/>
                        <a14:foregroundMark x1="78990" y1="57627" x2="78990" y2="57627"/>
                        <a14:foregroundMark x1="42671" y1="78814" x2="42671" y2="78814"/>
                        <a14:foregroundMark x1="72150" y1="80508" x2="72150" y2="80508"/>
                        <a14:foregroundMark x1="28013" y1="59322" x2="28013" y2="59322"/>
                        <a14:foregroundMark x1="23941" y1="80508" x2="23941" y2="80508"/>
                        <a14:foregroundMark x1="17264" y1="26271" x2="17590" y2="26271"/>
                        <a14:foregroundMark x1="19707" y1="20339" x2="19707" y2="20339"/>
                        <a14:foregroundMark x1="20684" y1="17797" x2="20684" y2="17797"/>
                        <a14:foregroundMark x1="21661" y1="16102" x2="21661" y2="16102"/>
                        <a14:foregroundMark x1="22964" y1="15254" x2="22964" y2="15254"/>
                        <a14:foregroundMark x1="25244" y1="15254" x2="25244" y2="15254"/>
                        <a14:foregroundMark x1="32573" y1="22881" x2="32573" y2="22881"/>
                        <a14:foregroundMark x1="32736" y1="16102" x2="32736" y2="16102"/>
                        <a14:foregroundMark x1="30293" y1="15254" x2="30293" y2="15254"/>
                        <a14:foregroundMark x1="34528" y1="15254" x2="34528" y2="15254"/>
                        <a14:foregroundMark x1="35505" y1="15254" x2="35505" y2="15254"/>
                        <a14:foregroundMark x1="36482" y1="16102" x2="36482" y2="16102"/>
                        <a14:foregroundMark x1="38436" y1="19492" x2="38436" y2="19492"/>
                        <a14:foregroundMark x1="31922" y1="16102" x2="28013" y2="16102"/>
                        <a14:foregroundMark x1="59446" y1="22034" x2="65635" y2="16949"/>
                        <a14:foregroundMark x1="63029" y1="15254" x2="61075" y2="15254"/>
                        <a14:foregroundMark x1="66612" y1="16102" x2="66612" y2="16102"/>
                        <a14:foregroundMark x1="56515" y1="16102" x2="56515" y2="16102"/>
                        <a14:foregroundMark x1="73779" y1="17797" x2="73779" y2="17797"/>
                        <a14:foregroundMark x1="51629" y1="16102" x2="51629" y2="16102"/>
                        <a14:foregroundMark x1="53909" y1="16102" x2="53909" y2="16102"/>
                        <a14:foregroundMark x1="56515" y1="15254" x2="56515" y2="15254"/>
                        <a14:foregroundMark x1="55537" y1="15254" x2="55537" y2="15254"/>
                        <a14:foregroundMark x1="6840" y1="77119" x2="3583" y2="35593"/>
                        <a14:foregroundMark x1="3583" y1="35593" x2="16124" y2="19492"/>
                        <a14:foregroundMark x1="4235" y1="59322" x2="4235" y2="59322"/>
                        <a14:foregroundMark x1="2769" y1="35593" x2="2769" y2="35593"/>
                        <a14:foregroundMark x1="3257" y1="23729" x2="3257" y2="23729"/>
                        <a14:foregroundMark x1="4886" y1="21186" x2="4886" y2="21186"/>
                        <a14:foregroundMark x1="5537" y1="20339" x2="5537" y2="20339"/>
                        <a14:foregroundMark x1="5049" y1="15254" x2="5049" y2="15254"/>
                        <a14:foregroundMark x1="9935" y1="17797" x2="9935" y2="17797"/>
                        <a14:foregroundMark x1="10586" y1="18644" x2="10586" y2="18644"/>
                        <a14:foregroundMark x1="3257" y1="17797" x2="3257" y2="17797"/>
                        <a14:foregroundMark x1="8306" y1="77966" x2="8306" y2="77966"/>
                        <a14:foregroundMark x1="52932" y1="18644" x2="52932" y2="18644"/>
                        <a14:foregroundMark x1="51140" y1="18644" x2="51140" y2="18644"/>
                        <a14:foregroundMark x1="50163" y1="19492" x2="50163" y2="19492"/>
                        <a14:foregroundMark x1="49349" y1="19492" x2="49349" y2="19492"/>
                        <a14:foregroundMark x1="50163" y1="18644" x2="50163" y2="18644"/>
                        <a14:foregroundMark x1="49674" y1="18644" x2="49674" y2="18644"/>
                      </a14:backgroundRemoval>
                    </a14:imgEffect>
                  </a14:imgLayer>
                </a14:imgProps>
              </a:ext>
            </a:extLst>
          </a:blip>
          <a:stretch>
            <a:fillRect/>
          </a:stretch>
        </p:blipFill>
        <p:spPr>
          <a:xfrm>
            <a:off x="10020403" y="3184825"/>
            <a:ext cx="2077134" cy="399189"/>
          </a:xfrm>
          <a:prstGeom prst="rect">
            <a:avLst/>
          </a:prstGeom>
        </p:spPr>
      </p:pic>
      <p:sp>
        <p:nvSpPr>
          <p:cNvPr id="21" name="Rectangle: Rounded Corners 20">
            <a:extLst>
              <a:ext uri="{FF2B5EF4-FFF2-40B4-BE49-F238E27FC236}">
                <a16:creationId xmlns:a16="http://schemas.microsoft.com/office/drawing/2014/main" id="{3443F976-49F2-93C4-C63F-279C640878A1}"/>
              </a:ext>
            </a:extLst>
          </p:cNvPr>
          <p:cNvSpPr/>
          <p:nvPr/>
        </p:nvSpPr>
        <p:spPr>
          <a:xfrm>
            <a:off x="619097" y="947061"/>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39" name="Rectangle: Rounded Corners 38">
            <a:extLst>
              <a:ext uri="{FF2B5EF4-FFF2-40B4-BE49-F238E27FC236}">
                <a16:creationId xmlns:a16="http://schemas.microsoft.com/office/drawing/2014/main" id="{8BD01E62-B860-65C7-3256-026077C34576}"/>
              </a:ext>
            </a:extLst>
          </p:cNvPr>
          <p:cNvSpPr/>
          <p:nvPr/>
        </p:nvSpPr>
        <p:spPr>
          <a:xfrm>
            <a:off x="4345784" y="969061"/>
            <a:ext cx="827303" cy="583118"/>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66" name="Rectangle: Rounded Corners 65">
            <a:extLst>
              <a:ext uri="{FF2B5EF4-FFF2-40B4-BE49-F238E27FC236}">
                <a16:creationId xmlns:a16="http://schemas.microsoft.com/office/drawing/2014/main" id="{EF67D3B4-D089-FD36-23D6-FE69A7ED5E51}"/>
              </a:ext>
            </a:extLst>
          </p:cNvPr>
          <p:cNvSpPr/>
          <p:nvPr/>
        </p:nvSpPr>
        <p:spPr>
          <a:xfrm>
            <a:off x="4672271" y="2942594"/>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2" name="Rectangle: Rounded Corners 21">
            <a:extLst>
              <a:ext uri="{FF2B5EF4-FFF2-40B4-BE49-F238E27FC236}">
                <a16:creationId xmlns:a16="http://schemas.microsoft.com/office/drawing/2014/main" id="{FB857E3B-2016-44FF-B279-CC9B4BF8EF06}"/>
              </a:ext>
            </a:extLst>
          </p:cNvPr>
          <p:cNvSpPr/>
          <p:nvPr/>
        </p:nvSpPr>
        <p:spPr>
          <a:xfrm>
            <a:off x="8248269" y="910759"/>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sp>
        <p:nvSpPr>
          <p:cNvPr id="23" name="Rectangle: Rounded Corners 22">
            <a:extLst>
              <a:ext uri="{FF2B5EF4-FFF2-40B4-BE49-F238E27FC236}">
                <a16:creationId xmlns:a16="http://schemas.microsoft.com/office/drawing/2014/main" id="{F738D669-6D35-C4AC-9184-FA777EFBADD4}"/>
              </a:ext>
            </a:extLst>
          </p:cNvPr>
          <p:cNvSpPr/>
          <p:nvPr/>
        </p:nvSpPr>
        <p:spPr>
          <a:xfrm>
            <a:off x="8248268" y="2942594"/>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25" name="Rectangle: Rounded Corners 24">
            <a:extLst>
              <a:ext uri="{FF2B5EF4-FFF2-40B4-BE49-F238E27FC236}">
                <a16:creationId xmlns:a16="http://schemas.microsoft.com/office/drawing/2014/main" id="{0BCE5F5A-8EDD-20F0-92AD-2328C693BF9A}"/>
              </a:ext>
            </a:extLst>
          </p:cNvPr>
          <p:cNvSpPr/>
          <p:nvPr/>
        </p:nvSpPr>
        <p:spPr>
          <a:xfrm>
            <a:off x="576044" y="5170949"/>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pic>
        <p:nvPicPr>
          <p:cNvPr id="27" name="Picture 26" descr="A cartoon of a person&#10;&#10;Description automatically generated with low confidence">
            <a:extLst>
              <a:ext uri="{FF2B5EF4-FFF2-40B4-BE49-F238E27FC236}">
                <a16:creationId xmlns:a16="http://schemas.microsoft.com/office/drawing/2014/main" id="{B7B88A40-C85F-8C68-D6CC-6A1E16193905}"/>
              </a:ext>
            </a:extLst>
          </p:cNvPr>
          <p:cNvPicPr>
            <a:picLocks noChangeAspect="1"/>
          </p:cNvPicPr>
          <p:nvPr/>
        </p:nvPicPr>
        <p:blipFill rotWithShape="1">
          <a:blip r:embed="rId11">
            <a:extLst>
              <a:ext uri="{28A0092B-C50C-407E-A947-70E740481C1C}">
                <a14:useLocalDpi xmlns:a14="http://schemas.microsoft.com/office/drawing/2010/main" val="0"/>
              </a:ext>
            </a:extLst>
          </a:blip>
          <a:srcRect b="69334"/>
          <a:stretch/>
        </p:blipFill>
        <p:spPr>
          <a:xfrm>
            <a:off x="2864296" y="4936474"/>
            <a:ext cx="1018252" cy="1189742"/>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B9CD4675-696A-5A36-129C-C16721CD96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28050" y="4876451"/>
            <a:ext cx="1231577" cy="1202841"/>
          </a:xfrm>
          <a:prstGeom prst="rect">
            <a:avLst/>
          </a:prstGeom>
        </p:spPr>
      </p:pic>
      <p:sp>
        <p:nvSpPr>
          <p:cNvPr id="29" name="Rectangle: Rounded Corners 28">
            <a:extLst>
              <a:ext uri="{FF2B5EF4-FFF2-40B4-BE49-F238E27FC236}">
                <a16:creationId xmlns:a16="http://schemas.microsoft.com/office/drawing/2014/main" id="{00D0CBFE-7145-722C-4EFC-27D1978F8499}"/>
              </a:ext>
            </a:extLst>
          </p:cNvPr>
          <p:cNvSpPr/>
          <p:nvPr/>
        </p:nvSpPr>
        <p:spPr>
          <a:xfrm>
            <a:off x="4447390" y="5215668"/>
            <a:ext cx="827303" cy="641420"/>
          </a:xfrm>
          <a:prstGeom prst="roundRect">
            <a:avLst/>
          </a:prstGeom>
          <a:solidFill>
            <a:srgbClr val="5F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a:t>
            </a:r>
          </a:p>
        </p:txBody>
      </p:sp>
      <p:sp>
        <p:nvSpPr>
          <p:cNvPr id="32" name="Rectangle 31">
            <a:extLst>
              <a:ext uri="{FF2B5EF4-FFF2-40B4-BE49-F238E27FC236}">
                <a16:creationId xmlns:a16="http://schemas.microsoft.com/office/drawing/2014/main" id="{E596931E-A939-31E5-D679-7A7469B21D05}"/>
              </a:ext>
            </a:extLst>
          </p:cNvPr>
          <p:cNvSpPr/>
          <p:nvPr/>
        </p:nvSpPr>
        <p:spPr>
          <a:xfrm>
            <a:off x="6964322" y="5215668"/>
            <a:ext cx="827303" cy="71170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2" descr="Free Jacket Clothing vector and picture">
            <a:extLst>
              <a:ext uri="{FF2B5EF4-FFF2-40B4-BE49-F238E27FC236}">
                <a16:creationId xmlns:a16="http://schemas.microsoft.com/office/drawing/2014/main" id="{5BEB8CCA-2210-E9B8-90CB-0AB2EE0BEE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3004" y="876057"/>
            <a:ext cx="1072535" cy="88405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D1C321D9-9EDB-DEEF-3AE1-FB45E03A32C7}"/>
              </a:ext>
            </a:extLst>
          </p:cNvPr>
          <p:cNvSpPr/>
          <p:nvPr/>
        </p:nvSpPr>
        <p:spPr>
          <a:xfrm>
            <a:off x="8248268" y="5157161"/>
            <a:ext cx="827303" cy="641420"/>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a:t>
            </a:r>
          </a:p>
        </p:txBody>
      </p:sp>
      <p:pic>
        <p:nvPicPr>
          <p:cNvPr id="36" name="Picture 35" descr="A picture containing engineering drawing&#10;&#10;Description automatically generated">
            <a:extLst>
              <a:ext uri="{FF2B5EF4-FFF2-40B4-BE49-F238E27FC236}">
                <a16:creationId xmlns:a16="http://schemas.microsoft.com/office/drawing/2014/main" id="{26A11B48-0747-253C-ED4F-29485625E3BA}"/>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04398" y="668045"/>
            <a:ext cx="1176479" cy="1126847"/>
          </a:xfrm>
          <a:prstGeom prst="rect">
            <a:avLst/>
          </a:prstGeom>
        </p:spPr>
      </p:pic>
      <p:pic>
        <p:nvPicPr>
          <p:cNvPr id="38" name="Picture 2" descr="Free lightbulb idea enlightenment vector">
            <a:extLst>
              <a:ext uri="{FF2B5EF4-FFF2-40B4-BE49-F238E27FC236}">
                <a16:creationId xmlns:a16="http://schemas.microsoft.com/office/drawing/2014/main" id="{EF4BA461-4FBF-BB29-24A8-78FF3A0727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68550" y="4844148"/>
            <a:ext cx="1145848" cy="12820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yellow letters on a black background&#10;&#10;Description automatically generated with low confidence">
            <a:extLst>
              <a:ext uri="{FF2B5EF4-FFF2-40B4-BE49-F238E27FC236}">
                <a16:creationId xmlns:a16="http://schemas.microsoft.com/office/drawing/2014/main" id="{9E22BEF8-035D-4684-ACCD-10764D43C2C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55363" y="1110705"/>
            <a:ext cx="1231577" cy="514285"/>
          </a:xfrm>
          <a:prstGeom prst="rect">
            <a:avLst/>
          </a:prstGeom>
        </p:spPr>
      </p:pic>
    </p:spTree>
    <p:extLst>
      <p:ext uri="{BB962C8B-B14F-4D97-AF65-F5344CB8AC3E}">
        <p14:creationId xmlns:p14="http://schemas.microsoft.com/office/powerpoint/2010/main" val="167260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401398"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9648" y="1207460"/>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489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9" name="Title 4">
            <a:extLst>
              <a:ext uri="{FF2B5EF4-FFF2-40B4-BE49-F238E27FC236}">
                <a16:creationId xmlns:a16="http://schemas.microsoft.com/office/drawing/2014/main" id="{29CBB005-DC0D-0C3B-A6DF-6832AE51B0FE}"/>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up 1</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19;p1">
            <a:extLst>
              <a:ext uri="{FF2B5EF4-FFF2-40B4-BE49-F238E27FC236}">
                <a16:creationId xmlns:a16="http://schemas.microsoft.com/office/drawing/2014/main" id="{D901C462-34C6-EFAC-88A7-E53BD0FDD29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Rectangle 37">
            <a:extLst>
              <a:ext uri="{FF2B5EF4-FFF2-40B4-BE49-F238E27FC236}">
                <a16:creationId xmlns:a16="http://schemas.microsoft.com/office/drawing/2014/main" id="{98A6A366-8908-C9C6-FF25-2D8499254BDD}"/>
              </a:ext>
            </a:extLst>
          </p:cNvPr>
          <p:cNvSpPr/>
          <p:nvPr/>
        </p:nvSpPr>
        <p:spPr>
          <a:xfrm>
            <a:off x="4408345" y="3682169"/>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39" name="Picture 38" descr="man with hearts">
            <a:extLst>
              <a:ext uri="{FF2B5EF4-FFF2-40B4-BE49-F238E27FC236}">
                <a16:creationId xmlns:a16="http://schemas.microsoft.com/office/drawing/2014/main" id="{D7F893BF-B224-9518-8CD0-9383A32A65F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8329" y="1766559"/>
            <a:ext cx="2115341" cy="1915610"/>
          </a:xfrm>
          <a:prstGeom prst="rect">
            <a:avLst/>
          </a:prstGeom>
        </p:spPr>
      </p:pic>
      <p:sp>
        <p:nvSpPr>
          <p:cNvPr id="11" name="TextBox 10">
            <a:extLst>
              <a:ext uri="{FF2B5EF4-FFF2-40B4-BE49-F238E27FC236}">
                <a16:creationId xmlns:a16="http://schemas.microsoft.com/office/drawing/2014/main" id="{661CB780-4439-49A9-8D39-A0F9803EF5B9}"/>
              </a:ext>
            </a:extLst>
          </p:cNvPr>
          <p:cNvSpPr txBox="1"/>
          <p:nvPr/>
        </p:nvSpPr>
        <p:spPr>
          <a:xfrm>
            <a:off x="-162640" y="606971"/>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401398"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9648" y="1207460"/>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489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sp>
        <p:nvSpPr>
          <p:cNvPr id="19" name="Title 4">
            <a:extLst>
              <a:ext uri="{FF2B5EF4-FFF2-40B4-BE49-F238E27FC236}">
                <a16:creationId xmlns:a16="http://schemas.microsoft.com/office/drawing/2014/main" id="{29CBB005-DC0D-0C3B-A6DF-6832AE51B0FE}"/>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Follow</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up 1</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Google Shape;119;p1">
            <a:extLst>
              <a:ext uri="{FF2B5EF4-FFF2-40B4-BE49-F238E27FC236}">
                <a16:creationId xmlns:a16="http://schemas.microsoft.com/office/drawing/2014/main" id="{D901C462-34C6-EFAC-88A7-E53BD0FDD29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Rounded Rectangle 3">
            <a:extLst>
              <a:ext uri="{FF2B5EF4-FFF2-40B4-BE49-F238E27FC236}">
                <a16:creationId xmlns:a16="http://schemas.microsoft.com/office/drawing/2014/main" id="{D57B4599-585D-B8C1-F2F3-73782ECCC38A}"/>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3E70EABD-B5A5-A965-B79B-98D5E015B79C}"/>
              </a:ext>
            </a:extLst>
          </p:cNvPr>
          <p:cNvSpPr/>
          <p:nvPr/>
        </p:nvSpPr>
        <p:spPr>
          <a:xfrm>
            <a:off x="4631496" y="3756308"/>
            <a:ext cx="2929007"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33" name="Picture 32" descr="man with hearts">
            <a:extLst>
              <a:ext uri="{FF2B5EF4-FFF2-40B4-BE49-F238E27FC236}">
                <a16:creationId xmlns:a16="http://schemas.microsoft.com/office/drawing/2014/main" id="{D28F606A-AE90-F6E1-5E89-48263614E2E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011" y="1931042"/>
            <a:ext cx="2115341" cy="1915610"/>
          </a:xfrm>
          <a:prstGeom prst="rect">
            <a:avLst/>
          </a:prstGeom>
        </p:spPr>
      </p:pic>
      <p:pic>
        <p:nvPicPr>
          <p:cNvPr id="34" name="Picture 33" descr="envelope">
            <a:extLst>
              <a:ext uri="{FF2B5EF4-FFF2-40B4-BE49-F238E27FC236}">
                <a16:creationId xmlns:a16="http://schemas.microsoft.com/office/drawing/2014/main" id="{F4337BE0-CF26-820F-5BF5-60DCB435D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838" y="2458900"/>
            <a:ext cx="1934105" cy="1297410"/>
          </a:xfrm>
          <a:prstGeom prst="rect">
            <a:avLst/>
          </a:prstGeom>
        </p:spPr>
      </p:pic>
      <p:pic>
        <p:nvPicPr>
          <p:cNvPr id="35" name="Picture 2" descr="girl between two other children">
            <a:extLst>
              <a:ext uri="{FF2B5EF4-FFF2-40B4-BE49-F238E27FC236}">
                <a16:creationId xmlns:a16="http://schemas.microsoft.com/office/drawing/2014/main" id="{B6BE42D7-94E0-1EF8-FD8D-4B483EE40F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628" y="1931042"/>
            <a:ext cx="2317231" cy="176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B97908B1-2C0F-F6DF-DBB4-A82E6673E0C3}"/>
              </a:ext>
            </a:extLst>
          </p:cNvPr>
          <p:cNvSpPr/>
          <p:nvPr/>
        </p:nvSpPr>
        <p:spPr>
          <a:xfrm>
            <a:off x="1355892" y="3756309"/>
            <a:ext cx="1484701"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8A9586B5-E3AB-0683-6162-82C19DAA2CEB}"/>
              </a:ext>
            </a:extLst>
          </p:cNvPr>
          <p:cNvSpPr/>
          <p:nvPr/>
        </p:nvSpPr>
        <p:spPr>
          <a:xfrm>
            <a:off x="8508157" y="3893391"/>
            <a:ext cx="229742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6" name="TextBox 15">
            <a:extLst>
              <a:ext uri="{FF2B5EF4-FFF2-40B4-BE49-F238E27FC236}">
                <a16:creationId xmlns:a16="http://schemas.microsoft.com/office/drawing/2014/main" id="{8B18EBA3-621E-4ABC-BD64-22E67037380B}"/>
              </a:ext>
            </a:extLst>
          </p:cNvPr>
          <p:cNvSpPr txBox="1"/>
          <p:nvPr/>
        </p:nvSpPr>
        <p:spPr>
          <a:xfrm>
            <a:off x="-243890" y="528482"/>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45017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7" name="Google Shape;410;p19">
            <a:extLst>
              <a:ext uri="{FF2B5EF4-FFF2-40B4-BE49-F238E27FC236}">
                <a16:creationId xmlns:a16="http://schemas.microsoft.com/office/drawing/2014/main" id="{1D758F3C-2CB8-4AF9-A64C-976D2A9C0C29}"/>
              </a:ext>
            </a:extLst>
          </p:cNvPr>
          <p:cNvSpPr txBox="1"/>
          <p:nvPr/>
        </p:nvSpPr>
        <p:spPr>
          <a:xfrm>
            <a:off x="11732797" y="2669218"/>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6" name="Google Shape;387;p19">
            <a:extLst>
              <a:ext uri="{FF2B5EF4-FFF2-40B4-BE49-F238E27FC236}">
                <a16:creationId xmlns:a16="http://schemas.microsoft.com/office/drawing/2014/main" id="{0D36CF41-97E4-4AD0-A515-1DE96063C9ED}"/>
              </a:ext>
            </a:extLst>
          </p:cNvPr>
          <p:cNvSpPr/>
          <p:nvPr/>
        </p:nvSpPr>
        <p:spPr>
          <a:xfrm>
            <a:off x="10932503" y="1854730"/>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7" name="Google Shape;388;p19">
            <a:extLst>
              <a:ext uri="{FF2B5EF4-FFF2-40B4-BE49-F238E27FC236}">
                <a16:creationId xmlns:a16="http://schemas.microsoft.com/office/drawing/2014/main" id="{65346374-B026-4365-BB6C-2AFD5C675387}"/>
              </a:ext>
            </a:extLst>
          </p:cNvPr>
          <p:cNvSpPr/>
          <p:nvPr/>
        </p:nvSpPr>
        <p:spPr>
          <a:xfrm>
            <a:off x="10931804" y="1862458"/>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8" name="Google Shape;389;p19">
            <a:extLst>
              <a:ext uri="{FF2B5EF4-FFF2-40B4-BE49-F238E27FC236}">
                <a16:creationId xmlns:a16="http://schemas.microsoft.com/office/drawing/2014/main" id="{9AD58B0B-3C5A-4992-9081-1B3CA21C1564}"/>
              </a:ext>
            </a:extLst>
          </p:cNvPr>
          <p:cNvCxnSpPr>
            <a:cxnSpLocks/>
          </p:cNvCxnSpPr>
          <p:nvPr/>
        </p:nvCxnSpPr>
        <p:spPr>
          <a:xfrm>
            <a:off x="11615875" y="1843302"/>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0;p19">
            <a:extLst>
              <a:ext uri="{FF2B5EF4-FFF2-40B4-BE49-F238E27FC236}">
                <a16:creationId xmlns:a16="http://schemas.microsoft.com/office/drawing/2014/main" id="{C351ECC4-47A3-4979-BEAC-65B0B69ACD5B}"/>
              </a:ext>
            </a:extLst>
          </p:cNvPr>
          <p:cNvCxnSpPr>
            <a:cxnSpLocks/>
          </p:cNvCxnSpPr>
          <p:nvPr/>
        </p:nvCxnSpPr>
        <p:spPr>
          <a:xfrm>
            <a:off x="11593266" y="1843301"/>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0" name="Google Shape;391;p19">
            <a:extLst>
              <a:ext uri="{FF2B5EF4-FFF2-40B4-BE49-F238E27FC236}">
                <a16:creationId xmlns:a16="http://schemas.microsoft.com/office/drawing/2014/main" id="{1A052B64-D1A3-488B-B0CD-060711F81199}"/>
              </a:ext>
            </a:extLst>
          </p:cNvPr>
          <p:cNvCxnSpPr>
            <a:cxnSpLocks/>
          </p:cNvCxnSpPr>
          <p:nvPr/>
        </p:nvCxnSpPr>
        <p:spPr>
          <a:xfrm>
            <a:off x="11615876" y="5999560"/>
            <a:ext cx="216791" cy="0"/>
          </a:xfrm>
          <a:prstGeom prst="straightConnector1">
            <a:avLst/>
          </a:prstGeom>
          <a:noFill/>
          <a:ln w="28575" cap="flat" cmpd="sng">
            <a:solidFill>
              <a:srgbClr val="1E4E79"/>
            </a:solidFill>
            <a:prstDash val="solid"/>
            <a:round/>
            <a:headEnd type="none" w="med" len="med"/>
            <a:tailEnd type="none" w="med" len="med"/>
          </a:ln>
        </p:spPr>
      </p:cxnSp>
      <p:sp>
        <p:nvSpPr>
          <p:cNvPr id="41" name="Google Shape;393;p19">
            <a:extLst>
              <a:ext uri="{FF2B5EF4-FFF2-40B4-BE49-F238E27FC236}">
                <a16:creationId xmlns:a16="http://schemas.microsoft.com/office/drawing/2014/main" id="{642CEF8E-9B79-4810-A622-7E264BD084CA}"/>
              </a:ext>
            </a:extLst>
          </p:cNvPr>
          <p:cNvSpPr txBox="1"/>
          <p:nvPr/>
        </p:nvSpPr>
        <p:spPr>
          <a:xfrm>
            <a:off x="11732797" y="1639609"/>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45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Google Shape;394;p19">
            <a:extLst>
              <a:ext uri="{FF2B5EF4-FFF2-40B4-BE49-F238E27FC236}">
                <a16:creationId xmlns:a16="http://schemas.microsoft.com/office/drawing/2014/main" id="{7B585F06-4DE6-40CF-A6AE-FC3062C72C50}"/>
              </a:ext>
            </a:extLst>
          </p:cNvPr>
          <p:cNvSpPr txBox="1"/>
          <p:nvPr/>
        </p:nvSpPr>
        <p:spPr>
          <a:xfrm>
            <a:off x="11698840" y="5593291"/>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395;p19">
            <a:extLst>
              <a:ext uri="{FF2B5EF4-FFF2-40B4-BE49-F238E27FC236}">
                <a16:creationId xmlns:a16="http://schemas.microsoft.com/office/drawing/2014/main" id="{6DD01332-C5A9-40D3-891A-EB6AD3134F8E}"/>
              </a:ext>
            </a:extLst>
          </p:cNvPr>
          <p:cNvSpPr/>
          <p:nvPr/>
        </p:nvSpPr>
        <p:spPr>
          <a:xfrm>
            <a:off x="10789553" y="622998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230107">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movers moving carry vector">
            <a:extLst>
              <a:ext uri="{FF2B5EF4-FFF2-40B4-BE49-F238E27FC236}">
                <a16:creationId xmlns:a16="http://schemas.microsoft.com/office/drawing/2014/main" id="{C1951792-B34F-E2F5-38A3-9C6D4D53A00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45000"/>
                                        <p:tgtEl>
                                          <p:spTgt spid="37"/>
                                        </p:tgtEl>
                                        <p:attrNameLst>
                                          <p:attrName>ppt_y</p:attrName>
                                        </p:attrNameLst>
                                      </p:cBhvr>
                                      <p:tavLst>
                                        <p:tav tm="0">
                                          <p:val>
                                            <p:strVal val="#ppt_y"/>
                                          </p:val>
                                        </p:tav>
                                        <p:tav tm="100000">
                                          <p:val>
                                            <p:strVal val="#ppt_y+#ppt_h*1.125000"/>
                                          </p:val>
                                        </p:tav>
                                      </p:tavLst>
                                    </p:anim>
                                    <p:animEffect transition="out" filter="wipe(down)">
                                      <p:cBhvr>
                                        <p:cTn id="7" dur="45000"/>
                                        <p:tgtEl>
                                          <p:spTgt spid="37"/>
                                        </p:tgtEl>
                                      </p:cBhvr>
                                    </p:animEffect>
                                    <p:set>
                                      <p:cBhvr>
                                        <p:cTn id="8" dur="1" fill="hold">
                                          <p:stCondLst>
                                            <p:cond delay="44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 name="Rectangle: Rounded Corners 1">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7;p19">
            <a:extLst>
              <a:ext uri="{FF2B5EF4-FFF2-40B4-BE49-F238E27FC236}">
                <a16:creationId xmlns:a16="http://schemas.microsoft.com/office/drawing/2014/main" id="{092727E8-C073-92E4-B408-5688518F6AA6}"/>
              </a:ext>
            </a:extLst>
          </p:cNvPr>
          <p:cNvSpPr/>
          <p:nvPr/>
        </p:nvSpPr>
        <p:spPr>
          <a:xfrm>
            <a:off x="10889635" y="2365465"/>
            <a:ext cx="502131" cy="3010870"/>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 name="Google Shape;388;p19">
            <a:extLst>
              <a:ext uri="{FF2B5EF4-FFF2-40B4-BE49-F238E27FC236}">
                <a16:creationId xmlns:a16="http://schemas.microsoft.com/office/drawing/2014/main" id="{34ABF805-872D-B983-AB0C-E53C69473112}"/>
              </a:ext>
            </a:extLst>
          </p:cNvPr>
          <p:cNvSpPr/>
          <p:nvPr/>
        </p:nvSpPr>
        <p:spPr>
          <a:xfrm>
            <a:off x="10888936" y="2373195"/>
            <a:ext cx="503528" cy="3010870"/>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E44468CC-74D9-9056-8901-96F3C5D892F4}"/>
              </a:ext>
            </a:extLst>
          </p:cNvPr>
          <p:cNvCxnSpPr>
            <a:cxnSpLocks/>
          </p:cNvCxnSpPr>
          <p:nvPr/>
        </p:nvCxnSpPr>
        <p:spPr>
          <a:xfrm>
            <a:off x="11550398" y="2373195"/>
            <a:ext cx="22609" cy="299171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7D080638-3597-9C46-AB2F-E27599AB2E0E}"/>
              </a:ext>
            </a:extLst>
          </p:cNvPr>
          <p:cNvCxnSpPr>
            <a:cxnSpLocks/>
          </p:cNvCxnSpPr>
          <p:nvPr/>
        </p:nvCxnSpPr>
        <p:spPr>
          <a:xfrm>
            <a:off x="11534144" y="238769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 name="Google Shape;391;p19">
            <a:extLst>
              <a:ext uri="{FF2B5EF4-FFF2-40B4-BE49-F238E27FC236}">
                <a16:creationId xmlns:a16="http://schemas.microsoft.com/office/drawing/2014/main" id="{73E73633-9D74-EC40-0722-2A278CD052F9}"/>
              </a:ext>
            </a:extLst>
          </p:cNvPr>
          <p:cNvCxnSpPr>
            <a:cxnSpLocks/>
          </p:cNvCxnSpPr>
          <p:nvPr/>
        </p:nvCxnSpPr>
        <p:spPr>
          <a:xfrm>
            <a:off x="11573008" y="5364908"/>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CF2FF092-4AC3-ADA2-7BD1-37546AD0CD65}"/>
              </a:ext>
            </a:extLst>
          </p:cNvPr>
          <p:cNvSpPr txBox="1"/>
          <p:nvPr/>
        </p:nvSpPr>
        <p:spPr>
          <a:xfrm>
            <a:off x="11767189" y="2156251"/>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394;p19">
            <a:extLst>
              <a:ext uri="{FF2B5EF4-FFF2-40B4-BE49-F238E27FC236}">
                <a16:creationId xmlns:a16="http://schemas.microsoft.com/office/drawing/2014/main" id="{2D1D5DD4-15AE-4E67-C0A8-5987A4873C96}"/>
              </a:ext>
            </a:extLst>
          </p:cNvPr>
          <p:cNvSpPr txBox="1"/>
          <p:nvPr/>
        </p:nvSpPr>
        <p:spPr>
          <a:xfrm>
            <a:off x="11655972" y="495863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778E4100-E95B-889E-9123-F74B5421CBD1}"/>
              </a:ext>
            </a:extLst>
          </p:cNvPr>
          <p:cNvSpPr/>
          <p:nvPr/>
        </p:nvSpPr>
        <p:spPr>
          <a:xfrm>
            <a:off x="10746685" y="559532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BAD667EE-1D1F-EF22-22A0-828B82E086BB}"/>
              </a:ext>
            </a:extLst>
          </p:cNvPr>
          <p:cNvSpPr txBox="1"/>
          <p:nvPr/>
        </p:nvSpPr>
        <p:spPr>
          <a:xfrm>
            <a:off x="11634852" y="3013691"/>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Picture 25" descr="Free movers moving carry vector">
            <a:extLst>
              <a:ext uri="{FF2B5EF4-FFF2-40B4-BE49-F238E27FC236}">
                <a16:creationId xmlns:a16="http://schemas.microsoft.com/office/drawing/2014/main" id="{9EF06EC2-89FA-2072-5405-CD6DDA089C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02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4"/>
                                        </p:tgtEl>
                                        <p:attrNameLst>
                                          <p:attrName>ppt_y</p:attrName>
                                        </p:attrNameLst>
                                      </p:cBhvr>
                                      <p:tavLst>
                                        <p:tav tm="0">
                                          <p:val>
                                            <p:strVal val="#ppt_y"/>
                                          </p:val>
                                        </p:tav>
                                        <p:tav tm="100000">
                                          <p:val>
                                            <p:strVal val="#ppt_y+#ppt_h*1.125000"/>
                                          </p:val>
                                        </p:tav>
                                      </p:tavLst>
                                    </p:anim>
                                    <p:animEffect transition="out" filter="wipe(down)">
                                      <p:cBhvr>
                                        <p:cTn id="7" dur="30000"/>
                                        <p:tgtEl>
                                          <p:spTgt spid="4"/>
                                        </p:tgtEl>
                                      </p:cBhvr>
                                    </p:animEffect>
                                    <p:set>
                                      <p:cBhvr>
                                        <p:cTn id="8" dur="1" fill="hold">
                                          <p:stCondLst>
                                            <p:cond delay="29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 name="Rectangle: Rounded Corners 1">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7;p19">
            <a:extLst>
              <a:ext uri="{FF2B5EF4-FFF2-40B4-BE49-F238E27FC236}">
                <a16:creationId xmlns:a16="http://schemas.microsoft.com/office/drawing/2014/main" id="{3CEC8DD9-D949-ECB8-475E-7C0E53DE308A}"/>
              </a:ext>
            </a:extLst>
          </p:cNvPr>
          <p:cNvSpPr/>
          <p:nvPr/>
        </p:nvSpPr>
        <p:spPr>
          <a:xfrm>
            <a:off x="10855641" y="2835197"/>
            <a:ext cx="502131" cy="1908052"/>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 name="Google Shape;388;p19">
            <a:extLst>
              <a:ext uri="{FF2B5EF4-FFF2-40B4-BE49-F238E27FC236}">
                <a16:creationId xmlns:a16="http://schemas.microsoft.com/office/drawing/2014/main" id="{4A618BE0-69D9-AA6B-2666-A2EB3CFB0102}"/>
              </a:ext>
            </a:extLst>
          </p:cNvPr>
          <p:cNvSpPr/>
          <p:nvPr/>
        </p:nvSpPr>
        <p:spPr>
          <a:xfrm>
            <a:off x="10854942" y="2842927"/>
            <a:ext cx="503528" cy="1908052"/>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D99F2164-CE33-C880-2B9C-639BE5739E9C}"/>
              </a:ext>
            </a:extLst>
          </p:cNvPr>
          <p:cNvCxnSpPr>
            <a:cxnSpLocks/>
          </p:cNvCxnSpPr>
          <p:nvPr/>
        </p:nvCxnSpPr>
        <p:spPr>
          <a:xfrm>
            <a:off x="11516404" y="2855071"/>
            <a:ext cx="22609" cy="1876752"/>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7E4DFE7B-C02A-1EC1-384E-CF4AECAA89DA}"/>
              </a:ext>
            </a:extLst>
          </p:cNvPr>
          <p:cNvCxnSpPr>
            <a:cxnSpLocks/>
          </p:cNvCxnSpPr>
          <p:nvPr/>
        </p:nvCxnSpPr>
        <p:spPr>
          <a:xfrm>
            <a:off x="11506138" y="285150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 name="Google Shape;391;p19">
            <a:extLst>
              <a:ext uri="{FF2B5EF4-FFF2-40B4-BE49-F238E27FC236}">
                <a16:creationId xmlns:a16="http://schemas.microsoft.com/office/drawing/2014/main" id="{F6B2AF06-3E51-BA1B-8039-A170D7926C8E}"/>
              </a:ext>
            </a:extLst>
          </p:cNvPr>
          <p:cNvCxnSpPr>
            <a:cxnSpLocks/>
          </p:cNvCxnSpPr>
          <p:nvPr/>
        </p:nvCxnSpPr>
        <p:spPr>
          <a:xfrm>
            <a:off x="11539014" y="4731822"/>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404C101D-ED7D-3EE0-3C6C-D7D722811705}"/>
              </a:ext>
            </a:extLst>
          </p:cNvPr>
          <p:cNvSpPr txBox="1"/>
          <p:nvPr/>
        </p:nvSpPr>
        <p:spPr>
          <a:xfrm>
            <a:off x="11730839" y="27467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20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394;p19">
            <a:extLst>
              <a:ext uri="{FF2B5EF4-FFF2-40B4-BE49-F238E27FC236}">
                <a16:creationId xmlns:a16="http://schemas.microsoft.com/office/drawing/2014/main" id="{5A468312-6396-A775-3267-BA56E64B5A80}"/>
              </a:ext>
            </a:extLst>
          </p:cNvPr>
          <p:cNvSpPr txBox="1"/>
          <p:nvPr/>
        </p:nvSpPr>
        <p:spPr>
          <a:xfrm>
            <a:off x="11621978" y="432555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463DB3AD-BEBD-6DB2-267E-6ACF7C293EC3}"/>
              </a:ext>
            </a:extLst>
          </p:cNvPr>
          <p:cNvSpPr/>
          <p:nvPr/>
        </p:nvSpPr>
        <p:spPr>
          <a:xfrm>
            <a:off x="10712691" y="496224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B55182F0-339C-5144-438F-682EDEDD8909}"/>
              </a:ext>
            </a:extLst>
          </p:cNvPr>
          <p:cNvSpPr txBox="1"/>
          <p:nvPr/>
        </p:nvSpPr>
        <p:spPr>
          <a:xfrm>
            <a:off x="11498225" y="360200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Picture 25" descr="Free movers moving carry vector">
            <a:extLst>
              <a:ext uri="{FF2B5EF4-FFF2-40B4-BE49-F238E27FC236}">
                <a16:creationId xmlns:a16="http://schemas.microsoft.com/office/drawing/2014/main" id="{09EFBE2E-DF19-5DBD-AA8F-CE3A0CBF81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180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4"/>
                                        </p:tgtEl>
                                        <p:attrNameLst>
                                          <p:attrName>ppt_y</p:attrName>
                                        </p:attrNameLst>
                                      </p:cBhvr>
                                      <p:tavLst>
                                        <p:tav tm="0">
                                          <p:val>
                                            <p:strVal val="#ppt_y"/>
                                          </p:val>
                                        </p:tav>
                                        <p:tav tm="100000">
                                          <p:val>
                                            <p:strVal val="#ppt_y+#ppt_h*1.125000"/>
                                          </p:val>
                                        </p:tav>
                                      </p:tavLst>
                                    </p:anim>
                                    <p:animEffect transition="out" filter="wipe(down)">
                                      <p:cBhvr>
                                        <p:cTn id="7" dur="20000"/>
                                        <p:tgtEl>
                                          <p:spTgt spid="4"/>
                                        </p:tgtEl>
                                      </p:cBhvr>
                                    </p:animEffect>
                                    <p:set>
                                      <p:cBhvr>
                                        <p:cTn id="8" dur="1" fill="hold">
                                          <p:stCondLst>
                                            <p:cond delay="19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 name="Rectangle: Rounded Corners 1">
            <a:extLst>
              <a:ext uri="{FF2B5EF4-FFF2-40B4-BE49-F238E27FC236}">
                <a16:creationId xmlns:a16="http://schemas.microsoft.com/office/drawing/2014/main" id="{282BB58F-2EDF-F21D-54CA-6C970D90697C}"/>
              </a:ext>
            </a:extLst>
          </p:cNvPr>
          <p:cNvSpPr/>
          <p:nvPr/>
        </p:nvSpPr>
        <p:spPr>
          <a:xfrm rot="225727">
            <a:off x="1126985" y="4464022"/>
            <a:ext cx="908160"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n</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2DD86064-A57B-0CD1-8EC5-87EC835E0181}"/>
              </a:ext>
            </a:extLst>
          </p:cNvPr>
          <p:cNvSpPr/>
          <p:nvPr/>
        </p:nvSpPr>
        <p:spPr>
          <a:xfrm rot="254370">
            <a:off x="8490222" y="2157992"/>
            <a:ext cx="1147714"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Br</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f</a:t>
            </a:r>
          </a:p>
        </p:txBody>
      </p:sp>
      <p:sp>
        <p:nvSpPr>
          <p:cNvPr id="8" name="Rectangle: Rounded Corners 7">
            <a:extLst>
              <a:ext uri="{FF2B5EF4-FFF2-40B4-BE49-F238E27FC236}">
                <a16:creationId xmlns:a16="http://schemas.microsoft.com/office/drawing/2014/main" id="{E55B0BBF-8AC0-5395-D869-F2F392D5D53E}"/>
              </a:ext>
            </a:extLst>
          </p:cNvPr>
          <p:cNvSpPr/>
          <p:nvPr/>
        </p:nvSpPr>
        <p:spPr>
          <a:xfrm rot="21212382">
            <a:off x="3135925" y="3632822"/>
            <a:ext cx="1362931"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L</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be</a:t>
            </a:r>
            <a:endParaRPr lang="en-GB" sz="2400" b="1" dirty="0">
              <a:solidFill>
                <a:srgbClr val="4472C4">
                  <a:lumMod val="50000"/>
                </a:srgbClr>
              </a:solidFill>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C0EB86E4-99B6-6129-6B8A-3580890EF17A}"/>
              </a:ext>
            </a:extLst>
          </p:cNvPr>
          <p:cNvSpPr/>
          <p:nvPr/>
        </p:nvSpPr>
        <p:spPr>
          <a:xfrm rot="253475">
            <a:off x="1355707" y="2382166"/>
            <a:ext cx="654562"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s</a:t>
            </a:r>
            <a:r>
              <a:rPr lang="en-GB" sz="2400" b="1" dirty="0" err="1">
                <a:solidFill>
                  <a:srgbClr val="4472C4">
                    <a:lumMod val="50000"/>
                  </a:srgbClr>
                </a:solidFill>
                <a:latin typeface="Century Gothic" panose="020B0502020202020204" pitchFamily="34" charset="0"/>
              </a:rPr>
              <a:t>ie</a:t>
            </a:r>
            <a:endParaRPr lang="en-GB" sz="2400" b="1" dirty="0">
              <a:solidFill>
                <a:srgbClr val="4472C4">
                  <a:lumMod val="50000"/>
                </a:srgbClr>
              </a:solidFill>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09C6BEDE-E540-F0EB-2CB0-3014A1D477AF}"/>
              </a:ext>
            </a:extLst>
          </p:cNvPr>
          <p:cNvSpPr/>
          <p:nvPr/>
        </p:nvSpPr>
        <p:spPr>
          <a:xfrm rot="21334489">
            <a:off x="5025178" y="2829602"/>
            <a:ext cx="1388279"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Sp</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ler</a:t>
            </a:r>
          </a:p>
        </p:txBody>
      </p:sp>
      <p:sp>
        <p:nvSpPr>
          <p:cNvPr id="13" name="Rectangle: Rounded Corners 12">
            <a:extLst>
              <a:ext uri="{FF2B5EF4-FFF2-40B4-BE49-F238E27FC236}">
                <a16:creationId xmlns:a16="http://schemas.microsoft.com/office/drawing/2014/main" id="{56057F03-432A-6C21-9A1F-1332D622197F}"/>
              </a:ext>
            </a:extLst>
          </p:cNvPr>
          <p:cNvSpPr/>
          <p:nvPr/>
        </p:nvSpPr>
        <p:spPr>
          <a:xfrm rot="225712">
            <a:off x="3260326" y="5913629"/>
            <a:ext cx="9621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T</a:t>
            </a:r>
            <a:r>
              <a:rPr lang="en-GB" sz="2400" b="1" dirty="0">
                <a:solidFill>
                  <a:srgbClr val="4472C4">
                    <a:lumMod val="50000"/>
                  </a:srgbClr>
                </a:solidFill>
                <a:latin typeface="Century Gothic" panose="020B0502020202020204" pitchFamily="34" charset="0"/>
              </a:rPr>
              <a:t>ie</a:t>
            </a:r>
            <a:r>
              <a:rPr lang="en-GB" sz="2400" dirty="0">
                <a:solidFill>
                  <a:srgbClr val="4472C4">
                    <a:lumMod val="50000"/>
                  </a:srgbClr>
                </a:solidFill>
                <a:latin typeface="Century Gothic" panose="020B0502020202020204" pitchFamily="34" charset="0"/>
              </a:rPr>
              <a:t>r</a:t>
            </a:r>
          </a:p>
        </p:txBody>
      </p:sp>
      <p:sp>
        <p:nvSpPr>
          <p:cNvPr id="14" name="Rectangle: Rounded Corners 13">
            <a:extLst>
              <a:ext uri="{FF2B5EF4-FFF2-40B4-BE49-F238E27FC236}">
                <a16:creationId xmlns:a16="http://schemas.microsoft.com/office/drawing/2014/main" id="{07282534-E8DD-5CB8-809A-D6D8BE0560EC}"/>
              </a:ext>
            </a:extLst>
          </p:cNvPr>
          <p:cNvSpPr/>
          <p:nvPr/>
        </p:nvSpPr>
        <p:spPr>
          <a:xfrm rot="21293912">
            <a:off x="5212124" y="5878204"/>
            <a:ext cx="172064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472C4">
                    <a:lumMod val="50000"/>
                  </a:srgbClr>
                </a:solidFill>
                <a:latin typeface="Century Gothic" panose="020B0502020202020204" pitchFamily="34" charset="0"/>
              </a:rPr>
              <a:t>Galer</a:t>
            </a:r>
            <a:r>
              <a:rPr lang="en-GB" sz="2400" b="1" dirty="0">
                <a:solidFill>
                  <a:srgbClr val="4472C4">
                    <a:lumMod val="50000"/>
                  </a:srgbClr>
                </a:solidFill>
                <a:latin typeface="Century Gothic" panose="020B0502020202020204" pitchFamily="34" charset="0"/>
              </a:rPr>
              <a:t>ie</a:t>
            </a:r>
          </a:p>
        </p:txBody>
      </p:sp>
      <p:sp>
        <p:nvSpPr>
          <p:cNvPr id="44" name="Rectangle: Rounded Corners 43">
            <a:extLst>
              <a:ext uri="{FF2B5EF4-FFF2-40B4-BE49-F238E27FC236}">
                <a16:creationId xmlns:a16="http://schemas.microsoft.com/office/drawing/2014/main" id="{2DF769E0-6E6D-980E-F063-A1EEFBA7AC5F}"/>
              </a:ext>
            </a:extLst>
          </p:cNvPr>
          <p:cNvSpPr/>
          <p:nvPr/>
        </p:nvSpPr>
        <p:spPr>
          <a:xfrm>
            <a:off x="852243" y="6179410"/>
            <a:ext cx="1212787"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Fl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a:t>
            </a:r>
            <a:endParaRPr lang="en-GB" sz="2400" b="1" dirty="0">
              <a:solidFill>
                <a:srgbClr val="4472C4">
                  <a:lumMod val="50000"/>
                </a:srgbClr>
              </a:solidFill>
              <a:latin typeface="Century Gothic" panose="020B0502020202020204" pitchFamily="34" charset="0"/>
            </a:endParaRPr>
          </a:p>
        </p:txBody>
      </p:sp>
      <p:sp>
        <p:nvSpPr>
          <p:cNvPr id="45" name="Rectangle: Rounded Corners 44">
            <a:extLst>
              <a:ext uri="{FF2B5EF4-FFF2-40B4-BE49-F238E27FC236}">
                <a16:creationId xmlns:a16="http://schemas.microsoft.com/office/drawing/2014/main" id="{099BCD8C-E226-D3A9-20DD-2BD9DB1E8CC4}"/>
              </a:ext>
            </a:extLst>
          </p:cNvPr>
          <p:cNvSpPr/>
          <p:nvPr/>
        </p:nvSpPr>
        <p:spPr>
          <a:xfrm rot="526803">
            <a:off x="9078538" y="5690359"/>
            <a:ext cx="1157275"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fern</a:t>
            </a:r>
            <a:endParaRPr lang="en-GB" sz="2400" b="1" dirty="0">
              <a:solidFill>
                <a:srgbClr val="4472C4">
                  <a:lumMod val="50000"/>
                </a:srgbClr>
              </a:solidFill>
              <a:latin typeface="Century Gothic" panose="020B0502020202020204" pitchFamily="34" charset="0"/>
            </a:endParaRPr>
          </a:p>
        </p:txBody>
      </p:sp>
      <p:sp>
        <p:nvSpPr>
          <p:cNvPr id="46" name="Rectangle: Rounded Corners 45">
            <a:extLst>
              <a:ext uri="{FF2B5EF4-FFF2-40B4-BE49-F238E27FC236}">
                <a16:creationId xmlns:a16="http://schemas.microsoft.com/office/drawing/2014/main" id="{CE7C17D7-31A0-8687-EFC9-8CFBE2A9ECEC}"/>
              </a:ext>
            </a:extLst>
          </p:cNvPr>
          <p:cNvSpPr/>
          <p:nvPr/>
        </p:nvSpPr>
        <p:spPr>
          <a:xfrm rot="21289588">
            <a:off x="7525824" y="4225413"/>
            <a:ext cx="1244666" cy="469446"/>
          </a:xfrm>
          <a:prstGeom prst="roundRect">
            <a:avLst/>
          </a:prstGeom>
          <a:solidFill>
            <a:srgbClr val="FFD10D"/>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4472C4">
                    <a:lumMod val="50000"/>
                  </a:srgbClr>
                </a:solidFill>
                <a:latin typeface="Century Gothic" panose="020B0502020202020204" pitchFamily="34" charset="0"/>
              </a:rPr>
              <a:t>l</a:t>
            </a:r>
            <a:r>
              <a:rPr lang="en-GB" sz="2400" b="1" dirty="0" err="1">
                <a:solidFill>
                  <a:srgbClr val="4472C4">
                    <a:lumMod val="50000"/>
                  </a:srgbClr>
                </a:solidFill>
                <a:latin typeface="Century Gothic" panose="020B0502020202020204" pitchFamily="34" charset="0"/>
              </a:rPr>
              <a:t>ie</a:t>
            </a:r>
            <a:r>
              <a:rPr lang="en-GB" sz="2400" dirty="0" err="1">
                <a:solidFill>
                  <a:srgbClr val="4472C4">
                    <a:lumMod val="50000"/>
                  </a:srgbClr>
                </a:solidFill>
                <a:latin typeface="Century Gothic" panose="020B0502020202020204" pitchFamily="34" charset="0"/>
              </a:rPr>
              <a:t>gen</a:t>
            </a:r>
            <a:endParaRPr lang="en-GB" sz="2400" dirty="0">
              <a:solidFill>
                <a:srgbClr val="4472C4">
                  <a:lumMod val="50000"/>
                </a:srgbClr>
              </a:solidFill>
              <a:latin typeface="Century Gothic" panose="020B0502020202020204" pitchFamily="34" charset="0"/>
            </a:endParaRPr>
          </a:p>
        </p:txBody>
      </p:sp>
      <p:sp>
        <p:nvSpPr>
          <p:cNvPr id="15" name="Title 4">
            <a:extLst>
              <a:ext uri="{FF2B5EF4-FFF2-40B4-BE49-F238E27FC236}">
                <a16:creationId xmlns:a16="http://schemas.microsoft.com/office/drawing/2014/main" id="{94C89820-BEA6-F50D-9B4B-DA51F2F6EAED}"/>
              </a:ext>
            </a:extLst>
          </p:cNvPr>
          <p:cNvSpPr txBox="1">
            <a:spLocks/>
          </p:cNvSpPr>
          <p:nvPr/>
        </p:nvSpPr>
        <p:spPr>
          <a:xfrm>
            <a:off x="738041" y="160511"/>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17" name="Google Shape;119;p1">
            <a:extLst>
              <a:ext uri="{FF2B5EF4-FFF2-40B4-BE49-F238E27FC236}">
                <a16:creationId xmlns:a16="http://schemas.microsoft.com/office/drawing/2014/main" id="{F973A651-9D46-50D4-1C45-A9D12C093437}"/>
              </a:ext>
            </a:extLst>
          </p:cNvPr>
          <p:cNvSpPr/>
          <p:nvPr/>
        </p:nvSpPr>
        <p:spPr>
          <a:xfrm>
            <a:off x="122979" y="10495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CustomShape 3">
            <a:extLst>
              <a:ext uri="{FF2B5EF4-FFF2-40B4-BE49-F238E27FC236}">
                <a16:creationId xmlns:a16="http://schemas.microsoft.com/office/drawing/2014/main" id="{5E102A12-E234-7E3D-86B1-E40449800583}"/>
              </a:ext>
            </a:extLst>
          </p:cNvPr>
          <p:cNvSpPr/>
          <p:nvPr/>
        </p:nvSpPr>
        <p:spPr>
          <a:xfrm>
            <a:off x="3007871" y="154300"/>
            <a:ext cx="5034963"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9" name="Picture 18" descr="man with hearts">
            <a:extLst>
              <a:ext uri="{FF2B5EF4-FFF2-40B4-BE49-F238E27FC236}">
                <a16:creationId xmlns:a16="http://schemas.microsoft.com/office/drawing/2014/main" id="{FD556E6D-668A-4490-BD0B-628B8C0297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3110">
            <a:off x="3161981" y="2309365"/>
            <a:ext cx="1294348" cy="1172134"/>
          </a:xfrm>
          <a:prstGeom prst="rect">
            <a:avLst/>
          </a:prstGeom>
        </p:spPr>
      </p:pic>
      <p:pic>
        <p:nvPicPr>
          <p:cNvPr id="20" name="Picture 19" descr="envelope">
            <a:extLst>
              <a:ext uri="{FF2B5EF4-FFF2-40B4-BE49-F238E27FC236}">
                <a16:creationId xmlns:a16="http://schemas.microsoft.com/office/drawing/2014/main" id="{00C128A9-AD36-6AFF-B40F-F6CE0AAD5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8763">
            <a:off x="8433757" y="982994"/>
            <a:ext cx="1398736" cy="938281"/>
          </a:xfrm>
          <a:prstGeom prst="rect">
            <a:avLst/>
          </a:prstGeom>
        </p:spPr>
      </p:pic>
      <p:pic>
        <p:nvPicPr>
          <p:cNvPr id="21" name="Picture 2" descr="girl between two other children">
            <a:extLst>
              <a:ext uri="{FF2B5EF4-FFF2-40B4-BE49-F238E27FC236}">
                <a16:creationId xmlns:a16="http://schemas.microsoft.com/office/drawing/2014/main" id="{1224C1F9-5E0A-F720-9EEE-5DC8AAB462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6867">
            <a:off x="1205297" y="1235440"/>
            <a:ext cx="1390627" cy="106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Free soccer football sports vector">
            <a:extLst>
              <a:ext uri="{FF2B5EF4-FFF2-40B4-BE49-F238E27FC236}">
                <a16:creationId xmlns:a16="http://schemas.microsoft.com/office/drawing/2014/main" id="{68E10408-F538-2040-896E-3AC7BE0446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89929">
            <a:off x="5179867" y="1163366"/>
            <a:ext cx="1106996" cy="152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hut down abort cross illustration">
            <a:extLst>
              <a:ext uri="{FF2B5EF4-FFF2-40B4-BE49-F238E27FC236}">
                <a16:creationId xmlns:a16="http://schemas.microsoft.com/office/drawing/2014/main" id="{BDBE711E-3EC2-7059-5877-D774045439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6607" b="1990"/>
          <a:stretch/>
        </p:blipFill>
        <p:spPr bwMode="auto">
          <a:xfrm rot="213935">
            <a:off x="938078" y="3043476"/>
            <a:ext cx="1159693" cy="1362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iraffe tall long neck vector">
            <a:extLst>
              <a:ext uri="{FF2B5EF4-FFF2-40B4-BE49-F238E27FC236}">
                <a16:creationId xmlns:a16="http://schemas.microsoft.com/office/drawing/2014/main" id="{89622770-F8CB-187C-CD37-67AC865D8D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9545">
            <a:off x="3873997" y="4425169"/>
            <a:ext cx="698238" cy="1396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elephant animal wildlife vector">
            <a:extLst>
              <a:ext uri="{FF2B5EF4-FFF2-40B4-BE49-F238E27FC236}">
                <a16:creationId xmlns:a16="http://schemas.microsoft.com/office/drawing/2014/main" id="{F38BBC61-E3EB-230C-AD08-E1DAEDAFF4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098">
            <a:off x="3007405" y="4723155"/>
            <a:ext cx="903563" cy="1107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animal flies fly vector">
            <a:extLst>
              <a:ext uri="{FF2B5EF4-FFF2-40B4-BE49-F238E27FC236}">
                <a16:creationId xmlns:a16="http://schemas.microsoft.com/office/drawing/2014/main" id="{D1841204-5E6F-2F0B-4F1A-5466FE7181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668" y="5207699"/>
            <a:ext cx="1361325" cy="8167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allery display art frame vector">
            <a:extLst>
              <a:ext uri="{FF2B5EF4-FFF2-40B4-BE49-F238E27FC236}">
                <a16:creationId xmlns:a16="http://schemas.microsoft.com/office/drawing/2014/main" id="{C3155318-503E-F856-6380-EDCD6437AC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07450">
            <a:off x="4933601" y="4716001"/>
            <a:ext cx="2069979" cy="1034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d sleep meditate illustration">
            <a:extLst>
              <a:ext uri="{FF2B5EF4-FFF2-40B4-BE49-F238E27FC236}">
                <a16:creationId xmlns:a16="http://schemas.microsoft.com/office/drawing/2014/main" id="{BD929388-6DAC-42DE-73B1-14D0A9D7C8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536" t="29293" r="4970" b="6472"/>
          <a:stretch/>
        </p:blipFill>
        <p:spPr bwMode="auto">
          <a:xfrm rot="21333793">
            <a:off x="7064562" y="2866571"/>
            <a:ext cx="1681888" cy="120718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87;p19">
            <a:extLst>
              <a:ext uri="{FF2B5EF4-FFF2-40B4-BE49-F238E27FC236}">
                <a16:creationId xmlns:a16="http://schemas.microsoft.com/office/drawing/2014/main" id="{943DBB04-48BA-20FA-D729-9FCEFE6BA907}"/>
              </a:ext>
            </a:extLst>
          </p:cNvPr>
          <p:cNvSpPr/>
          <p:nvPr/>
        </p:nvSpPr>
        <p:spPr>
          <a:xfrm>
            <a:off x="10821793" y="3152783"/>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 name="Google Shape;388;p19">
            <a:extLst>
              <a:ext uri="{FF2B5EF4-FFF2-40B4-BE49-F238E27FC236}">
                <a16:creationId xmlns:a16="http://schemas.microsoft.com/office/drawing/2014/main" id="{DCB5F36F-8923-C3B8-23AC-09B608935DF1}"/>
              </a:ext>
            </a:extLst>
          </p:cNvPr>
          <p:cNvSpPr/>
          <p:nvPr/>
        </p:nvSpPr>
        <p:spPr>
          <a:xfrm>
            <a:off x="10821094" y="3134900"/>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2404B79F-819A-2182-F7E7-9266E1B4151C}"/>
              </a:ext>
            </a:extLst>
          </p:cNvPr>
          <p:cNvCxnSpPr>
            <a:cxnSpLocks/>
          </p:cNvCxnSpPr>
          <p:nvPr/>
        </p:nvCxnSpPr>
        <p:spPr>
          <a:xfrm>
            <a:off x="11482556" y="3152783"/>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B88849B1-84C5-16F2-C82E-921864F0E2CD}"/>
              </a:ext>
            </a:extLst>
          </p:cNvPr>
          <p:cNvCxnSpPr>
            <a:cxnSpLocks/>
          </p:cNvCxnSpPr>
          <p:nvPr/>
        </p:nvCxnSpPr>
        <p:spPr>
          <a:xfrm>
            <a:off x="11484658" y="3164516"/>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6" name="Google Shape;391;p19">
            <a:extLst>
              <a:ext uri="{FF2B5EF4-FFF2-40B4-BE49-F238E27FC236}">
                <a16:creationId xmlns:a16="http://schemas.microsoft.com/office/drawing/2014/main" id="{17AF2D6D-47A2-5695-8C0C-9BEDA536A437}"/>
              </a:ext>
            </a:extLst>
          </p:cNvPr>
          <p:cNvCxnSpPr>
            <a:cxnSpLocks/>
          </p:cNvCxnSpPr>
          <p:nvPr/>
        </p:nvCxnSpPr>
        <p:spPr>
          <a:xfrm>
            <a:off x="11505166" y="4319542"/>
            <a:ext cx="216791" cy="0"/>
          </a:xfrm>
          <a:prstGeom prst="straightConnector1">
            <a:avLst/>
          </a:prstGeom>
          <a:noFill/>
          <a:ln w="28575" cap="flat" cmpd="sng">
            <a:solidFill>
              <a:srgbClr val="1E4E79"/>
            </a:solidFill>
            <a:prstDash val="solid"/>
            <a:round/>
            <a:headEnd type="none" w="med" len="med"/>
            <a:tailEnd type="none" w="med" len="med"/>
          </a:ln>
        </p:spPr>
      </p:cxnSp>
      <p:sp>
        <p:nvSpPr>
          <p:cNvPr id="22" name="Google Shape;393;p19">
            <a:extLst>
              <a:ext uri="{FF2B5EF4-FFF2-40B4-BE49-F238E27FC236}">
                <a16:creationId xmlns:a16="http://schemas.microsoft.com/office/drawing/2014/main" id="{F722E344-F229-C156-CCBD-9C0FE28DEBB4}"/>
              </a:ext>
            </a:extLst>
          </p:cNvPr>
          <p:cNvSpPr txBox="1"/>
          <p:nvPr/>
        </p:nvSpPr>
        <p:spPr>
          <a:xfrm>
            <a:off x="11624189" y="2974892"/>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394;p19">
            <a:extLst>
              <a:ext uri="{FF2B5EF4-FFF2-40B4-BE49-F238E27FC236}">
                <a16:creationId xmlns:a16="http://schemas.microsoft.com/office/drawing/2014/main" id="{45D94CEC-D276-9482-0A2D-D62AA2BCC79F}"/>
              </a:ext>
            </a:extLst>
          </p:cNvPr>
          <p:cNvSpPr txBox="1"/>
          <p:nvPr/>
        </p:nvSpPr>
        <p:spPr>
          <a:xfrm>
            <a:off x="11588130" y="3913273"/>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5;p19">
            <a:extLst>
              <a:ext uri="{FF2B5EF4-FFF2-40B4-BE49-F238E27FC236}">
                <a16:creationId xmlns:a16="http://schemas.microsoft.com/office/drawing/2014/main" id="{FF35E190-A191-9975-FF55-7D29CB3E3BBB}"/>
              </a:ext>
            </a:extLst>
          </p:cNvPr>
          <p:cNvSpPr/>
          <p:nvPr/>
        </p:nvSpPr>
        <p:spPr>
          <a:xfrm>
            <a:off x="10678843" y="4549962"/>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410;p19">
            <a:extLst>
              <a:ext uri="{FF2B5EF4-FFF2-40B4-BE49-F238E27FC236}">
                <a16:creationId xmlns:a16="http://schemas.microsoft.com/office/drawing/2014/main" id="{EE7D88D9-5B05-6A83-ACEF-E4C2331E27F8}"/>
              </a:ext>
            </a:extLst>
          </p:cNvPr>
          <p:cNvSpPr txBox="1"/>
          <p:nvPr/>
        </p:nvSpPr>
        <p:spPr>
          <a:xfrm>
            <a:off x="11475157" y="3498208"/>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Picture 25" descr="Free movers moving carry vector">
            <a:extLst>
              <a:ext uri="{FF2B5EF4-FFF2-40B4-BE49-F238E27FC236}">
                <a16:creationId xmlns:a16="http://schemas.microsoft.com/office/drawing/2014/main" id="{AD98D41C-C2B6-45F1-F812-C4EDBE3234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78691">
            <a:off x="9294330" y="3922715"/>
            <a:ext cx="1036815" cy="1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08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5000"/>
                                        <p:tgtEl>
                                          <p:spTgt spid="4"/>
                                        </p:tgtEl>
                                        <p:attrNameLst>
                                          <p:attrName>ppt_y</p:attrName>
                                        </p:attrNameLst>
                                      </p:cBhvr>
                                      <p:tavLst>
                                        <p:tav tm="0">
                                          <p:val>
                                            <p:strVal val="#ppt_y"/>
                                          </p:val>
                                        </p:tav>
                                        <p:tav tm="100000">
                                          <p:val>
                                            <p:strVal val="#ppt_y+#ppt_h*1.125000"/>
                                          </p:val>
                                        </p:tav>
                                      </p:tavLst>
                                    </p:anim>
                                    <p:animEffect transition="out" filter="wipe(down)">
                                      <p:cBhvr>
                                        <p:cTn id="7" dur="15000"/>
                                        <p:tgtEl>
                                          <p:spTgt spid="4"/>
                                        </p:tgtEl>
                                      </p:cBhvr>
                                    </p:animEffect>
                                    <p:set>
                                      <p:cBhvr>
                                        <p:cTn id="8" dur="1" fill="hold">
                                          <p:stCondLst>
                                            <p:cond delay="14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2755" y="128500"/>
            <a:ext cx="52133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Title 2">
            <a:extLst>
              <a:ext uri="{FF2B5EF4-FFF2-40B4-BE49-F238E27FC236}">
                <a16:creationId xmlns:a16="http://schemas.microsoft.com/office/drawing/2014/main" id="{133468C7-F285-4BD7-97F7-E7F1BBD8A15E}"/>
              </a:ext>
            </a:extLst>
          </p:cNvPr>
          <p:cNvSpPr txBox="1">
            <a:spLocks/>
          </p:cNvSpPr>
          <p:nvPr/>
        </p:nvSpPr>
        <p:spPr>
          <a:xfrm>
            <a:off x="11168850" y="971208"/>
            <a:ext cx="706161" cy="39806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descr="Icon&#10;&#10;Description automatically generated">
            <a:extLst>
              <a:ext uri="{FF2B5EF4-FFF2-40B4-BE49-F238E27FC236}">
                <a16:creationId xmlns:a16="http://schemas.microsoft.com/office/drawing/2014/main" id="{6C4681A7-4D6A-443D-A3E3-CB4098107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530" y="110824"/>
            <a:ext cx="1127858" cy="829128"/>
          </a:xfrm>
          <a:prstGeom prst="rect">
            <a:avLst/>
          </a:prstGeom>
        </p:spPr>
      </p:pic>
      <p:sp>
        <p:nvSpPr>
          <p:cNvPr id="18" name="TextBox 17">
            <a:extLst>
              <a:ext uri="{FF2B5EF4-FFF2-40B4-BE49-F238E27FC236}">
                <a16:creationId xmlns:a16="http://schemas.microsoft.com/office/drawing/2014/main" id="{5CDDEAEF-B9DD-4BD0-85B5-C822CCCD0BBD}"/>
              </a:ext>
            </a:extLst>
          </p:cNvPr>
          <p:cNvSpPr txBox="1"/>
          <p:nvPr/>
        </p:nvSpPr>
        <p:spPr>
          <a:xfrm>
            <a:off x="216840" y="670689"/>
            <a:ext cx="9220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Robbie can read German and English now, too. Can you?</a:t>
            </a:r>
          </a:p>
        </p:txBody>
      </p:sp>
      <p:pic>
        <p:nvPicPr>
          <p:cNvPr id="67" name="Picture 66">
            <a:extLst>
              <a:ext uri="{FF2B5EF4-FFF2-40B4-BE49-F238E27FC236}">
                <a16:creationId xmlns:a16="http://schemas.microsoft.com/office/drawing/2014/main" id="{27AC6235-AEDB-447D-A80E-D6C6C797B5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340" y="3999652"/>
            <a:ext cx="1141072" cy="1159184"/>
          </a:xfrm>
          <a:prstGeom prst="rect">
            <a:avLst/>
          </a:prstGeom>
        </p:spPr>
      </p:pic>
      <p:sp>
        <p:nvSpPr>
          <p:cNvPr id="3" name="Rectangle: Rounded Corners 2">
            <a:extLst>
              <a:ext uri="{FF2B5EF4-FFF2-40B4-BE49-F238E27FC236}">
                <a16:creationId xmlns:a16="http://schemas.microsoft.com/office/drawing/2014/main" id="{0970474E-09AE-45F0-908B-90CFC84C046A}"/>
              </a:ext>
            </a:extLst>
          </p:cNvPr>
          <p:cNvSpPr/>
          <p:nvPr/>
        </p:nvSpPr>
        <p:spPr>
          <a:xfrm>
            <a:off x="9321617" y="4963309"/>
            <a:ext cx="2225842" cy="1299411"/>
          </a:xfrm>
          <a:prstGeom prst="roundRect">
            <a:avLst/>
          </a:prstGeom>
          <a:solidFill>
            <a:schemeClr val="bg1"/>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70" name="Picture 69" descr="A picture containing text, electronics, monitor, display&#10;&#10;Description automatically generated">
            <a:extLst>
              <a:ext uri="{FF2B5EF4-FFF2-40B4-BE49-F238E27FC236}">
                <a16:creationId xmlns:a16="http://schemas.microsoft.com/office/drawing/2014/main" id="{1DF5286F-1041-4F4A-9D12-EB721536F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455" y="1136349"/>
            <a:ext cx="9388596" cy="5339268"/>
          </a:xfrm>
          <a:prstGeom prst="rect">
            <a:avLst/>
          </a:prstGeom>
        </p:spPr>
      </p:pic>
      <p:sp>
        <p:nvSpPr>
          <p:cNvPr id="4" name="TextBox 3">
            <a:extLst>
              <a:ext uri="{FF2B5EF4-FFF2-40B4-BE49-F238E27FC236}">
                <a16:creationId xmlns:a16="http://schemas.microsoft.com/office/drawing/2014/main" id="{69F9FBD0-626C-4869-89B0-2A7EB57EF59B}"/>
              </a:ext>
            </a:extLst>
          </p:cNvPr>
          <p:cNvSpPr txBox="1"/>
          <p:nvPr/>
        </p:nvSpPr>
        <p:spPr>
          <a:xfrm>
            <a:off x="2498445" y="2957831"/>
            <a:ext cx="53642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Guten</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Morgen,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Klasse</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3!</a:t>
            </a:r>
          </a:p>
        </p:txBody>
      </p:sp>
      <p:sp>
        <p:nvSpPr>
          <p:cNvPr id="71" name="TextBox 70">
            <a:extLst>
              <a:ext uri="{FF2B5EF4-FFF2-40B4-BE49-F238E27FC236}">
                <a16:creationId xmlns:a16="http://schemas.microsoft.com/office/drawing/2014/main" id="{9BF085E0-E0BC-498E-B7B8-C02D74606759}"/>
              </a:ext>
            </a:extLst>
          </p:cNvPr>
          <p:cNvSpPr txBox="1"/>
          <p:nvPr/>
        </p:nvSpPr>
        <p:spPr>
          <a:xfrm>
            <a:off x="9449224" y="5152587"/>
            <a:ext cx="20246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Good morning, class 3!</a:t>
            </a:r>
          </a:p>
        </p:txBody>
      </p:sp>
      <p:sp>
        <p:nvSpPr>
          <p:cNvPr id="14" name="TextBox 13">
            <a:extLst>
              <a:ext uri="{FF2B5EF4-FFF2-40B4-BE49-F238E27FC236}">
                <a16:creationId xmlns:a16="http://schemas.microsoft.com/office/drawing/2014/main" id="{3B4FF388-C148-708A-7E27-71BB51BE39D3}"/>
              </a:ext>
            </a:extLst>
          </p:cNvPr>
          <p:cNvSpPr txBox="1"/>
          <p:nvPr/>
        </p:nvSpPr>
        <p:spPr>
          <a:xfrm>
            <a:off x="2353041" y="2951243"/>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richtig</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oder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falsch</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p>
        </p:txBody>
      </p:sp>
      <p:sp>
        <p:nvSpPr>
          <p:cNvPr id="17" name="TextBox 16">
            <a:extLst>
              <a:ext uri="{FF2B5EF4-FFF2-40B4-BE49-F238E27FC236}">
                <a16:creationId xmlns:a16="http://schemas.microsoft.com/office/drawing/2014/main" id="{03A3AAC4-2913-481A-63D6-0537AF6E5AEB}"/>
              </a:ext>
            </a:extLst>
          </p:cNvPr>
          <p:cNvSpPr txBox="1"/>
          <p:nvPr/>
        </p:nvSpPr>
        <p:spPr>
          <a:xfrm>
            <a:off x="9408207" y="5367708"/>
            <a:ext cx="20246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that right or wrong?</a:t>
            </a:r>
          </a:p>
        </p:txBody>
      </p:sp>
      <p:sp>
        <p:nvSpPr>
          <p:cNvPr id="19" name="TextBox 18">
            <a:extLst>
              <a:ext uri="{FF2B5EF4-FFF2-40B4-BE49-F238E27FC236}">
                <a16:creationId xmlns:a16="http://schemas.microsoft.com/office/drawing/2014/main" id="{69E9846B-A138-57EC-C119-7E34B2208B74}"/>
              </a:ext>
            </a:extLst>
          </p:cNvPr>
          <p:cNvSpPr txBox="1"/>
          <p:nvPr/>
        </p:nvSpPr>
        <p:spPr>
          <a:xfrm>
            <a:off x="3603272" y="2948579"/>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20" name="TextBox 19">
            <a:extLst>
              <a:ext uri="{FF2B5EF4-FFF2-40B4-BE49-F238E27FC236}">
                <a16:creationId xmlns:a16="http://schemas.microsoft.com/office/drawing/2014/main" id="{78B54F49-14C3-34DB-FF2B-823AF6FD12D1}"/>
              </a:ext>
            </a:extLst>
          </p:cNvPr>
          <p:cNvSpPr txBox="1"/>
          <p:nvPr/>
        </p:nvSpPr>
        <p:spPr>
          <a:xfrm>
            <a:off x="9435880" y="5463488"/>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that clear?</a:t>
            </a:r>
          </a:p>
        </p:txBody>
      </p:sp>
      <p:sp>
        <p:nvSpPr>
          <p:cNvPr id="21" name="TextBox 20">
            <a:extLst>
              <a:ext uri="{FF2B5EF4-FFF2-40B4-BE49-F238E27FC236}">
                <a16:creationId xmlns:a16="http://schemas.microsoft.com/office/drawing/2014/main" id="{60C96DAF-D35A-4CEF-696B-6C62568CCD45}"/>
              </a:ext>
            </a:extLst>
          </p:cNvPr>
          <p:cNvSpPr txBox="1"/>
          <p:nvPr/>
        </p:nvSpPr>
        <p:spPr>
          <a:xfrm>
            <a:off x="3724450" y="2921525"/>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a:t>
            </a:r>
          </a:p>
        </p:txBody>
      </p:sp>
      <p:sp>
        <p:nvSpPr>
          <p:cNvPr id="22" name="TextBox 21">
            <a:extLst>
              <a:ext uri="{FF2B5EF4-FFF2-40B4-BE49-F238E27FC236}">
                <a16:creationId xmlns:a16="http://schemas.microsoft.com/office/drawing/2014/main" id="{12B27211-4184-C23A-4B59-2A504C817950}"/>
              </a:ext>
            </a:extLst>
          </p:cNvPr>
          <p:cNvSpPr txBox="1"/>
          <p:nvPr/>
        </p:nvSpPr>
        <p:spPr>
          <a:xfrm>
            <a:off x="9422206" y="5484996"/>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What is that?</a:t>
            </a:r>
          </a:p>
        </p:txBody>
      </p:sp>
      <p:sp>
        <p:nvSpPr>
          <p:cNvPr id="23" name="TextBox 22">
            <a:extLst>
              <a:ext uri="{FF2B5EF4-FFF2-40B4-BE49-F238E27FC236}">
                <a16:creationId xmlns:a16="http://schemas.microsoft.com/office/drawing/2014/main" id="{B19AEB86-AC02-2F6F-7055-A914B28F1777}"/>
              </a:ext>
            </a:extLst>
          </p:cNvPr>
          <p:cNvSpPr txBox="1"/>
          <p:nvPr/>
        </p:nvSpPr>
        <p:spPr>
          <a:xfrm>
            <a:off x="2587160" y="2953094"/>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es der, die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oder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p>
        </p:txBody>
      </p:sp>
      <p:sp>
        <p:nvSpPr>
          <p:cNvPr id="24" name="TextBox 23">
            <a:extLst>
              <a:ext uri="{FF2B5EF4-FFF2-40B4-BE49-F238E27FC236}">
                <a16:creationId xmlns:a16="http://schemas.microsoft.com/office/drawing/2014/main" id="{8F84E085-D33B-E69F-85C9-21BF19A6CE69}"/>
              </a:ext>
            </a:extLst>
          </p:cNvPr>
          <p:cNvSpPr txBox="1"/>
          <p:nvPr/>
        </p:nvSpPr>
        <p:spPr>
          <a:xfrm>
            <a:off x="9454368" y="5154113"/>
            <a:ext cx="20246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it the (m), the (f) or the(n)? </a:t>
            </a:r>
          </a:p>
        </p:txBody>
      </p:sp>
      <p:sp>
        <p:nvSpPr>
          <p:cNvPr id="25" name="TextBox 24">
            <a:extLst>
              <a:ext uri="{FF2B5EF4-FFF2-40B4-BE49-F238E27FC236}">
                <a16:creationId xmlns:a16="http://schemas.microsoft.com/office/drawing/2014/main" id="{6AEB7C2E-BC07-C396-5E33-4C166864D807}"/>
              </a:ext>
            </a:extLst>
          </p:cNvPr>
          <p:cNvSpPr txBox="1"/>
          <p:nvPr/>
        </p:nvSpPr>
        <p:spPr>
          <a:xfrm>
            <a:off x="2041378" y="2941991"/>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das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einfach</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oder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schwer</a:t>
            </a:r>
            <a:r>
              <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26" name="TextBox 25">
            <a:extLst>
              <a:ext uri="{FF2B5EF4-FFF2-40B4-BE49-F238E27FC236}">
                <a16:creationId xmlns:a16="http://schemas.microsoft.com/office/drawing/2014/main" id="{47D63E82-EBC4-0E58-D835-334B9AA99EAD}"/>
              </a:ext>
            </a:extLst>
          </p:cNvPr>
          <p:cNvSpPr txBox="1"/>
          <p:nvPr/>
        </p:nvSpPr>
        <p:spPr>
          <a:xfrm>
            <a:off x="9456631" y="5247219"/>
            <a:ext cx="20246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Is that easy or difficult?</a:t>
            </a:r>
          </a:p>
        </p:txBody>
      </p:sp>
      <p:sp>
        <p:nvSpPr>
          <p:cNvPr id="28" name="TextBox 27">
            <a:extLst>
              <a:ext uri="{FF2B5EF4-FFF2-40B4-BE49-F238E27FC236}">
                <a16:creationId xmlns:a16="http://schemas.microsoft.com/office/drawing/2014/main" id="{70BA19A1-3C19-2A94-A5F4-88E227C917E6}"/>
              </a:ext>
            </a:extLst>
          </p:cNvPr>
          <p:cNvSpPr txBox="1"/>
          <p:nvPr/>
        </p:nvSpPr>
        <p:spPr>
          <a:xfrm>
            <a:off x="4243949" y="2927571"/>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Hör</a:t>
            </a:r>
            <a:r>
              <a:rPr kumimoji="0" lang="en-US"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US" sz="32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zu</a:t>
            </a:r>
            <a:r>
              <a:rPr kumimoji="0" lang="en-US"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9" name="TextBox 28">
            <a:extLst>
              <a:ext uri="{FF2B5EF4-FFF2-40B4-BE49-F238E27FC236}">
                <a16:creationId xmlns:a16="http://schemas.microsoft.com/office/drawing/2014/main" id="{B69ADC49-5082-F0E7-C8CA-940D852B7E9D}"/>
              </a:ext>
            </a:extLst>
          </p:cNvPr>
          <p:cNvSpPr txBox="1"/>
          <p:nvPr/>
        </p:nvSpPr>
        <p:spPr>
          <a:xfrm>
            <a:off x="9490241" y="5492550"/>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Listen. </a:t>
            </a:r>
          </a:p>
        </p:txBody>
      </p:sp>
      <p:sp>
        <p:nvSpPr>
          <p:cNvPr id="30" name="TextBox 29">
            <a:extLst>
              <a:ext uri="{FF2B5EF4-FFF2-40B4-BE49-F238E27FC236}">
                <a16:creationId xmlns:a16="http://schemas.microsoft.com/office/drawing/2014/main" id="{F7D03ACF-3F4C-20A1-A625-17F3C17BF335}"/>
              </a:ext>
            </a:extLst>
          </p:cNvPr>
          <p:cNvSpPr txBox="1"/>
          <p:nvPr/>
        </p:nvSpPr>
        <p:spPr>
          <a:xfrm>
            <a:off x="3186070" y="2953094"/>
            <a:ext cx="6403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Auf Wiedersehen!</a:t>
            </a:r>
            <a:endParaRPr kumimoji="0" lang="en-GB" sz="32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1" name="TextBox 30">
            <a:extLst>
              <a:ext uri="{FF2B5EF4-FFF2-40B4-BE49-F238E27FC236}">
                <a16:creationId xmlns:a16="http://schemas.microsoft.com/office/drawing/2014/main" id="{AAC00091-6D94-A52D-8A28-33CDEF9182DA}"/>
              </a:ext>
            </a:extLst>
          </p:cNvPr>
          <p:cNvSpPr txBox="1"/>
          <p:nvPr/>
        </p:nvSpPr>
        <p:spPr>
          <a:xfrm>
            <a:off x="9380731" y="5463488"/>
            <a:ext cx="20246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Goodbye!</a:t>
            </a:r>
          </a:p>
        </p:txBody>
      </p:sp>
      <p:pic>
        <p:nvPicPr>
          <p:cNvPr id="6" name="Picture 5" descr="A cartoon of a person&#10;&#10;Description automatically generated with low confidence">
            <a:extLst>
              <a:ext uri="{FF2B5EF4-FFF2-40B4-BE49-F238E27FC236}">
                <a16:creationId xmlns:a16="http://schemas.microsoft.com/office/drawing/2014/main" id="{5D15C3FC-F360-A2EC-2B1F-578F7E6E4540}"/>
              </a:ext>
            </a:extLst>
          </p:cNvPr>
          <p:cNvPicPr>
            <a:picLocks noChangeAspect="1"/>
          </p:cNvPicPr>
          <p:nvPr/>
        </p:nvPicPr>
        <p:blipFill rotWithShape="1">
          <a:blip r:embed="rId6">
            <a:extLst>
              <a:ext uri="{28A0092B-C50C-407E-A947-70E740481C1C}">
                <a14:useLocalDpi xmlns:a14="http://schemas.microsoft.com/office/drawing/2010/main" val="0"/>
              </a:ext>
            </a:extLst>
          </a:blip>
          <a:srcRect b="74699"/>
          <a:stretch/>
        </p:blipFill>
        <p:spPr>
          <a:xfrm flipH="1">
            <a:off x="9437365" y="1835647"/>
            <a:ext cx="2295031" cy="1965792"/>
          </a:xfrm>
          <a:prstGeom prst="rect">
            <a:avLst/>
          </a:prstGeom>
        </p:spPr>
      </p:pic>
    </p:spTree>
    <p:extLst>
      <p:ext uri="{BB962C8B-B14F-4D97-AF65-F5344CB8AC3E}">
        <p14:creationId xmlns:p14="http://schemas.microsoft.com/office/powerpoint/2010/main" val="278785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1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1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1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left)">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left)">
                                      <p:cBhvr>
                                        <p:cTn id="87" dur="1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left)">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left)">
                                      <p:cBhvr>
                                        <p:cTn id="103" dur="15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left)">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wipe(left)">
                                      <p:cBhvr>
                                        <p:cTn id="119" dur="1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wipe(left)">
                                      <p:cBhvr>
                                        <p:cTn id="124" dur="5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1" grpId="0"/>
      <p:bldP spid="71" grpId="1"/>
      <p:bldP spid="14" grpId="0"/>
      <p:bldP spid="14" grpId="1"/>
      <p:bldP spid="17" grpId="0"/>
      <p:bldP spid="17"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8" grpId="0"/>
      <p:bldP spid="28" grpId="1"/>
      <p:bldP spid="29" grpId="0"/>
      <p:bldP spid="29" grpId="1"/>
      <p:bldP spid="30" grpId="0"/>
      <p:bldP spid="30" grpId="1"/>
      <p:bldP spid="31" grpId="0"/>
      <p:bldP spid="3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22450534"/>
              </p:ext>
            </p:extLst>
          </p:nvPr>
        </p:nvGraphicFramePr>
        <p:xfrm>
          <a:off x="524213" y="81098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schwarz</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das Ding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weiß</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die </a:t>
                      </a:r>
                      <a:r>
                        <a:rPr lang="en-US" sz="2400" b="1" dirty="0" err="1">
                          <a:solidFill>
                            <a:srgbClr val="00B0F0"/>
                          </a:solidFill>
                          <a:latin typeface="Century Gothic" panose="020B0502020202020204" pitchFamily="34" charset="0"/>
                        </a:rPr>
                        <a:t>Farbe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grün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Uhr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Blatt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Apfel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Butterbrot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Jacke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Ball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Idee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der </a:t>
                      </a:r>
                      <a:r>
                        <a:rPr lang="en-US" sz="2400" b="1" dirty="0" err="1">
                          <a:solidFill>
                            <a:srgbClr val="FF3399"/>
                          </a:solidFill>
                          <a:latin typeface="Century Gothic" panose="020B0502020202020204" pitchFamily="34" charset="0"/>
                        </a:rPr>
                        <a:t>Preis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das Problem</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einfach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gut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schwer</a:t>
                      </a:r>
                      <a:endParaRPr lang="en-GB" sz="2400" b="1" baseline="3000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5293" y="55651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easy, easily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70324" y="558727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good, well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22049" y="560423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difficult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32295" y="4728420"/>
            <a:ext cx="2504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idea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569325" y="4713542"/>
            <a:ext cx="3176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prize</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12543" y="4723903"/>
            <a:ext cx="2722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problem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168864" y="3900873"/>
            <a:ext cx="2631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sandwich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41314" y="3855381"/>
            <a:ext cx="23155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jacket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30979" y="384792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ball</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68864" y="3007620"/>
            <a:ext cx="2472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watch,</a:t>
            </a:r>
            <a:r>
              <a:rPr kumimoji="0" lang="en-US"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clock</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41315" y="2982404"/>
            <a:ext cx="244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sheet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22049" y="301104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apple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34963" y="2123406"/>
            <a:ext cx="22538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colour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69056" y="2124243"/>
            <a:ext cx="2287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green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83701" y="21350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place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92726" y="12619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black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69056" y="1293147"/>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41632" y="127863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white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2124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2003</Words>
  <Application>Microsoft Office PowerPoint</Application>
  <PresentationFormat>Widescreen</PresentationFormat>
  <Paragraphs>423</Paragraphs>
  <Slides>17</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Century Gothic</vt:lpstr>
      <vt:lpstr>Modern Love</vt:lpstr>
      <vt:lpstr>Segoe Print</vt:lpstr>
      <vt:lpstr>Symbol</vt:lpstr>
      <vt:lpstr>Wingdings</vt:lpstr>
      <vt:lpstr>1_Office Theme</vt:lpstr>
      <vt:lpstr>2_Office Theme</vt:lpstr>
      <vt:lpstr>3_Office Theme</vt:lpstr>
      <vt:lpstr>Describing me and others </vt:lpstr>
      <vt:lpstr>aussprechen</vt:lpstr>
      <vt:lpstr>aussprechen</vt:lpstr>
      <vt:lpstr>aussprechen</vt:lpstr>
      <vt:lpstr>aussprechen</vt:lpstr>
      <vt:lpstr>aussprechen</vt:lpstr>
      <vt:lpstr>aussprechen</vt:lpstr>
      <vt:lpstr>Follow up 2 </vt:lpstr>
      <vt:lpstr>Follow up 3: </vt:lpstr>
      <vt:lpstr>Follow up 3: </vt:lpstr>
      <vt:lpstr>Follow up 4</vt:lpstr>
      <vt:lpstr>Follow up 5</vt:lpstr>
      <vt:lpstr>PowerPoint Presentation</vt:lpstr>
      <vt:lpstr>Follow up 5: </vt:lpstr>
      <vt:lpstr>Follow up 5: </vt:lpstr>
      <vt:lpstr>Follow up 4 Handout</vt:lpstr>
      <vt:lpstr>Follow up 4 Handout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2023-07-17T13:35:41Z</dcterms:modified>
</cp:coreProperties>
</file>