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4" r:id="rId2"/>
    <p:sldMasterId id="2147483697" r:id="rId3"/>
  </p:sldMasterIdLst>
  <p:notesMasterIdLst>
    <p:notesMasterId r:id="rId21"/>
  </p:notesMasterIdLst>
  <p:sldIdLst>
    <p:sldId id="257" r:id="rId4"/>
    <p:sldId id="404" r:id="rId5"/>
    <p:sldId id="414" r:id="rId6"/>
    <p:sldId id="974" r:id="rId7"/>
    <p:sldId id="975" r:id="rId8"/>
    <p:sldId id="976" r:id="rId9"/>
    <p:sldId id="977" r:id="rId10"/>
    <p:sldId id="424" r:id="rId11"/>
    <p:sldId id="410" r:id="rId12"/>
    <p:sldId id="417" r:id="rId13"/>
    <p:sldId id="971" r:id="rId14"/>
    <p:sldId id="973" r:id="rId15"/>
    <p:sldId id="936" r:id="rId16"/>
    <p:sldId id="978" r:id="rId17"/>
    <p:sldId id="979" r:id="rId18"/>
    <p:sldId id="413" r:id="rId19"/>
    <p:sldId id="972"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FFD319"/>
    <a:srgbClr val="5FADE4"/>
    <a:srgbClr val="3B3838"/>
    <a:srgbClr val="F9D8A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130" autoAdjust="0"/>
    <p:restoredTop sz="78774" autoAdjust="0"/>
  </p:normalViewPr>
  <p:slideViewPr>
    <p:cSldViewPr snapToGrid="0">
      <p:cViewPr varScale="1">
        <p:scale>
          <a:sx n="80" d="100"/>
          <a:sy n="80" d="100"/>
        </p:scale>
        <p:origin x="704" y="60"/>
      </p:cViewPr>
      <p:guideLst/>
    </p:cSldViewPr>
  </p:slideViewPr>
  <p:outlineViewPr>
    <p:cViewPr>
      <p:scale>
        <a:sx n="33" d="100"/>
        <a:sy n="33" d="100"/>
      </p:scale>
      <p:origin x="0" y="0"/>
    </p:cViewPr>
  </p:outlineViewPr>
  <p:notesTextViewPr>
    <p:cViewPr>
      <p:scale>
        <a:sx n="3" d="2"/>
        <a:sy n="3" d="2"/>
      </p:scale>
      <p:origin x="0" y="-72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microsoft.com/office/2016/11/relationships/changesInfo" Target="changesInfos/changesInfo1.xml"/><Relationship Id="rId3" Type="http://schemas.openxmlformats.org/officeDocument/2006/relationships/slideMaster" Target="slideMasters/slideMaster3.xml"/><Relationship Id="rId21" Type="http://schemas.openxmlformats.org/officeDocument/2006/relationships/notesMaster" Target="notesMasters/notesMaster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harlotte Moss" userId="17b589c9-cb67-41ed-a894-f82ca12b573d" providerId="ADAL" clId="{00AE85C3-E059-4FD4-8761-2AC97277D391}"/>
    <pc:docChg chg="modSld">
      <pc:chgData name="Charlotte Moss" userId="17b589c9-cb67-41ed-a894-f82ca12b573d" providerId="ADAL" clId="{00AE85C3-E059-4FD4-8761-2AC97277D391}" dt="2023-07-17T13:35:21.978" v="5" actId="20577"/>
      <pc:docMkLst>
        <pc:docMk/>
      </pc:docMkLst>
      <pc:sldChg chg="modNotesTx">
        <pc:chgData name="Charlotte Moss" userId="17b589c9-cb67-41ed-a894-f82ca12b573d" providerId="ADAL" clId="{00AE85C3-E059-4FD4-8761-2AC97277D391}" dt="2023-07-17T13:35:21.978" v="5" actId="20577"/>
        <pc:sldMkLst>
          <pc:docMk/>
          <pc:sldMk cId="2249617639" sldId="417"/>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125C53-773C-49EE-98CA-2C16F81F252F}" type="datetimeFigureOut">
              <a:rPr lang="en-GB" smtClean="0"/>
              <a:t>17/07/2023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32D0CC9-DEA3-4A63-A921-D94C06607CC8}" type="slidenum">
              <a:rPr lang="en-GB" smtClean="0"/>
              <a:t>‹#›</a:t>
            </a:fld>
            <a:endParaRPr lang="en-GB"/>
          </a:p>
        </p:txBody>
      </p:sp>
    </p:spTree>
    <p:extLst>
      <p:ext uri="{BB962C8B-B14F-4D97-AF65-F5344CB8AC3E}">
        <p14:creationId xmlns:p14="http://schemas.microsoft.com/office/powerpoint/2010/main" val="15827040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 name="Google Shape;95;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indent="0">
              <a:lnSpc>
                <a:spcPct val="100000"/>
              </a:lnSpc>
            </a:pPr>
            <a:r>
              <a:rPr lang="en-GB" sz="1800" b="0" strike="noStrike" spc="-1" dirty="0">
                <a:solidFill>
                  <a:srgbClr val="000000"/>
                </a:solidFill>
                <a:latin typeface="Calibri"/>
                <a:ea typeface="Calibri"/>
              </a:rPr>
              <a:t>Artwork by Steve Clarke. Pronoun pictures from NCELP (www.ncelp.org). All additional pictures selected from </a:t>
            </a:r>
            <a:r>
              <a:rPr lang="en-GB" sz="1800" b="0" strike="noStrike" spc="-1" dirty="0" err="1">
                <a:solidFill>
                  <a:srgbClr val="000000"/>
                </a:solidFill>
                <a:latin typeface="Calibri"/>
                <a:ea typeface="Calibri"/>
              </a:rPr>
              <a:t>Pixabay</a:t>
            </a:r>
            <a:r>
              <a:rPr lang="en-GB" sz="1800" b="0" strike="noStrike" spc="-1" dirty="0">
                <a:solidFill>
                  <a:srgbClr val="000000"/>
                </a:solidFill>
                <a:latin typeface="Calibri"/>
                <a:ea typeface="Calibri"/>
              </a:rPr>
              <a:t> and are available under a Creative Commons license, no</a:t>
            </a:r>
          </a:p>
          <a:p>
            <a:pPr marL="0" indent="0">
              <a:lnSpc>
                <a:spcPct val="100000"/>
              </a:lnSpc>
            </a:pPr>
            <a:r>
              <a:rPr lang="en-GB" sz="1800" b="0" strike="noStrike" spc="-1" dirty="0">
                <a:solidFill>
                  <a:srgbClr val="000000"/>
                </a:solidFill>
                <a:latin typeface="Calibri"/>
                <a:ea typeface="Calibri"/>
              </a:rPr>
              <a:t>attribution required.</a:t>
            </a:r>
            <a:endParaRPr lang="en-GB" sz="1800" b="0" strike="noStrike" spc="-1" dirty="0">
              <a:latin typeface="Arial"/>
            </a:endParaRPr>
          </a:p>
          <a:p>
            <a:pPr marL="216000" indent="0">
              <a:lnSpc>
                <a:spcPct val="100000"/>
              </a:lnSpc>
            </a:pPr>
            <a:endParaRPr lang="en-GB" sz="1800" b="0" strike="noStrike" spc="-1" dirty="0">
              <a:latin typeface="Arial"/>
            </a:endParaRPr>
          </a:p>
          <a:p>
            <a:pPr marL="0" indent="0">
              <a:lnSpc>
                <a:spcPct val="100000"/>
              </a:lnSpc>
            </a:pPr>
            <a:r>
              <a:rPr lang="en-GB" sz="1800" b="1" strike="noStrike" spc="-1" dirty="0">
                <a:solidFill>
                  <a:srgbClr val="002060"/>
                </a:solidFill>
                <a:latin typeface="Century Gothic"/>
                <a:ea typeface="Century Gothic"/>
              </a:rPr>
              <a:t>Phonics:  </a:t>
            </a:r>
          </a:p>
          <a:p>
            <a:pPr marL="0" indent="0">
              <a:lnSpc>
                <a:spcPct val="100000"/>
              </a:lnSpc>
            </a:pPr>
            <a:r>
              <a:rPr lang="de-DE" sz="1800" b="1" i="0" strike="noStrike" spc="-1" dirty="0">
                <a:solidFill>
                  <a:srgbClr val="002060"/>
                </a:solidFill>
                <a:latin typeface="Century Gothic"/>
                <a:ea typeface="Century Gothic"/>
              </a:rPr>
              <a:t>[</a:t>
            </a:r>
            <a:r>
              <a:rPr lang="de-DE" sz="1800" b="1" i="0" strike="noStrike" spc="-1" dirty="0" err="1">
                <a:solidFill>
                  <a:srgbClr val="002060"/>
                </a:solidFill>
                <a:latin typeface="Century Gothic"/>
                <a:ea typeface="Century Gothic"/>
              </a:rPr>
              <a:t>ie</a:t>
            </a:r>
            <a:r>
              <a:rPr lang="de-DE" sz="1800" b="1" i="0" strike="noStrike" spc="-1" dirty="0">
                <a:solidFill>
                  <a:srgbClr val="002060"/>
                </a:solidFill>
                <a:latin typeface="Century Gothic"/>
                <a:ea typeface="Century Gothic"/>
              </a:rPr>
              <a:t>] Liebe </a:t>
            </a:r>
            <a:r>
              <a:rPr lang="de-DE" sz="1800" b="0" i="0" strike="noStrike" spc="-1" dirty="0">
                <a:solidFill>
                  <a:srgbClr val="002060"/>
                </a:solidFill>
                <a:latin typeface="Century Gothic"/>
                <a:ea typeface="Century Gothic"/>
              </a:rPr>
              <a:t>[844] </a:t>
            </a:r>
            <a:r>
              <a:rPr lang="de-DE" sz="1800" b="1" i="0" strike="noStrike" spc="-1" dirty="0">
                <a:solidFill>
                  <a:srgbClr val="002060"/>
                </a:solidFill>
                <a:latin typeface="Century Gothic"/>
                <a:ea typeface="Century Gothic"/>
              </a:rPr>
              <a:t>sie</a:t>
            </a:r>
            <a:r>
              <a:rPr lang="de-DE" sz="1800" b="0" i="0" strike="noStrike" spc="-1" dirty="0">
                <a:solidFill>
                  <a:srgbClr val="002060"/>
                </a:solidFill>
                <a:latin typeface="Century Gothic"/>
                <a:ea typeface="Century Gothic"/>
              </a:rPr>
              <a:t> [7] </a:t>
            </a:r>
            <a:r>
              <a:rPr lang="de-DE" sz="1800" b="1" i="0" strike="noStrike" spc="-1" dirty="0">
                <a:solidFill>
                  <a:srgbClr val="002060"/>
                </a:solidFill>
                <a:latin typeface="Century Gothic"/>
                <a:ea typeface="Century Gothic"/>
              </a:rPr>
              <a:t>Brief </a:t>
            </a:r>
            <a:r>
              <a:rPr lang="de-DE" sz="1800" b="0" i="0" strike="noStrike" spc="-1" dirty="0">
                <a:solidFill>
                  <a:srgbClr val="002060"/>
                </a:solidFill>
                <a:latin typeface="Century Gothic"/>
                <a:ea typeface="Century Gothic"/>
              </a:rPr>
              <a:t>[838]</a:t>
            </a:r>
            <a:endParaRPr lang="it-IT" sz="1800" b="0" strike="noStrike" spc="-1" dirty="0">
              <a:solidFill>
                <a:srgbClr val="002060"/>
              </a:solidFill>
              <a:latin typeface="Century Gothic"/>
              <a:ea typeface="Century Gothic"/>
            </a:endParaRPr>
          </a:p>
          <a:p>
            <a:pPr marL="0" indent="0">
              <a:lnSpc>
                <a:spcPct val="100000"/>
              </a:lnSpc>
            </a:pPr>
            <a:r>
              <a:rPr lang="it-IT" sz="1800" b="1" strike="noStrike" spc="-1" dirty="0" err="1">
                <a:solidFill>
                  <a:srgbClr val="002060"/>
                </a:solidFill>
                <a:latin typeface="Century Gothic"/>
                <a:ea typeface="Century Gothic"/>
              </a:rPr>
              <a:t>Vocabulary</a:t>
            </a:r>
            <a:r>
              <a:rPr lang="it-IT" sz="1800" b="1" strike="noStrike" spc="-1" dirty="0">
                <a:solidFill>
                  <a:srgbClr val="002060"/>
                </a:solidFill>
                <a:latin typeface="Century Gothic"/>
                <a:ea typeface="Century Gothic"/>
              </a:rPr>
              <a:t> (new)</a:t>
            </a:r>
            <a:r>
              <a:rPr lang="it-IT" sz="1800" b="0" strike="noStrike" spc="-1" dirty="0">
                <a:solidFill>
                  <a:srgbClr val="002060"/>
                </a:solidFill>
                <a:latin typeface="Century Gothic"/>
                <a:ea typeface="Century Gothic"/>
              </a:rPr>
              <a:t>: </a:t>
            </a:r>
            <a:r>
              <a:rPr lang="de-DE" sz="1800" b="1" i="0" strike="noStrike" spc="-1" dirty="0">
                <a:solidFill>
                  <a:srgbClr val="002060"/>
                </a:solidFill>
                <a:highlight>
                  <a:srgbClr val="FFFF00"/>
                </a:highlight>
                <a:latin typeface="Century Gothic"/>
                <a:ea typeface="Century Gothic"/>
              </a:rPr>
              <a:t>Idee</a:t>
            </a:r>
            <a:r>
              <a:rPr lang="de-DE" sz="1800" b="0" i="0" strike="noStrike" spc="-1" dirty="0">
                <a:solidFill>
                  <a:srgbClr val="002060"/>
                </a:solidFill>
                <a:highlight>
                  <a:srgbClr val="FFFF00"/>
                </a:highlight>
                <a:latin typeface="Century Gothic"/>
                <a:ea typeface="Century Gothic"/>
              </a:rPr>
              <a:t> [451] </a:t>
            </a:r>
            <a:r>
              <a:rPr lang="de-DE" sz="1800" b="1" i="0" strike="noStrike" spc="-1" dirty="0">
                <a:solidFill>
                  <a:srgbClr val="002060"/>
                </a:solidFill>
                <a:highlight>
                  <a:srgbClr val="FFFF00"/>
                </a:highlight>
                <a:latin typeface="Century Gothic"/>
                <a:ea typeface="Century Gothic"/>
              </a:rPr>
              <a:t>Preis</a:t>
            </a:r>
            <a:r>
              <a:rPr lang="de-DE" sz="1800" b="0" i="0" strike="noStrike" spc="-1" dirty="0">
                <a:solidFill>
                  <a:srgbClr val="002060"/>
                </a:solidFill>
                <a:highlight>
                  <a:srgbClr val="FFFF00"/>
                </a:highlight>
                <a:latin typeface="Century Gothic"/>
                <a:ea typeface="Century Gothic"/>
              </a:rPr>
              <a:t> [334] </a:t>
            </a:r>
            <a:r>
              <a:rPr lang="de-DE" sz="1800" b="1" i="0" strike="noStrike" spc="-1" dirty="0">
                <a:solidFill>
                  <a:srgbClr val="002060"/>
                </a:solidFill>
                <a:highlight>
                  <a:srgbClr val="FFFF00"/>
                </a:highlight>
                <a:latin typeface="Century Gothic"/>
                <a:ea typeface="Century Gothic"/>
              </a:rPr>
              <a:t>Problem</a:t>
            </a:r>
            <a:r>
              <a:rPr lang="de-DE" sz="1800" b="0" i="0" strike="noStrike" spc="-1" dirty="0">
                <a:solidFill>
                  <a:srgbClr val="002060"/>
                </a:solidFill>
                <a:highlight>
                  <a:srgbClr val="FFFF00"/>
                </a:highlight>
                <a:latin typeface="Century Gothic"/>
                <a:ea typeface="Century Gothic"/>
              </a:rPr>
              <a:t> [210] </a:t>
            </a:r>
            <a:r>
              <a:rPr lang="de-DE" sz="1800" b="1" i="0" strike="noStrike" spc="-1" dirty="0">
                <a:solidFill>
                  <a:srgbClr val="002060"/>
                </a:solidFill>
                <a:highlight>
                  <a:srgbClr val="FFFF00"/>
                </a:highlight>
                <a:latin typeface="Century Gothic"/>
                <a:ea typeface="Century Gothic"/>
              </a:rPr>
              <a:t>einfach</a:t>
            </a:r>
            <a:r>
              <a:rPr lang="de-DE" sz="1800" b="0" i="0" strike="noStrike" spc="-1" dirty="0">
                <a:solidFill>
                  <a:srgbClr val="002060"/>
                </a:solidFill>
                <a:highlight>
                  <a:srgbClr val="FFFF00"/>
                </a:highlight>
                <a:latin typeface="Century Gothic"/>
                <a:ea typeface="Century Gothic"/>
              </a:rPr>
              <a:t> [131] </a:t>
            </a:r>
            <a:r>
              <a:rPr lang="de-DE" sz="1800" b="1" i="0" strike="noStrike" spc="-1" dirty="0">
                <a:solidFill>
                  <a:srgbClr val="002060"/>
                </a:solidFill>
                <a:highlight>
                  <a:srgbClr val="FFFF00"/>
                </a:highlight>
                <a:latin typeface="Century Gothic"/>
                <a:ea typeface="Century Gothic"/>
              </a:rPr>
              <a:t>gut</a:t>
            </a:r>
            <a:r>
              <a:rPr lang="de-DE" sz="1800" b="0" i="0" strike="noStrike" spc="-1" dirty="0">
                <a:solidFill>
                  <a:srgbClr val="002060"/>
                </a:solidFill>
                <a:highlight>
                  <a:srgbClr val="FFFF00"/>
                </a:highlight>
                <a:latin typeface="Century Gothic"/>
                <a:ea typeface="Century Gothic"/>
              </a:rPr>
              <a:t> [76]  </a:t>
            </a:r>
            <a:r>
              <a:rPr lang="de-DE" sz="1800" b="1" i="0" strike="noStrike" spc="-1" dirty="0">
                <a:solidFill>
                  <a:srgbClr val="002060"/>
                </a:solidFill>
                <a:highlight>
                  <a:srgbClr val="FFFF00"/>
                </a:highlight>
                <a:latin typeface="Century Gothic"/>
                <a:ea typeface="Century Gothic"/>
              </a:rPr>
              <a:t>schwer</a:t>
            </a:r>
            <a:r>
              <a:rPr lang="de-DE" sz="1800" b="0" i="0" strike="noStrike" spc="-1" dirty="0">
                <a:solidFill>
                  <a:srgbClr val="002060"/>
                </a:solidFill>
                <a:highlight>
                  <a:srgbClr val="FFFF00"/>
                </a:highlight>
                <a:latin typeface="Century Gothic"/>
                <a:ea typeface="Century Gothic"/>
              </a:rPr>
              <a:t> [257]  </a:t>
            </a:r>
            <a:r>
              <a:rPr lang="de-DE" sz="1800" b="1" i="0" strike="noStrike" spc="-1" dirty="0">
                <a:solidFill>
                  <a:srgbClr val="002060"/>
                </a:solidFill>
                <a:highlight>
                  <a:srgbClr val="FFFF00"/>
                </a:highlight>
                <a:latin typeface="Century Gothic"/>
                <a:ea typeface="Century Gothic"/>
              </a:rPr>
              <a:t>Auf</a:t>
            </a:r>
            <a:r>
              <a:rPr lang="de-DE" sz="1800" b="0" i="0" strike="noStrike" spc="-1" dirty="0">
                <a:solidFill>
                  <a:srgbClr val="002060"/>
                </a:solidFill>
                <a:highlight>
                  <a:srgbClr val="FFFF00"/>
                </a:highlight>
                <a:latin typeface="Century Gothic"/>
                <a:ea typeface="Century Gothic"/>
              </a:rPr>
              <a:t> </a:t>
            </a:r>
            <a:r>
              <a:rPr lang="de-DE" sz="1800" b="1" i="0" strike="noStrike" spc="-1" dirty="0">
                <a:solidFill>
                  <a:srgbClr val="002060"/>
                </a:solidFill>
                <a:highlight>
                  <a:srgbClr val="FFFF00"/>
                </a:highlight>
                <a:latin typeface="Century Gothic"/>
                <a:ea typeface="Century Gothic"/>
              </a:rPr>
              <a:t>Wiedersehen</a:t>
            </a:r>
            <a:r>
              <a:rPr lang="de-DE" sz="1800" b="0" i="0" strike="noStrike" spc="-1" dirty="0">
                <a:solidFill>
                  <a:srgbClr val="002060"/>
                </a:solidFill>
                <a:highlight>
                  <a:srgbClr val="FFFF00"/>
                </a:highlight>
                <a:latin typeface="Century Gothic"/>
                <a:ea typeface="Century Gothic"/>
              </a:rPr>
              <a:t> [n/a] </a:t>
            </a:r>
            <a:r>
              <a:rPr lang="de-DE" sz="1800" b="1" i="0" strike="noStrike" spc="-1" dirty="0">
                <a:solidFill>
                  <a:srgbClr val="002060"/>
                </a:solidFill>
                <a:highlight>
                  <a:srgbClr val="FFFF00"/>
                </a:highlight>
                <a:latin typeface="Century Gothic"/>
                <a:ea typeface="Century Gothic"/>
              </a:rPr>
              <a:t>tschüss</a:t>
            </a:r>
            <a:r>
              <a:rPr lang="de-DE" sz="1800" b="0" i="0" strike="noStrike" spc="-1" dirty="0">
                <a:solidFill>
                  <a:srgbClr val="002060"/>
                </a:solidFill>
                <a:highlight>
                  <a:srgbClr val="FFFF00"/>
                </a:highlight>
                <a:latin typeface="Century Gothic"/>
                <a:ea typeface="Century Gothic"/>
              </a:rPr>
              <a:t> [3766]</a:t>
            </a:r>
          </a:p>
          <a:p>
            <a:pPr marL="0" indent="0">
              <a:lnSpc>
                <a:spcPct val="100000"/>
              </a:lnSpc>
            </a:pPr>
            <a:r>
              <a:rPr lang="en-GB" sz="1600" b="1" dirty="0">
                <a:solidFill>
                  <a:sysClr val="windowText" lastClr="000000"/>
                </a:solidFill>
                <a:effectLst/>
                <a:latin typeface="+mn-lt"/>
                <a:ea typeface="+mn-ea"/>
                <a:cs typeface="+mn-cs"/>
              </a:rPr>
              <a:t>Revisit 1: </a:t>
            </a:r>
            <a:r>
              <a:rPr lang="de-DE" sz="1600" b="1" dirty="0">
                <a:solidFill>
                  <a:sysClr val="windowText" lastClr="000000"/>
                </a:solidFill>
                <a:effectLst/>
                <a:latin typeface="+mn-lt"/>
                <a:ea typeface="+mn-ea"/>
                <a:cs typeface="+mn-cs"/>
              </a:rPr>
              <a:t>Apfel</a:t>
            </a:r>
            <a:r>
              <a:rPr lang="de-DE" sz="1600" b="0" dirty="0">
                <a:solidFill>
                  <a:sysClr val="windowText" lastClr="000000"/>
                </a:solidFill>
                <a:effectLst/>
                <a:latin typeface="+mn-lt"/>
                <a:ea typeface="+mn-ea"/>
                <a:cs typeface="+mn-cs"/>
              </a:rPr>
              <a:t> [3490]  </a:t>
            </a:r>
            <a:r>
              <a:rPr lang="de-DE" sz="1600" b="1" dirty="0">
                <a:solidFill>
                  <a:sysClr val="windowText" lastClr="000000"/>
                </a:solidFill>
                <a:effectLst/>
                <a:latin typeface="+mn-lt"/>
                <a:ea typeface="+mn-ea"/>
                <a:cs typeface="+mn-cs"/>
              </a:rPr>
              <a:t>Ball</a:t>
            </a:r>
            <a:r>
              <a:rPr lang="de-DE" sz="1600" b="0" dirty="0">
                <a:solidFill>
                  <a:sysClr val="windowText" lastClr="000000"/>
                </a:solidFill>
                <a:effectLst/>
                <a:latin typeface="+mn-lt"/>
                <a:ea typeface="+mn-ea"/>
                <a:cs typeface="+mn-cs"/>
              </a:rPr>
              <a:t> [1783] </a:t>
            </a:r>
            <a:r>
              <a:rPr lang="de-DE" sz="1600" b="1" dirty="0">
                <a:solidFill>
                  <a:sysClr val="windowText" lastClr="000000"/>
                </a:solidFill>
                <a:effectLst/>
                <a:latin typeface="+mn-lt"/>
                <a:ea typeface="+mn-ea"/>
                <a:cs typeface="+mn-cs"/>
              </a:rPr>
              <a:t>Blatt</a:t>
            </a:r>
            <a:r>
              <a:rPr lang="de-DE" sz="1600" b="0" dirty="0">
                <a:solidFill>
                  <a:sysClr val="windowText" lastClr="000000"/>
                </a:solidFill>
                <a:effectLst/>
                <a:latin typeface="+mn-lt"/>
                <a:ea typeface="+mn-ea"/>
                <a:cs typeface="+mn-cs"/>
              </a:rPr>
              <a:t> [1270] </a:t>
            </a:r>
            <a:r>
              <a:rPr lang="de-DE" sz="1600" b="1" dirty="0">
                <a:solidFill>
                  <a:sysClr val="windowText" lastClr="000000"/>
                </a:solidFill>
                <a:effectLst/>
                <a:latin typeface="+mn-lt"/>
                <a:ea typeface="+mn-ea"/>
                <a:cs typeface="+mn-cs"/>
              </a:rPr>
              <a:t>Butterbrot</a:t>
            </a:r>
            <a:r>
              <a:rPr lang="de-DE" sz="1600" b="0" dirty="0">
                <a:solidFill>
                  <a:sysClr val="windowText" lastClr="000000"/>
                </a:solidFill>
                <a:effectLst/>
                <a:latin typeface="+mn-lt"/>
                <a:ea typeface="+mn-ea"/>
                <a:cs typeface="+mn-cs"/>
              </a:rPr>
              <a:t> [n/a] </a:t>
            </a:r>
            <a:r>
              <a:rPr lang="de-DE" sz="1600" b="1" dirty="0">
                <a:solidFill>
                  <a:sysClr val="windowText" lastClr="000000"/>
                </a:solidFill>
                <a:effectLst/>
                <a:latin typeface="+mn-lt"/>
                <a:ea typeface="+mn-ea"/>
                <a:cs typeface="+mn-cs"/>
              </a:rPr>
              <a:t>Jacke</a:t>
            </a:r>
            <a:r>
              <a:rPr lang="de-DE" sz="1600" b="0" dirty="0">
                <a:solidFill>
                  <a:sysClr val="windowText" lastClr="000000"/>
                </a:solidFill>
                <a:effectLst/>
                <a:latin typeface="+mn-lt"/>
                <a:ea typeface="+mn-ea"/>
                <a:cs typeface="+mn-cs"/>
              </a:rPr>
              <a:t> [3287]  </a:t>
            </a:r>
            <a:r>
              <a:rPr lang="de-DE" sz="1600" b="1" dirty="0">
                <a:solidFill>
                  <a:sysClr val="windowText" lastClr="000000"/>
                </a:solidFill>
                <a:effectLst/>
                <a:latin typeface="+mn-lt"/>
                <a:ea typeface="+mn-ea"/>
                <a:cs typeface="+mn-cs"/>
              </a:rPr>
              <a:t>Uhr12</a:t>
            </a:r>
            <a:r>
              <a:rPr lang="de-DE" sz="1600" b="0" dirty="0">
                <a:solidFill>
                  <a:sysClr val="windowText" lastClr="000000"/>
                </a:solidFill>
                <a:effectLst/>
                <a:latin typeface="+mn-lt"/>
                <a:ea typeface="+mn-ea"/>
                <a:cs typeface="+mn-cs"/>
              </a:rPr>
              <a:t> [348] </a:t>
            </a:r>
            <a:r>
              <a:rPr lang="de-DE" sz="1600" b="1" dirty="0">
                <a:solidFill>
                  <a:sysClr val="windowText" lastClr="000000"/>
                </a:solidFill>
                <a:effectLst/>
                <a:latin typeface="+mn-lt"/>
                <a:ea typeface="+mn-ea"/>
                <a:cs typeface="+mn-cs"/>
              </a:rPr>
              <a:t>der, die, das </a:t>
            </a:r>
            <a:r>
              <a:rPr lang="de-DE" sz="1600" b="0" dirty="0">
                <a:solidFill>
                  <a:sysClr val="windowText" lastClr="000000"/>
                </a:solidFill>
                <a:effectLst/>
                <a:latin typeface="+mn-lt"/>
                <a:ea typeface="+mn-ea"/>
                <a:cs typeface="+mn-cs"/>
              </a:rPr>
              <a:t>[1] </a:t>
            </a:r>
            <a:endParaRPr lang="en-GB" sz="1600" b="0" dirty="0">
              <a:solidFill>
                <a:sysClr val="windowText" lastClr="000000"/>
              </a:solidFill>
              <a:effectLst/>
              <a:latin typeface="+mn-lt"/>
              <a:ea typeface="+mn-ea"/>
              <a:cs typeface="+mn-cs"/>
            </a:endParaRPr>
          </a:p>
          <a:p>
            <a:pPr indent="0"/>
            <a:r>
              <a:rPr lang="en-GB" sz="1600" dirty="0">
                <a:solidFill>
                  <a:sysClr val="windowText" lastClr="000000"/>
                </a:solidFill>
                <a:effectLst/>
                <a:latin typeface="+mn-lt"/>
                <a:ea typeface="+mn-ea"/>
                <a:cs typeface="+mn-cs"/>
              </a:rPr>
              <a:t>Jones, R.L &amp; </a:t>
            </a:r>
            <a:r>
              <a:rPr lang="en-GB" sz="1600" dirty="0" err="1">
                <a:solidFill>
                  <a:sysClr val="windowText" lastClr="000000"/>
                </a:solidFill>
                <a:effectLst/>
                <a:latin typeface="+mn-lt"/>
                <a:ea typeface="+mn-ea"/>
                <a:cs typeface="+mn-cs"/>
              </a:rPr>
              <a:t>Tschirner</a:t>
            </a:r>
            <a:r>
              <a:rPr lang="en-GB" sz="1600" dirty="0">
                <a:solidFill>
                  <a:sysClr val="windowText" lastClr="000000"/>
                </a:solidFill>
                <a:effectLst/>
                <a:latin typeface="+mn-lt"/>
                <a:ea typeface="+mn-ea"/>
                <a:cs typeface="+mn-cs"/>
              </a:rPr>
              <a:t>, E. (2019). A frequency dictionary of German: Core vocabulary for learners. London: Routledge.</a:t>
            </a:r>
            <a:endParaRPr lang="en-GB" sz="1600" baseline="0" dirty="0">
              <a:solidFill>
                <a:sysClr val="windowText" lastClr="000000"/>
              </a:solidFill>
            </a:endParaRPr>
          </a:p>
          <a:p>
            <a:pPr marL="216000" indent="0">
              <a:lnSpc>
                <a:spcPct val="100000"/>
              </a:lnSpc>
            </a:pPr>
            <a:endParaRPr lang="en-GB" sz="1600" b="0" strike="noStrike" spc="-1" dirty="0">
              <a:latin typeface="Arial"/>
            </a:endParaRPr>
          </a:p>
          <a:p>
            <a:pPr marL="0" indent="0">
              <a:lnSpc>
                <a:spcPct val="100000"/>
              </a:lnSpc>
            </a:pPr>
            <a:r>
              <a:rPr lang="en-GB" sz="1600" b="0" strike="noStrike" spc="-1" dirty="0">
                <a:solidFill>
                  <a:srgbClr val="000000"/>
                </a:solidFill>
                <a:latin typeface="Calibri"/>
                <a:ea typeface="Calibri"/>
              </a:rPr>
              <a:t>The frequency rankings for words that occur in this PowerPoint which have been</a:t>
            </a:r>
            <a:r>
              <a:rPr lang="en-GB" sz="1600" b="0" i="1" strike="noStrike" spc="-1" dirty="0">
                <a:solidFill>
                  <a:srgbClr val="000000"/>
                </a:solidFill>
                <a:latin typeface="Calibri"/>
                <a:ea typeface="Calibri"/>
              </a:rPr>
              <a:t> previously</a:t>
            </a:r>
            <a:r>
              <a:rPr lang="en-GB" sz="1600" b="0" strike="noStrike" spc="-1" dirty="0">
                <a:solidFill>
                  <a:srgbClr val="000000"/>
                </a:solidFill>
                <a:latin typeface="Calibri"/>
                <a:ea typeface="Calibri"/>
              </a:rPr>
              <a:t> introduced in these resources are given in the SOW and in the resources that first introduced and formally re-visited those words. </a:t>
            </a:r>
            <a:endParaRPr lang="en-GB" sz="1600" b="0" strike="noStrike" spc="-1" dirty="0">
              <a:latin typeface="Arial"/>
            </a:endParaRPr>
          </a:p>
          <a:p>
            <a:pPr marL="0" indent="0">
              <a:lnSpc>
                <a:spcPct val="100000"/>
              </a:lnSpc>
            </a:pPr>
            <a:r>
              <a:rPr lang="en-GB" sz="1800" b="0" strike="noStrike" spc="-1" dirty="0">
                <a:solidFill>
                  <a:srgbClr val="000000"/>
                </a:solidFill>
                <a:latin typeface="Calibri"/>
                <a:ea typeface="Calibri"/>
              </a:rPr>
              <a:t>For any </a:t>
            </a:r>
            <a:r>
              <a:rPr lang="en-GB" sz="1800" b="0" i="1" strike="noStrike" spc="-1" dirty="0">
                <a:solidFill>
                  <a:srgbClr val="000000"/>
                </a:solidFill>
                <a:latin typeface="Calibri"/>
                <a:ea typeface="Calibri"/>
              </a:rPr>
              <a:t>other </a:t>
            </a:r>
            <a:r>
              <a:rPr lang="en-GB" sz="1800" b="0" strike="noStrike" spc="-1" dirty="0">
                <a:solidFill>
                  <a:srgbClr val="000000"/>
                </a:solidFill>
                <a:latin typeface="Calibri"/>
                <a:ea typeface="Calibri"/>
              </a:rPr>
              <a:t>words that occur incidentally in this PowerPoint, frequency rankings will be provided in the notes field wherever possible.</a:t>
            </a:r>
            <a:endParaRPr lang="en-GB" sz="1800" b="0" strike="noStrike" spc="-1" dirty="0">
              <a:latin typeface="Arial"/>
            </a:endParaRPr>
          </a:p>
          <a:p>
            <a:pPr marL="216000" indent="-216000">
              <a:lnSpc>
                <a:spcPct val="100000"/>
              </a:lnSpc>
            </a:pPr>
            <a:endParaRPr lang="en-GB" sz="1800" b="0" strike="noStrike" spc="-1" dirty="0">
              <a:latin typeface="Arial"/>
            </a:endParaRPr>
          </a:p>
          <a:p>
            <a:pPr marL="0" indent="0">
              <a:lnSpc>
                <a:spcPct val="100000"/>
              </a:lnSpc>
            </a:pPr>
            <a:r>
              <a:rPr lang="en-GB" sz="1800" b="0" strike="noStrike" spc="-1" dirty="0">
                <a:solidFill>
                  <a:srgbClr val="000000"/>
                </a:solidFill>
                <a:latin typeface="Calibri"/>
                <a:ea typeface="Calibri"/>
              </a:rPr>
              <a:t>Note that the first three lessons of the year teach language that can be continuously recycled as lesson routine every lesson in Y3/4.</a:t>
            </a:r>
          </a:p>
          <a:p>
            <a:pPr marL="0" indent="0">
              <a:lnSpc>
                <a:spcPct val="100000"/>
              </a:lnSpc>
            </a:pPr>
            <a:r>
              <a:rPr lang="en-GB" sz="1800" b="0" strike="noStrike" spc="-1" dirty="0">
                <a:solidFill>
                  <a:srgbClr val="000000"/>
                </a:solidFill>
                <a:latin typeface="Calibri"/>
                <a:ea typeface="Calibri"/>
              </a:rPr>
              <a:t>The idea would be that the class teacher (whether or not s/he teaches the class German can re-use the language as part of the daily routine with the class.</a:t>
            </a:r>
            <a:endParaRPr lang="en-GB" sz="1800" b="0" strike="noStrike" spc="-1" dirty="0">
              <a:latin typeface="Arial"/>
            </a:endParaRPr>
          </a:p>
          <a:p>
            <a:pPr marL="216000" indent="-216000">
              <a:lnSpc>
                <a:spcPct val="100000"/>
              </a:lnSpc>
            </a:pPr>
            <a:endParaRPr lang="en-GB" sz="1800" b="0" strike="noStrike" spc="-1" dirty="0">
              <a:latin typeface="Arial"/>
            </a:endParaRPr>
          </a:p>
          <a:p>
            <a:pPr marL="216000" indent="-216000">
              <a:lnSpc>
                <a:spcPct val="100000"/>
              </a:lnSpc>
            </a:pPr>
            <a:endParaRPr lang="en-GB" sz="1800" b="0" strike="noStrike" spc="-1" dirty="0">
              <a:latin typeface="Arial"/>
            </a:endParaRPr>
          </a:p>
          <a:p>
            <a:pPr marL="0" lvl="0" indent="0" algn="l" rtl="0">
              <a:spcBef>
                <a:spcPts val="0"/>
              </a:spcBef>
              <a:spcAft>
                <a:spcPts val="0"/>
              </a:spcAft>
              <a:buClr>
                <a:schemeClr val="dk1"/>
              </a:buClr>
              <a:buSzPts val="1400"/>
              <a:buFont typeface="Arial"/>
              <a:buNone/>
            </a:pPr>
            <a:endParaRPr lang="en-GB" sz="1800" b="0" strike="noStrike" spc="-1" dirty="0">
              <a:latin typeface="Arial"/>
            </a:endParaRPr>
          </a:p>
        </p:txBody>
      </p:sp>
      <p:sp>
        <p:nvSpPr>
          <p:cNvPr id="96" name="Google Shape;96;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comprehension of vocabulary from this and revisited weeks.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Give pupils a blank grid.  They fill in </a:t>
            </a:r>
            <a:r>
              <a:rPr lang="en-GB" b="0"/>
              <a:t>the </a:t>
            </a:r>
            <a:r>
              <a:rPr lang="en-GB" b="1"/>
              <a:t>German </a:t>
            </a:r>
            <a:r>
              <a:rPr lang="en-GB" b="0" dirty="0"/>
              <a:t>meanings of any of the words they know, trying to reach 15 points in total.</a:t>
            </a:r>
            <a:br>
              <a:rPr lang="en-GB" b="0" dirty="0"/>
            </a:br>
            <a:r>
              <a:rPr lang="en-GB" b="0" dirty="0"/>
              <a:t>2. Remind pupils that adjectives can refer to male or female persons and they should note this in their translations. E.g. pleased (f), short (m).</a:t>
            </a:r>
          </a:p>
          <a:p>
            <a:pPr marL="0" marR="0" lvl="0" indent="0" algn="l" rtl="0">
              <a:lnSpc>
                <a:spcPct val="100000"/>
              </a:lnSpc>
              <a:spcBef>
                <a:spcPts val="0"/>
              </a:spcBef>
              <a:spcAft>
                <a:spcPts val="0"/>
              </a:spcAft>
              <a:buClr>
                <a:schemeClr val="dk1"/>
              </a:buClr>
              <a:buSzPts val="1200"/>
              <a:buFont typeface="Calibri"/>
              <a:buNone/>
            </a:pP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the previous week are green and those from week 1 are blue, thus more points are awarded for them, to recognise that memories fade and more effort (heavy lifting!) is needed to retrieve them.</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2D0CC9-DEA3-4A63-A921-D94C06607CC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963596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 </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identifying objects using articles, nouns from this week and previous weeks, and colours from this week and previous weeks in preparation for the speaking activity on the following slide. </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p>
          <a:p>
            <a:pPr marL="228600" marR="0" lvl="0" indent="-228600" algn="l" rtl="0">
              <a:lnSpc>
                <a:spcPct val="100000"/>
              </a:lnSpc>
              <a:spcBef>
                <a:spcPts val="0"/>
              </a:spcBef>
              <a:spcAft>
                <a:spcPts val="0"/>
              </a:spcAft>
              <a:buClr>
                <a:schemeClr val="dk1"/>
              </a:buClr>
              <a:buSzPts val="1200"/>
              <a:buFont typeface="Calibri"/>
              <a:buAutoNum type="arabicPeriod"/>
            </a:pPr>
            <a:r>
              <a:rPr lang="en-GB" sz="1200" b="0" dirty="0"/>
              <a:t>Click on the first audio button to play the first sentence. Pupils listen carefully and decide whether the sentence is the same as the pictures. </a:t>
            </a:r>
          </a:p>
          <a:p>
            <a:pPr marL="228600" marR="0" lvl="0" indent="-228600" algn="l" rtl="0">
              <a:lnSpc>
                <a:spcPct val="100000"/>
              </a:lnSpc>
              <a:spcBef>
                <a:spcPts val="0"/>
              </a:spcBef>
              <a:spcAft>
                <a:spcPts val="0"/>
              </a:spcAft>
              <a:buClr>
                <a:schemeClr val="dk1"/>
              </a:buClr>
              <a:buSzPts val="1200"/>
              <a:buFont typeface="Calibri"/>
              <a:buAutoNum type="arabicPeriod"/>
            </a:pPr>
            <a:r>
              <a:rPr lang="en-GB" sz="1200" b="0" dirty="0"/>
              <a:t>Click to reveal the first answer and the written sentence.</a:t>
            </a:r>
          </a:p>
          <a:p>
            <a:pPr marL="228600" marR="0" lvl="0" indent="-228600" algn="l" rtl="0">
              <a:lnSpc>
                <a:spcPct val="100000"/>
              </a:lnSpc>
              <a:spcBef>
                <a:spcPts val="0"/>
              </a:spcBef>
              <a:spcAft>
                <a:spcPts val="0"/>
              </a:spcAft>
              <a:buClr>
                <a:schemeClr val="dk1"/>
              </a:buClr>
              <a:buSzPts val="1200"/>
              <a:buFont typeface="Calibri"/>
              <a:buAutoNum type="arabicPeriod"/>
            </a:pPr>
            <a:r>
              <a:rPr lang="en-GB" sz="1200" b="0" dirty="0"/>
              <a:t>Repeat for items 2-6.</a:t>
            </a:r>
          </a:p>
          <a:p>
            <a:pPr marL="0" marR="0" lvl="0" indent="0" algn="l" rtl="0">
              <a:lnSpc>
                <a:spcPct val="100000"/>
              </a:lnSpc>
              <a:spcBef>
                <a:spcPts val="0"/>
              </a:spcBef>
              <a:spcAft>
                <a:spcPts val="0"/>
              </a:spcAft>
              <a:buClr>
                <a:schemeClr val="dk1"/>
              </a:buClr>
              <a:buSzPts val="1200"/>
              <a:buFont typeface="Calibri"/>
              <a:buNone/>
            </a:pP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Transcript:</a:t>
            </a:r>
          </a:p>
          <a:p>
            <a:pPr marL="228600" marR="0" lvl="0" indent="-228600" algn="l" rtl="0">
              <a:lnSpc>
                <a:spcPct val="100000"/>
              </a:lnSpc>
              <a:spcBef>
                <a:spcPts val="0"/>
              </a:spcBef>
              <a:spcAft>
                <a:spcPts val="0"/>
              </a:spcAft>
              <a:buClr>
                <a:schemeClr val="dk1"/>
              </a:buClr>
              <a:buSzPts val="1200"/>
              <a:buFont typeface="Calibri"/>
              <a:buAutoNum type="arabicPeriod"/>
            </a:pPr>
            <a:r>
              <a:rPr lang="en-GB" sz="1200" b="0" dirty="0"/>
              <a:t>Die Person </a:t>
            </a:r>
            <a:r>
              <a:rPr lang="en-GB" sz="1200" b="0" dirty="0" err="1"/>
              <a:t>ist</a:t>
            </a:r>
            <a:r>
              <a:rPr lang="en-GB" sz="1200" b="0" dirty="0"/>
              <a:t> </a:t>
            </a:r>
            <a:r>
              <a:rPr lang="en-GB" sz="1200" b="0" dirty="0" err="1"/>
              <a:t>Lias</a:t>
            </a:r>
            <a:r>
              <a:rPr lang="en-GB" sz="1200" b="0" dirty="0"/>
              <a:t>.</a:t>
            </a:r>
          </a:p>
          <a:p>
            <a:pPr marL="228600" marR="0" lvl="0" indent="-228600" algn="l" rtl="0">
              <a:lnSpc>
                <a:spcPct val="100000"/>
              </a:lnSpc>
              <a:spcBef>
                <a:spcPts val="0"/>
              </a:spcBef>
              <a:spcAft>
                <a:spcPts val="0"/>
              </a:spcAft>
              <a:buClr>
                <a:schemeClr val="dk1"/>
              </a:buClr>
              <a:buSzPts val="1200"/>
              <a:buFont typeface="Calibri"/>
              <a:buAutoNum type="arabicPeriod"/>
            </a:pPr>
            <a:r>
              <a:rPr lang="en-GB" sz="1200" b="0" dirty="0"/>
              <a:t>Das </a:t>
            </a:r>
            <a:r>
              <a:rPr lang="en-GB" sz="1200" b="0" dirty="0" err="1"/>
              <a:t>ist</a:t>
            </a:r>
            <a:r>
              <a:rPr lang="en-GB" sz="1200" b="0" dirty="0"/>
              <a:t> </a:t>
            </a:r>
            <a:r>
              <a:rPr lang="en-GB" sz="1200" b="0" dirty="0" err="1"/>
              <a:t>ein</a:t>
            </a:r>
            <a:r>
              <a:rPr lang="en-GB" sz="1200" b="0" dirty="0"/>
              <a:t> </a:t>
            </a:r>
            <a:r>
              <a:rPr lang="en-GB" sz="1200" b="0" dirty="0" err="1"/>
              <a:t>Preis</a:t>
            </a:r>
            <a:r>
              <a:rPr lang="en-GB" sz="1200" b="0" dirty="0"/>
              <a:t>.</a:t>
            </a:r>
          </a:p>
          <a:p>
            <a:pPr marL="228600" marR="0" lvl="0" indent="-228600" algn="l" rtl="0">
              <a:lnSpc>
                <a:spcPct val="100000"/>
              </a:lnSpc>
              <a:spcBef>
                <a:spcPts val="0"/>
              </a:spcBef>
              <a:spcAft>
                <a:spcPts val="0"/>
              </a:spcAft>
              <a:buClr>
                <a:schemeClr val="dk1"/>
              </a:buClr>
              <a:buSzPts val="1200"/>
              <a:buFont typeface="Calibri"/>
              <a:buAutoNum type="arabicPeriod"/>
            </a:pPr>
            <a:r>
              <a:rPr lang="en-GB" sz="1200" b="0" dirty="0"/>
              <a:t>Der </a:t>
            </a:r>
            <a:r>
              <a:rPr lang="en-GB" sz="1200" b="0" dirty="0" err="1"/>
              <a:t>Apfel</a:t>
            </a:r>
            <a:r>
              <a:rPr lang="en-GB" sz="1200" b="0" dirty="0"/>
              <a:t> </a:t>
            </a:r>
            <a:r>
              <a:rPr lang="en-GB" sz="1200" b="0" dirty="0" err="1"/>
              <a:t>ist</a:t>
            </a:r>
            <a:r>
              <a:rPr lang="en-GB" sz="1200" b="0" dirty="0"/>
              <a:t> schwarz.</a:t>
            </a:r>
          </a:p>
          <a:p>
            <a:pPr marL="228600" marR="0" lvl="0" indent="-228600" algn="l" rtl="0">
              <a:lnSpc>
                <a:spcPct val="100000"/>
              </a:lnSpc>
              <a:spcBef>
                <a:spcPts val="0"/>
              </a:spcBef>
              <a:spcAft>
                <a:spcPts val="0"/>
              </a:spcAft>
              <a:buClr>
                <a:schemeClr val="dk1"/>
              </a:buClr>
              <a:buSzPts val="1200"/>
              <a:buFont typeface="Calibri"/>
              <a:buAutoNum type="arabicPeriod"/>
            </a:pPr>
            <a:r>
              <a:rPr lang="en-GB" sz="1200" b="0" dirty="0"/>
              <a:t>Die Idee </a:t>
            </a:r>
            <a:r>
              <a:rPr lang="en-GB" sz="1200" b="0" dirty="0" err="1"/>
              <a:t>ist</a:t>
            </a:r>
            <a:r>
              <a:rPr lang="en-GB" sz="1200" b="0" dirty="0"/>
              <a:t> gut.</a:t>
            </a:r>
          </a:p>
          <a:p>
            <a:pPr marL="228600" marR="0" lvl="0" indent="-228600" algn="l" rtl="0">
              <a:lnSpc>
                <a:spcPct val="100000"/>
              </a:lnSpc>
              <a:spcBef>
                <a:spcPts val="0"/>
              </a:spcBef>
              <a:spcAft>
                <a:spcPts val="0"/>
              </a:spcAft>
              <a:buClr>
                <a:schemeClr val="dk1"/>
              </a:buClr>
              <a:buSzPts val="1200"/>
              <a:buFont typeface="Calibri"/>
              <a:buAutoNum type="arabicPeriod"/>
            </a:pPr>
            <a:r>
              <a:rPr lang="en-GB" sz="1200" b="0" dirty="0"/>
              <a:t>Das Problem </a:t>
            </a:r>
            <a:r>
              <a:rPr lang="en-GB" sz="1200" b="0" dirty="0" err="1"/>
              <a:t>ist</a:t>
            </a:r>
            <a:r>
              <a:rPr lang="en-GB" sz="1200" b="0" dirty="0"/>
              <a:t> </a:t>
            </a:r>
            <a:r>
              <a:rPr lang="en-GB" sz="1200" b="0" dirty="0" err="1"/>
              <a:t>einfach</a:t>
            </a:r>
            <a:r>
              <a:rPr lang="en-GB" sz="1200" b="0" dirty="0"/>
              <a:t>.</a:t>
            </a:r>
          </a:p>
          <a:p>
            <a:pPr marL="228600" marR="0" lvl="0" indent="-228600" algn="l" rtl="0">
              <a:lnSpc>
                <a:spcPct val="100000"/>
              </a:lnSpc>
              <a:spcBef>
                <a:spcPts val="0"/>
              </a:spcBef>
              <a:spcAft>
                <a:spcPts val="0"/>
              </a:spcAft>
              <a:buClr>
                <a:schemeClr val="dk1"/>
              </a:buClr>
              <a:buSzPts val="1200"/>
              <a:buFont typeface="Calibri"/>
              <a:buAutoNum type="arabicPeriod"/>
            </a:pPr>
            <a:r>
              <a:rPr lang="en-GB" sz="1200" b="0" dirty="0"/>
              <a:t>Das </a:t>
            </a:r>
            <a:r>
              <a:rPr lang="en-GB" sz="1200" b="0" dirty="0" err="1"/>
              <a:t>ist</a:t>
            </a:r>
            <a:r>
              <a:rPr lang="en-GB" sz="1200" b="0" dirty="0"/>
              <a:t> </a:t>
            </a:r>
            <a:r>
              <a:rPr lang="en-GB" sz="1200" b="0" dirty="0" err="1"/>
              <a:t>eine</a:t>
            </a:r>
            <a:r>
              <a:rPr lang="en-GB" sz="1200" b="0" dirty="0"/>
              <a:t> </a:t>
            </a:r>
            <a:r>
              <a:rPr lang="en-GB" sz="1200" b="0" dirty="0" err="1"/>
              <a:t>Farbe</a:t>
            </a:r>
            <a:r>
              <a:rPr lang="en-GB" sz="1200" b="0" dirty="0"/>
              <a:t>.</a:t>
            </a:r>
            <a:endParaRPr lang="en-GB" b="0"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11</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4270895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 </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identifying objects using ‘der, die, </a:t>
            </a:r>
            <a:r>
              <a:rPr lang="en-GB" b="0" dirty="0" err="1"/>
              <a:t>das’</a:t>
            </a:r>
            <a:r>
              <a:rPr lang="en-GB" b="0" dirty="0"/>
              <a:t> and ‘</a:t>
            </a:r>
            <a:r>
              <a:rPr lang="en-GB" b="0" dirty="0" err="1"/>
              <a:t>ein</a:t>
            </a:r>
            <a:r>
              <a:rPr lang="en-GB" b="0" dirty="0"/>
              <a:t>, </a:t>
            </a:r>
            <a:r>
              <a:rPr lang="en-GB" b="0" dirty="0" err="1"/>
              <a:t>eine</a:t>
            </a:r>
            <a:r>
              <a:rPr lang="en-GB" b="0" dirty="0"/>
              <a:t>, </a:t>
            </a:r>
            <a:r>
              <a:rPr lang="en-GB" b="0" dirty="0" err="1"/>
              <a:t>ein</a:t>
            </a:r>
            <a:r>
              <a:rPr lang="en-GB" b="0" dirty="0"/>
              <a:t>’.</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Explain the task by using the model.</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Pupils work in pairs. Each pair is given a handout (there are two different versions to enable pupils to play two rounds). One person takes circles, the other crosses.</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Pupils take it in turns to claim a square by saying what they can see in that square.</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The aim is to get three in a row. </a:t>
            </a:r>
            <a:endParaRPr lang="en-GB" sz="1200" b="1"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12</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41278860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 name="PlaceHolder 1"/>
          <p:cNvSpPr>
            <a:spLocks noGrp="1" noRot="1" noChangeAspect="1"/>
          </p:cNvSpPr>
          <p:nvPr>
            <p:ph type="sldImg"/>
          </p:nvPr>
        </p:nvSpPr>
        <p:spPr>
          <a:xfrm>
            <a:off x="685800" y="1143000"/>
            <a:ext cx="5486400" cy="3086100"/>
          </a:xfrm>
          <a:prstGeom prst="rect">
            <a:avLst/>
          </a:prstGeom>
        </p:spPr>
      </p:sp>
      <p:sp>
        <p:nvSpPr>
          <p:cNvPr id="321"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endParaRPr lang="en-GB" sz="1200" b="0" strike="noStrike" spc="-1" dirty="0">
              <a:latin typeface="Arial"/>
            </a:endParaRPr>
          </a:p>
        </p:txBody>
      </p:sp>
      <p:sp>
        <p:nvSpPr>
          <p:cNvPr id="322"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8A66831-990D-4F2F-9C07-338AF4E9D4C0}"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34300235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dirty="0"/>
              <a:t>HANDOUT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2D0CC9-DEA3-4A63-A921-D94C06607CC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522516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dirty="0"/>
              <a:t>HANDOUT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2D0CC9-DEA3-4A63-A921-D94C06607CC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8133982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GB" b="0" dirty="0"/>
              <a:t>HANDOUT ROUND 1</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16</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0186494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HANDOUT ROUND 2</a:t>
            </a:r>
          </a:p>
          <a:p>
            <a:pPr marL="0" lvl="0" indent="0" algn="l" rtl="0">
              <a:spcBef>
                <a:spcPts val="0"/>
              </a:spcBef>
              <a:spcAft>
                <a:spcPts val="0"/>
              </a:spcAft>
              <a:buNone/>
            </a:pPr>
            <a:endParaRPr lang="en-GB" b="0"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17</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42385880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216000" marR="0" lvl="0" indent="-21600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1" normalizeH="0" baseline="0" noProof="0" dirty="0">
                <a:ln>
                  <a:noFill/>
                </a:ln>
                <a:solidFill>
                  <a:srgbClr val="000000"/>
                </a:solidFill>
                <a:effectLst/>
                <a:uLnTx/>
                <a:uFillTx/>
                <a:latin typeface="Calibri"/>
                <a:ea typeface="Calibri"/>
                <a:cs typeface="+mn-cs"/>
              </a:rPr>
              <a:t>Timing: </a:t>
            </a:r>
            <a:r>
              <a:rPr kumimoji="0" lang="en-GB" sz="1200" b="0" i="0" u="none" strike="noStrike" kern="1200" cap="none" spc="-1" normalizeH="0" baseline="0" noProof="0" dirty="0">
                <a:ln>
                  <a:noFill/>
                </a:ln>
                <a:solidFill>
                  <a:srgbClr val="000000"/>
                </a:solidFill>
                <a:effectLst/>
                <a:uLnTx/>
                <a:uFillTx/>
                <a:latin typeface="Calibri"/>
                <a:ea typeface="Calibri"/>
                <a:cs typeface="+mn-cs"/>
              </a:rPr>
              <a:t>1 minute</a:t>
            </a:r>
            <a:endParaRPr kumimoji="0" lang="en-GB" sz="1200" b="0" i="0" u="none" strike="noStrike" kern="1200" cap="none" spc="-1" normalizeH="0" baseline="0" noProof="0" dirty="0">
              <a:ln>
                <a:noFill/>
              </a:ln>
              <a:solidFill>
                <a:prstClr val="black"/>
              </a:solidFill>
              <a:effectLst/>
              <a:uLnTx/>
              <a:uFillTx/>
              <a:latin typeface="Arial"/>
              <a:ea typeface="+mn-ea"/>
              <a:cs typeface="+mn-cs"/>
            </a:endParaRPr>
          </a:p>
          <a:p>
            <a:pPr marL="216000" marR="0" lvl="0" indent="-21600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1" normalizeH="0" baseline="0" noProof="0" dirty="0">
              <a:ln>
                <a:noFill/>
              </a:ln>
              <a:solidFill>
                <a:prstClr val="black"/>
              </a:solidFill>
              <a:effectLst/>
              <a:uLnTx/>
              <a:uFillTx/>
              <a:latin typeface="Arial"/>
              <a:ea typeface="+mn-ea"/>
              <a:cs typeface="+mn-cs"/>
            </a:endParaRPr>
          </a:p>
          <a:p>
            <a:pPr marL="216000" marR="0" lvl="0" indent="-21600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1" normalizeH="0" baseline="0" noProof="0" dirty="0">
                <a:ln>
                  <a:noFill/>
                </a:ln>
                <a:solidFill>
                  <a:srgbClr val="000000"/>
                </a:solidFill>
                <a:effectLst/>
                <a:uLnTx/>
                <a:uFillTx/>
                <a:latin typeface="Calibri"/>
                <a:ea typeface="Calibri"/>
                <a:cs typeface="+mn-cs"/>
              </a:rPr>
              <a:t>Aim: </a:t>
            </a:r>
            <a:r>
              <a:rPr kumimoji="0" lang="en-GB" sz="1200" b="0" i="0" u="none" strike="noStrike" kern="1200" cap="none" spc="-1" normalizeH="0" baseline="0" noProof="0" dirty="0">
                <a:ln>
                  <a:noFill/>
                </a:ln>
                <a:solidFill>
                  <a:srgbClr val="000000"/>
                </a:solidFill>
                <a:effectLst/>
                <a:uLnTx/>
                <a:uFillTx/>
                <a:latin typeface="Calibri"/>
                <a:ea typeface="Calibri"/>
                <a:cs typeface="+mn-cs"/>
              </a:rPr>
              <a:t>to revisit the SSC </a:t>
            </a:r>
            <a:r>
              <a:rPr kumimoji="0" lang="en-GB" sz="1200" b="1" i="0" u="none" strike="noStrike" kern="1200" cap="none" spc="-1" normalizeH="0" baseline="0" noProof="0" dirty="0">
                <a:ln>
                  <a:noFill/>
                </a:ln>
                <a:solidFill>
                  <a:srgbClr val="000000"/>
                </a:solidFill>
                <a:effectLst/>
                <a:uLnTx/>
                <a:uFillTx/>
                <a:latin typeface="Calibri"/>
                <a:ea typeface="Calibri"/>
                <a:cs typeface="+mn-cs"/>
              </a:rPr>
              <a:t>[</a:t>
            </a:r>
            <a:r>
              <a:rPr kumimoji="0" lang="en-GB" sz="1200" b="1" i="0" u="none" strike="noStrike" kern="1200" cap="none" spc="-1" normalizeH="0" baseline="0" noProof="0" dirty="0" err="1">
                <a:ln>
                  <a:noFill/>
                </a:ln>
                <a:solidFill>
                  <a:srgbClr val="000000"/>
                </a:solidFill>
                <a:effectLst/>
                <a:uLnTx/>
                <a:uFillTx/>
                <a:latin typeface="Calibri"/>
                <a:ea typeface="Calibri"/>
                <a:cs typeface="+mn-cs"/>
              </a:rPr>
              <a:t>ie</a:t>
            </a:r>
            <a:r>
              <a:rPr kumimoji="0" lang="en-GB" sz="1200" b="1" i="0" u="none" strike="noStrike" kern="1200" cap="none" spc="-1" normalizeH="0" baseline="0" noProof="0" dirty="0">
                <a:ln>
                  <a:noFill/>
                </a:ln>
                <a:solidFill>
                  <a:srgbClr val="000000"/>
                </a:solidFill>
                <a:effectLst/>
                <a:uLnTx/>
                <a:uFillTx/>
                <a:latin typeface="Calibri"/>
                <a:ea typeface="Calibri"/>
                <a:cs typeface="+mn-cs"/>
              </a:rPr>
              <a:t>].</a:t>
            </a:r>
          </a:p>
          <a:p>
            <a:pPr marL="216000" marR="0" lvl="0" indent="-216000" algn="l" defTabSz="914400" rtl="0" eaLnBrk="1" fontAlgn="auto" latinLnBrk="0" hangingPunct="1">
              <a:lnSpc>
                <a:spcPct val="100000"/>
              </a:lnSpc>
              <a:spcBef>
                <a:spcPts val="0"/>
              </a:spcBef>
              <a:spcAft>
                <a:spcPts val="0"/>
              </a:spcAft>
              <a:buClrTx/>
              <a:buSzTx/>
              <a:buFontTx/>
              <a:buNone/>
              <a:tabLst/>
              <a:defRPr/>
            </a:pPr>
            <a:endParaRPr kumimoji="0" lang="en-GB" sz="1200" b="1" i="0" u="none" strike="noStrike" kern="1200" cap="none" spc="-1" normalizeH="0" baseline="0" noProof="0" dirty="0">
              <a:ln>
                <a:noFill/>
              </a:ln>
              <a:solidFill>
                <a:srgbClr val="000000"/>
              </a:solidFill>
              <a:effectLst/>
              <a:uLnTx/>
              <a:uFillTx/>
              <a:latin typeface="Calibri"/>
              <a:ea typeface="Calibri"/>
              <a:cs typeface="+mn-cs"/>
            </a:endParaRPr>
          </a:p>
          <a:p>
            <a:pPr marL="216000" marR="0" lvl="0" indent="-21600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1" normalizeH="0" baseline="0" noProof="0" dirty="0">
                <a:ln>
                  <a:noFill/>
                </a:ln>
                <a:solidFill>
                  <a:srgbClr val="000000"/>
                </a:solidFill>
                <a:effectLst/>
                <a:uLnTx/>
                <a:uFillTx/>
                <a:latin typeface="Calibri"/>
                <a:ea typeface="Calibri"/>
                <a:cs typeface="+mn-cs"/>
              </a:rPr>
              <a:t>Procedure:</a:t>
            </a:r>
            <a:endParaRPr kumimoji="0" lang="en-GB" sz="1200" b="0" i="0" u="none" strike="noStrike" kern="1200" cap="none" spc="-1" normalizeH="0" baseline="0" noProof="0" dirty="0">
              <a:ln>
                <a:noFill/>
              </a:ln>
              <a:solidFill>
                <a:prstClr val="black"/>
              </a:solidFill>
              <a:effectLst/>
              <a:uLnTx/>
              <a:uFillTx/>
              <a:latin typeface="Arial"/>
              <a:ea typeface="+mn-ea"/>
              <a:cs typeface="+mn-cs"/>
            </a:endParaRPr>
          </a:p>
          <a:p>
            <a:pPr marL="228600" marR="0" lvl="0" indent="-227880" algn="l" defTabSz="914400" rtl="0" eaLnBrk="1" fontAlgn="auto" latinLnBrk="0" hangingPunct="1">
              <a:lnSpc>
                <a:spcPct val="100000"/>
              </a:lnSpc>
              <a:spcBef>
                <a:spcPts val="0"/>
              </a:spcBef>
              <a:spcAft>
                <a:spcPts val="0"/>
              </a:spcAft>
              <a:buClr>
                <a:srgbClr val="000000"/>
              </a:buClr>
              <a:buSzTx/>
              <a:buFont typeface="Calibri"/>
              <a:buAutoNum type="arabicPeriod"/>
              <a:tabLst/>
              <a:defRPr/>
            </a:pPr>
            <a:r>
              <a:rPr kumimoji="0" lang="en-GB" sz="1200" b="0" i="0" u="none" strike="noStrike" kern="1200" cap="none" spc="-1" normalizeH="0" baseline="0" noProof="0" dirty="0">
                <a:ln>
                  <a:noFill/>
                </a:ln>
                <a:solidFill>
                  <a:srgbClr val="000000"/>
                </a:solidFill>
                <a:effectLst/>
                <a:uLnTx/>
                <a:uFillTx/>
                <a:latin typeface="Calibri"/>
                <a:ea typeface="Calibri"/>
                <a:cs typeface="+mn-cs"/>
              </a:rPr>
              <a:t>Introduce the SSC and present the </a:t>
            </a:r>
            <a:r>
              <a:rPr kumimoji="0" lang="en-GB" sz="1200" b="1" i="0" u="none" strike="noStrike" kern="1200" cap="none" spc="-1" normalizeH="0" baseline="0" noProof="0" dirty="0">
                <a:ln>
                  <a:noFill/>
                </a:ln>
                <a:solidFill>
                  <a:srgbClr val="000000"/>
                </a:solidFill>
                <a:effectLst/>
                <a:uLnTx/>
                <a:uFillTx/>
                <a:latin typeface="Calibri"/>
                <a:ea typeface="Calibri"/>
                <a:cs typeface="+mn-cs"/>
              </a:rPr>
              <a:t>source</a:t>
            </a:r>
            <a:r>
              <a:rPr kumimoji="0" lang="en-GB" sz="1200" b="0" i="0" u="none" strike="noStrike" kern="1200" cap="none" spc="-1" normalizeH="0" baseline="0" noProof="0" dirty="0">
                <a:ln>
                  <a:noFill/>
                </a:ln>
                <a:solidFill>
                  <a:srgbClr val="000000"/>
                </a:solidFill>
                <a:effectLst/>
                <a:uLnTx/>
                <a:uFillTx/>
                <a:latin typeface="Calibri"/>
                <a:ea typeface="Calibri"/>
                <a:cs typeface="+mn-cs"/>
              </a:rPr>
              <a:t> word ‘</a:t>
            </a:r>
            <a:r>
              <a:rPr kumimoji="0" lang="en-GB" sz="1200" b="1" i="0" u="none" strike="noStrike" kern="1200" cap="none" spc="-1" normalizeH="0" baseline="0" noProof="0" dirty="0">
                <a:ln>
                  <a:noFill/>
                </a:ln>
                <a:solidFill>
                  <a:srgbClr val="000000"/>
                </a:solidFill>
                <a:effectLst/>
                <a:uLnTx/>
                <a:uFillTx/>
                <a:latin typeface="Calibri"/>
                <a:ea typeface="Calibri"/>
                <a:cs typeface="+mn-cs"/>
              </a:rPr>
              <a:t>Liebe’ </a:t>
            </a:r>
            <a:r>
              <a:rPr kumimoji="0" lang="en-GB" sz="1200" b="0" i="0" u="none" strike="noStrike" kern="1200" cap="none" spc="-1" normalizeH="0" baseline="0" noProof="0" dirty="0">
                <a:ln>
                  <a:noFill/>
                </a:ln>
                <a:solidFill>
                  <a:srgbClr val="000000"/>
                </a:solidFill>
                <a:effectLst/>
                <a:uLnTx/>
                <a:uFillTx/>
                <a:latin typeface="Calibri"/>
                <a:ea typeface="Calibri"/>
                <a:cs typeface="+mn-cs"/>
              </a:rPr>
              <a:t>(with gesture, if using).</a:t>
            </a:r>
            <a:endParaRPr kumimoji="0" lang="en-GB" sz="1200" b="0" i="0" u="none" strike="noStrike" kern="1200" cap="none" spc="-1" normalizeH="0" baseline="0" noProof="0" dirty="0">
              <a:ln>
                <a:noFill/>
              </a:ln>
              <a:solidFill>
                <a:prstClr val="black"/>
              </a:solidFill>
              <a:effectLst/>
              <a:uLnTx/>
              <a:uFillTx/>
              <a:latin typeface="Arial"/>
              <a:ea typeface="+mn-ea"/>
              <a:cs typeface="+mn-cs"/>
            </a:endParaRPr>
          </a:p>
          <a:p>
            <a:pPr marL="228600" marR="0" lvl="0" indent="-227880" algn="l" defTabSz="914400" rtl="0" eaLnBrk="1" fontAlgn="auto" latinLnBrk="0" hangingPunct="1">
              <a:lnSpc>
                <a:spcPct val="100000"/>
              </a:lnSpc>
              <a:spcBef>
                <a:spcPts val="0"/>
              </a:spcBef>
              <a:spcAft>
                <a:spcPts val="0"/>
              </a:spcAft>
              <a:buClr>
                <a:srgbClr val="000000"/>
              </a:buClr>
              <a:buSzTx/>
              <a:buFont typeface="Calibri"/>
              <a:buAutoNum type="arabicPeriod"/>
              <a:tabLst/>
              <a:defRPr/>
            </a:pPr>
            <a:r>
              <a:rPr kumimoji="0" lang="en-GB" sz="1200" b="0" i="0" u="none" strike="noStrike" kern="1200" cap="none" spc="-1" normalizeH="0" baseline="0" noProof="0" dirty="0">
                <a:ln>
                  <a:noFill/>
                </a:ln>
                <a:solidFill>
                  <a:srgbClr val="000000"/>
                </a:solidFill>
                <a:effectLst/>
                <a:uLnTx/>
                <a:uFillTx/>
                <a:latin typeface="Calibri"/>
                <a:ea typeface="Calibri"/>
                <a:cs typeface="+mn-cs"/>
              </a:rPr>
              <a:t>Click to bring on the picture and get pupils to repeat the word </a:t>
            </a:r>
            <a:r>
              <a:rPr kumimoji="0" lang="en-GB" sz="1200" b="1" i="0" u="none" strike="noStrike" kern="1200" cap="none" spc="-1" normalizeH="0" baseline="0" noProof="0" dirty="0">
                <a:ln>
                  <a:noFill/>
                </a:ln>
                <a:solidFill>
                  <a:srgbClr val="000000"/>
                </a:solidFill>
                <a:effectLst/>
                <a:uLnTx/>
                <a:uFillTx/>
                <a:latin typeface="Calibri"/>
                <a:ea typeface="Calibri"/>
                <a:cs typeface="+mn-cs"/>
              </a:rPr>
              <a:t>‘Liebe’ </a:t>
            </a:r>
            <a:r>
              <a:rPr kumimoji="0" lang="en-GB" sz="1200" b="0" i="0" u="none" strike="noStrike" kern="1200" cap="none" spc="-1" normalizeH="0" baseline="0" noProof="0" dirty="0">
                <a:ln>
                  <a:noFill/>
                </a:ln>
                <a:solidFill>
                  <a:srgbClr val="000000"/>
                </a:solidFill>
                <a:effectLst/>
                <a:uLnTx/>
                <a:uFillTx/>
                <a:latin typeface="Calibri"/>
                <a:ea typeface="Calibri"/>
                <a:cs typeface="+mn-cs"/>
              </a:rPr>
              <a:t>(with gesture, if using).</a:t>
            </a:r>
            <a:endParaRPr kumimoji="0" lang="en-GB" sz="1200" b="0" i="0" u="none" strike="noStrike" kern="1200" cap="none" spc="-1" normalizeH="0" baseline="0" noProof="0" dirty="0">
              <a:ln>
                <a:noFill/>
              </a:ln>
              <a:solidFill>
                <a:prstClr val="black"/>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1" normalizeH="0" baseline="0" noProof="0" dirty="0">
              <a:ln>
                <a:noFill/>
              </a:ln>
              <a:solidFill>
                <a:prstClr val="black"/>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1" normalizeH="0" baseline="0" noProof="0" dirty="0">
                <a:ln>
                  <a:noFill/>
                </a:ln>
                <a:solidFill>
                  <a:prstClr val="black"/>
                </a:solidFill>
                <a:effectLst/>
                <a:uLnTx/>
                <a:uFillTx/>
                <a:latin typeface="Arial"/>
                <a:ea typeface="+mn-ea"/>
                <a:cs typeface="+mn-cs"/>
              </a:rPr>
              <a:t>Note</a:t>
            </a:r>
            <a:r>
              <a:rPr kumimoji="0" lang="en-GB" sz="1200" b="0" i="0" u="none" strike="noStrike" kern="1200" cap="none" spc="-1" normalizeH="0" baseline="0" noProof="0" dirty="0">
                <a:ln>
                  <a:noFill/>
                </a:ln>
                <a:solidFill>
                  <a:prstClr val="black"/>
                </a:solidFill>
                <a:effectLst/>
                <a:uLnTx/>
                <a:uFillTx/>
                <a:latin typeface="Arial"/>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rPr>
              <a:t>A </a:t>
            </a:r>
            <a:r>
              <a:rPr kumimoji="0" lang="fr-FR" sz="1200" b="0" i="0" u="none" strike="noStrike" kern="1200" cap="none" spc="0" normalizeH="0" baseline="0" noProof="0" dirty="0" err="1">
                <a:ln>
                  <a:noFill/>
                </a:ln>
                <a:solidFill>
                  <a:prstClr val="black"/>
                </a:solidFill>
                <a:effectLst/>
                <a:uLnTx/>
                <a:uFillTx/>
                <a:latin typeface="Calibri" panose="020F0502020204030204"/>
                <a:ea typeface="+mn-ea"/>
                <a:cs typeface="+mn-cs"/>
              </a:rPr>
              <a:t>gesture</a:t>
            </a:r>
            <a:r>
              <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rPr>
              <a:t> for ‘</a:t>
            </a:r>
            <a:r>
              <a:rPr kumimoji="0" lang="fr-FR" sz="1200" b="0" i="0" u="none" strike="noStrike" kern="1200" cap="none" spc="0" normalizeH="0" baseline="0" noProof="0" dirty="0" err="1">
                <a:ln>
                  <a:noFill/>
                </a:ln>
                <a:solidFill>
                  <a:prstClr val="black"/>
                </a:solidFill>
                <a:effectLst/>
                <a:uLnTx/>
                <a:uFillTx/>
                <a:latin typeface="Calibri" panose="020F0502020204030204"/>
                <a:ea typeface="+mn-ea"/>
                <a:cs typeface="+mn-cs"/>
              </a:rPr>
              <a:t>Liebe</a:t>
            </a:r>
            <a:r>
              <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r-FR" sz="1200" b="0" i="0" u="none" strike="noStrike" kern="1200" cap="none" spc="0" normalizeH="0" baseline="0" noProof="0" dirty="0" err="1">
                <a:ln>
                  <a:noFill/>
                </a:ln>
                <a:solidFill>
                  <a:prstClr val="black"/>
                </a:solidFill>
                <a:effectLst/>
                <a:uLnTx/>
                <a:uFillTx/>
                <a:latin typeface="Calibri" panose="020F0502020204030204"/>
                <a:ea typeface="+mn-ea"/>
                <a:cs typeface="+mn-cs"/>
              </a:rPr>
              <a:t>might</a:t>
            </a:r>
            <a:r>
              <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r-FR" sz="1200" b="0" i="0" u="none" strike="noStrike" kern="1200" cap="none" spc="0" normalizeH="0" baseline="0" noProof="0" dirty="0" err="1">
                <a:ln>
                  <a:noFill/>
                </a:ln>
                <a:solidFill>
                  <a:prstClr val="black"/>
                </a:solidFill>
                <a:effectLst/>
                <a:uLnTx/>
                <a:uFillTx/>
                <a:latin typeface="Calibri" panose="020F0502020204030204"/>
                <a:ea typeface="+mn-ea"/>
                <a:cs typeface="+mn-cs"/>
              </a:rPr>
              <a:t>be</a:t>
            </a:r>
            <a:r>
              <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rPr>
              <a:t> to </a:t>
            </a:r>
            <a:r>
              <a:rPr kumimoji="0" lang="fr-FR" sz="1200" b="0" i="0" u="none" strike="noStrike" kern="1200" cap="none" spc="0" normalizeH="0" baseline="0" noProof="0" dirty="0" err="1">
                <a:ln>
                  <a:noFill/>
                </a:ln>
                <a:solidFill>
                  <a:prstClr val="black"/>
                </a:solidFill>
                <a:effectLst/>
                <a:uLnTx/>
                <a:uFillTx/>
                <a:latin typeface="Calibri" panose="020F0502020204030204"/>
                <a:ea typeface="+mn-ea"/>
                <a:cs typeface="+mn-cs"/>
              </a:rPr>
              <a:t>make</a:t>
            </a:r>
            <a:r>
              <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rPr>
              <a:t> a ‘</a:t>
            </a:r>
            <a:r>
              <a:rPr kumimoji="0" lang="fr-FR" sz="1200" b="0" i="0" u="none" strike="noStrike" kern="1200" cap="none" spc="0" normalizeH="0" baseline="0" noProof="0" dirty="0" err="1">
                <a:ln>
                  <a:noFill/>
                </a:ln>
                <a:solidFill>
                  <a:prstClr val="black"/>
                </a:solidFill>
                <a:effectLst/>
                <a:uLnTx/>
                <a:uFillTx/>
                <a:latin typeface="Calibri" panose="020F0502020204030204"/>
                <a:ea typeface="+mn-ea"/>
                <a:cs typeface="+mn-cs"/>
              </a:rPr>
              <a:t>heart</a:t>
            </a:r>
            <a:r>
              <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r-FR" sz="1200" b="0" i="0" u="none" strike="noStrike" kern="1200" cap="none" spc="0" normalizeH="0" baseline="0" noProof="0" dirty="0" err="1">
                <a:ln>
                  <a:noFill/>
                </a:ln>
                <a:solidFill>
                  <a:prstClr val="black"/>
                </a:solidFill>
                <a:effectLst/>
                <a:uLnTx/>
                <a:uFillTx/>
                <a:latin typeface="Calibri" panose="020F0502020204030204"/>
                <a:ea typeface="+mn-ea"/>
                <a:cs typeface="+mn-cs"/>
              </a:rPr>
              <a:t>shape</a:t>
            </a:r>
            <a:r>
              <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r-FR" sz="1200" b="0" i="0" u="none" strike="noStrike" kern="1200" cap="none" spc="0" normalizeH="0" baseline="0" noProof="0" dirty="0" err="1">
                <a:ln>
                  <a:noFill/>
                </a:ln>
                <a:solidFill>
                  <a:prstClr val="black"/>
                </a:solidFill>
                <a:effectLst/>
                <a:uLnTx/>
                <a:uFillTx/>
                <a:latin typeface="Calibri" panose="020F0502020204030204"/>
                <a:ea typeface="+mn-ea"/>
                <a:cs typeface="+mn-cs"/>
              </a:rPr>
              <a:t>with</a:t>
            </a:r>
            <a:r>
              <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r-FR" sz="1200" b="0" i="0" u="none" strike="noStrike" kern="1200" cap="none" spc="0" normalizeH="0" baseline="0" noProof="0" dirty="0" err="1">
                <a:ln>
                  <a:noFill/>
                </a:ln>
                <a:solidFill>
                  <a:prstClr val="black"/>
                </a:solidFill>
                <a:effectLst/>
                <a:uLnTx/>
                <a:uFillTx/>
                <a:latin typeface="Calibri" panose="020F0502020204030204"/>
                <a:ea typeface="+mn-ea"/>
                <a:cs typeface="+mn-cs"/>
              </a:rPr>
              <a:t>both</a:t>
            </a:r>
            <a:r>
              <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rPr>
              <a:t> hands </a:t>
            </a:r>
            <a:r>
              <a:rPr kumimoji="0" lang="fr-FR" sz="1200" b="0" i="0" u="none" strike="noStrike" kern="1200" cap="none" spc="0" normalizeH="0" baseline="0" noProof="0" dirty="0" err="1">
                <a:ln>
                  <a:noFill/>
                </a:ln>
                <a:solidFill>
                  <a:prstClr val="black"/>
                </a:solidFill>
                <a:effectLst/>
                <a:uLnTx/>
                <a:uFillTx/>
                <a:latin typeface="Calibri" panose="020F0502020204030204"/>
                <a:ea typeface="+mn-ea"/>
                <a:cs typeface="+mn-cs"/>
              </a:rPr>
              <a:t>approximately</a:t>
            </a:r>
            <a:r>
              <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r-FR" sz="1200" b="0" i="0" u="none" strike="noStrike" kern="1200" cap="none" spc="0" normalizeH="0" baseline="0" noProof="0" dirty="0" err="1">
                <a:ln>
                  <a:noFill/>
                </a:ln>
                <a:solidFill>
                  <a:prstClr val="black"/>
                </a:solidFill>
                <a:effectLst/>
                <a:uLnTx/>
                <a:uFillTx/>
                <a:latin typeface="Calibri" panose="020F0502020204030204"/>
                <a:ea typeface="+mn-ea"/>
                <a:cs typeface="+mn-cs"/>
              </a:rPr>
              <a:t>where</a:t>
            </a:r>
            <a:r>
              <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r-FR" sz="1200" b="0" i="0" u="none" strike="noStrike" kern="1200" cap="none" spc="0" normalizeH="0" baseline="0" noProof="0" dirty="0" err="1">
                <a:ln>
                  <a:noFill/>
                </a:ln>
                <a:solidFill>
                  <a:prstClr val="black"/>
                </a:solidFill>
                <a:effectLst/>
                <a:uLnTx/>
                <a:uFillTx/>
                <a:latin typeface="Calibri" panose="020F0502020204030204"/>
                <a:ea typeface="+mn-ea"/>
                <a:cs typeface="+mn-cs"/>
              </a:rPr>
              <a:t>your</a:t>
            </a:r>
            <a:r>
              <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r-FR" sz="1200" b="0" i="0" u="none" strike="noStrike" kern="1200" cap="none" spc="0" normalizeH="0" baseline="0" noProof="0" dirty="0" err="1">
                <a:ln>
                  <a:noFill/>
                </a:ln>
                <a:solidFill>
                  <a:prstClr val="black"/>
                </a:solidFill>
                <a:effectLst/>
                <a:uLnTx/>
                <a:uFillTx/>
                <a:latin typeface="Calibri" panose="020F0502020204030204"/>
                <a:ea typeface="+mn-ea"/>
                <a:cs typeface="+mn-cs"/>
              </a:rPr>
              <a:t>heart</a:t>
            </a:r>
            <a:r>
              <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r-FR" sz="1200" b="0" i="0" u="none" strike="noStrike" kern="1200" cap="none" spc="0" normalizeH="0" baseline="0" noProof="0" dirty="0" err="1">
                <a:ln>
                  <a:noFill/>
                </a:ln>
                <a:solidFill>
                  <a:prstClr val="black"/>
                </a:solidFill>
                <a:effectLst/>
                <a:uLnTx/>
                <a:uFillTx/>
                <a:latin typeface="Calibri" panose="020F0502020204030204"/>
                <a:ea typeface="+mn-ea"/>
                <a:cs typeface="+mn-cs"/>
              </a:rPr>
              <a:t>is</a:t>
            </a:r>
            <a:r>
              <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rPr>
              <a:t> in </a:t>
            </a:r>
            <a:r>
              <a:rPr kumimoji="0" lang="fr-FR" sz="1200" b="0" i="0" u="none" strike="noStrike" kern="1200" cap="none" spc="0" normalizeH="0" baseline="0" noProof="0" dirty="0" err="1">
                <a:ln>
                  <a:noFill/>
                </a:ln>
                <a:solidFill>
                  <a:prstClr val="black"/>
                </a:solidFill>
                <a:effectLst/>
                <a:uLnTx/>
                <a:uFillTx/>
                <a:latin typeface="Calibri" panose="020F0502020204030204"/>
                <a:ea typeface="+mn-ea"/>
                <a:cs typeface="+mn-cs"/>
              </a:rPr>
              <a:t>your</a:t>
            </a:r>
            <a:r>
              <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rPr>
              <a:t> body. </a:t>
            </a:r>
            <a:br>
              <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rPr>
            </a:br>
            <a:endParaRPr kumimoji="0" lang="fr-FR" sz="1200" b="0" i="0" u="none" strike="noStrike" kern="1200" cap="none" spc="-1" normalizeH="0" baseline="0" noProof="0" dirty="0">
              <a:ln>
                <a:noFill/>
              </a:ln>
              <a:solidFill>
                <a:prstClr val="black"/>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200" b="1" i="0" u="none" strike="noStrike" kern="1200" cap="none" spc="-1" normalizeH="0" baseline="0" noProof="0" dirty="0">
                <a:ln>
                  <a:noFill/>
                </a:ln>
                <a:solidFill>
                  <a:srgbClr val="002060"/>
                </a:solidFill>
                <a:effectLst/>
                <a:uLnTx/>
                <a:uFillTx/>
                <a:latin typeface="Century Gothic"/>
                <a:ea typeface="Century Gothic"/>
                <a:cs typeface="+mn-cs"/>
              </a:rPr>
              <a:t>Liebe </a:t>
            </a:r>
            <a:r>
              <a:rPr kumimoji="0" lang="de-DE" sz="1200" b="0" i="0" u="none" strike="noStrike" kern="1200" cap="none" spc="-1" normalizeH="0" baseline="0" noProof="0" dirty="0">
                <a:ln>
                  <a:noFill/>
                </a:ln>
                <a:solidFill>
                  <a:srgbClr val="002060"/>
                </a:solidFill>
                <a:effectLst/>
                <a:uLnTx/>
                <a:uFillTx/>
                <a:latin typeface="Century Gothic"/>
                <a:ea typeface="Century Gothic"/>
                <a:cs typeface="+mn-cs"/>
              </a:rPr>
              <a:t>[844] </a:t>
            </a:r>
            <a:endParaRPr lang="en-GB" sz="1200" b="0" strike="noStrike" spc="-1" dirty="0">
              <a:latin typeface="Arial"/>
            </a:endParaRP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5735124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latin typeface="Arial"/>
              </a:rPr>
              <a:t>Timing</a:t>
            </a:r>
            <a:r>
              <a:rPr lang="en-GB" sz="1200" b="0" strike="noStrike" spc="-1" dirty="0">
                <a:latin typeface="Arial"/>
              </a:rPr>
              <a:t>: 1 minute</a:t>
            </a: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mn-lt"/>
                <a:ea typeface="Calibri"/>
              </a:rPr>
              <a:t>Aim: </a:t>
            </a:r>
            <a:r>
              <a:rPr lang="en-GB" sz="1200" b="0" strike="noStrike" spc="-1" dirty="0">
                <a:solidFill>
                  <a:srgbClr val="000000"/>
                </a:solidFill>
                <a:latin typeface="+mn-lt"/>
                <a:ea typeface="Calibri"/>
              </a:rPr>
              <a:t>to revisit SSC </a:t>
            </a:r>
            <a:r>
              <a:rPr lang="en-GB" sz="1200" b="1" strike="noStrike" spc="-1" dirty="0">
                <a:solidFill>
                  <a:srgbClr val="000000"/>
                </a:solidFill>
                <a:latin typeface="+mn-lt"/>
                <a:ea typeface="Calibri"/>
              </a:rPr>
              <a:t>[</a:t>
            </a:r>
            <a:r>
              <a:rPr lang="en-GB" sz="1200" b="1" strike="noStrike" spc="-1" dirty="0" err="1">
                <a:solidFill>
                  <a:srgbClr val="000000"/>
                </a:solidFill>
                <a:latin typeface="+mn-lt"/>
                <a:ea typeface="Calibri"/>
              </a:rPr>
              <a:t>ie</a:t>
            </a:r>
            <a:r>
              <a:rPr lang="en-GB" sz="1200" b="1" strike="noStrike" spc="-1" dirty="0">
                <a:solidFill>
                  <a:srgbClr val="000000"/>
                </a:solidFill>
                <a:latin typeface="+mn-lt"/>
                <a:ea typeface="Calibri"/>
              </a:rPr>
              <a:t>].</a:t>
            </a:r>
          </a:p>
          <a:p>
            <a:pPr marL="216000" indent="-216000">
              <a:lnSpc>
                <a:spcPct val="100000"/>
              </a:lnSpc>
            </a:pPr>
            <a:endParaRPr lang="en-GB" sz="1200" b="1" strike="noStrike" spc="-1" dirty="0">
              <a:solidFill>
                <a:srgbClr val="000000"/>
              </a:solidFill>
              <a:latin typeface="Calibri"/>
              <a:ea typeface="Calibri"/>
            </a:endParaRPr>
          </a:p>
          <a:p>
            <a:pPr marL="216000" marR="0" lvl="0" indent="-21600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1" normalizeH="0" baseline="0" noProof="0" dirty="0">
              <a:ln>
                <a:noFill/>
              </a:ln>
              <a:solidFill>
                <a:prstClr val="black"/>
              </a:solidFill>
              <a:effectLst/>
              <a:uLnTx/>
              <a:uFillTx/>
              <a:latin typeface="Arial"/>
              <a:ea typeface="+mn-ea"/>
              <a:cs typeface="+mn-cs"/>
            </a:endParaRPr>
          </a:p>
          <a:p>
            <a:pPr marL="216000" marR="0" lvl="0" indent="-21600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1" normalizeH="0" baseline="0" noProof="0" dirty="0">
                <a:ln>
                  <a:noFill/>
                </a:ln>
                <a:solidFill>
                  <a:srgbClr val="000000"/>
                </a:solidFill>
                <a:effectLst/>
                <a:uLnTx/>
                <a:uFillTx/>
                <a:latin typeface="Calibri"/>
                <a:ea typeface="Calibri"/>
                <a:cs typeface="+mn-cs"/>
              </a:rPr>
              <a:t>Aim: </a:t>
            </a:r>
            <a:r>
              <a:rPr kumimoji="0" lang="en-GB" sz="1200" b="0" i="0" u="none" strike="noStrike" kern="1200" cap="none" spc="-1" normalizeH="0" baseline="0" noProof="0" dirty="0">
                <a:ln>
                  <a:noFill/>
                </a:ln>
                <a:solidFill>
                  <a:srgbClr val="000000"/>
                </a:solidFill>
                <a:effectLst/>
                <a:uLnTx/>
                <a:uFillTx/>
                <a:latin typeface="Calibri"/>
                <a:ea typeface="Calibri"/>
                <a:cs typeface="+mn-cs"/>
              </a:rPr>
              <a:t>to introduce the SSC </a:t>
            </a:r>
            <a:r>
              <a:rPr kumimoji="0" lang="en-GB" sz="1200" b="1" i="0" u="none" strike="noStrike" kern="1200" cap="none" spc="-1" normalizeH="0" baseline="0" noProof="0" dirty="0">
                <a:ln>
                  <a:noFill/>
                </a:ln>
                <a:solidFill>
                  <a:srgbClr val="000000"/>
                </a:solidFill>
                <a:effectLst/>
                <a:uLnTx/>
                <a:uFillTx/>
                <a:latin typeface="Calibri"/>
                <a:ea typeface="Calibri"/>
                <a:cs typeface="+mn-cs"/>
              </a:rPr>
              <a:t>[</a:t>
            </a:r>
            <a:r>
              <a:rPr kumimoji="0" lang="en-GB" sz="1200" b="1" i="0" u="none" strike="noStrike" kern="1200" cap="none" spc="-1" normalizeH="0" baseline="0" noProof="0" dirty="0" err="1">
                <a:ln>
                  <a:noFill/>
                </a:ln>
                <a:solidFill>
                  <a:srgbClr val="000000"/>
                </a:solidFill>
                <a:effectLst/>
                <a:uLnTx/>
                <a:uFillTx/>
                <a:latin typeface="Calibri"/>
                <a:ea typeface="Calibri"/>
                <a:cs typeface="+mn-cs"/>
              </a:rPr>
              <a:t>ie</a:t>
            </a:r>
            <a:r>
              <a:rPr kumimoji="0" lang="en-GB" sz="1200" b="1" i="0" u="none" strike="noStrike" kern="1200" cap="none" spc="-1" normalizeH="0" baseline="0" noProof="0" dirty="0">
                <a:ln>
                  <a:noFill/>
                </a:ln>
                <a:solidFill>
                  <a:srgbClr val="000000"/>
                </a:solidFill>
                <a:effectLst/>
                <a:uLnTx/>
                <a:uFillTx/>
                <a:latin typeface="Calibri"/>
                <a:ea typeface="Calibri"/>
                <a:cs typeface="+mn-cs"/>
              </a:rPr>
              <a:t>].</a:t>
            </a:r>
          </a:p>
          <a:p>
            <a:pPr marL="216000" marR="0" lvl="0" indent="-216000" algn="l" defTabSz="914400" rtl="0" eaLnBrk="1" fontAlgn="auto" latinLnBrk="0" hangingPunct="1">
              <a:lnSpc>
                <a:spcPct val="100000"/>
              </a:lnSpc>
              <a:spcBef>
                <a:spcPts val="0"/>
              </a:spcBef>
              <a:spcAft>
                <a:spcPts val="0"/>
              </a:spcAft>
              <a:buClrTx/>
              <a:buSzTx/>
              <a:buFontTx/>
              <a:buNone/>
              <a:tabLst/>
              <a:defRPr/>
            </a:pPr>
            <a:endParaRPr kumimoji="0" lang="en-GB" sz="1200" b="1" i="0" u="none" strike="noStrike" kern="1200" cap="none" spc="-1" normalizeH="0" baseline="0" noProof="0" dirty="0">
              <a:ln>
                <a:noFill/>
              </a:ln>
              <a:solidFill>
                <a:srgbClr val="000000"/>
              </a:solidFill>
              <a:effectLst/>
              <a:uLnTx/>
              <a:uFillTx/>
              <a:latin typeface="Calibri"/>
              <a:ea typeface="Calibri"/>
              <a:cs typeface="+mn-cs"/>
            </a:endParaRPr>
          </a:p>
          <a:p>
            <a:pPr marL="216000" marR="0" lvl="0" indent="-21600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1" normalizeH="0" baseline="0" noProof="0" dirty="0">
                <a:ln>
                  <a:noFill/>
                </a:ln>
                <a:solidFill>
                  <a:srgbClr val="000000"/>
                </a:solidFill>
                <a:effectLst/>
                <a:uLnTx/>
                <a:uFillTx/>
                <a:latin typeface="Calibri"/>
                <a:ea typeface="Calibri"/>
                <a:cs typeface="+mn-cs"/>
              </a:rPr>
              <a:t>Procedure:</a:t>
            </a:r>
            <a:endParaRPr kumimoji="0" lang="en-GB" sz="1200" b="0" i="0" u="none" strike="noStrike" kern="1200" cap="none" spc="-1" normalizeH="0" baseline="0" noProof="0" dirty="0">
              <a:ln>
                <a:noFill/>
              </a:ln>
              <a:solidFill>
                <a:prstClr val="black"/>
              </a:solidFill>
              <a:effectLst/>
              <a:uLnTx/>
              <a:uFillTx/>
              <a:latin typeface="Arial"/>
              <a:ea typeface="+mn-ea"/>
              <a:cs typeface="+mn-cs"/>
            </a:endParaRPr>
          </a:p>
          <a:p>
            <a:pPr marL="228600" marR="0" lvl="0" indent="-227880" algn="l" defTabSz="914400" rtl="0" eaLnBrk="1" fontAlgn="auto" latinLnBrk="0" hangingPunct="1">
              <a:lnSpc>
                <a:spcPct val="100000"/>
              </a:lnSpc>
              <a:spcBef>
                <a:spcPts val="0"/>
              </a:spcBef>
              <a:spcAft>
                <a:spcPts val="0"/>
              </a:spcAft>
              <a:buClr>
                <a:srgbClr val="000000"/>
              </a:buClr>
              <a:buSzTx/>
              <a:buFont typeface="Calibri"/>
              <a:buAutoNum type="arabicPeriod"/>
              <a:tabLst/>
              <a:defRPr/>
            </a:pPr>
            <a:r>
              <a:rPr kumimoji="0" lang="en-GB" sz="1200" b="0" i="0" u="none" strike="noStrike" kern="1200" cap="none" spc="-1" normalizeH="0" baseline="0" noProof="0" dirty="0">
                <a:ln>
                  <a:noFill/>
                </a:ln>
                <a:solidFill>
                  <a:srgbClr val="000000"/>
                </a:solidFill>
                <a:effectLst/>
                <a:uLnTx/>
                <a:uFillTx/>
                <a:latin typeface="Calibri"/>
                <a:ea typeface="Calibri"/>
                <a:cs typeface="+mn-cs"/>
              </a:rPr>
              <a:t>Re-present the SSC and present the </a:t>
            </a:r>
            <a:r>
              <a:rPr kumimoji="0" lang="en-GB" sz="1200" b="1" i="0" u="none" strike="noStrike" kern="1200" cap="none" spc="-1" normalizeH="0" baseline="0" noProof="0" dirty="0">
                <a:ln>
                  <a:noFill/>
                </a:ln>
                <a:solidFill>
                  <a:srgbClr val="000000"/>
                </a:solidFill>
                <a:effectLst/>
                <a:uLnTx/>
                <a:uFillTx/>
                <a:latin typeface="Calibri"/>
                <a:ea typeface="Calibri"/>
                <a:cs typeface="+mn-cs"/>
              </a:rPr>
              <a:t>source</a:t>
            </a:r>
            <a:r>
              <a:rPr kumimoji="0" lang="en-GB" sz="1200" b="0" i="0" u="none" strike="noStrike" kern="1200" cap="none" spc="-1" normalizeH="0" baseline="0" noProof="0" dirty="0">
                <a:ln>
                  <a:noFill/>
                </a:ln>
                <a:solidFill>
                  <a:srgbClr val="000000"/>
                </a:solidFill>
                <a:effectLst/>
                <a:uLnTx/>
                <a:uFillTx/>
                <a:latin typeface="Calibri"/>
                <a:ea typeface="Calibri"/>
                <a:cs typeface="+mn-cs"/>
              </a:rPr>
              <a:t> word ‘</a:t>
            </a:r>
            <a:r>
              <a:rPr kumimoji="0" lang="en-GB" sz="1200" b="1" i="0" u="none" strike="noStrike" kern="1200" cap="none" spc="-1" normalizeH="0" baseline="0" noProof="0" dirty="0">
                <a:ln>
                  <a:noFill/>
                </a:ln>
                <a:solidFill>
                  <a:srgbClr val="000000"/>
                </a:solidFill>
                <a:effectLst/>
                <a:uLnTx/>
                <a:uFillTx/>
                <a:latin typeface="Calibri"/>
                <a:ea typeface="Calibri"/>
                <a:cs typeface="+mn-cs"/>
              </a:rPr>
              <a:t>Liebe’ </a:t>
            </a:r>
            <a:r>
              <a:rPr kumimoji="0" lang="en-GB" sz="1200" b="0" i="0" u="none" strike="noStrike" kern="1200" cap="none" spc="-1" normalizeH="0" baseline="0" noProof="0" dirty="0">
                <a:ln>
                  <a:noFill/>
                </a:ln>
                <a:solidFill>
                  <a:srgbClr val="000000"/>
                </a:solidFill>
                <a:effectLst/>
                <a:uLnTx/>
                <a:uFillTx/>
                <a:latin typeface="Calibri"/>
                <a:ea typeface="Calibri"/>
                <a:cs typeface="+mn-cs"/>
              </a:rPr>
              <a:t>(with gesture, if using).</a:t>
            </a:r>
            <a:endParaRPr kumimoji="0" lang="en-GB" sz="1200" b="0" i="0" u="none" strike="noStrike" kern="1200" cap="none" spc="-1" normalizeH="0" baseline="0" noProof="0" dirty="0">
              <a:ln>
                <a:noFill/>
              </a:ln>
              <a:solidFill>
                <a:prstClr val="black"/>
              </a:solidFill>
              <a:effectLst/>
              <a:uLnTx/>
              <a:uFillTx/>
              <a:latin typeface="Arial"/>
              <a:ea typeface="+mn-ea"/>
              <a:cs typeface="+mn-cs"/>
            </a:endParaRPr>
          </a:p>
          <a:p>
            <a:pPr marL="228600" marR="0" lvl="0" indent="-227880" algn="l" defTabSz="914400" rtl="0" eaLnBrk="1" fontAlgn="auto" latinLnBrk="0" hangingPunct="1">
              <a:lnSpc>
                <a:spcPct val="100000"/>
              </a:lnSpc>
              <a:spcBef>
                <a:spcPts val="0"/>
              </a:spcBef>
              <a:spcAft>
                <a:spcPts val="0"/>
              </a:spcAft>
              <a:buClr>
                <a:srgbClr val="000000"/>
              </a:buClr>
              <a:buSzTx/>
              <a:buFont typeface="Calibri"/>
              <a:buAutoNum type="arabicPeriod"/>
              <a:tabLst/>
              <a:defRPr/>
            </a:pPr>
            <a:r>
              <a:rPr kumimoji="0" lang="en-GB" sz="1200" b="0" i="0" u="none" strike="noStrike" kern="1200" cap="none" spc="-1" normalizeH="0" baseline="0" noProof="0" dirty="0">
                <a:ln>
                  <a:noFill/>
                </a:ln>
                <a:solidFill>
                  <a:srgbClr val="000000"/>
                </a:solidFill>
                <a:effectLst/>
                <a:uLnTx/>
                <a:uFillTx/>
                <a:latin typeface="Calibri"/>
                <a:ea typeface="Calibri"/>
                <a:cs typeface="+mn-cs"/>
              </a:rPr>
              <a:t>Click to bring on the picture and get pupils to repeat the word </a:t>
            </a:r>
            <a:r>
              <a:rPr kumimoji="0" lang="en-GB" sz="1200" b="1" i="0" u="none" strike="noStrike" kern="1200" cap="none" spc="-1" normalizeH="0" baseline="0" noProof="0" dirty="0">
                <a:ln>
                  <a:noFill/>
                </a:ln>
                <a:solidFill>
                  <a:srgbClr val="000000"/>
                </a:solidFill>
                <a:effectLst/>
                <a:uLnTx/>
                <a:uFillTx/>
                <a:latin typeface="Calibri"/>
                <a:ea typeface="Calibri"/>
                <a:cs typeface="+mn-cs"/>
              </a:rPr>
              <a:t>‘Liebe’ </a:t>
            </a:r>
            <a:r>
              <a:rPr kumimoji="0" lang="en-GB" sz="1200" b="0" i="0" u="none" strike="noStrike" kern="1200" cap="none" spc="-1" normalizeH="0" baseline="0" noProof="0" dirty="0">
                <a:ln>
                  <a:noFill/>
                </a:ln>
                <a:solidFill>
                  <a:srgbClr val="000000"/>
                </a:solidFill>
                <a:effectLst/>
                <a:uLnTx/>
                <a:uFillTx/>
                <a:latin typeface="Calibri"/>
                <a:ea typeface="Calibri"/>
                <a:cs typeface="+mn-cs"/>
              </a:rPr>
              <a:t>(with gesture, if using).</a:t>
            </a:r>
          </a:p>
          <a:p>
            <a:pPr marL="228600" marR="0" lvl="0" indent="-227880" algn="l" defTabSz="914400" rtl="0" eaLnBrk="1" fontAlgn="auto" latinLnBrk="0" hangingPunct="1">
              <a:lnSpc>
                <a:spcPct val="100000"/>
              </a:lnSpc>
              <a:spcBef>
                <a:spcPts val="0"/>
              </a:spcBef>
              <a:spcAft>
                <a:spcPts val="0"/>
              </a:spcAft>
              <a:buClr>
                <a:srgbClr val="000000"/>
              </a:buClr>
              <a:buSzTx/>
              <a:buFont typeface="Calibri"/>
              <a:buAutoNum type="arabicPeriod"/>
              <a:tabLst/>
              <a:defRPr/>
            </a:pPr>
            <a:r>
              <a:rPr kumimoji="0" lang="en-GB" sz="1200" b="0" i="0" u="none" strike="noStrike" kern="1200" cap="none" spc="-1" normalizeH="0" baseline="0" noProof="0" dirty="0">
                <a:ln>
                  <a:noFill/>
                </a:ln>
                <a:solidFill>
                  <a:srgbClr val="000000"/>
                </a:solidFill>
                <a:effectLst/>
                <a:uLnTx/>
                <a:uFillTx/>
                <a:latin typeface="Calibri" panose="020F0502020204030204"/>
                <a:ea typeface="+mn-ea"/>
                <a:cs typeface="+mn-cs"/>
              </a:rPr>
              <a:t>Present the </a:t>
            </a:r>
            <a:r>
              <a:rPr kumimoji="0" lang="en-GB" sz="1200" b="1" i="0" u="none" strike="noStrike" kern="1200" cap="none" spc="-1" normalizeH="0" baseline="0" noProof="0" dirty="0">
                <a:ln>
                  <a:noFill/>
                </a:ln>
                <a:solidFill>
                  <a:srgbClr val="000000"/>
                </a:solidFill>
                <a:effectLst/>
                <a:uLnTx/>
                <a:uFillTx/>
                <a:latin typeface="Calibri" panose="020F0502020204030204"/>
                <a:ea typeface="+mn-ea"/>
                <a:cs typeface="+mn-cs"/>
              </a:rPr>
              <a:t>cluster </a:t>
            </a:r>
            <a:r>
              <a:rPr kumimoji="0" lang="en-GB" sz="1200" b="0" i="0" u="none" strike="noStrike" kern="1200" cap="none" spc="-1" normalizeH="0" baseline="0" noProof="0" dirty="0">
                <a:ln>
                  <a:noFill/>
                </a:ln>
                <a:solidFill>
                  <a:srgbClr val="000000"/>
                </a:solidFill>
                <a:effectLst/>
                <a:uLnTx/>
                <a:uFillTx/>
                <a:latin typeface="Calibri" panose="020F0502020204030204"/>
                <a:ea typeface="+mn-ea"/>
                <a:cs typeface="+mn-cs"/>
              </a:rPr>
              <a:t>words in the same way, bringing on the picture and getting pupils to pronounce the words.</a:t>
            </a:r>
            <a:endParaRPr kumimoji="0" lang="en-GB" sz="1200" b="0" i="0" u="none" strike="noStrike" kern="1200" cap="none" spc="-1" normalizeH="0" baseline="0" noProof="0" dirty="0">
              <a:ln>
                <a:noFill/>
              </a:ln>
              <a:solidFill>
                <a:prstClr val="black"/>
              </a:solidFill>
              <a:effectLst/>
              <a:uLnTx/>
              <a:uFillTx/>
              <a:latin typeface="Arial"/>
              <a:ea typeface="+mn-ea"/>
              <a:cs typeface="+mn-cs"/>
            </a:endParaRPr>
          </a:p>
          <a:p>
            <a:pPr marL="228600" marR="0" lvl="0" indent="-227880" algn="l" defTabSz="914400" rtl="0" eaLnBrk="1" fontAlgn="auto" latinLnBrk="0" hangingPunct="1">
              <a:lnSpc>
                <a:spcPct val="100000"/>
              </a:lnSpc>
              <a:spcBef>
                <a:spcPts val="0"/>
              </a:spcBef>
              <a:spcAft>
                <a:spcPts val="0"/>
              </a:spcAft>
              <a:buClr>
                <a:srgbClr val="000000"/>
              </a:buClr>
              <a:buSzTx/>
              <a:buFont typeface="Calibri"/>
              <a:buAutoNum type="arabicPeriod"/>
              <a:tabLst/>
              <a:defRPr/>
            </a:pPr>
            <a:endParaRPr kumimoji="0" lang="en-GB" sz="1200" b="0" i="0" u="none" strike="noStrike" kern="1200" cap="none" spc="-1" normalizeH="0" baseline="0" noProof="0" dirty="0">
              <a:ln>
                <a:noFill/>
              </a:ln>
              <a:solidFill>
                <a:prstClr val="black"/>
              </a:solidFill>
              <a:effectLst/>
              <a:uLnTx/>
              <a:uFillTx/>
              <a:latin typeface="Arial"/>
              <a:ea typeface="+mn-ea"/>
              <a:cs typeface="+mn-cs"/>
            </a:endParaRPr>
          </a:p>
          <a:p>
            <a:pPr marL="216000" marR="0" lvl="0" indent="-216000" algn="l" defTabSz="914400" rtl="0" eaLnBrk="1" fontAlgn="auto" latinLnBrk="0" hangingPunct="1">
              <a:lnSpc>
                <a:spcPct val="100000"/>
              </a:lnSpc>
              <a:spcBef>
                <a:spcPts val="0"/>
              </a:spcBef>
              <a:spcAft>
                <a:spcPts val="0"/>
              </a:spcAft>
              <a:buClrTx/>
              <a:buSzTx/>
              <a:buFontTx/>
              <a:buNone/>
              <a:tabLst/>
              <a:defRPr/>
            </a:pPr>
            <a:r>
              <a:rPr kumimoji="0" lang="de-DE" sz="1200" b="1" i="0" u="none" strike="noStrike" kern="1200" cap="none" spc="-1" normalizeH="0" baseline="0" noProof="0" dirty="0">
                <a:ln>
                  <a:noFill/>
                </a:ln>
                <a:solidFill>
                  <a:srgbClr val="002060"/>
                </a:solidFill>
                <a:effectLst/>
                <a:uLnTx/>
                <a:uFillTx/>
                <a:latin typeface="Century Gothic"/>
                <a:ea typeface="Century Gothic"/>
                <a:cs typeface="+mn-cs"/>
              </a:rPr>
              <a:t>Liebe </a:t>
            </a:r>
            <a:r>
              <a:rPr kumimoji="0" lang="de-DE" sz="1200" b="0" i="0" u="none" strike="noStrike" kern="1200" cap="none" spc="-1" normalizeH="0" baseline="0" noProof="0" dirty="0">
                <a:ln>
                  <a:noFill/>
                </a:ln>
                <a:solidFill>
                  <a:srgbClr val="002060"/>
                </a:solidFill>
                <a:effectLst/>
                <a:uLnTx/>
                <a:uFillTx/>
                <a:latin typeface="Century Gothic"/>
                <a:ea typeface="Century Gothic"/>
                <a:cs typeface="+mn-cs"/>
              </a:rPr>
              <a:t>[844] </a:t>
            </a:r>
            <a:r>
              <a:rPr kumimoji="0" lang="de-DE" sz="1200" b="1" i="0" u="none" strike="noStrike" kern="1200" cap="none" spc="-1" normalizeH="0" baseline="0" noProof="0" dirty="0">
                <a:ln>
                  <a:noFill/>
                </a:ln>
                <a:solidFill>
                  <a:srgbClr val="002060"/>
                </a:solidFill>
                <a:effectLst/>
                <a:uLnTx/>
                <a:uFillTx/>
                <a:latin typeface="Century Gothic"/>
                <a:ea typeface="Century Gothic"/>
                <a:cs typeface="+mn-cs"/>
              </a:rPr>
              <a:t>sie</a:t>
            </a:r>
            <a:r>
              <a:rPr kumimoji="0" lang="de-DE" sz="1200" b="0" i="0" u="none" strike="noStrike" kern="1200" cap="none" spc="-1" normalizeH="0" baseline="0" noProof="0" dirty="0">
                <a:ln>
                  <a:noFill/>
                </a:ln>
                <a:solidFill>
                  <a:srgbClr val="002060"/>
                </a:solidFill>
                <a:effectLst/>
                <a:uLnTx/>
                <a:uFillTx/>
                <a:latin typeface="Century Gothic"/>
                <a:ea typeface="Century Gothic"/>
                <a:cs typeface="+mn-cs"/>
              </a:rPr>
              <a:t> [7] </a:t>
            </a:r>
            <a:r>
              <a:rPr kumimoji="0" lang="de-DE" sz="1200" b="1" i="0" u="none" strike="noStrike" kern="1200" cap="none" spc="-1" normalizeH="0" baseline="0" noProof="0" dirty="0">
                <a:ln>
                  <a:noFill/>
                </a:ln>
                <a:solidFill>
                  <a:srgbClr val="002060"/>
                </a:solidFill>
                <a:effectLst/>
                <a:uLnTx/>
                <a:uFillTx/>
                <a:latin typeface="Century Gothic"/>
                <a:ea typeface="Century Gothic"/>
                <a:cs typeface="+mn-cs"/>
              </a:rPr>
              <a:t>Brief </a:t>
            </a:r>
            <a:r>
              <a:rPr kumimoji="0" lang="de-DE" sz="1200" b="0" i="0" u="none" strike="noStrike" kern="1200" cap="none" spc="-1" normalizeH="0" baseline="0" noProof="0" dirty="0">
                <a:ln>
                  <a:noFill/>
                </a:ln>
                <a:solidFill>
                  <a:srgbClr val="002060"/>
                </a:solidFill>
                <a:effectLst/>
                <a:uLnTx/>
                <a:uFillTx/>
                <a:latin typeface="Century Gothic"/>
                <a:ea typeface="Century Gothic"/>
                <a:cs typeface="+mn-cs"/>
              </a:rPr>
              <a:t>[838]</a:t>
            </a:r>
            <a:endParaRPr kumimoji="0" lang="it-IT" sz="1200" b="0" i="0" u="none" strike="noStrike" kern="1200" cap="none" spc="-1" normalizeH="0" baseline="0" noProof="0" dirty="0">
              <a:ln>
                <a:noFill/>
              </a:ln>
              <a:solidFill>
                <a:srgbClr val="002060"/>
              </a:solidFill>
              <a:effectLst/>
              <a:uLnTx/>
              <a:uFillTx/>
              <a:latin typeface="Century Gothic"/>
              <a:ea typeface="Century Gothic"/>
              <a:cs typeface="+mn-cs"/>
            </a:endParaRPr>
          </a:p>
          <a:p>
            <a:pPr>
              <a:lnSpc>
                <a:spcPct val="100000"/>
              </a:lnSpc>
            </a:pPr>
            <a:endParaRPr lang="en-GB" sz="1200" b="0" strike="noStrike" spc="-1" dirty="0">
              <a:latin typeface="Arial"/>
            </a:endParaRP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6792281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6000" indent="-216000">
              <a:lnSpc>
                <a:spcPct val="100000"/>
              </a:lnSpc>
            </a:pPr>
            <a:r>
              <a:rPr lang="en-GB" sz="1200" b="1" strike="noStrike" spc="-1" dirty="0">
                <a:solidFill>
                  <a:srgbClr val="000000"/>
                </a:solidFill>
                <a:latin typeface="+mn-lt"/>
                <a:ea typeface="Calibri"/>
              </a:rPr>
              <a:t>Timing: </a:t>
            </a:r>
            <a:r>
              <a:rPr lang="en-GB" sz="1200" b="0" strike="noStrike" spc="-1" dirty="0">
                <a:solidFill>
                  <a:srgbClr val="000000"/>
                </a:solidFill>
                <a:latin typeface="+mn-lt"/>
                <a:ea typeface="Calibri"/>
              </a:rPr>
              <a:t>4 minutes (4 slides)</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mn-lt"/>
                <a:ea typeface="Calibri"/>
              </a:rPr>
              <a:t>Aim: </a:t>
            </a:r>
            <a:r>
              <a:rPr lang="en-GB" b="0" dirty="0"/>
              <a:t>to practise [</a:t>
            </a:r>
            <a:r>
              <a:rPr lang="en-GB" b="0" dirty="0" err="1"/>
              <a:t>ie</a:t>
            </a:r>
            <a:r>
              <a:rPr lang="en-GB" b="0" dirty="0"/>
              <a:t>] knowledge with unfamiliar words. The time limit helps automatization.</a:t>
            </a:r>
          </a:p>
          <a:p>
            <a:pPr marL="216000" indent="-216000">
              <a:lnSpc>
                <a:spcPct val="100000"/>
              </a:lnSpc>
            </a:pPr>
            <a:endParaRPr lang="en-GB" b="1" dirty="0"/>
          </a:p>
          <a:p>
            <a:r>
              <a:rPr lang="en-GB" b="1" dirty="0"/>
              <a:t>Note:</a:t>
            </a:r>
            <a:r>
              <a:rPr lang="en-GB" b="1" baseline="0" dirty="0"/>
              <a:t> </a:t>
            </a:r>
            <a:r>
              <a:rPr lang="en-GB" b="0" baseline="0" dirty="0"/>
              <a:t>This is one of a set of four slides with different timer settings. The speed of the exercise can be chosen to match the ability level of the class, or the teacher may wish to start with the slowest speed and increase gradually.</a:t>
            </a:r>
            <a:endParaRPr lang="en-GB" b="1" dirty="0"/>
          </a:p>
          <a:p>
            <a:pPr marL="216000" indent="-216000">
              <a:lnSpc>
                <a:spcPct val="100000"/>
              </a:lnSpc>
            </a:pPr>
            <a:endParaRPr lang="en-GB" sz="1200" b="1" strike="noStrike" spc="-1" dirty="0">
              <a:solidFill>
                <a:srgbClr val="000000"/>
              </a:solidFill>
              <a:latin typeface="+mn-lt"/>
              <a:ea typeface="Calibri"/>
            </a:endParaRPr>
          </a:p>
          <a:p>
            <a:pPr marL="216000" indent="-216000">
              <a:lnSpc>
                <a:spcPct val="100000"/>
              </a:lnSpc>
            </a:pPr>
            <a:r>
              <a:rPr lang="en-GB" sz="1200" b="1" strike="noStrike" spc="-1" dirty="0">
                <a:solidFill>
                  <a:srgbClr val="000000"/>
                </a:solidFill>
                <a:latin typeface="+mn-lt"/>
                <a:ea typeface="Calibri"/>
              </a:rPr>
              <a:t>Procedure:</a:t>
            </a:r>
            <a:endParaRPr lang="en-GB" sz="1200" b="0" strike="noStrike" spc="-1" dirty="0">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1. Pupils work in pairs.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2. </a:t>
            </a:r>
            <a:r>
              <a:rPr lang="en-GB" baseline="0" dirty="0"/>
              <a:t>Teacher clicks ‘</a:t>
            </a:r>
            <a:r>
              <a:rPr lang="en-GB" baseline="0" dirty="0" err="1"/>
              <a:t>los</a:t>
            </a:r>
            <a:r>
              <a:rPr lang="en-GB" baseline="0" dirty="0"/>
              <a:t>’.</a:t>
            </a:r>
          </a:p>
          <a:p>
            <a:r>
              <a:rPr lang="en-GB" baseline="0" dirty="0"/>
              <a:t>3. Pupil A reads the list of words out loud to Pupil B. Pupil B listens carefully to their partner’s pronunciation, and stops Pupil A if the [</a:t>
            </a:r>
            <a:r>
              <a:rPr lang="en-GB" baseline="0" dirty="0" err="1"/>
              <a:t>ie</a:t>
            </a:r>
            <a:r>
              <a:rPr lang="en-GB" baseline="0" dirty="0"/>
              <a:t>] sound is pronounced incorrectly. </a:t>
            </a:r>
          </a:p>
          <a:p>
            <a:r>
              <a:rPr lang="en-GB" baseline="0" dirty="0"/>
              <a:t>4. Pupils count how many words Pupil A managed to say correctly.</a:t>
            </a:r>
          </a:p>
          <a:p>
            <a:r>
              <a:rPr lang="en-GB" baseline="0" dirty="0"/>
              <a:t>5. Pupils swap roles. The pupil with the most points at the end is the winner.</a:t>
            </a:r>
          </a:p>
          <a:p>
            <a:r>
              <a:rPr lang="en-GB" baseline="0" dirty="0"/>
              <a:t>6. After two rounds, the teacher plays the correct pronunciation by clicking on the audio. Pupils repeat.</a:t>
            </a:r>
            <a:endParaRPr lang="en-GB" dirty="0"/>
          </a:p>
          <a:p>
            <a:r>
              <a:rPr lang="en-GB" baseline="0" dirty="0"/>
              <a:t> </a:t>
            </a:r>
            <a:endParaRPr lang="en-GB" dirty="0"/>
          </a:p>
          <a:p>
            <a:r>
              <a:rPr lang="en-GB" b="1" baseline="0" dirty="0"/>
              <a:t>Word frequency (1 is the most frequent word in German): </a:t>
            </a:r>
            <a:br>
              <a:rPr lang="en-GB" b="1" baseline="0" dirty="0"/>
            </a:br>
            <a:r>
              <a:rPr lang="en-GB" b="0" baseline="0" dirty="0"/>
              <a:t>Brief [838] </a:t>
            </a:r>
            <a:r>
              <a:rPr lang="en-GB" b="0" baseline="0" dirty="0" err="1"/>
              <a:t>Fliege</a:t>
            </a:r>
            <a:r>
              <a:rPr lang="en-GB" b="0" baseline="0" dirty="0"/>
              <a:t> [3994] Galerie [4328] Liebe [844] </a:t>
            </a:r>
            <a:r>
              <a:rPr lang="en-GB" b="0" baseline="0" dirty="0" err="1"/>
              <a:t>liefern</a:t>
            </a:r>
            <a:r>
              <a:rPr lang="en-GB" b="0" baseline="0" dirty="0"/>
              <a:t> [781] </a:t>
            </a:r>
            <a:r>
              <a:rPr lang="en-GB" b="0" baseline="0" dirty="0" err="1"/>
              <a:t>liegen</a:t>
            </a:r>
            <a:r>
              <a:rPr lang="en-GB" b="0" baseline="0" dirty="0"/>
              <a:t> [107] </a:t>
            </a:r>
            <a:r>
              <a:rPr lang="en-GB" sz="1200" dirty="0" err="1"/>
              <a:t>nie</a:t>
            </a:r>
            <a:r>
              <a:rPr lang="en-GB" sz="1200" dirty="0"/>
              <a:t> [186] </a:t>
            </a:r>
            <a:r>
              <a:rPr lang="en-GB" sz="1200" dirty="0" err="1"/>
              <a:t>sie</a:t>
            </a:r>
            <a:r>
              <a:rPr lang="en-GB" sz="1200" dirty="0"/>
              <a:t> [7] Spieler [</a:t>
            </a:r>
            <a:r>
              <a:rPr kumimoji="0" lang="de-DE" sz="1200" b="0" i="0" u="none" strike="noStrike" kern="1200" cap="none" spc="-1" normalizeH="0" baseline="0" noProof="0" dirty="0">
                <a:ln>
                  <a:noFill/>
                </a:ln>
                <a:solidFill>
                  <a:srgbClr val="002060"/>
                </a:solidFill>
                <a:effectLst/>
                <a:uLnTx/>
                <a:uFillTx/>
                <a:latin typeface="Century Gothic"/>
                <a:ea typeface="Century Gothic"/>
                <a:cs typeface="+mn-cs"/>
              </a:rPr>
              <a:t>822</a:t>
            </a:r>
            <a:r>
              <a:rPr lang="en-GB" sz="1200" dirty="0"/>
              <a:t>] Tier [614]</a:t>
            </a:r>
            <a:br>
              <a:rPr lang="en-GB" baseline="0" dirty="0"/>
            </a:br>
            <a:r>
              <a:rPr lang="en-GB" i="1" dirty="0"/>
              <a:t>Source:  Jones, R.L. &amp; </a:t>
            </a:r>
            <a:r>
              <a:rPr lang="en-GB" i="1" dirty="0" err="1"/>
              <a:t>Tschirner</a:t>
            </a:r>
            <a:r>
              <a:rPr lang="en-GB" i="1" dirty="0"/>
              <a:t>, E. (2019). A frequency dictionary of German: core vocabulary for learners. Routledge</a:t>
            </a:r>
          </a:p>
          <a:p>
            <a:endParaRPr lang="en-GB" dirty="0"/>
          </a:p>
        </p:txBody>
      </p:sp>
      <p:sp>
        <p:nvSpPr>
          <p:cNvPr id="4" name="Slide Number Placeholder 3"/>
          <p:cNvSpPr>
            <a:spLocks noGrp="1"/>
          </p:cNvSpPr>
          <p:nvPr>
            <p:ph type="sldNum" sz="quarter" idx="5"/>
          </p:nvPr>
        </p:nvSpPr>
        <p:spPr/>
        <p:txBody>
          <a:bodyPr/>
          <a:lstStyle/>
          <a:p>
            <a:fld id="{6F88A7DB-3951-47CF-8E53-B42241E86674}" type="slidenum">
              <a:rPr lang="en-GB" smtClean="0"/>
              <a:t>4</a:t>
            </a:fld>
            <a:endParaRPr lang="en-GB"/>
          </a:p>
        </p:txBody>
      </p:sp>
    </p:spTree>
    <p:extLst>
      <p:ext uri="{BB962C8B-B14F-4D97-AF65-F5344CB8AC3E}">
        <p14:creationId xmlns:p14="http://schemas.microsoft.com/office/powerpoint/2010/main" val="7802417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[2/4]</a:t>
            </a:r>
          </a:p>
          <a:p>
            <a:endParaRPr lang="en-GB" dirty="0"/>
          </a:p>
        </p:txBody>
      </p:sp>
      <p:sp>
        <p:nvSpPr>
          <p:cNvPr id="4" name="Slide Number Placeholder 3"/>
          <p:cNvSpPr>
            <a:spLocks noGrp="1"/>
          </p:cNvSpPr>
          <p:nvPr>
            <p:ph type="sldNum" sz="quarter" idx="5"/>
          </p:nvPr>
        </p:nvSpPr>
        <p:spPr/>
        <p:txBody>
          <a:bodyPr/>
          <a:lstStyle/>
          <a:p>
            <a:fld id="{6F88A7DB-3951-47CF-8E53-B42241E86674}" type="slidenum">
              <a:rPr lang="en-GB" smtClean="0"/>
              <a:t>5</a:t>
            </a:fld>
            <a:endParaRPr lang="en-GB"/>
          </a:p>
        </p:txBody>
      </p:sp>
    </p:spTree>
    <p:extLst>
      <p:ext uri="{BB962C8B-B14F-4D97-AF65-F5344CB8AC3E}">
        <p14:creationId xmlns:p14="http://schemas.microsoft.com/office/powerpoint/2010/main" val="31632122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[3/4]</a:t>
            </a:r>
          </a:p>
          <a:p>
            <a:endParaRPr lang="en-GB" dirty="0"/>
          </a:p>
        </p:txBody>
      </p:sp>
      <p:sp>
        <p:nvSpPr>
          <p:cNvPr id="4" name="Slide Number Placeholder 3"/>
          <p:cNvSpPr>
            <a:spLocks noGrp="1"/>
          </p:cNvSpPr>
          <p:nvPr>
            <p:ph type="sldNum" sz="quarter" idx="5"/>
          </p:nvPr>
        </p:nvSpPr>
        <p:spPr/>
        <p:txBody>
          <a:bodyPr/>
          <a:lstStyle/>
          <a:p>
            <a:fld id="{6F88A7DB-3951-47CF-8E53-B42241E86674}" type="slidenum">
              <a:rPr lang="en-GB" smtClean="0"/>
              <a:t>6</a:t>
            </a:fld>
            <a:endParaRPr lang="en-GB"/>
          </a:p>
        </p:txBody>
      </p:sp>
    </p:spTree>
    <p:extLst>
      <p:ext uri="{BB962C8B-B14F-4D97-AF65-F5344CB8AC3E}">
        <p14:creationId xmlns:p14="http://schemas.microsoft.com/office/powerpoint/2010/main" val="23832416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[4/4]</a:t>
            </a:r>
          </a:p>
          <a:p>
            <a:endParaRPr lang="en-GB" dirty="0"/>
          </a:p>
        </p:txBody>
      </p:sp>
      <p:sp>
        <p:nvSpPr>
          <p:cNvPr id="4" name="Slide Number Placeholder 3"/>
          <p:cNvSpPr>
            <a:spLocks noGrp="1"/>
          </p:cNvSpPr>
          <p:nvPr>
            <p:ph type="sldNum" sz="quarter" idx="5"/>
          </p:nvPr>
        </p:nvSpPr>
        <p:spPr/>
        <p:txBody>
          <a:bodyPr/>
          <a:lstStyle/>
          <a:p>
            <a:fld id="{6F88A7DB-3951-47CF-8E53-B42241E86674}" type="slidenum">
              <a:rPr lang="en-GB" smtClean="0"/>
              <a:t>7</a:t>
            </a:fld>
            <a:endParaRPr lang="en-GB"/>
          </a:p>
        </p:txBody>
      </p:sp>
    </p:spTree>
    <p:extLst>
      <p:ext uri="{BB962C8B-B14F-4D97-AF65-F5344CB8AC3E}">
        <p14:creationId xmlns:p14="http://schemas.microsoft.com/office/powerpoint/2010/main" val="41219597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GB" b="1" dirty="0"/>
              <a:t>Timing: </a:t>
            </a:r>
            <a:r>
              <a:rPr lang="en-GB" b="0" dirty="0"/>
              <a:t>5 minutes</a:t>
            </a:r>
            <a:endParaRPr lang="en-GB" dirty="0"/>
          </a:p>
          <a:p>
            <a:pPr marL="0" lvl="0" indent="0" algn="l" rtl="0">
              <a:spcBef>
                <a:spcPts val="0"/>
              </a:spcBef>
              <a:spcAft>
                <a:spcPts val="0"/>
              </a:spcAft>
              <a:buNone/>
            </a:pPr>
            <a:endParaRPr lang="en-GB" b="1" dirty="0"/>
          </a:p>
          <a:p>
            <a:pPr marL="0" lvl="0" indent="0" algn="l" rtl="0">
              <a:spcBef>
                <a:spcPts val="0"/>
              </a:spcBef>
              <a:spcAft>
                <a:spcPts val="0"/>
              </a:spcAft>
              <a:buNone/>
            </a:pPr>
            <a:r>
              <a:rPr lang="en-GB" b="1" dirty="0"/>
              <a:t>Aim: </a:t>
            </a:r>
            <a:r>
              <a:rPr lang="en-GB" b="0" dirty="0"/>
              <a:t>to practise translation of written phrases of classroom instructions. </a:t>
            </a:r>
          </a:p>
          <a:p>
            <a:pPr marL="0" lvl="0" indent="0" algn="l" rtl="0">
              <a:spcBef>
                <a:spcPts val="0"/>
              </a:spcBef>
              <a:spcAft>
                <a:spcPts val="0"/>
              </a:spcAft>
              <a:buNone/>
            </a:pPr>
            <a:endParaRPr lang="en-GB" b="1" dirty="0"/>
          </a:p>
          <a:p>
            <a:pPr marL="0" lvl="0" indent="0" algn="l" rtl="0">
              <a:spcBef>
                <a:spcPts val="0"/>
              </a:spcBef>
              <a:spcAft>
                <a:spcPts val="0"/>
              </a:spcAft>
              <a:buNone/>
            </a:pPr>
            <a:r>
              <a:rPr lang="en-GB" b="1" dirty="0"/>
              <a:t>Procedure:</a:t>
            </a:r>
          </a:p>
          <a:p>
            <a:pPr marL="0" lvl="0" indent="0" algn="l" rtl="0">
              <a:spcBef>
                <a:spcPts val="0"/>
              </a:spcBef>
              <a:spcAft>
                <a:spcPts val="0"/>
              </a:spcAft>
              <a:buNone/>
            </a:pPr>
            <a:r>
              <a:rPr lang="en-GB" b="0" dirty="0"/>
              <a:t>1. Click to bring up the first item. </a:t>
            </a:r>
            <a:endParaRPr lang="en-GB" dirty="0"/>
          </a:p>
          <a:p>
            <a:pPr marL="0" lvl="0" indent="0" algn="l" rtl="0">
              <a:spcBef>
                <a:spcPts val="0"/>
              </a:spcBef>
              <a:spcAft>
                <a:spcPts val="0"/>
              </a:spcAft>
              <a:buNone/>
            </a:pPr>
            <a:r>
              <a:rPr lang="en-GB" b="0" dirty="0"/>
              <a:t>2. Pupils to translate. </a:t>
            </a:r>
          </a:p>
          <a:p>
            <a:pPr marL="0" lvl="0" indent="0" algn="l" rtl="0">
              <a:spcBef>
                <a:spcPts val="0"/>
              </a:spcBef>
              <a:spcAft>
                <a:spcPts val="0"/>
              </a:spcAft>
              <a:buNone/>
            </a:pPr>
            <a:r>
              <a:rPr lang="en-GB" b="0" dirty="0"/>
              <a:t>3. Click to bring up English translation (by Robbie). </a:t>
            </a:r>
          </a:p>
          <a:p>
            <a:pPr marL="0" lvl="0" indent="0" algn="l" rtl="0">
              <a:spcBef>
                <a:spcPts val="0"/>
              </a:spcBef>
              <a:spcAft>
                <a:spcPts val="0"/>
              </a:spcAft>
              <a:buNone/>
            </a:pPr>
            <a:r>
              <a:rPr lang="en-GB" b="0" dirty="0"/>
              <a:t>4. Continue for items 2-8. </a:t>
            </a: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8</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2962215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comprehension of vocabulary from this and revisited weeks.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Give pupils a blank grid.  They fill in the </a:t>
            </a:r>
            <a:r>
              <a:rPr lang="en-GB" b="1" dirty="0"/>
              <a:t>English </a:t>
            </a:r>
            <a:r>
              <a:rPr lang="en-GB" b="0" dirty="0"/>
              <a:t>meanings of any of the words they know, trying to reach 15 points in total.</a:t>
            </a:r>
            <a:br>
              <a:rPr lang="en-GB" b="0" dirty="0"/>
            </a:br>
            <a:r>
              <a:rPr lang="en-GB" b="0" dirty="0"/>
              <a:t>2. Remind pupils that adjectives can refer to male or female persons and they should note this in their translations. E.g. pleased (f), short (m).</a:t>
            </a:r>
          </a:p>
          <a:p>
            <a:pPr marL="0" marR="0" lvl="0" indent="0" algn="l" rtl="0">
              <a:lnSpc>
                <a:spcPct val="100000"/>
              </a:lnSpc>
              <a:spcBef>
                <a:spcPts val="0"/>
              </a:spcBef>
              <a:spcAft>
                <a:spcPts val="0"/>
              </a:spcAft>
              <a:buClr>
                <a:schemeClr val="dk1"/>
              </a:buClr>
              <a:buSzPts val="1200"/>
              <a:buFont typeface="Calibri"/>
              <a:buNone/>
            </a:pP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the previous week are green and those from week 1 are blue, thus more points are awarded for them, to recognise that memories fade and more effort (heavy lifting!) is needed to retrieve them.</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2D0CC9-DEA3-4A63-A921-D94C06607CC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111377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23"/>
          <p:cNvSpPr txBox="1">
            <a:spLocks noGrp="1"/>
          </p:cNvSpPr>
          <p:nvPr>
            <p:ph type="ctrTitle"/>
          </p:nvPr>
        </p:nvSpPr>
        <p:spPr>
          <a:xfrm>
            <a:off x="914400" y="1122363"/>
            <a:ext cx="103632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3"/>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2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6088587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2"/>
        <p:cNvGrpSpPr/>
        <p:nvPr/>
      </p:nvGrpSpPr>
      <p:grpSpPr>
        <a:xfrm>
          <a:off x="0" y="0"/>
          <a:ext cx="0" cy="0"/>
          <a:chOff x="0" y="0"/>
          <a:chExt cx="0" cy="0"/>
        </a:xfrm>
      </p:grpSpPr>
      <p:sp>
        <p:nvSpPr>
          <p:cNvPr id="73" name="Google Shape;73;p3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3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3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3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3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8056825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8"/>
        <p:cNvGrpSpPr/>
        <p:nvPr/>
      </p:nvGrpSpPr>
      <p:grpSpPr>
        <a:xfrm>
          <a:off x="0" y="0"/>
          <a:ext cx="0" cy="0"/>
          <a:chOff x="0" y="0"/>
          <a:chExt cx="0" cy="0"/>
        </a:xfrm>
      </p:grpSpPr>
      <p:sp>
        <p:nvSpPr>
          <p:cNvPr id="79" name="Google Shape;79;p33"/>
          <p:cNvSpPr txBox="1">
            <a:spLocks noGrp="1"/>
          </p:cNvSpPr>
          <p:nvPr>
            <p:ph type="title"/>
          </p:nvPr>
        </p:nvSpPr>
        <p:spPr>
          <a:xfrm rot="5400000">
            <a:off x="7133432"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33"/>
          <p:cNvSpPr txBox="1">
            <a:spLocks noGrp="1"/>
          </p:cNvSpPr>
          <p:nvPr>
            <p:ph type="body" idx="1"/>
          </p:nvPr>
        </p:nvSpPr>
        <p:spPr>
          <a:xfrm rot="5400000">
            <a:off x="1799432"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3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3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3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6880905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77687346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416898322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5"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10828477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7"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8"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23923459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Tree>
    <p:extLst>
      <p:ext uri="{BB962C8B-B14F-4D97-AF65-F5344CB8AC3E}">
        <p14:creationId xmlns:p14="http://schemas.microsoft.com/office/powerpoint/2010/main" val="216204020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609480" y="273600"/>
            <a:ext cx="10972440" cy="530784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377499931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2"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13"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
        <p:nvSpPr>
          <p:cNvPr id="14"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93667503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6"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17"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18"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5441345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24"/>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2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24"/>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24"/>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24"/>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94567063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0"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1"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2"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38045368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4"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n-GB" sz="3200" b="0" strike="noStrike" spc="-1">
              <a:latin typeface="Arial"/>
            </a:endParaRPr>
          </a:p>
        </p:txBody>
      </p:sp>
      <p:sp>
        <p:nvSpPr>
          <p:cNvPr id="25"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23505054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7"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8"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9"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
        <p:nvSpPr>
          <p:cNvPr id="30"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53439937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2"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en-GB" sz="3200" b="0" strike="noStrike" spc="-1">
              <a:latin typeface="Arial"/>
            </a:endParaRPr>
          </a:p>
        </p:txBody>
      </p:sp>
      <p:sp>
        <p:nvSpPr>
          <p:cNvPr id="33"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en-GB" sz="3200" b="0" strike="noStrike" spc="-1">
              <a:latin typeface="Arial"/>
            </a:endParaRPr>
          </a:p>
        </p:txBody>
      </p:sp>
      <p:sp>
        <p:nvSpPr>
          <p:cNvPr id="34"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en-GB" sz="3200" b="0" strike="noStrike" spc="-1">
              <a:latin typeface="Arial"/>
            </a:endParaRPr>
          </a:p>
        </p:txBody>
      </p:sp>
      <p:sp>
        <p:nvSpPr>
          <p:cNvPr id="35"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en-GB" sz="3200" b="0" strike="noStrike" spc="-1">
              <a:latin typeface="Arial"/>
            </a:endParaRPr>
          </a:p>
        </p:txBody>
      </p:sp>
      <p:sp>
        <p:nvSpPr>
          <p:cNvPr id="36"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en-GB" sz="3200" b="0" strike="noStrike" spc="-1">
              <a:latin typeface="Arial"/>
            </a:endParaRPr>
          </a:p>
        </p:txBody>
      </p:sp>
      <p:sp>
        <p:nvSpPr>
          <p:cNvPr id="37"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5023112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23"/>
          <p:cNvSpPr txBox="1">
            <a:spLocks noGrp="1"/>
          </p:cNvSpPr>
          <p:nvPr>
            <p:ph type="ctrTitle"/>
          </p:nvPr>
        </p:nvSpPr>
        <p:spPr>
          <a:xfrm>
            <a:off x="914400" y="1122363"/>
            <a:ext cx="103632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3"/>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2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41029950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25"/>
          <p:cNvSpPr txBox="1">
            <a:spLocks noGrp="1"/>
          </p:cNvSpPr>
          <p:nvPr>
            <p:ph type="title"/>
          </p:nvPr>
        </p:nvSpPr>
        <p:spPr>
          <a:xfrm>
            <a:off x="831851" y="1709740"/>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25"/>
          <p:cNvSpPr txBox="1">
            <a:spLocks noGrp="1"/>
          </p:cNvSpPr>
          <p:nvPr>
            <p:ph type="body" idx="1"/>
          </p:nvPr>
        </p:nvSpPr>
        <p:spPr>
          <a:xfrm>
            <a:off x="831851" y="4589465"/>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400"/>
              <a:buNone/>
              <a:defRPr sz="2400">
                <a:solidFill>
                  <a:schemeClr val="dk1"/>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25"/>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25"/>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25"/>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83895460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26"/>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2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2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26"/>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26"/>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26"/>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70268138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27"/>
          <p:cNvSpPr txBox="1">
            <a:spLocks noGrp="1"/>
          </p:cNvSpPr>
          <p:nvPr>
            <p:ph type="title"/>
          </p:nvPr>
        </p:nvSpPr>
        <p:spPr>
          <a:xfrm>
            <a:off x="839788"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27"/>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27"/>
          <p:cNvSpPr txBox="1">
            <a:spLocks noGrp="1"/>
          </p:cNvSpPr>
          <p:nvPr>
            <p:ph type="body" idx="2"/>
          </p:nvPr>
        </p:nvSpPr>
        <p:spPr>
          <a:xfrm>
            <a:off x="839789"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27"/>
          <p:cNvSpPr txBox="1">
            <a:spLocks noGrp="1"/>
          </p:cNvSpPr>
          <p:nvPr>
            <p:ph type="body" idx="3"/>
          </p:nvPr>
        </p:nvSpPr>
        <p:spPr>
          <a:xfrm>
            <a:off x="6172201"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27"/>
          <p:cNvSpPr txBox="1">
            <a:spLocks noGrp="1"/>
          </p:cNvSpPr>
          <p:nvPr>
            <p:ph type="body" idx="4"/>
          </p:nvPr>
        </p:nvSpPr>
        <p:spPr>
          <a:xfrm>
            <a:off x="6172201"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27"/>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27"/>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27"/>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413517223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28"/>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28"/>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28"/>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28"/>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62081462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29"/>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29"/>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29"/>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7126163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25"/>
          <p:cNvSpPr txBox="1">
            <a:spLocks noGrp="1"/>
          </p:cNvSpPr>
          <p:nvPr>
            <p:ph type="title"/>
          </p:nvPr>
        </p:nvSpPr>
        <p:spPr>
          <a:xfrm>
            <a:off x="831851" y="1709740"/>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25"/>
          <p:cNvSpPr txBox="1">
            <a:spLocks noGrp="1"/>
          </p:cNvSpPr>
          <p:nvPr>
            <p:ph type="body" idx="1"/>
          </p:nvPr>
        </p:nvSpPr>
        <p:spPr>
          <a:xfrm>
            <a:off x="831851" y="4589465"/>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400"/>
              <a:buNone/>
              <a:defRPr sz="2400">
                <a:solidFill>
                  <a:schemeClr val="dk1"/>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25"/>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25"/>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25"/>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99788785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8"/>
        <p:cNvGrpSpPr/>
        <p:nvPr/>
      </p:nvGrpSpPr>
      <p:grpSpPr>
        <a:xfrm>
          <a:off x="0" y="0"/>
          <a:ext cx="0" cy="0"/>
          <a:chOff x="0" y="0"/>
          <a:chExt cx="0" cy="0"/>
        </a:xfrm>
      </p:grpSpPr>
      <p:sp>
        <p:nvSpPr>
          <p:cNvPr id="59" name="Google Shape;59;p3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30"/>
          <p:cNvSpPr txBox="1">
            <a:spLocks noGrp="1"/>
          </p:cNvSpPr>
          <p:nvPr>
            <p:ph type="body" idx="1"/>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3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30"/>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30"/>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30"/>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51285882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5"/>
        <p:cNvGrpSpPr/>
        <p:nvPr/>
      </p:nvGrpSpPr>
      <p:grpSpPr>
        <a:xfrm>
          <a:off x="0" y="0"/>
          <a:ext cx="0" cy="0"/>
          <a:chOff x="0" y="0"/>
          <a:chExt cx="0" cy="0"/>
        </a:xfrm>
      </p:grpSpPr>
      <p:sp>
        <p:nvSpPr>
          <p:cNvPr id="66" name="Google Shape;66;p3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31"/>
          <p:cNvSpPr>
            <a:spLocks noGrp="1"/>
          </p:cNvSpPr>
          <p:nvPr>
            <p:ph type="pic" idx="2"/>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3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31"/>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31"/>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31"/>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65577432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2"/>
        <p:cNvGrpSpPr/>
        <p:nvPr/>
      </p:nvGrpSpPr>
      <p:grpSpPr>
        <a:xfrm>
          <a:off x="0" y="0"/>
          <a:ext cx="0" cy="0"/>
          <a:chOff x="0" y="0"/>
          <a:chExt cx="0" cy="0"/>
        </a:xfrm>
      </p:grpSpPr>
      <p:sp>
        <p:nvSpPr>
          <p:cNvPr id="73" name="Google Shape;73;p3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3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3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3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3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75692563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8"/>
        <p:cNvGrpSpPr/>
        <p:nvPr/>
      </p:nvGrpSpPr>
      <p:grpSpPr>
        <a:xfrm>
          <a:off x="0" y="0"/>
          <a:ext cx="0" cy="0"/>
          <a:chOff x="0" y="0"/>
          <a:chExt cx="0" cy="0"/>
        </a:xfrm>
      </p:grpSpPr>
      <p:sp>
        <p:nvSpPr>
          <p:cNvPr id="79" name="Google Shape;79;p33"/>
          <p:cNvSpPr txBox="1">
            <a:spLocks noGrp="1"/>
          </p:cNvSpPr>
          <p:nvPr>
            <p:ph type="title"/>
          </p:nvPr>
        </p:nvSpPr>
        <p:spPr>
          <a:xfrm rot="5400000">
            <a:off x="7133432"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33"/>
          <p:cNvSpPr txBox="1">
            <a:spLocks noGrp="1"/>
          </p:cNvSpPr>
          <p:nvPr>
            <p:ph type="body" idx="1"/>
          </p:nvPr>
        </p:nvSpPr>
        <p:spPr>
          <a:xfrm rot="5400000">
            <a:off x="1799432"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3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3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3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02755876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x">
  <p:cSld name="1_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24138136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26"/>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2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2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26"/>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26"/>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26"/>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9808974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27"/>
          <p:cNvSpPr txBox="1">
            <a:spLocks noGrp="1"/>
          </p:cNvSpPr>
          <p:nvPr>
            <p:ph type="title"/>
          </p:nvPr>
        </p:nvSpPr>
        <p:spPr>
          <a:xfrm>
            <a:off x="839788"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27"/>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27"/>
          <p:cNvSpPr txBox="1">
            <a:spLocks noGrp="1"/>
          </p:cNvSpPr>
          <p:nvPr>
            <p:ph type="body" idx="2"/>
          </p:nvPr>
        </p:nvSpPr>
        <p:spPr>
          <a:xfrm>
            <a:off x="839789"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27"/>
          <p:cNvSpPr txBox="1">
            <a:spLocks noGrp="1"/>
          </p:cNvSpPr>
          <p:nvPr>
            <p:ph type="body" idx="3"/>
          </p:nvPr>
        </p:nvSpPr>
        <p:spPr>
          <a:xfrm>
            <a:off x="6172201"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27"/>
          <p:cNvSpPr txBox="1">
            <a:spLocks noGrp="1"/>
          </p:cNvSpPr>
          <p:nvPr>
            <p:ph type="body" idx="4"/>
          </p:nvPr>
        </p:nvSpPr>
        <p:spPr>
          <a:xfrm>
            <a:off x="6172201"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27"/>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27"/>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27"/>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4073314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28"/>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28"/>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28"/>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28"/>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8330876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29"/>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29"/>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29"/>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387540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8"/>
        <p:cNvGrpSpPr/>
        <p:nvPr/>
      </p:nvGrpSpPr>
      <p:grpSpPr>
        <a:xfrm>
          <a:off x="0" y="0"/>
          <a:ext cx="0" cy="0"/>
          <a:chOff x="0" y="0"/>
          <a:chExt cx="0" cy="0"/>
        </a:xfrm>
      </p:grpSpPr>
      <p:sp>
        <p:nvSpPr>
          <p:cNvPr id="59" name="Google Shape;59;p3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30"/>
          <p:cNvSpPr txBox="1">
            <a:spLocks noGrp="1"/>
          </p:cNvSpPr>
          <p:nvPr>
            <p:ph type="body" idx="1"/>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3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30"/>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30"/>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30"/>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5835977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5"/>
        <p:cNvGrpSpPr/>
        <p:nvPr/>
      </p:nvGrpSpPr>
      <p:grpSpPr>
        <a:xfrm>
          <a:off x="0" y="0"/>
          <a:ext cx="0" cy="0"/>
          <a:chOff x="0" y="0"/>
          <a:chExt cx="0" cy="0"/>
        </a:xfrm>
      </p:grpSpPr>
      <p:sp>
        <p:nvSpPr>
          <p:cNvPr id="66" name="Google Shape;66;p3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31"/>
          <p:cNvSpPr>
            <a:spLocks noGrp="1"/>
          </p:cNvSpPr>
          <p:nvPr>
            <p:ph type="pic" idx="2"/>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3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31"/>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31"/>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31"/>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6393672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2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2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2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4223640571"/>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r>
              <a:rPr lang="en-GB" sz="4400" b="0" strike="noStrike" spc="-1" dirty="0">
                <a:latin typeface="Arial"/>
              </a:rPr>
              <a:t>Click to edit the title text format</a:t>
            </a:r>
          </a:p>
        </p:txBody>
      </p:sp>
      <p:sp>
        <p:nvSpPr>
          <p:cNvPr id="3" name="PlaceHolder 2"/>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GB"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GB" sz="2800" b="0" strike="noStrike" spc="-1">
                <a:latin typeface="Arial"/>
              </a:rPr>
              <a:t>Second Outline Level</a:t>
            </a:r>
          </a:p>
          <a:p>
            <a:pPr marL="1296000" lvl="2" indent="-288000">
              <a:spcBef>
                <a:spcPts val="850"/>
              </a:spcBef>
              <a:buClr>
                <a:srgbClr val="000000"/>
              </a:buClr>
              <a:buSzPct val="45000"/>
              <a:buFont typeface="Wingdings" charset="2"/>
              <a:buChar char=""/>
            </a:pPr>
            <a:r>
              <a:rPr lang="en-GB" sz="2400" b="0" strike="noStrike" spc="-1">
                <a:latin typeface="Arial"/>
              </a:rPr>
              <a:t>Third Outline Level</a:t>
            </a:r>
          </a:p>
          <a:p>
            <a:pPr marL="1728000" lvl="3" indent="-216000">
              <a:spcBef>
                <a:spcPts val="567"/>
              </a:spcBef>
              <a:buClr>
                <a:srgbClr val="000000"/>
              </a:buClr>
              <a:buSzPct val="75000"/>
              <a:buFont typeface="Symbol" charset="2"/>
              <a:buChar char=""/>
            </a:pPr>
            <a:r>
              <a:rPr lang="en-GB" sz="2000" b="0" strike="noStrike" spc="-1">
                <a:latin typeface="Arial"/>
              </a:rPr>
              <a:t>Fourth Outline Level</a:t>
            </a:r>
          </a:p>
          <a:p>
            <a:pPr marL="2160000" lvl="4" indent="-216000">
              <a:spcBef>
                <a:spcPts val="283"/>
              </a:spcBef>
              <a:buClr>
                <a:srgbClr val="000000"/>
              </a:buClr>
              <a:buSzPct val="45000"/>
              <a:buFont typeface="Wingdings" charset="2"/>
              <a:buChar char=""/>
            </a:pPr>
            <a:r>
              <a:rPr lang="en-GB" sz="2000" b="0" strike="noStrike" spc="-1">
                <a:latin typeface="Arial"/>
              </a:rPr>
              <a:t>Fifth Outline Level</a:t>
            </a:r>
          </a:p>
          <a:p>
            <a:pPr marL="2592000" lvl="5" indent="-216000">
              <a:spcBef>
                <a:spcPts val="283"/>
              </a:spcBef>
              <a:buClr>
                <a:srgbClr val="000000"/>
              </a:buClr>
              <a:buSzPct val="45000"/>
              <a:buFont typeface="Wingdings" charset="2"/>
              <a:buChar char=""/>
            </a:pPr>
            <a:r>
              <a:rPr lang="en-GB" sz="2000" b="0" strike="noStrike" spc="-1">
                <a:latin typeface="Arial"/>
              </a:rPr>
              <a:t>Sixth Outline Level</a:t>
            </a:r>
          </a:p>
          <a:p>
            <a:pPr marL="3024000" lvl="6" indent="-216000">
              <a:spcBef>
                <a:spcPts val="283"/>
              </a:spcBef>
              <a:buClr>
                <a:srgbClr val="000000"/>
              </a:buClr>
              <a:buSzPct val="45000"/>
              <a:buFont typeface="Wingdings" charset="2"/>
              <a:buChar char=""/>
            </a:pPr>
            <a:r>
              <a:rPr lang="en-GB" sz="2000" b="0" strike="noStrike" spc="-1">
                <a:latin typeface="Arial"/>
              </a:rPr>
              <a:t>Seventh Outline Level</a:t>
            </a:r>
          </a:p>
        </p:txBody>
      </p:sp>
    </p:spTree>
    <p:extLst>
      <p:ext uri="{BB962C8B-B14F-4D97-AF65-F5344CB8AC3E}">
        <p14:creationId xmlns:p14="http://schemas.microsoft.com/office/powerpoint/2010/main" val="1263409486"/>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Lst>
  <p:txStyles>
    <p:title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206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206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2060"/>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2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2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2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45414246"/>
      </p:ext>
    </p:extLst>
  </p:cSld>
  <p:clrMap bg1="lt1" tx1="dk1" bg2="dk2" tx2="lt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3.png"/><Relationship Id="rId5" Type="http://schemas.microsoft.com/office/2007/relationships/hdphoto" Target="../media/hdphoto1.wdp"/><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audio" Target="../media/audio26.wav"/><Relationship Id="rId13" Type="http://schemas.openxmlformats.org/officeDocument/2006/relationships/audio" Target="../media/audio31.wav"/><Relationship Id="rId18" Type="http://schemas.openxmlformats.org/officeDocument/2006/relationships/audio" Target="../media/audio36.wav"/><Relationship Id="rId3" Type="http://schemas.openxmlformats.org/officeDocument/2006/relationships/audio" Target="../media/audio24.wav"/><Relationship Id="rId21" Type="http://schemas.openxmlformats.org/officeDocument/2006/relationships/audio" Target="../media/audio39.wav"/><Relationship Id="rId7" Type="http://schemas.openxmlformats.org/officeDocument/2006/relationships/audio" Target="../media/audio25.wav"/><Relationship Id="rId12" Type="http://schemas.openxmlformats.org/officeDocument/2006/relationships/audio" Target="../media/audio30.wav"/><Relationship Id="rId17" Type="http://schemas.openxmlformats.org/officeDocument/2006/relationships/audio" Target="../media/audio35.wav"/><Relationship Id="rId2" Type="http://schemas.openxmlformats.org/officeDocument/2006/relationships/notesSlide" Target="../notesSlides/notesSlide10.xml"/><Relationship Id="rId16" Type="http://schemas.openxmlformats.org/officeDocument/2006/relationships/audio" Target="../media/audio34.wav"/><Relationship Id="rId20" Type="http://schemas.openxmlformats.org/officeDocument/2006/relationships/audio" Target="../media/audio38.wav"/><Relationship Id="rId1" Type="http://schemas.openxmlformats.org/officeDocument/2006/relationships/slideLayout" Target="../slideLayouts/slideLayout28.xml"/><Relationship Id="rId6" Type="http://schemas.openxmlformats.org/officeDocument/2006/relationships/image" Target="../media/image22.png"/><Relationship Id="rId11" Type="http://schemas.openxmlformats.org/officeDocument/2006/relationships/audio" Target="../media/audio29.wav"/><Relationship Id="rId24" Type="http://schemas.openxmlformats.org/officeDocument/2006/relationships/audio" Target="../media/audio42.wav"/><Relationship Id="rId5" Type="http://schemas.openxmlformats.org/officeDocument/2006/relationships/image" Target="../media/image21.png"/><Relationship Id="rId15" Type="http://schemas.openxmlformats.org/officeDocument/2006/relationships/audio" Target="../media/audio33.wav"/><Relationship Id="rId23" Type="http://schemas.openxmlformats.org/officeDocument/2006/relationships/audio" Target="../media/audio41.wav"/><Relationship Id="rId10" Type="http://schemas.openxmlformats.org/officeDocument/2006/relationships/audio" Target="../media/audio28.wav"/><Relationship Id="rId19" Type="http://schemas.openxmlformats.org/officeDocument/2006/relationships/audio" Target="../media/audio37.wav"/><Relationship Id="rId4" Type="http://schemas.openxmlformats.org/officeDocument/2006/relationships/image" Target="../media/image20.png"/><Relationship Id="rId9" Type="http://schemas.openxmlformats.org/officeDocument/2006/relationships/audio" Target="../media/audio27.wav"/><Relationship Id="rId14" Type="http://schemas.openxmlformats.org/officeDocument/2006/relationships/audio" Target="../media/audio32.wav"/><Relationship Id="rId22" Type="http://schemas.openxmlformats.org/officeDocument/2006/relationships/audio" Target="../media/audio40.wav"/></Relationships>
</file>

<file path=ppt/slides/_rels/slide11.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audio" Target="../media/audio44.wav"/><Relationship Id="rId18" Type="http://schemas.openxmlformats.org/officeDocument/2006/relationships/audio" Target="../media/audio49.wav"/><Relationship Id="rId3" Type="http://schemas.openxmlformats.org/officeDocument/2006/relationships/audio" Target="../media/audio43.wav"/><Relationship Id="rId21" Type="http://schemas.openxmlformats.org/officeDocument/2006/relationships/image" Target="../media/image34.png"/><Relationship Id="rId7" Type="http://schemas.openxmlformats.org/officeDocument/2006/relationships/image" Target="../media/image26.png"/><Relationship Id="rId12" Type="http://schemas.openxmlformats.org/officeDocument/2006/relationships/image" Target="../media/image31.png"/><Relationship Id="rId17" Type="http://schemas.openxmlformats.org/officeDocument/2006/relationships/audio" Target="../media/audio48.wav"/><Relationship Id="rId2" Type="http://schemas.openxmlformats.org/officeDocument/2006/relationships/notesSlide" Target="../notesSlides/notesSlide11.xml"/><Relationship Id="rId16" Type="http://schemas.openxmlformats.org/officeDocument/2006/relationships/audio" Target="../media/audio47.wav"/><Relationship Id="rId20" Type="http://schemas.openxmlformats.org/officeDocument/2006/relationships/image" Target="../media/image33.png"/><Relationship Id="rId1" Type="http://schemas.openxmlformats.org/officeDocument/2006/relationships/slideLayout" Target="../slideLayouts/slideLayout28.xml"/><Relationship Id="rId6" Type="http://schemas.openxmlformats.org/officeDocument/2006/relationships/image" Target="../media/image25.png"/><Relationship Id="rId11" Type="http://schemas.openxmlformats.org/officeDocument/2006/relationships/image" Target="../media/image30.gif"/><Relationship Id="rId5" Type="http://schemas.openxmlformats.org/officeDocument/2006/relationships/image" Target="../media/image24.svg"/><Relationship Id="rId15" Type="http://schemas.openxmlformats.org/officeDocument/2006/relationships/audio" Target="../media/audio46.wav"/><Relationship Id="rId23" Type="http://schemas.openxmlformats.org/officeDocument/2006/relationships/image" Target="../media/image36.png"/><Relationship Id="rId10" Type="http://schemas.openxmlformats.org/officeDocument/2006/relationships/image" Target="../media/image29.png"/><Relationship Id="rId19" Type="http://schemas.openxmlformats.org/officeDocument/2006/relationships/image" Target="../media/image32.png"/><Relationship Id="rId4" Type="http://schemas.openxmlformats.org/officeDocument/2006/relationships/image" Target="../media/image23.png"/><Relationship Id="rId9" Type="http://schemas.openxmlformats.org/officeDocument/2006/relationships/image" Target="../media/image28.png"/><Relationship Id="rId14" Type="http://schemas.openxmlformats.org/officeDocument/2006/relationships/audio" Target="../media/audio45.wav"/><Relationship Id="rId22" Type="http://schemas.openxmlformats.org/officeDocument/2006/relationships/image" Target="../media/image35.png"/></Relationships>
</file>

<file path=ppt/slides/_rels/slide12.xml.rels><?xml version="1.0" encoding="UTF-8" standalone="yes"?>
<Relationships xmlns="http://schemas.openxmlformats.org/package/2006/relationships"><Relationship Id="rId8" Type="http://schemas.openxmlformats.org/officeDocument/2006/relationships/audio" Target="../media/audio53.wav"/><Relationship Id="rId3" Type="http://schemas.openxmlformats.org/officeDocument/2006/relationships/audio" Target="../media/audio50.wav"/><Relationship Id="rId7" Type="http://schemas.openxmlformats.org/officeDocument/2006/relationships/image" Target="../media/image38.png"/><Relationship Id="rId12" Type="http://schemas.openxmlformats.org/officeDocument/2006/relationships/image" Target="../media/image30.gif"/><Relationship Id="rId2" Type="http://schemas.openxmlformats.org/officeDocument/2006/relationships/notesSlide" Target="../notesSlides/notesSlide12.xml"/><Relationship Id="rId1" Type="http://schemas.openxmlformats.org/officeDocument/2006/relationships/slideLayout" Target="../slideLayouts/slideLayout28.xml"/><Relationship Id="rId6" Type="http://schemas.openxmlformats.org/officeDocument/2006/relationships/image" Target="../media/image37.png"/><Relationship Id="rId11" Type="http://schemas.openxmlformats.org/officeDocument/2006/relationships/image" Target="../media/image39.gif"/><Relationship Id="rId5" Type="http://schemas.openxmlformats.org/officeDocument/2006/relationships/audio" Target="../media/audio52.wav"/><Relationship Id="rId10" Type="http://schemas.openxmlformats.org/officeDocument/2006/relationships/image" Target="../media/image24.svg"/><Relationship Id="rId4" Type="http://schemas.openxmlformats.org/officeDocument/2006/relationships/audio" Target="../media/audio51.wav"/><Relationship Id="rId9"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3.xml"/><Relationship Id="rId1" Type="http://schemas.openxmlformats.org/officeDocument/2006/relationships/slideLayout" Target="../slideLayouts/slideLayout28.xml"/><Relationship Id="rId4" Type="http://schemas.openxmlformats.org/officeDocument/2006/relationships/audio" Target="../media/audio54.wav"/></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16.xml"/><Relationship Id="rId5" Type="http://schemas.openxmlformats.org/officeDocument/2006/relationships/image" Target="../media/image22.png"/><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16.xml"/><Relationship Id="rId5" Type="http://schemas.openxmlformats.org/officeDocument/2006/relationships/image" Target="../media/image22.png"/><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8" Type="http://schemas.openxmlformats.org/officeDocument/2006/relationships/image" Target="../media/image39.gif"/><Relationship Id="rId13" Type="http://schemas.openxmlformats.org/officeDocument/2006/relationships/image" Target="../media/image44.png"/><Relationship Id="rId3" Type="http://schemas.openxmlformats.org/officeDocument/2006/relationships/image" Target="../media/image25.png"/><Relationship Id="rId7" Type="http://schemas.openxmlformats.org/officeDocument/2006/relationships/image" Target="../media/image34.png"/><Relationship Id="rId12" Type="http://schemas.openxmlformats.org/officeDocument/2006/relationships/image" Target="../media/image43.svg"/><Relationship Id="rId2" Type="http://schemas.openxmlformats.org/officeDocument/2006/relationships/notesSlide" Target="../notesSlides/notesSlide16.xml"/><Relationship Id="rId1" Type="http://schemas.openxmlformats.org/officeDocument/2006/relationships/slideLayout" Target="../slideLayouts/slideLayout28.xml"/><Relationship Id="rId6" Type="http://schemas.openxmlformats.org/officeDocument/2006/relationships/image" Target="../media/image31.png"/><Relationship Id="rId11" Type="http://schemas.openxmlformats.org/officeDocument/2006/relationships/image" Target="../media/image42.png"/><Relationship Id="rId5" Type="http://schemas.openxmlformats.org/officeDocument/2006/relationships/image" Target="../media/image29.png"/><Relationship Id="rId15" Type="http://schemas.openxmlformats.org/officeDocument/2006/relationships/image" Target="../media/image46.png"/><Relationship Id="rId10" Type="http://schemas.openxmlformats.org/officeDocument/2006/relationships/image" Target="../media/image41.png"/><Relationship Id="rId4" Type="http://schemas.openxmlformats.org/officeDocument/2006/relationships/image" Target="../media/image26.png"/><Relationship Id="rId9" Type="http://schemas.openxmlformats.org/officeDocument/2006/relationships/image" Target="../media/image40.png"/><Relationship Id="rId14" Type="http://schemas.openxmlformats.org/officeDocument/2006/relationships/image" Target="../media/image45.png"/></Relationships>
</file>

<file path=ppt/slides/_rels/slide17.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48.png"/><Relationship Id="rId3" Type="http://schemas.openxmlformats.org/officeDocument/2006/relationships/image" Target="../media/image26.png"/><Relationship Id="rId7" Type="http://schemas.openxmlformats.org/officeDocument/2006/relationships/image" Target="../media/image31.png"/><Relationship Id="rId12" Type="http://schemas.openxmlformats.org/officeDocument/2006/relationships/image" Target="../media/image40.png"/><Relationship Id="rId2" Type="http://schemas.openxmlformats.org/officeDocument/2006/relationships/notesSlide" Target="../notesSlides/notesSlide17.xml"/><Relationship Id="rId16" Type="http://schemas.openxmlformats.org/officeDocument/2006/relationships/image" Target="../media/image36.png"/><Relationship Id="rId1" Type="http://schemas.openxmlformats.org/officeDocument/2006/relationships/slideLayout" Target="../slideLayouts/slideLayout28.xml"/><Relationship Id="rId6" Type="http://schemas.openxmlformats.org/officeDocument/2006/relationships/image" Target="../media/image29.png"/><Relationship Id="rId11" Type="http://schemas.openxmlformats.org/officeDocument/2006/relationships/image" Target="../media/image30.gif"/><Relationship Id="rId5" Type="http://schemas.openxmlformats.org/officeDocument/2006/relationships/image" Target="../media/image28.png"/><Relationship Id="rId15" Type="http://schemas.openxmlformats.org/officeDocument/2006/relationships/image" Target="../media/image25.png"/><Relationship Id="rId10" Type="http://schemas.microsoft.com/office/2007/relationships/hdphoto" Target="../media/hdphoto2.wdp"/><Relationship Id="rId4" Type="http://schemas.openxmlformats.org/officeDocument/2006/relationships/image" Target="../media/image27.png"/><Relationship Id="rId9" Type="http://schemas.openxmlformats.org/officeDocument/2006/relationships/image" Target="../media/image47.png"/><Relationship Id="rId14" Type="http://schemas.openxmlformats.org/officeDocument/2006/relationships/image" Target="../media/image49.png"/></Relationships>
</file>

<file path=ppt/slides/_rels/slide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xml"/><Relationship Id="rId1" Type="http://schemas.openxmlformats.org/officeDocument/2006/relationships/slideLayout" Target="../slideLayouts/slideLayout34.xml"/><Relationship Id="rId6" Type="http://schemas.openxmlformats.org/officeDocument/2006/relationships/audio" Target="../media/audio2.wav"/><Relationship Id="rId5" Type="http://schemas.openxmlformats.org/officeDocument/2006/relationships/image" Target="../media/image5.jpe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audio" Target="../media/audio1.wav"/><Relationship Id="rId7"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34.xml"/><Relationship Id="rId6" Type="http://schemas.openxmlformats.org/officeDocument/2006/relationships/image" Target="../media/image4.png"/><Relationship Id="rId5" Type="http://schemas.openxmlformats.org/officeDocument/2006/relationships/audio" Target="../media/audio4.wav"/><Relationship Id="rId10" Type="http://schemas.openxmlformats.org/officeDocument/2006/relationships/audio" Target="../media/audio2.wav"/><Relationship Id="rId4" Type="http://schemas.openxmlformats.org/officeDocument/2006/relationships/audio" Target="../media/audio3.wav"/><Relationship Id="rId9" Type="http://schemas.openxmlformats.org/officeDocument/2006/relationships/image" Target="../media/image7.png"/></Relationships>
</file>

<file path=ppt/slides/_rels/slide4.xml.rels><?xml version="1.0" encoding="UTF-8" standalone="yes"?>
<Relationships xmlns="http://schemas.openxmlformats.org/package/2006/relationships"><Relationship Id="rId8" Type="http://schemas.openxmlformats.org/officeDocument/2006/relationships/audio" Target="../media/audio9.wav"/><Relationship Id="rId13" Type="http://schemas.openxmlformats.org/officeDocument/2006/relationships/audio" Target="../media/audio14.wav"/><Relationship Id="rId18" Type="http://schemas.openxmlformats.org/officeDocument/2006/relationships/image" Target="../media/image10.jpeg"/><Relationship Id="rId3" Type="http://schemas.openxmlformats.org/officeDocument/2006/relationships/image" Target="../media/image8.png"/><Relationship Id="rId21" Type="http://schemas.openxmlformats.org/officeDocument/2006/relationships/image" Target="../media/image13.png"/><Relationship Id="rId7" Type="http://schemas.openxmlformats.org/officeDocument/2006/relationships/audio" Target="../media/audio8.wav"/><Relationship Id="rId12" Type="http://schemas.openxmlformats.org/officeDocument/2006/relationships/audio" Target="../media/audio13.wav"/><Relationship Id="rId17" Type="http://schemas.openxmlformats.org/officeDocument/2006/relationships/image" Target="../media/image9.png"/><Relationship Id="rId2" Type="http://schemas.openxmlformats.org/officeDocument/2006/relationships/notesSlide" Target="../notesSlides/notesSlide4.xml"/><Relationship Id="rId16" Type="http://schemas.openxmlformats.org/officeDocument/2006/relationships/image" Target="../media/image7.png"/><Relationship Id="rId20" Type="http://schemas.openxmlformats.org/officeDocument/2006/relationships/image" Target="../media/image12.png"/><Relationship Id="rId1" Type="http://schemas.openxmlformats.org/officeDocument/2006/relationships/slideLayout" Target="../slideLayouts/slideLayout34.xml"/><Relationship Id="rId6" Type="http://schemas.openxmlformats.org/officeDocument/2006/relationships/audio" Target="../media/audio7.wav"/><Relationship Id="rId11" Type="http://schemas.openxmlformats.org/officeDocument/2006/relationships/audio" Target="../media/audio12.wav"/><Relationship Id="rId24" Type="http://schemas.openxmlformats.org/officeDocument/2006/relationships/image" Target="../media/image16.png"/><Relationship Id="rId5" Type="http://schemas.openxmlformats.org/officeDocument/2006/relationships/audio" Target="../media/audio6.wav"/><Relationship Id="rId15" Type="http://schemas.openxmlformats.org/officeDocument/2006/relationships/image" Target="../media/image6.png"/><Relationship Id="rId23" Type="http://schemas.openxmlformats.org/officeDocument/2006/relationships/image" Target="../media/image15.jpeg"/><Relationship Id="rId10" Type="http://schemas.openxmlformats.org/officeDocument/2006/relationships/audio" Target="../media/audio11.wav"/><Relationship Id="rId19" Type="http://schemas.openxmlformats.org/officeDocument/2006/relationships/image" Target="../media/image11.png"/><Relationship Id="rId4" Type="http://schemas.openxmlformats.org/officeDocument/2006/relationships/audio" Target="../media/audio5.wav"/><Relationship Id="rId9" Type="http://schemas.openxmlformats.org/officeDocument/2006/relationships/audio" Target="../media/audio10.wav"/><Relationship Id="rId14" Type="http://schemas.openxmlformats.org/officeDocument/2006/relationships/image" Target="../media/image5.jpeg"/><Relationship Id="rId22" Type="http://schemas.openxmlformats.org/officeDocument/2006/relationships/image" Target="../media/image14.png"/></Relationships>
</file>

<file path=ppt/slides/_rels/slide5.xml.rels><?xml version="1.0" encoding="UTF-8" standalone="yes"?>
<Relationships xmlns="http://schemas.openxmlformats.org/package/2006/relationships"><Relationship Id="rId8" Type="http://schemas.openxmlformats.org/officeDocument/2006/relationships/audio" Target="../media/audio9.wav"/><Relationship Id="rId13" Type="http://schemas.openxmlformats.org/officeDocument/2006/relationships/audio" Target="../media/audio14.wav"/><Relationship Id="rId18" Type="http://schemas.openxmlformats.org/officeDocument/2006/relationships/image" Target="../media/image10.jpeg"/><Relationship Id="rId3" Type="http://schemas.openxmlformats.org/officeDocument/2006/relationships/image" Target="../media/image8.png"/><Relationship Id="rId21" Type="http://schemas.openxmlformats.org/officeDocument/2006/relationships/image" Target="../media/image13.png"/><Relationship Id="rId7" Type="http://schemas.openxmlformats.org/officeDocument/2006/relationships/audio" Target="../media/audio8.wav"/><Relationship Id="rId12" Type="http://schemas.openxmlformats.org/officeDocument/2006/relationships/audio" Target="../media/audio13.wav"/><Relationship Id="rId17" Type="http://schemas.openxmlformats.org/officeDocument/2006/relationships/image" Target="../media/image9.png"/><Relationship Id="rId2" Type="http://schemas.openxmlformats.org/officeDocument/2006/relationships/notesSlide" Target="../notesSlides/notesSlide5.xml"/><Relationship Id="rId16" Type="http://schemas.openxmlformats.org/officeDocument/2006/relationships/image" Target="../media/image7.png"/><Relationship Id="rId20" Type="http://schemas.openxmlformats.org/officeDocument/2006/relationships/image" Target="../media/image12.png"/><Relationship Id="rId1" Type="http://schemas.openxmlformats.org/officeDocument/2006/relationships/slideLayout" Target="../slideLayouts/slideLayout34.xml"/><Relationship Id="rId6" Type="http://schemas.openxmlformats.org/officeDocument/2006/relationships/audio" Target="../media/audio7.wav"/><Relationship Id="rId11" Type="http://schemas.openxmlformats.org/officeDocument/2006/relationships/audio" Target="../media/audio12.wav"/><Relationship Id="rId24" Type="http://schemas.openxmlformats.org/officeDocument/2006/relationships/image" Target="../media/image16.png"/><Relationship Id="rId5" Type="http://schemas.openxmlformats.org/officeDocument/2006/relationships/audio" Target="../media/audio6.wav"/><Relationship Id="rId15" Type="http://schemas.openxmlformats.org/officeDocument/2006/relationships/image" Target="../media/image6.png"/><Relationship Id="rId23" Type="http://schemas.openxmlformats.org/officeDocument/2006/relationships/image" Target="../media/image15.jpeg"/><Relationship Id="rId10" Type="http://schemas.openxmlformats.org/officeDocument/2006/relationships/audio" Target="../media/audio11.wav"/><Relationship Id="rId19" Type="http://schemas.openxmlformats.org/officeDocument/2006/relationships/image" Target="../media/image11.png"/><Relationship Id="rId4" Type="http://schemas.openxmlformats.org/officeDocument/2006/relationships/audio" Target="../media/audio5.wav"/><Relationship Id="rId9" Type="http://schemas.openxmlformats.org/officeDocument/2006/relationships/audio" Target="../media/audio10.wav"/><Relationship Id="rId14" Type="http://schemas.openxmlformats.org/officeDocument/2006/relationships/image" Target="../media/image5.jpeg"/><Relationship Id="rId22" Type="http://schemas.openxmlformats.org/officeDocument/2006/relationships/image" Target="../media/image14.png"/></Relationships>
</file>

<file path=ppt/slides/_rels/slide6.xml.rels><?xml version="1.0" encoding="UTF-8" standalone="yes"?>
<Relationships xmlns="http://schemas.openxmlformats.org/package/2006/relationships"><Relationship Id="rId8" Type="http://schemas.openxmlformats.org/officeDocument/2006/relationships/audio" Target="../media/audio9.wav"/><Relationship Id="rId13" Type="http://schemas.openxmlformats.org/officeDocument/2006/relationships/audio" Target="../media/audio14.wav"/><Relationship Id="rId18" Type="http://schemas.openxmlformats.org/officeDocument/2006/relationships/image" Target="../media/image10.jpeg"/><Relationship Id="rId3" Type="http://schemas.openxmlformats.org/officeDocument/2006/relationships/image" Target="../media/image8.png"/><Relationship Id="rId21" Type="http://schemas.openxmlformats.org/officeDocument/2006/relationships/image" Target="../media/image13.png"/><Relationship Id="rId7" Type="http://schemas.openxmlformats.org/officeDocument/2006/relationships/audio" Target="../media/audio8.wav"/><Relationship Id="rId12" Type="http://schemas.openxmlformats.org/officeDocument/2006/relationships/audio" Target="../media/audio13.wav"/><Relationship Id="rId17" Type="http://schemas.openxmlformats.org/officeDocument/2006/relationships/image" Target="../media/image9.png"/><Relationship Id="rId2" Type="http://schemas.openxmlformats.org/officeDocument/2006/relationships/notesSlide" Target="../notesSlides/notesSlide6.xml"/><Relationship Id="rId16" Type="http://schemas.openxmlformats.org/officeDocument/2006/relationships/image" Target="../media/image7.png"/><Relationship Id="rId20" Type="http://schemas.openxmlformats.org/officeDocument/2006/relationships/image" Target="../media/image12.png"/><Relationship Id="rId1" Type="http://schemas.openxmlformats.org/officeDocument/2006/relationships/slideLayout" Target="../slideLayouts/slideLayout34.xml"/><Relationship Id="rId6" Type="http://schemas.openxmlformats.org/officeDocument/2006/relationships/audio" Target="../media/audio7.wav"/><Relationship Id="rId11" Type="http://schemas.openxmlformats.org/officeDocument/2006/relationships/audio" Target="../media/audio12.wav"/><Relationship Id="rId24" Type="http://schemas.openxmlformats.org/officeDocument/2006/relationships/image" Target="../media/image16.png"/><Relationship Id="rId5" Type="http://schemas.openxmlformats.org/officeDocument/2006/relationships/audio" Target="../media/audio6.wav"/><Relationship Id="rId15" Type="http://schemas.openxmlformats.org/officeDocument/2006/relationships/image" Target="../media/image6.png"/><Relationship Id="rId23" Type="http://schemas.openxmlformats.org/officeDocument/2006/relationships/image" Target="../media/image15.jpeg"/><Relationship Id="rId10" Type="http://schemas.openxmlformats.org/officeDocument/2006/relationships/audio" Target="../media/audio11.wav"/><Relationship Id="rId19" Type="http://schemas.openxmlformats.org/officeDocument/2006/relationships/image" Target="../media/image11.png"/><Relationship Id="rId4" Type="http://schemas.openxmlformats.org/officeDocument/2006/relationships/audio" Target="../media/audio5.wav"/><Relationship Id="rId9" Type="http://schemas.openxmlformats.org/officeDocument/2006/relationships/audio" Target="../media/audio10.wav"/><Relationship Id="rId14" Type="http://schemas.openxmlformats.org/officeDocument/2006/relationships/image" Target="../media/image5.jpeg"/><Relationship Id="rId22" Type="http://schemas.openxmlformats.org/officeDocument/2006/relationships/image" Target="../media/image14.png"/></Relationships>
</file>

<file path=ppt/slides/_rels/slide7.xml.rels><?xml version="1.0" encoding="UTF-8" standalone="yes"?>
<Relationships xmlns="http://schemas.openxmlformats.org/package/2006/relationships"><Relationship Id="rId8" Type="http://schemas.openxmlformats.org/officeDocument/2006/relationships/audio" Target="../media/audio9.wav"/><Relationship Id="rId13" Type="http://schemas.openxmlformats.org/officeDocument/2006/relationships/audio" Target="../media/audio14.wav"/><Relationship Id="rId18" Type="http://schemas.openxmlformats.org/officeDocument/2006/relationships/image" Target="../media/image10.jpeg"/><Relationship Id="rId3" Type="http://schemas.openxmlformats.org/officeDocument/2006/relationships/image" Target="../media/image8.png"/><Relationship Id="rId21" Type="http://schemas.openxmlformats.org/officeDocument/2006/relationships/image" Target="../media/image13.png"/><Relationship Id="rId7" Type="http://schemas.openxmlformats.org/officeDocument/2006/relationships/audio" Target="../media/audio8.wav"/><Relationship Id="rId12" Type="http://schemas.openxmlformats.org/officeDocument/2006/relationships/audio" Target="../media/audio13.wav"/><Relationship Id="rId17" Type="http://schemas.openxmlformats.org/officeDocument/2006/relationships/image" Target="../media/image9.png"/><Relationship Id="rId2" Type="http://schemas.openxmlformats.org/officeDocument/2006/relationships/notesSlide" Target="../notesSlides/notesSlide7.xml"/><Relationship Id="rId16" Type="http://schemas.openxmlformats.org/officeDocument/2006/relationships/image" Target="../media/image7.png"/><Relationship Id="rId20" Type="http://schemas.openxmlformats.org/officeDocument/2006/relationships/image" Target="../media/image12.png"/><Relationship Id="rId1" Type="http://schemas.openxmlformats.org/officeDocument/2006/relationships/slideLayout" Target="../slideLayouts/slideLayout34.xml"/><Relationship Id="rId6" Type="http://schemas.openxmlformats.org/officeDocument/2006/relationships/audio" Target="../media/audio7.wav"/><Relationship Id="rId11" Type="http://schemas.openxmlformats.org/officeDocument/2006/relationships/audio" Target="../media/audio12.wav"/><Relationship Id="rId24" Type="http://schemas.openxmlformats.org/officeDocument/2006/relationships/image" Target="../media/image16.png"/><Relationship Id="rId5" Type="http://schemas.openxmlformats.org/officeDocument/2006/relationships/audio" Target="../media/audio6.wav"/><Relationship Id="rId15" Type="http://schemas.openxmlformats.org/officeDocument/2006/relationships/image" Target="../media/image6.png"/><Relationship Id="rId23" Type="http://schemas.openxmlformats.org/officeDocument/2006/relationships/image" Target="../media/image15.jpeg"/><Relationship Id="rId10" Type="http://schemas.openxmlformats.org/officeDocument/2006/relationships/audio" Target="../media/audio11.wav"/><Relationship Id="rId19" Type="http://schemas.openxmlformats.org/officeDocument/2006/relationships/image" Target="../media/image11.png"/><Relationship Id="rId4" Type="http://schemas.openxmlformats.org/officeDocument/2006/relationships/audio" Target="../media/audio5.wav"/><Relationship Id="rId9" Type="http://schemas.openxmlformats.org/officeDocument/2006/relationships/audio" Target="../media/audio10.wav"/><Relationship Id="rId14" Type="http://schemas.openxmlformats.org/officeDocument/2006/relationships/image" Target="../media/image5.jpeg"/><Relationship Id="rId22" Type="http://schemas.openxmlformats.org/officeDocument/2006/relationships/image" Target="../media/image14.png"/></Relationships>
</file>

<file path=ppt/slides/_rels/slide8.xml.rels><?xml version="1.0" encoding="UTF-8" standalone="yes"?>
<Relationships xmlns="http://schemas.openxmlformats.org/package/2006/relationships"><Relationship Id="rId8" Type="http://schemas.openxmlformats.org/officeDocument/2006/relationships/audio" Target="../media/audio20.wav"/><Relationship Id="rId13" Type="http://schemas.openxmlformats.org/officeDocument/2006/relationships/image" Target="../media/image18.png"/><Relationship Id="rId3" Type="http://schemas.openxmlformats.org/officeDocument/2006/relationships/audio" Target="../media/audio15.wav"/><Relationship Id="rId7" Type="http://schemas.openxmlformats.org/officeDocument/2006/relationships/audio" Target="../media/audio19.wav"/><Relationship Id="rId12"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28.xml"/><Relationship Id="rId6" Type="http://schemas.openxmlformats.org/officeDocument/2006/relationships/audio" Target="../media/audio18.wav"/><Relationship Id="rId11" Type="http://schemas.openxmlformats.org/officeDocument/2006/relationships/image" Target="../media/image17.png"/><Relationship Id="rId5" Type="http://schemas.openxmlformats.org/officeDocument/2006/relationships/audio" Target="../media/audio17.wav"/><Relationship Id="rId10" Type="http://schemas.openxmlformats.org/officeDocument/2006/relationships/audio" Target="../media/audio22.wav"/><Relationship Id="rId4" Type="http://schemas.openxmlformats.org/officeDocument/2006/relationships/audio" Target="../media/audio16.wav"/><Relationship Id="rId9" Type="http://schemas.openxmlformats.org/officeDocument/2006/relationships/audio" Target="../media/audio21.wav"/><Relationship Id="rId14" Type="http://schemas.openxmlformats.org/officeDocument/2006/relationships/image" Target="../media/image19.gif"/></Relationships>
</file>

<file path=ppt/slides/_rels/slide9.xml.rels><?xml version="1.0" encoding="UTF-8" standalone="yes"?>
<Relationships xmlns="http://schemas.openxmlformats.org/package/2006/relationships"><Relationship Id="rId3" Type="http://schemas.openxmlformats.org/officeDocument/2006/relationships/audio" Target="../media/audio23.wav"/><Relationship Id="rId2" Type="http://schemas.openxmlformats.org/officeDocument/2006/relationships/notesSlide" Target="../notesSlides/notesSlide9.xml"/><Relationship Id="rId1" Type="http://schemas.openxmlformats.org/officeDocument/2006/relationships/slideLayout" Target="../slideLayouts/slideLayout28.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10" name="CustomShape 1">
            <a:extLst>
              <a:ext uri="{FF2B5EF4-FFF2-40B4-BE49-F238E27FC236}">
                <a16:creationId xmlns:a16="http://schemas.microsoft.com/office/drawing/2014/main" id="{D9F09DF2-C99C-4AE5-B878-10333DAF4102}"/>
              </a:ext>
            </a:extLst>
          </p:cNvPr>
          <p:cNvSpPr/>
          <p:nvPr/>
        </p:nvSpPr>
        <p:spPr>
          <a:xfrm>
            <a:off x="0" y="9236"/>
            <a:ext cx="4350240" cy="6857280"/>
          </a:xfrm>
          <a:prstGeom prst="rect">
            <a:avLst/>
          </a:prstGeom>
          <a:solidFill>
            <a:srgbClr val="FADD2E"/>
          </a:solidFill>
          <a:ln>
            <a:noFill/>
          </a:ln>
        </p:spPr>
        <p:style>
          <a:lnRef idx="0">
            <a:scrgbClr r="0" g="0" b="0"/>
          </a:lnRef>
          <a:fillRef idx="0">
            <a:scrgbClr r="0" g="0" b="0"/>
          </a:fillRef>
          <a:effectRef idx="0">
            <a:scrgbClr r="0" g="0" b="0"/>
          </a:effectRef>
          <a:fontRef idx="minor"/>
        </p:style>
      </p:sp>
      <p:sp>
        <p:nvSpPr>
          <p:cNvPr id="101" name="Google Shape;101;p2"/>
          <p:cNvSpPr txBox="1"/>
          <p:nvPr/>
        </p:nvSpPr>
        <p:spPr>
          <a:xfrm>
            <a:off x="0" y="6334820"/>
            <a:ext cx="4350984" cy="523180"/>
          </a:xfrm>
          <a:prstGeom prst="rect">
            <a:avLst/>
          </a:prstGeom>
          <a:noFill/>
          <a:ln>
            <a:noFill/>
          </a:ln>
        </p:spPr>
        <p:txBody>
          <a:bodyPr spcFirstLastPara="1" wrap="square" lIns="91425" tIns="45700" rIns="91425" bIns="45700" anchor="t" anchorCtr="0">
            <a:spAutoFit/>
          </a:bodyPr>
          <a:lstStyle/>
          <a:p>
            <a:pPr marR="0" lvl="0" defTabSz="914400" rtl="0" eaLnBrk="1" fontAlgn="auto" latinLnBrk="0" hangingPunct="1">
              <a:lnSpc>
                <a:spcPct val="100000"/>
              </a:lnSpc>
              <a:spcBef>
                <a:spcPts val="0"/>
              </a:spcBef>
              <a:spcAft>
                <a:spcPts val="0"/>
              </a:spcAft>
              <a:buClr>
                <a:srgbClr val="FFFFFF"/>
              </a:buClr>
              <a:buSzPts val="2800"/>
              <a:tabLst/>
              <a:defRPr/>
            </a:pPr>
            <a:r>
              <a:rPr kumimoji="0" lang="en-GB" sz="2800" b="1" i="0" u="none" strike="noStrike" kern="0" cap="none" spc="0" normalizeH="0" baseline="0" noProof="0" dirty="0">
                <a:ln>
                  <a:noFill/>
                </a:ln>
                <a:solidFill>
                  <a:srgbClr val="3B3838"/>
                </a:solidFill>
                <a:effectLst/>
                <a:uLnTx/>
                <a:uFillTx/>
                <a:latin typeface="Century Gothic"/>
                <a:ea typeface="Century Gothic"/>
                <a:cs typeface="Century Gothic"/>
                <a:sym typeface="Century Gothic"/>
              </a:rPr>
              <a:t>Follow ups 1-5</a:t>
            </a:r>
            <a:endParaRPr kumimoji="0" sz="2800" b="0" i="0" u="none" strike="noStrike" kern="0" cap="none" spc="0" normalizeH="0" baseline="0" noProof="0" dirty="0">
              <a:ln>
                <a:noFill/>
              </a:ln>
              <a:solidFill>
                <a:srgbClr val="3B3838"/>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4EE28BE7-8949-4E49-A98F-68B6A8E0DDC3}"/>
              </a:ext>
            </a:extLst>
          </p:cNvPr>
          <p:cNvSpPr>
            <a:spLocks noGrp="1"/>
          </p:cNvSpPr>
          <p:nvPr>
            <p:ph type="title"/>
          </p:nvPr>
        </p:nvSpPr>
        <p:spPr>
          <a:xfrm>
            <a:off x="381000" y="163664"/>
            <a:ext cx="3588984" cy="1325563"/>
          </a:xfrm>
        </p:spPr>
        <p:txBody>
          <a:bodyPr>
            <a:noAutofit/>
          </a:bodyPr>
          <a:lstStyle/>
          <a:p>
            <a:pPr algn="ctr"/>
            <a:r>
              <a:rPr lang="en-GB" sz="3600" b="1" dirty="0">
                <a:solidFill>
                  <a:srgbClr val="3B3838"/>
                </a:solidFill>
                <a:latin typeface="Century Gothic"/>
                <a:ea typeface="Century Gothic"/>
                <a:cs typeface="Century Gothic"/>
                <a:sym typeface="Century Gothic"/>
              </a:rPr>
              <a:t>Describing me and others</a:t>
            </a:r>
            <a:br>
              <a:rPr lang="en-GB" sz="3600" dirty="0">
                <a:solidFill>
                  <a:srgbClr val="3B3838"/>
                </a:solidFill>
                <a:latin typeface="Arial"/>
                <a:cs typeface="Arial"/>
                <a:sym typeface="Arial"/>
              </a:rPr>
            </a:br>
            <a:endParaRPr lang="en-GB" sz="3600" dirty="0">
              <a:solidFill>
                <a:srgbClr val="3B3838"/>
              </a:solidFill>
            </a:endParaRPr>
          </a:p>
        </p:txBody>
      </p:sp>
      <p:pic>
        <p:nvPicPr>
          <p:cNvPr id="8" name="Picture 7" descr="Map&#10;&#10;Description automatically generated">
            <a:extLst>
              <a:ext uri="{FF2B5EF4-FFF2-40B4-BE49-F238E27FC236}">
                <a16:creationId xmlns:a16="http://schemas.microsoft.com/office/drawing/2014/main" id="{7E2E925F-F542-435B-8CEB-05FEDBBEED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80866" y="240668"/>
            <a:ext cx="3811412" cy="4881282"/>
          </a:xfrm>
          <a:prstGeom prst="rect">
            <a:avLst/>
          </a:prstGeom>
        </p:spPr>
      </p:pic>
      <p:sp>
        <p:nvSpPr>
          <p:cNvPr id="9" name="TextBox 8">
            <a:extLst>
              <a:ext uri="{FF2B5EF4-FFF2-40B4-BE49-F238E27FC236}">
                <a16:creationId xmlns:a16="http://schemas.microsoft.com/office/drawing/2014/main" id="{C9A0E710-98FE-45EC-A32A-7523767395BD}"/>
              </a:ext>
            </a:extLst>
          </p:cNvPr>
          <p:cNvSpPr txBox="1"/>
          <p:nvPr/>
        </p:nvSpPr>
        <p:spPr>
          <a:xfrm>
            <a:off x="8182900" y="6466406"/>
            <a:ext cx="3987452" cy="400110"/>
          </a:xfrm>
          <a:prstGeom prst="rect">
            <a:avLst/>
          </a:prstGeom>
          <a:noFill/>
        </p:spPr>
        <p:txBody>
          <a:bodyPr wrap="square" rtlCol="0">
            <a:spAutoFit/>
          </a:bodyPr>
          <a:lstStyle/>
          <a:p>
            <a:pPr algn="r"/>
            <a:r>
              <a:rPr lang="en-GB" sz="2000" dirty="0">
                <a:solidFill>
                  <a:srgbClr val="002060"/>
                </a:solidFill>
                <a:latin typeface="Century Gothic" panose="020B0502020202020204" pitchFamily="34" charset="0"/>
              </a:rPr>
              <a:t>Term 1 Week 7</a:t>
            </a:r>
          </a:p>
        </p:txBody>
      </p:sp>
      <p:sp>
        <p:nvSpPr>
          <p:cNvPr id="3" name="CustomShape 2">
            <a:extLst>
              <a:ext uri="{FF2B5EF4-FFF2-40B4-BE49-F238E27FC236}">
                <a16:creationId xmlns:a16="http://schemas.microsoft.com/office/drawing/2014/main" id="{22C24C22-B136-8C7A-9445-5A0438CB5138}"/>
              </a:ext>
            </a:extLst>
          </p:cNvPr>
          <p:cNvSpPr/>
          <p:nvPr/>
        </p:nvSpPr>
        <p:spPr>
          <a:xfrm>
            <a:off x="5649294" y="4911926"/>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
                <a:srgbClr val="FF3333"/>
              </a:buClr>
              <a:buSzPts val="9600"/>
              <a:buFontTx/>
              <a:buNone/>
              <a:tabLst/>
              <a:defRPr/>
            </a:pPr>
            <a:r>
              <a:rPr kumimoji="0" lang="en-GB" sz="9600" b="1" i="0" u="none" strike="noStrike" kern="0" cap="none" spc="0" normalizeH="0" baseline="0" noProof="0" dirty="0" err="1">
                <a:ln>
                  <a:noFill/>
                </a:ln>
                <a:solidFill>
                  <a:srgbClr val="FFC000"/>
                </a:solidFill>
                <a:effectLst/>
                <a:uLnTx/>
                <a:uFillTx/>
                <a:latin typeface="Modern Love" panose="04090805081005020601" pitchFamily="82" charset="0"/>
                <a:cs typeface="Arial"/>
                <a:sym typeface="Arial"/>
              </a:rPr>
              <a:t>gelb</a:t>
            </a:r>
            <a:endParaRPr kumimoji="0" lang="en-GB" sz="1400" b="0" i="0" u="none" strike="noStrike" kern="0" cap="none" spc="0" normalizeH="0" baseline="0" noProof="0" dirty="0">
              <a:ln>
                <a:noFill/>
              </a:ln>
              <a:solidFill>
                <a:srgbClr val="FFC000"/>
              </a:solidFill>
              <a:effectLst/>
              <a:uLnTx/>
              <a:uFillTx/>
              <a:latin typeface="Modern Love" panose="04090805081005020601" pitchFamily="82" charset="0"/>
              <a:cs typeface="Arial"/>
              <a:sym typeface="Arial"/>
            </a:endParaRPr>
          </a:p>
        </p:txBody>
      </p:sp>
      <p:pic>
        <p:nvPicPr>
          <p:cNvPr id="4" name="Picture 6" descr="clip art space ship - Clip Art Library">
            <a:extLst>
              <a:ext uri="{FF2B5EF4-FFF2-40B4-BE49-F238E27FC236}">
                <a16:creationId xmlns:a16="http://schemas.microsoft.com/office/drawing/2014/main" id="{DB5A5489-0BB7-EE56-550A-C72175DB4032}"/>
              </a:ext>
            </a:extLst>
          </p:cNvPr>
          <p:cNvPicPr>
            <a:picLocks noChangeAspect="1" noChangeArrowheads="1"/>
          </p:cNvPicPr>
          <p:nvPr/>
        </p:nvPicPr>
        <p:blipFill>
          <a:blip r:embed="rId4" cstate="screen">
            <a:extLst>
              <a:ext uri="{BEBA8EAE-BF5A-486C-A8C5-ECC9F3942E4B}">
                <a14:imgProps xmlns:a14="http://schemas.microsoft.com/office/drawing/2010/main">
                  <a14:imgLayer r:embed="rId5">
                    <a14:imgEffect>
                      <a14:backgroundRemoval t="2963" b="99815" l="2760" r="96250">
                        <a14:foregroundMark x1="64844" y1="2963" x2="61458" y2="21759"/>
                        <a14:foregroundMark x1="46458" y1="38333" x2="20885" y2="46667"/>
                        <a14:foregroundMark x1="20885" y1="46667" x2="7187" y2="44815"/>
                        <a14:foregroundMark x1="7187" y1="44815" x2="9323" y2="50926"/>
                        <a14:foregroundMark x1="9323" y1="50926" x2="10573" y2="52407"/>
                        <a14:foregroundMark x1="69427" y1="57870" x2="82813" y2="85463"/>
                        <a14:foregroundMark x1="82813" y1="85463" x2="96250" y2="99907"/>
                        <a14:foregroundMark x1="64427" y1="56759" x2="60000" y2="56204"/>
                        <a14:foregroundMark x1="60000" y1="56204" x2="42865" y2="47685"/>
                        <a14:foregroundMark x1="42865" y1="47685" x2="42865" y2="47685"/>
                        <a14:foregroundMark x1="8750" y1="47130" x2="5052" y2="44167"/>
                        <a14:foregroundMark x1="5052" y1="44167" x2="2760" y2="40741"/>
                      </a14:backgroundRemoval>
                    </a14:imgEffect>
                  </a14:imgLayer>
                </a14:imgProps>
              </a:ext>
              <a:ext uri="{28A0092B-C50C-407E-A947-70E740481C1C}">
                <a14:useLocalDpi xmlns:a14="http://schemas.microsoft.com/office/drawing/2010/main"/>
              </a:ext>
            </a:extLst>
          </a:blip>
          <a:srcRect/>
          <a:stretch>
            <a:fillRect/>
          </a:stretch>
        </p:blipFill>
        <p:spPr bwMode="auto">
          <a:xfrm>
            <a:off x="378507" y="1970489"/>
            <a:ext cx="3451616" cy="194153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ED4DC12F-DE5C-F8BC-9A54-4636721CC51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78507" y="3429000"/>
            <a:ext cx="1402397" cy="1424658"/>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8" name="Table 4">
            <a:extLst>
              <a:ext uri="{FF2B5EF4-FFF2-40B4-BE49-F238E27FC236}">
                <a16:creationId xmlns:a16="http://schemas.microsoft.com/office/drawing/2014/main" id="{E6F5C010-FCBF-483C-895E-1E56C0C2FA24}"/>
              </a:ext>
            </a:extLst>
          </p:cNvPr>
          <p:cNvGraphicFramePr>
            <a:graphicFrameLocks noGrp="1"/>
          </p:cNvGraphicFramePr>
          <p:nvPr>
            <p:extLst>
              <p:ext uri="{D42A27DB-BD31-4B8C-83A1-F6EECF244321}">
                <p14:modId xmlns:p14="http://schemas.microsoft.com/office/powerpoint/2010/main" val="2222778446"/>
              </p:ext>
            </p:extLst>
          </p:nvPr>
        </p:nvGraphicFramePr>
        <p:xfrm>
          <a:off x="547097" y="857811"/>
          <a:ext cx="10007692" cy="5168388"/>
        </p:xfrm>
        <a:graphic>
          <a:graphicData uri="http://schemas.openxmlformats.org/drawingml/2006/table">
            <a:tbl>
              <a:tblPr firstRow="1" bandRow="1"/>
              <a:tblGrid>
                <a:gridCol w="1730433">
                  <a:extLst>
                    <a:ext uri="{9D8B030D-6E8A-4147-A177-3AD203B41FA5}">
                      <a16:colId xmlns:a16="http://schemas.microsoft.com/office/drawing/2014/main" val="1203737284"/>
                    </a:ext>
                  </a:extLst>
                </a:gridCol>
                <a:gridCol w="2398443">
                  <a:extLst>
                    <a:ext uri="{9D8B030D-6E8A-4147-A177-3AD203B41FA5}">
                      <a16:colId xmlns:a16="http://schemas.microsoft.com/office/drawing/2014/main" val="1810222861"/>
                    </a:ext>
                  </a:extLst>
                </a:gridCol>
                <a:gridCol w="2988400">
                  <a:extLst>
                    <a:ext uri="{9D8B030D-6E8A-4147-A177-3AD203B41FA5}">
                      <a16:colId xmlns:a16="http://schemas.microsoft.com/office/drawing/2014/main" val="274413866"/>
                    </a:ext>
                  </a:extLst>
                </a:gridCol>
                <a:gridCol w="2890416">
                  <a:extLst>
                    <a:ext uri="{9D8B030D-6E8A-4147-A177-3AD203B41FA5}">
                      <a16:colId xmlns:a16="http://schemas.microsoft.com/office/drawing/2014/main" val="2706468897"/>
                    </a:ext>
                  </a:extLst>
                </a:gridCol>
              </a:tblGrid>
              <a:tr h="861398">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(the) place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00B0F0"/>
                          </a:solidFill>
                          <a:latin typeface="Century Gothic" panose="020B0502020202020204" pitchFamily="34" charset="0"/>
                        </a:rPr>
                        <a:t>white</a:t>
                      </a:r>
                      <a:endParaRPr lang="en-GB" sz="2400" b="1" dirty="0">
                        <a:solidFill>
                          <a:srgbClr val="00B0F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00B0F0"/>
                          </a:solidFill>
                          <a:latin typeface="Century Gothic" panose="020B0502020202020204" pitchFamily="34" charset="0"/>
                        </a:rPr>
                        <a:t>green</a:t>
                      </a:r>
                      <a:endParaRPr lang="en-GB" sz="2400" b="1" dirty="0">
                        <a:solidFill>
                          <a:srgbClr val="00B0F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256656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00B0F0"/>
                          </a:solidFill>
                          <a:latin typeface="Century Gothic" panose="020B0502020202020204" pitchFamily="34" charset="0"/>
                        </a:rPr>
                        <a:t>(the) thing</a:t>
                      </a:r>
                      <a:endParaRPr lang="en-GB" sz="2400" b="1" dirty="0">
                        <a:solidFill>
                          <a:srgbClr val="00B0F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00B0F0"/>
                          </a:solidFill>
                          <a:latin typeface="Century Gothic" panose="020B0502020202020204" pitchFamily="34" charset="0"/>
                        </a:rPr>
                        <a:t>grey</a:t>
                      </a:r>
                      <a:endParaRPr lang="en-GB" sz="2400" b="1" dirty="0">
                        <a:solidFill>
                          <a:srgbClr val="00B0F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(the) colour</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164559424"/>
                  </a:ext>
                </a:extLst>
              </a:tr>
              <a:tr h="861398">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92D050"/>
                          </a:solidFill>
                          <a:latin typeface="Century Gothic" panose="020B0502020202020204" pitchFamily="34" charset="0"/>
                        </a:rPr>
                        <a:t>(the) apple</a:t>
                      </a:r>
                      <a:endParaRPr lang="en-GB" sz="2400" b="1" dirty="0">
                        <a:solidFill>
                          <a:srgbClr val="92D05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(the) ball</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(the) sheet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760878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(the) jacket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(the) watch, clock</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(the) sandwich</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47692962"/>
                  </a:ext>
                </a:extLst>
              </a:tr>
              <a:tr h="861398">
                <a:tc rowSpan="2">
                  <a:txBody>
                    <a:bodyPr/>
                    <a:lstStyle/>
                    <a:p>
                      <a:endParaRPr lang="en-GB"/>
                    </a:p>
                  </a:txBody>
                  <a:tcPr>
                    <a:lnT w="12700" cap="flat" cmpd="sng" algn="ctr">
                      <a:solidFill>
                        <a:sysClr val="windowText" lastClr="000000"/>
                      </a:solidFill>
                      <a:prstDash val="solid"/>
                      <a:round/>
                      <a:headEnd type="none" w="med" len="med"/>
                      <a:tailEnd type="none" w="med" len="med"/>
                    </a:lnT>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difficult</a:t>
                      </a:r>
                    </a:p>
                  </a:txBody>
                  <a:tcPr>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FF3399"/>
                          </a:solidFill>
                          <a:latin typeface="Century Gothic" panose="020B0502020202020204" pitchFamily="34" charset="0"/>
                        </a:rPr>
                        <a:t>(the) problem</a:t>
                      </a:r>
                      <a:endParaRPr lang="en-GB" sz="2400" b="1" dirty="0">
                        <a:solidFill>
                          <a:srgbClr val="FF3399"/>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FF3399"/>
                          </a:solidFill>
                          <a:latin typeface="Century Gothic" panose="020B0502020202020204" pitchFamily="34" charset="0"/>
                        </a:rPr>
                        <a:t>good, well</a:t>
                      </a:r>
                      <a:endParaRPr lang="en-GB" sz="2400" b="1" dirty="0">
                        <a:solidFill>
                          <a:srgbClr val="FF3399"/>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mpd="sng">
                      <a:solidFill>
                        <a:sysClr val="windowText" lastClr="000000"/>
                      </a:solidFill>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343226472"/>
                  </a:ext>
                </a:extLst>
              </a:tr>
              <a:tr h="861398">
                <a:tc vMerge="1">
                  <a:txBody>
                    <a:bodyPr/>
                    <a:lstStyle/>
                    <a:p>
                      <a:endParaRPr lang="en-GB" sz="2800" b="1"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(the) idea</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FF3399"/>
                          </a:solidFill>
                          <a:latin typeface="Century Gothic" panose="020B0502020202020204" pitchFamily="34" charset="0"/>
                        </a:rPr>
                        <a:t>(the) prize</a:t>
                      </a:r>
                      <a:endParaRPr lang="en-GB" sz="2400" b="1" dirty="0">
                        <a:solidFill>
                          <a:srgbClr val="FF3399"/>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FF3399"/>
                          </a:solidFill>
                          <a:latin typeface="Century Gothic" panose="020B0502020202020204" pitchFamily="34" charset="0"/>
                        </a:rPr>
                        <a:t>easy, easily</a:t>
                      </a:r>
                      <a:endParaRPr lang="en-GB" sz="2400" b="1" baseline="30000" dirty="0">
                        <a:solidFill>
                          <a:srgbClr val="FF3399"/>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232139915"/>
                  </a:ext>
                </a:extLst>
              </a:tr>
            </a:tbl>
          </a:graphicData>
        </a:graphic>
      </p:graphicFrame>
      <p:sp>
        <p:nvSpPr>
          <p:cNvPr id="20" name="TextBox 19">
            <a:hlinkClick r:id="" action="ppaction://noaction">
              <a:snd r:embed="rId3" name="T3_W9F_10.2.wav"/>
            </a:hlinkClick>
            <a:extLst>
              <a:ext uri="{FF2B5EF4-FFF2-40B4-BE49-F238E27FC236}">
                <a16:creationId xmlns:a16="http://schemas.microsoft.com/office/drawing/2014/main" id="{207C148F-45EB-4409-B006-B3FFBC980597}"/>
              </a:ext>
            </a:extLst>
          </p:cNvPr>
          <p:cNvSpPr txBox="1"/>
          <p:nvPr/>
        </p:nvSpPr>
        <p:spPr>
          <a:xfrm>
            <a:off x="3403907" y="84056"/>
            <a:ext cx="323595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Schreib</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auf Deutsch</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a:t>
            </a:r>
          </a:p>
        </p:txBody>
      </p:sp>
      <p:sp>
        <p:nvSpPr>
          <p:cNvPr id="21" name="TextBox 20">
            <a:extLst>
              <a:ext uri="{FF2B5EF4-FFF2-40B4-BE49-F238E27FC236}">
                <a16:creationId xmlns:a16="http://schemas.microsoft.com/office/drawing/2014/main" id="{42CC666C-55A4-4003-95BE-AD110CE2F7C9}"/>
              </a:ext>
            </a:extLst>
          </p:cNvPr>
          <p:cNvSpPr txBox="1"/>
          <p:nvPr/>
        </p:nvSpPr>
        <p:spPr>
          <a:xfrm>
            <a:off x="6692624" y="128500"/>
            <a:ext cx="4051109"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p>
        </p:txBody>
      </p:sp>
      <p:sp>
        <p:nvSpPr>
          <p:cNvPr id="27" name="Google Shape;119;p1">
            <a:extLst>
              <a:ext uri="{FF2B5EF4-FFF2-40B4-BE49-F238E27FC236}">
                <a16:creationId xmlns:a16="http://schemas.microsoft.com/office/drawing/2014/main" id="{F89165F8-F1D5-4085-81F8-059C6C59505B}"/>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3: </a:t>
            </a:r>
            <a:endParaRPr lang="en-GB" sz="2800" dirty="0">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2665825" y="-307644"/>
            <a:ext cx="10820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2" name="Title 2">
            <a:extLst>
              <a:ext uri="{FF2B5EF4-FFF2-40B4-BE49-F238E27FC236}">
                <a16:creationId xmlns:a16="http://schemas.microsoft.com/office/drawing/2014/main" id="{B4C63B0B-0C7C-4A09-8597-57CFFDBCB5BE}"/>
              </a:ext>
            </a:extLst>
          </p:cNvPr>
          <p:cNvSpPr txBox="1">
            <a:spLocks/>
          </p:cNvSpPr>
          <p:nvPr/>
        </p:nvSpPr>
        <p:spPr>
          <a:xfrm>
            <a:off x="10634549" y="1229428"/>
            <a:ext cx="1557451" cy="374973"/>
          </a:xfrm>
          <a:prstGeom prst="rect">
            <a:avLst/>
          </a:prstGeom>
          <a:solidFill>
            <a:srgbClr val="FF0000"/>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a:ln>
                  <a:noFill/>
                </a:ln>
                <a:solidFill>
                  <a:srgbClr val="FFFFFF"/>
                </a:solidFill>
                <a:effectLst/>
                <a:uLnTx/>
                <a:uFillTx/>
                <a:latin typeface="Century Gothic" panose="020B0502020202020204" pitchFamily="34" charset="0"/>
                <a:ea typeface="Calibri"/>
                <a:cs typeface="Calibri"/>
                <a:sym typeface="Calibri"/>
              </a:rPr>
              <a:t>Vokabeln</a:t>
            </a:r>
            <a:endPar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ea typeface="Calibri"/>
              <a:cs typeface="Calibri"/>
              <a:sym typeface="Calibri"/>
            </a:endParaRPr>
          </a:p>
        </p:txBody>
      </p:sp>
      <p:grpSp>
        <p:nvGrpSpPr>
          <p:cNvPr id="43" name="Group 42">
            <a:extLst>
              <a:ext uri="{FF2B5EF4-FFF2-40B4-BE49-F238E27FC236}">
                <a16:creationId xmlns:a16="http://schemas.microsoft.com/office/drawing/2014/main" id="{5C014ABF-BD94-46CE-B172-C0D58B8966CA}"/>
              </a:ext>
            </a:extLst>
          </p:cNvPr>
          <p:cNvGrpSpPr/>
          <p:nvPr/>
        </p:nvGrpSpPr>
        <p:grpSpPr>
          <a:xfrm>
            <a:off x="10850272" y="161306"/>
            <a:ext cx="1240568" cy="1008631"/>
            <a:chOff x="10818487" y="2376307"/>
            <a:chExt cx="1240568" cy="1008631"/>
          </a:xfrm>
        </p:grpSpPr>
        <p:sp>
          <p:nvSpPr>
            <p:cNvPr id="44" name="Oval 43">
              <a:extLst>
                <a:ext uri="{FF2B5EF4-FFF2-40B4-BE49-F238E27FC236}">
                  <a16:creationId xmlns:a16="http://schemas.microsoft.com/office/drawing/2014/main" id="{42DC53ED-BBF8-4131-B281-2BE74F046548}"/>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45" name="Explosion: 8 Points 44">
              <a:extLst>
                <a:ext uri="{FF2B5EF4-FFF2-40B4-BE49-F238E27FC236}">
                  <a16:creationId xmlns:a16="http://schemas.microsoft.com/office/drawing/2014/main" id="{FB7D93C4-4793-4034-B3F3-86B2575383C1}"/>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46" name="Explosion: 8 Points 45">
              <a:extLst>
                <a:ext uri="{FF2B5EF4-FFF2-40B4-BE49-F238E27FC236}">
                  <a16:creationId xmlns:a16="http://schemas.microsoft.com/office/drawing/2014/main" id="{1E2F442E-189F-4B26-A368-BF36774FC885}"/>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ea typeface="+mn-ea"/>
                <a:cs typeface="+mn-cs"/>
              </a:endParaRPr>
            </a:p>
          </p:txBody>
        </p:sp>
        <p:sp>
          <p:nvSpPr>
            <p:cNvPr id="47" name="TextBox 46">
              <a:extLst>
                <a:ext uri="{FF2B5EF4-FFF2-40B4-BE49-F238E27FC236}">
                  <a16:creationId xmlns:a16="http://schemas.microsoft.com/office/drawing/2014/main" id="{D0B0FCEF-495F-4BB8-8B0E-B837FAF541D5}"/>
                </a:ext>
              </a:extLst>
            </p:cNvPr>
            <p:cNvSpPr txBox="1"/>
            <p:nvPr/>
          </p:nvSpPr>
          <p:spPr>
            <a:xfrm rot="20326871">
              <a:off x="10872111" y="2644457"/>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000000">
                      <a:lumMod val="95000"/>
                      <a:lumOff val="5000"/>
                    </a:srgbClr>
                  </a:solidFill>
                  <a:effectLst/>
                  <a:uLnTx/>
                  <a:uFillTx/>
                  <a:latin typeface="Century Gothic" panose="020B0502020202020204" pitchFamily="34" charset="0"/>
                  <a:ea typeface="+mn-ea"/>
                  <a:cs typeface="+mn-cs"/>
                </a:rPr>
                <a:t>Wörter</a:t>
              </a:r>
              <a:endParaRPr kumimoji="0" lang="en-GB" sz="2000" b="1" i="0" u="none" strike="noStrike" kern="1200" cap="none" spc="0" normalizeH="0" baseline="0" noProof="0" dirty="0">
                <a:ln>
                  <a:noFill/>
                </a:ln>
                <a:solidFill>
                  <a:srgbClr val="000000">
                    <a:lumMod val="95000"/>
                    <a:lumOff val="5000"/>
                  </a:srgbClr>
                </a:solidFill>
                <a:effectLst/>
                <a:uLnTx/>
                <a:uFillTx/>
                <a:latin typeface="Century Gothic" panose="020B0502020202020204" pitchFamily="34" charset="0"/>
                <a:ea typeface="+mn-ea"/>
                <a:cs typeface="+mn-cs"/>
              </a:endParaRPr>
            </a:p>
          </p:txBody>
        </p:sp>
      </p:grpSp>
      <p:pic>
        <p:nvPicPr>
          <p:cNvPr id="49" name="Picture 48">
            <a:extLst>
              <a:ext uri="{FF2B5EF4-FFF2-40B4-BE49-F238E27FC236}">
                <a16:creationId xmlns:a16="http://schemas.microsoft.com/office/drawing/2014/main" id="{E92A3714-71AC-49CE-90A9-7010B0CBF7F5}"/>
              </a:ext>
            </a:extLst>
          </p:cNvPr>
          <p:cNvPicPr>
            <a:picLocks noChangeAspect="1"/>
          </p:cNvPicPr>
          <p:nvPr/>
        </p:nvPicPr>
        <p:blipFill>
          <a:blip r:embed="rId4"/>
          <a:stretch>
            <a:fillRect/>
          </a:stretch>
        </p:blipFill>
        <p:spPr>
          <a:xfrm>
            <a:off x="646254" y="2675674"/>
            <a:ext cx="1186070" cy="1080360"/>
          </a:xfrm>
          <a:prstGeom prst="rect">
            <a:avLst/>
          </a:prstGeom>
        </p:spPr>
      </p:pic>
      <p:pic>
        <p:nvPicPr>
          <p:cNvPr id="50" name="Picture 49" descr="Icon&#10;&#10;Description automatically generated">
            <a:extLst>
              <a:ext uri="{FF2B5EF4-FFF2-40B4-BE49-F238E27FC236}">
                <a16:creationId xmlns:a16="http://schemas.microsoft.com/office/drawing/2014/main" id="{91103F0C-16C7-4E4A-A03A-6D6A0897B0D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6254" y="969694"/>
            <a:ext cx="1186070" cy="1186070"/>
          </a:xfrm>
          <a:prstGeom prst="rect">
            <a:avLst/>
          </a:prstGeom>
        </p:spPr>
      </p:pic>
      <p:pic>
        <p:nvPicPr>
          <p:cNvPr id="51" name="Picture 50">
            <a:extLst>
              <a:ext uri="{FF2B5EF4-FFF2-40B4-BE49-F238E27FC236}">
                <a16:creationId xmlns:a16="http://schemas.microsoft.com/office/drawing/2014/main" id="{FE08E599-F134-4313-95D9-9159622088E6}"/>
              </a:ext>
            </a:extLst>
          </p:cNvPr>
          <p:cNvPicPr>
            <a:picLocks noChangeAspect="1"/>
          </p:cNvPicPr>
          <p:nvPr/>
        </p:nvPicPr>
        <p:blipFill>
          <a:blip r:embed="rId6"/>
          <a:stretch>
            <a:fillRect/>
          </a:stretch>
        </p:blipFill>
        <p:spPr>
          <a:xfrm>
            <a:off x="676035" y="4480350"/>
            <a:ext cx="1162417" cy="1101237"/>
          </a:xfrm>
          <a:prstGeom prst="rect">
            <a:avLst/>
          </a:prstGeom>
        </p:spPr>
      </p:pic>
      <p:sp>
        <p:nvSpPr>
          <p:cNvPr id="52" name="TextBox 51">
            <a:extLst>
              <a:ext uri="{FF2B5EF4-FFF2-40B4-BE49-F238E27FC236}">
                <a16:creationId xmlns:a16="http://schemas.microsoft.com/office/drawing/2014/main" id="{8F53631D-2754-48C4-8AED-8858C9727C21}"/>
              </a:ext>
            </a:extLst>
          </p:cNvPr>
          <p:cNvSpPr txBox="1"/>
          <p:nvPr/>
        </p:nvSpPr>
        <p:spPr>
          <a:xfrm>
            <a:off x="1669749" y="5183184"/>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53" name="TextBox 52">
            <a:extLst>
              <a:ext uri="{FF2B5EF4-FFF2-40B4-BE49-F238E27FC236}">
                <a16:creationId xmlns:a16="http://schemas.microsoft.com/office/drawing/2014/main" id="{A2BFCF36-7406-4CE6-9B31-E13BD8589379}"/>
              </a:ext>
            </a:extLst>
          </p:cNvPr>
          <p:cNvSpPr txBox="1"/>
          <p:nvPr/>
        </p:nvSpPr>
        <p:spPr>
          <a:xfrm>
            <a:off x="1717476" y="3370893"/>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54" name="TextBox 53">
            <a:extLst>
              <a:ext uri="{FF2B5EF4-FFF2-40B4-BE49-F238E27FC236}">
                <a16:creationId xmlns:a16="http://schemas.microsoft.com/office/drawing/2014/main" id="{79F904FC-0628-46C7-A0E1-B4BE341D70F7}"/>
              </a:ext>
            </a:extLst>
          </p:cNvPr>
          <p:cNvSpPr txBox="1"/>
          <p:nvPr/>
        </p:nvSpPr>
        <p:spPr>
          <a:xfrm>
            <a:off x="1703819" y="1663755"/>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
        <p:nvSpPr>
          <p:cNvPr id="58" name="TextBox 57">
            <a:hlinkClick r:id="" action="ppaction://noaction">
              <a:snd r:embed="rId7" name="T1_W4F_10.1.wav"/>
            </a:hlinkClick>
            <a:extLst>
              <a:ext uri="{FF2B5EF4-FFF2-40B4-BE49-F238E27FC236}">
                <a16:creationId xmlns:a16="http://schemas.microsoft.com/office/drawing/2014/main" id="{EF239C35-C144-491F-AEA8-CD145B46436E}"/>
              </a:ext>
            </a:extLst>
          </p:cNvPr>
          <p:cNvSpPr txBox="1"/>
          <p:nvPr/>
        </p:nvSpPr>
        <p:spPr>
          <a:xfrm>
            <a:off x="2233292" y="5520419"/>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die Idee</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59" name="TextBox 58">
            <a:hlinkClick r:id="" action="ppaction://noaction">
              <a:snd r:embed="rId8" name="T1_W4F_10.2.wav"/>
            </a:hlinkClick>
            <a:extLst>
              <a:ext uri="{FF2B5EF4-FFF2-40B4-BE49-F238E27FC236}">
                <a16:creationId xmlns:a16="http://schemas.microsoft.com/office/drawing/2014/main" id="{5EAB8AEE-2EFB-4FCD-B290-9EBB073016C9}"/>
              </a:ext>
            </a:extLst>
          </p:cNvPr>
          <p:cNvSpPr txBox="1"/>
          <p:nvPr/>
        </p:nvSpPr>
        <p:spPr>
          <a:xfrm>
            <a:off x="4678323" y="5542523"/>
            <a:ext cx="241466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400" kern="0" dirty="0">
                <a:solidFill>
                  <a:srgbClr val="002060"/>
                </a:solidFill>
                <a:latin typeface="Century Gothic" panose="020B0502020202020204" pitchFamily="34" charset="0"/>
                <a:cs typeface="Arial"/>
                <a:sym typeface="Arial"/>
              </a:rPr>
              <a:t>d</a:t>
            </a:r>
            <a:r>
              <a:rPr kumimoji="0" lang="en-US"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er </a:t>
            </a:r>
            <a:r>
              <a:rPr kumimoji="0" lang="en-US"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Preis</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60" name="TextBox 59">
            <a:hlinkClick r:id="" action="ppaction://noaction">
              <a:snd r:embed="rId9" name="T1_W4F_10.3.wav"/>
            </a:hlinkClick>
            <a:extLst>
              <a:ext uri="{FF2B5EF4-FFF2-40B4-BE49-F238E27FC236}">
                <a16:creationId xmlns:a16="http://schemas.microsoft.com/office/drawing/2014/main" id="{D18B8898-B477-43E3-BE8C-9D0576976DA9}"/>
              </a:ext>
            </a:extLst>
          </p:cNvPr>
          <p:cNvSpPr txBox="1"/>
          <p:nvPr/>
        </p:nvSpPr>
        <p:spPr>
          <a:xfrm>
            <a:off x="7630048" y="5559481"/>
            <a:ext cx="248907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400" kern="0" dirty="0" err="1">
                <a:solidFill>
                  <a:srgbClr val="002060"/>
                </a:solidFill>
                <a:latin typeface="Century Gothic" panose="020B0502020202020204" pitchFamily="34" charset="0"/>
                <a:cs typeface="Arial"/>
                <a:sym typeface="Arial"/>
              </a:rPr>
              <a:t>einfach</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61" name="TextBox 60">
            <a:hlinkClick r:id="" action="ppaction://noaction">
              <a:snd r:embed="rId10" name="T1_W4F_10.4.wav"/>
            </a:hlinkClick>
            <a:extLst>
              <a:ext uri="{FF2B5EF4-FFF2-40B4-BE49-F238E27FC236}">
                <a16:creationId xmlns:a16="http://schemas.microsoft.com/office/drawing/2014/main" id="{6A8195D3-7F81-44C0-B3C4-7AA5F73FDFE2}"/>
              </a:ext>
            </a:extLst>
          </p:cNvPr>
          <p:cNvSpPr txBox="1"/>
          <p:nvPr/>
        </p:nvSpPr>
        <p:spPr>
          <a:xfrm>
            <a:off x="2240294" y="4683667"/>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schwer</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62" name="TextBox 61">
            <a:hlinkClick r:id="" action="ppaction://noaction">
              <a:snd r:embed="rId11" name="T1_W4F_10.5.wav"/>
            </a:hlinkClick>
            <a:extLst>
              <a:ext uri="{FF2B5EF4-FFF2-40B4-BE49-F238E27FC236}">
                <a16:creationId xmlns:a16="http://schemas.microsoft.com/office/drawing/2014/main" id="{E34A5B3A-1E1D-4D72-9D2C-CEF166467DEF}"/>
              </a:ext>
            </a:extLst>
          </p:cNvPr>
          <p:cNvSpPr txBox="1"/>
          <p:nvPr/>
        </p:nvSpPr>
        <p:spPr>
          <a:xfrm>
            <a:off x="4721157" y="4695700"/>
            <a:ext cx="266687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das Problem</a:t>
            </a:r>
          </a:p>
        </p:txBody>
      </p:sp>
      <p:sp>
        <p:nvSpPr>
          <p:cNvPr id="63" name="TextBox 62">
            <a:hlinkClick r:id="" action="ppaction://noaction">
              <a:snd r:embed="rId12" name="T1_W4F_10.6.wav"/>
            </a:hlinkClick>
            <a:extLst>
              <a:ext uri="{FF2B5EF4-FFF2-40B4-BE49-F238E27FC236}">
                <a16:creationId xmlns:a16="http://schemas.microsoft.com/office/drawing/2014/main" id="{4288424B-C932-4547-A012-B49F40F7D00B}"/>
              </a:ext>
            </a:extLst>
          </p:cNvPr>
          <p:cNvSpPr txBox="1"/>
          <p:nvPr/>
        </p:nvSpPr>
        <p:spPr>
          <a:xfrm>
            <a:off x="7620542" y="4679150"/>
            <a:ext cx="216176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gut</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64" name="TextBox 63">
            <a:hlinkClick r:id="" action="ppaction://noaction">
              <a:snd r:embed="rId13" name="T1_W4F_10.7.wav"/>
            </a:hlinkClick>
            <a:extLst>
              <a:ext uri="{FF2B5EF4-FFF2-40B4-BE49-F238E27FC236}">
                <a16:creationId xmlns:a16="http://schemas.microsoft.com/office/drawing/2014/main" id="{24EF90E7-D847-4795-BDB5-8402724F776D}"/>
              </a:ext>
            </a:extLst>
          </p:cNvPr>
          <p:cNvSpPr txBox="1"/>
          <p:nvPr/>
        </p:nvSpPr>
        <p:spPr>
          <a:xfrm>
            <a:off x="2262455" y="3806115"/>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die </a:t>
            </a:r>
            <a:r>
              <a:rPr kumimoji="0" lang="en-US"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Jacke</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65" name="TextBox 64">
            <a:hlinkClick r:id="" action="ppaction://noaction">
              <a:snd r:embed="rId14" name="T1_W4F_10.8.wav"/>
            </a:hlinkClick>
            <a:extLst>
              <a:ext uri="{FF2B5EF4-FFF2-40B4-BE49-F238E27FC236}">
                <a16:creationId xmlns:a16="http://schemas.microsoft.com/office/drawing/2014/main" id="{14BEB3B8-B887-4DEB-A486-6CD05DC01D9A}"/>
              </a:ext>
            </a:extLst>
          </p:cNvPr>
          <p:cNvSpPr txBox="1"/>
          <p:nvPr/>
        </p:nvSpPr>
        <p:spPr>
          <a:xfrm>
            <a:off x="4721156" y="3811286"/>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die </a:t>
            </a:r>
            <a:r>
              <a:rPr kumimoji="0" lang="en-US"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Uhr</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66" name="TextBox 65">
            <a:hlinkClick r:id="" action="ppaction://noaction">
              <a:snd r:embed="rId15" name="T1_W4F_10.9.wav"/>
            </a:hlinkClick>
            <a:extLst>
              <a:ext uri="{FF2B5EF4-FFF2-40B4-BE49-F238E27FC236}">
                <a16:creationId xmlns:a16="http://schemas.microsoft.com/office/drawing/2014/main" id="{9A77445A-237C-48F8-B46C-8170B7D37559}"/>
              </a:ext>
            </a:extLst>
          </p:cNvPr>
          <p:cNvSpPr txBox="1"/>
          <p:nvPr/>
        </p:nvSpPr>
        <p:spPr>
          <a:xfrm>
            <a:off x="7738978" y="3803171"/>
            <a:ext cx="253263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das </a:t>
            </a: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Butterbrot</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67" name="TextBox 66">
            <a:hlinkClick r:id="" action="ppaction://noaction">
              <a:snd r:embed="rId16" name="T1_W4F_10.10.wav"/>
            </a:hlinkClick>
            <a:extLst>
              <a:ext uri="{FF2B5EF4-FFF2-40B4-BE49-F238E27FC236}">
                <a16:creationId xmlns:a16="http://schemas.microsoft.com/office/drawing/2014/main" id="{2A9D9F22-C351-4596-BB7D-87AE8D30A74E}"/>
              </a:ext>
            </a:extLst>
          </p:cNvPr>
          <p:cNvSpPr txBox="1"/>
          <p:nvPr/>
        </p:nvSpPr>
        <p:spPr>
          <a:xfrm>
            <a:off x="2233289" y="2980310"/>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der </a:t>
            </a:r>
            <a:r>
              <a:rPr kumimoji="0" lang="en-US"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Apfel</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68" name="TextBox 67">
            <a:hlinkClick r:id="" action="ppaction://noaction">
              <a:snd r:embed="rId17" name="T1_W4F_10.11.wav"/>
            </a:hlinkClick>
            <a:extLst>
              <a:ext uri="{FF2B5EF4-FFF2-40B4-BE49-F238E27FC236}">
                <a16:creationId xmlns:a16="http://schemas.microsoft.com/office/drawing/2014/main" id="{171C234B-E1D8-4BA7-9BB6-CEE92AB173E3}"/>
              </a:ext>
            </a:extLst>
          </p:cNvPr>
          <p:cNvSpPr txBox="1"/>
          <p:nvPr/>
        </p:nvSpPr>
        <p:spPr>
          <a:xfrm>
            <a:off x="4649314" y="2967147"/>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der </a:t>
            </a:r>
            <a:r>
              <a:rPr lang="en-GB" sz="2400" kern="0" dirty="0">
                <a:solidFill>
                  <a:srgbClr val="002060"/>
                </a:solidFill>
                <a:latin typeface="Century Gothic" panose="020B0502020202020204" pitchFamily="34" charset="0"/>
                <a:cs typeface="Arial"/>
                <a:sym typeface="Arial"/>
              </a:rPr>
              <a:t>Ball</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69" name="TextBox 68">
            <a:hlinkClick r:id="" action="ppaction://noaction">
              <a:snd r:embed="rId18" name="T1_W4F_10.12.wav"/>
            </a:hlinkClick>
            <a:extLst>
              <a:ext uri="{FF2B5EF4-FFF2-40B4-BE49-F238E27FC236}">
                <a16:creationId xmlns:a16="http://schemas.microsoft.com/office/drawing/2014/main" id="{5C29C5FA-AFAC-4818-90A1-7B59F3E335C7}"/>
              </a:ext>
            </a:extLst>
          </p:cNvPr>
          <p:cNvSpPr txBox="1"/>
          <p:nvPr/>
        </p:nvSpPr>
        <p:spPr>
          <a:xfrm>
            <a:off x="7630048" y="2966288"/>
            <a:ext cx="248907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das Blatt</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70" name="TextBox 69">
            <a:hlinkClick r:id="" action="ppaction://noaction">
              <a:snd r:embed="rId19" name="T1_W4F_10.13.wav"/>
            </a:hlinkClick>
            <a:extLst>
              <a:ext uri="{FF2B5EF4-FFF2-40B4-BE49-F238E27FC236}">
                <a16:creationId xmlns:a16="http://schemas.microsoft.com/office/drawing/2014/main" id="{3BD33182-986E-45CA-86E6-40DC81B590C8}"/>
              </a:ext>
            </a:extLst>
          </p:cNvPr>
          <p:cNvSpPr txBox="1"/>
          <p:nvPr/>
        </p:nvSpPr>
        <p:spPr>
          <a:xfrm>
            <a:off x="2233290" y="2116790"/>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400" kern="0" dirty="0">
                <a:solidFill>
                  <a:srgbClr val="002060"/>
                </a:solidFill>
                <a:latin typeface="Century Gothic" panose="020B0502020202020204" pitchFamily="34" charset="0"/>
                <a:cs typeface="Arial"/>
                <a:sym typeface="Arial"/>
              </a:rPr>
              <a:t>d</a:t>
            </a:r>
            <a:r>
              <a:rPr kumimoji="0" lang="en-US"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as Ding</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71" name="TextBox 70">
            <a:hlinkClick r:id="" action="ppaction://noaction">
              <a:snd r:embed="rId20" name="T1_W4F_10.14.wav"/>
            </a:hlinkClick>
            <a:extLst>
              <a:ext uri="{FF2B5EF4-FFF2-40B4-BE49-F238E27FC236}">
                <a16:creationId xmlns:a16="http://schemas.microsoft.com/office/drawing/2014/main" id="{D4662F6F-BB7A-440E-99DB-3FEB806B34CB}"/>
              </a:ext>
            </a:extLst>
          </p:cNvPr>
          <p:cNvSpPr txBox="1"/>
          <p:nvPr/>
        </p:nvSpPr>
        <p:spPr>
          <a:xfrm>
            <a:off x="4677055" y="2111858"/>
            <a:ext cx="228776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grau</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72" name="TextBox 71">
            <a:hlinkClick r:id="" action="ppaction://noaction">
              <a:snd r:embed="rId21" name="T1_W4F_10.15.wav"/>
            </a:hlinkClick>
            <a:extLst>
              <a:ext uri="{FF2B5EF4-FFF2-40B4-BE49-F238E27FC236}">
                <a16:creationId xmlns:a16="http://schemas.microsoft.com/office/drawing/2014/main" id="{80DD82C3-D3C7-45A3-B5A4-90223E7359A7}"/>
              </a:ext>
            </a:extLst>
          </p:cNvPr>
          <p:cNvSpPr txBox="1"/>
          <p:nvPr/>
        </p:nvSpPr>
        <p:spPr>
          <a:xfrm>
            <a:off x="7691700" y="2114585"/>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d</a:t>
            </a: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ie</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Farbe</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73" name="TextBox 72">
            <a:hlinkClick r:id="" action="ppaction://noaction">
              <a:snd r:embed="rId22" name="T1_W4F_10.16.wav"/>
            </a:hlinkClick>
            <a:extLst>
              <a:ext uri="{FF2B5EF4-FFF2-40B4-BE49-F238E27FC236}">
                <a16:creationId xmlns:a16="http://schemas.microsoft.com/office/drawing/2014/main" id="{40541C7D-B0CC-4C45-9347-2F6A8921779D}"/>
              </a:ext>
            </a:extLst>
          </p:cNvPr>
          <p:cNvSpPr txBox="1"/>
          <p:nvPr/>
        </p:nvSpPr>
        <p:spPr>
          <a:xfrm>
            <a:off x="2233288" y="1264305"/>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d</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er Ort</a:t>
            </a:r>
          </a:p>
        </p:txBody>
      </p:sp>
      <p:sp>
        <p:nvSpPr>
          <p:cNvPr id="74" name="TextBox 73">
            <a:hlinkClick r:id="" action="ppaction://noaction">
              <a:snd r:embed="rId23" name="T1_W4F_10.17.wav"/>
            </a:hlinkClick>
            <a:extLst>
              <a:ext uri="{FF2B5EF4-FFF2-40B4-BE49-F238E27FC236}">
                <a16:creationId xmlns:a16="http://schemas.microsoft.com/office/drawing/2014/main" id="{85556096-252E-4BFA-8C9B-3147737202F6}"/>
              </a:ext>
            </a:extLst>
          </p:cNvPr>
          <p:cNvSpPr txBox="1"/>
          <p:nvPr/>
        </p:nvSpPr>
        <p:spPr>
          <a:xfrm>
            <a:off x="4677055" y="1248394"/>
            <a:ext cx="216684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weiß</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75" name="TextBox 74">
            <a:hlinkClick r:id="" action="ppaction://noaction">
              <a:snd r:embed="rId24" name="T1_W4F_10.18.wav"/>
            </a:hlinkClick>
            <a:extLst>
              <a:ext uri="{FF2B5EF4-FFF2-40B4-BE49-F238E27FC236}">
                <a16:creationId xmlns:a16="http://schemas.microsoft.com/office/drawing/2014/main" id="{B56FCEEC-BBC0-447D-8197-5467071F582A}"/>
              </a:ext>
            </a:extLst>
          </p:cNvPr>
          <p:cNvSpPr txBox="1"/>
          <p:nvPr/>
        </p:nvSpPr>
        <p:spPr>
          <a:xfrm>
            <a:off x="7648771" y="1273389"/>
            <a:ext cx="287348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grün</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Tree>
    <p:extLst>
      <p:ext uri="{BB962C8B-B14F-4D97-AF65-F5344CB8AC3E}">
        <p14:creationId xmlns:p14="http://schemas.microsoft.com/office/powerpoint/2010/main" val="2249617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6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6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70"/>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71"/>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72"/>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73"/>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74"/>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p:bldP spid="59" grpId="0"/>
      <p:bldP spid="60" grpId="0"/>
      <p:bldP spid="61" grpId="0"/>
      <p:bldP spid="62" grpId="0"/>
      <p:bldP spid="63" grpId="0"/>
      <p:bldP spid="64" grpId="0"/>
      <p:bldP spid="65" grpId="0"/>
      <p:bldP spid="66" grpId="0"/>
      <p:bldP spid="67" grpId="0"/>
      <p:bldP spid="68" grpId="0"/>
      <p:bldP spid="69" grpId="0"/>
      <p:bldP spid="70" grpId="0"/>
      <p:bldP spid="71" grpId="0"/>
      <p:bldP spid="72" grpId="0"/>
      <p:bldP spid="73" grpId="0"/>
      <p:bldP spid="74" grpId="0"/>
      <p:bldP spid="7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E031832-ABD9-475E-93D8-98F704ADE523}"/>
              </a:ext>
            </a:extLst>
          </p:cNvPr>
          <p:cNvSpPr>
            <a:spLocks noGrp="1"/>
          </p:cNvSpPr>
          <p:nvPr>
            <p:ph type="title"/>
          </p:nvPr>
        </p:nvSpPr>
        <p:spPr>
          <a:xfrm>
            <a:off x="622725" y="144150"/>
            <a:ext cx="2869907" cy="523220"/>
          </a:xfrm>
        </p:spPr>
        <p:txBody>
          <a:bodyPr>
            <a:noAutofit/>
          </a:bodyPr>
          <a:lstStyle/>
          <a:p>
            <a:r>
              <a:rPr lang="es-AR" sz="3200" b="1" dirty="0" err="1">
                <a:solidFill>
                  <a:srgbClr val="002060"/>
                </a:solidFill>
                <a:latin typeface="Century Gothic" panose="020B0502020202020204" pitchFamily="34" charset="0"/>
                <a:cs typeface="Arial"/>
                <a:sym typeface="Arial"/>
              </a:rPr>
              <a:t>Follow</a:t>
            </a:r>
            <a:r>
              <a:rPr lang="es-AR" sz="3200" b="1" dirty="0">
                <a:solidFill>
                  <a:srgbClr val="002060"/>
                </a:solidFill>
                <a:latin typeface="Century Gothic" panose="020B0502020202020204" pitchFamily="34" charset="0"/>
                <a:cs typeface="Arial"/>
                <a:sym typeface="Arial"/>
              </a:rPr>
              <a:t> up 4</a:t>
            </a:r>
            <a:endParaRPr lang="en-GB" sz="3200" dirty="0"/>
          </a:p>
        </p:txBody>
      </p:sp>
      <p:sp>
        <p:nvSpPr>
          <p:cNvPr id="30" name="Google Shape;119;p1">
            <a:extLst>
              <a:ext uri="{FF2B5EF4-FFF2-40B4-BE49-F238E27FC236}">
                <a16:creationId xmlns:a16="http://schemas.microsoft.com/office/drawing/2014/main" id="{32B2FA15-5DA8-4C4C-AE80-A88014C07B0D}"/>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8" name="Speech Bubble: Rectangle with Corners Rounded 7">
            <a:hlinkClick r:id="" action="ppaction://noaction">
              <a:snd r:embed="rId3" name="T1_W4F_11.1.wav"/>
            </a:hlinkClick>
            <a:extLst>
              <a:ext uri="{FF2B5EF4-FFF2-40B4-BE49-F238E27FC236}">
                <a16:creationId xmlns:a16="http://schemas.microsoft.com/office/drawing/2014/main" id="{02E42610-FE93-4B80-830E-A06E023B531F}"/>
              </a:ext>
            </a:extLst>
          </p:cNvPr>
          <p:cNvSpPr/>
          <p:nvPr/>
        </p:nvSpPr>
        <p:spPr>
          <a:xfrm>
            <a:off x="4217198" y="144150"/>
            <a:ext cx="5929325" cy="533693"/>
          </a:xfrm>
          <a:prstGeom prst="wedgeRoundRectCallout">
            <a:avLst>
              <a:gd name="adj1" fmla="val -54882"/>
              <a:gd name="adj2" fmla="val 14010"/>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pic>
        <p:nvPicPr>
          <p:cNvPr id="9" name="Graphic 8" descr="Teacher">
            <a:extLst>
              <a:ext uri="{FF2B5EF4-FFF2-40B4-BE49-F238E27FC236}">
                <a16:creationId xmlns:a16="http://schemas.microsoft.com/office/drawing/2014/main" id="{95EB4B8D-8497-4B69-9343-098AACDEAD6D}"/>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973162" y="-26897"/>
            <a:ext cx="914400" cy="914400"/>
          </a:xfrm>
          <a:prstGeom prst="rect">
            <a:avLst/>
          </a:prstGeom>
        </p:spPr>
      </p:pic>
      <p:sp>
        <p:nvSpPr>
          <p:cNvPr id="10" name="Google Shape;108;p3">
            <a:hlinkClick r:id="" action="ppaction://noaction">
              <a:snd r:embed="rId3" name="T1_W4F_11.1.wav"/>
            </a:hlinkClick>
            <a:extLst>
              <a:ext uri="{FF2B5EF4-FFF2-40B4-BE49-F238E27FC236}">
                <a16:creationId xmlns:a16="http://schemas.microsoft.com/office/drawing/2014/main" id="{CC45BB5B-9825-4C69-A85B-49A9112436A3}"/>
              </a:ext>
            </a:extLst>
          </p:cNvPr>
          <p:cNvSpPr txBox="1"/>
          <p:nvPr/>
        </p:nvSpPr>
        <p:spPr>
          <a:xfrm>
            <a:off x="4282492" y="128500"/>
            <a:ext cx="5524347"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FFFFFF"/>
                </a:solidFill>
                <a:effectLst/>
                <a:uLnTx/>
                <a:uFillTx/>
                <a:latin typeface="Century Gothic" panose="020B0502020202020204" pitchFamily="34" charset="0"/>
                <a:ea typeface="Century Gothic"/>
                <a:cs typeface="+mn-cs"/>
              </a:rPr>
              <a:t>Was </a:t>
            </a:r>
            <a:r>
              <a:rPr kumimoji="0" lang="en-GB" sz="2800" b="1" i="0" u="none" strike="noStrike" kern="1200" cap="none" spc="-1" normalizeH="0" baseline="0" noProof="0" dirty="0" err="1">
                <a:ln>
                  <a:noFill/>
                </a:ln>
                <a:solidFill>
                  <a:srgbClr val="FFFFFF"/>
                </a:solidFill>
                <a:effectLst/>
                <a:uLnTx/>
                <a:uFillTx/>
                <a:latin typeface="Century Gothic" panose="020B0502020202020204" pitchFamily="34" charset="0"/>
                <a:ea typeface="Century Gothic"/>
                <a:cs typeface="+mn-cs"/>
              </a:rPr>
              <a:t>ist</a:t>
            </a:r>
            <a:r>
              <a:rPr kumimoji="0" lang="en-GB" sz="2800" b="1" i="0" u="none" strike="noStrike" kern="1200" cap="none" spc="-1" normalizeH="0" baseline="0" noProof="0" dirty="0">
                <a:ln>
                  <a:noFill/>
                </a:ln>
                <a:solidFill>
                  <a:srgbClr val="FFFFFF"/>
                </a:solidFill>
                <a:effectLst/>
                <a:uLnTx/>
                <a:uFillTx/>
                <a:latin typeface="Century Gothic" panose="020B0502020202020204" pitchFamily="34" charset="0"/>
                <a:ea typeface="Century Gothic"/>
                <a:cs typeface="+mn-cs"/>
              </a:rPr>
              <a:t> </a:t>
            </a:r>
            <a:r>
              <a:rPr kumimoji="0" lang="en-GB" sz="2800" b="1" i="0" u="none" strike="noStrike" kern="1200" cap="none" spc="-1" normalizeH="0" baseline="0" noProof="0" dirty="0" err="1">
                <a:ln>
                  <a:noFill/>
                </a:ln>
                <a:solidFill>
                  <a:srgbClr val="FFFFFF"/>
                </a:solidFill>
                <a:effectLst/>
                <a:uLnTx/>
                <a:uFillTx/>
                <a:latin typeface="Century Gothic" panose="020B0502020202020204" pitchFamily="34" charset="0"/>
                <a:ea typeface="Century Gothic"/>
                <a:cs typeface="+mn-cs"/>
              </a:rPr>
              <a:t>richtig</a:t>
            </a:r>
            <a:r>
              <a:rPr kumimoji="0" lang="en-GB" sz="2800" b="1" i="0" u="none" strike="noStrike" kern="1200" cap="none" spc="-1" normalizeH="0" baseline="0" noProof="0" dirty="0">
                <a:ln>
                  <a:noFill/>
                </a:ln>
                <a:solidFill>
                  <a:srgbClr val="FFFFFF"/>
                </a:solidFill>
                <a:effectLst/>
                <a:uLnTx/>
                <a:uFillTx/>
                <a:latin typeface="Century Gothic" panose="020B0502020202020204" pitchFamily="34" charset="0"/>
                <a:ea typeface="Century Gothic"/>
                <a:cs typeface="+mn-cs"/>
              </a:rPr>
              <a:t>? Was </a:t>
            </a:r>
            <a:r>
              <a:rPr kumimoji="0" lang="en-GB" sz="2800" b="1" i="0" u="none" strike="noStrike" kern="1200" cap="none" spc="-1" normalizeH="0" baseline="0" noProof="0" dirty="0" err="1">
                <a:ln>
                  <a:noFill/>
                </a:ln>
                <a:solidFill>
                  <a:srgbClr val="FFFFFF"/>
                </a:solidFill>
                <a:effectLst/>
                <a:uLnTx/>
                <a:uFillTx/>
                <a:latin typeface="Century Gothic" panose="020B0502020202020204" pitchFamily="34" charset="0"/>
                <a:ea typeface="Century Gothic"/>
                <a:cs typeface="+mn-cs"/>
              </a:rPr>
              <a:t>ist</a:t>
            </a:r>
            <a:r>
              <a:rPr kumimoji="0" lang="en-GB" sz="2800" b="1" i="0" u="none" strike="noStrike" kern="1200" cap="none" spc="-1" normalizeH="0" baseline="0" noProof="0" dirty="0">
                <a:ln>
                  <a:noFill/>
                </a:ln>
                <a:solidFill>
                  <a:srgbClr val="FFFFFF"/>
                </a:solidFill>
                <a:effectLst/>
                <a:uLnTx/>
                <a:uFillTx/>
                <a:latin typeface="Century Gothic" panose="020B0502020202020204" pitchFamily="34" charset="0"/>
                <a:ea typeface="Century Gothic"/>
                <a:cs typeface="+mn-cs"/>
              </a:rPr>
              <a:t> </a:t>
            </a:r>
            <a:r>
              <a:rPr kumimoji="0" lang="en-GB" sz="2800" b="1" i="0" u="none" strike="noStrike" kern="1200" cap="none" spc="-1" normalizeH="0" baseline="0" noProof="0" dirty="0" err="1">
                <a:ln>
                  <a:noFill/>
                </a:ln>
                <a:solidFill>
                  <a:srgbClr val="FFFFFF"/>
                </a:solidFill>
                <a:effectLst/>
                <a:uLnTx/>
                <a:uFillTx/>
                <a:latin typeface="Century Gothic" panose="020B0502020202020204" pitchFamily="34" charset="0"/>
                <a:ea typeface="Century Gothic"/>
                <a:cs typeface="+mn-cs"/>
              </a:rPr>
              <a:t>faslch</a:t>
            </a:r>
            <a:r>
              <a:rPr kumimoji="0" lang="en-GB" sz="2800" b="1" i="0" u="none" strike="noStrike" kern="1200" cap="none" spc="-1" normalizeH="0" baseline="0" noProof="0" dirty="0">
                <a:ln>
                  <a:noFill/>
                </a:ln>
                <a:solidFill>
                  <a:srgbClr val="FFFFFF"/>
                </a:solidFill>
                <a:effectLst/>
                <a:uLnTx/>
                <a:uFillTx/>
                <a:latin typeface="Century Gothic" panose="020B0502020202020204" pitchFamily="34" charset="0"/>
                <a:ea typeface="Century Gothic"/>
                <a:cs typeface="+mn-cs"/>
              </a:rPr>
              <a:t>?</a:t>
            </a:r>
            <a:endParaRPr kumimoji="0" sz="2800" b="1" i="0" u="none" strike="noStrike" kern="1200" cap="none" spc="0" normalizeH="0" baseline="0" noProof="0" dirty="0">
              <a:ln>
                <a:noFill/>
              </a:ln>
              <a:solidFill>
                <a:srgbClr val="FFFFFF"/>
              </a:solidFill>
              <a:effectLst/>
              <a:uLnTx/>
              <a:uFillTx/>
              <a:latin typeface="Century Gothic" panose="020B0502020202020204" pitchFamily="34" charset="0"/>
              <a:ea typeface="Calibri"/>
              <a:cs typeface="Calibri"/>
              <a:sym typeface="Calibri"/>
            </a:endParaRPr>
          </a:p>
        </p:txBody>
      </p:sp>
      <p:pic>
        <p:nvPicPr>
          <p:cNvPr id="31" name="Picture 2" descr="Free lightbulb idea enlightenment vector">
            <a:extLst>
              <a:ext uri="{FF2B5EF4-FFF2-40B4-BE49-F238E27FC236}">
                <a16:creationId xmlns:a16="http://schemas.microsoft.com/office/drawing/2014/main" id="{8E009469-7B62-6179-63B5-4EA493D3939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10638" y="4887134"/>
            <a:ext cx="742048" cy="830264"/>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4" descr="Free computer problem computer problem vector">
            <a:extLst>
              <a:ext uri="{FF2B5EF4-FFF2-40B4-BE49-F238E27FC236}">
                <a16:creationId xmlns:a16="http://schemas.microsoft.com/office/drawing/2014/main" id="{EBE8E010-6FB6-66C9-3AF9-3E455FA4963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424307" y="4929660"/>
            <a:ext cx="1193075" cy="771800"/>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6" descr="Free cup award prize vector">
            <a:extLst>
              <a:ext uri="{FF2B5EF4-FFF2-40B4-BE49-F238E27FC236}">
                <a16:creationId xmlns:a16="http://schemas.microsoft.com/office/drawing/2014/main" id="{B0FC1952-D70F-9D95-D903-BEF41493033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722020" y="2143298"/>
            <a:ext cx="735701" cy="924979"/>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46" descr="Free Apple Fruit vector and picture">
            <a:extLst>
              <a:ext uri="{FF2B5EF4-FFF2-40B4-BE49-F238E27FC236}">
                <a16:creationId xmlns:a16="http://schemas.microsoft.com/office/drawing/2014/main" id="{F0F71BD4-ED87-A8B0-CCBA-E902C771E87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544732" y="2186716"/>
            <a:ext cx="827302" cy="944739"/>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4" descr="Free Watch Wristwatch vector and picture">
            <a:extLst>
              <a:ext uri="{FF2B5EF4-FFF2-40B4-BE49-F238E27FC236}">
                <a16:creationId xmlns:a16="http://schemas.microsoft.com/office/drawing/2014/main" id="{F450E38E-A3FC-117E-9F0A-7FB323DF5A29}"/>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093363" y="4929660"/>
            <a:ext cx="626562" cy="936915"/>
          </a:xfrm>
          <a:prstGeom prst="rect">
            <a:avLst/>
          </a:prstGeom>
          <a:noFill/>
          <a:extLst>
            <a:ext uri="{909E8E84-426E-40DD-AFC4-6F175D3DCCD1}">
              <a14:hiddenFill xmlns:a14="http://schemas.microsoft.com/office/drawing/2010/main">
                <a:solidFill>
                  <a:srgbClr val="FFFFFF"/>
                </a:solidFill>
              </a14:hiddenFill>
            </a:ext>
          </a:extLst>
        </p:spPr>
      </p:pic>
      <p:pic>
        <p:nvPicPr>
          <p:cNvPr id="65" name="Picture 64" descr="A cartoon of a person&#10;&#10;Description automatically generated with low confidence">
            <a:extLst>
              <a:ext uri="{FF2B5EF4-FFF2-40B4-BE49-F238E27FC236}">
                <a16:creationId xmlns:a16="http://schemas.microsoft.com/office/drawing/2014/main" id="{5130CD6A-8F99-01F8-776C-2C0C1111A215}"/>
              </a:ext>
            </a:extLst>
          </p:cNvPr>
          <p:cNvPicPr>
            <a:picLocks noChangeAspect="1"/>
          </p:cNvPicPr>
          <p:nvPr/>
        </p:nvPicPr>
        <p:blipFill rotWithShape="1">
          <a:blip r:embed="rId11">
            <a:extLst>
              <a:ext uri="{28A0092B-C50C-407E-A947-70E740481C1C}">
                <a14:useLocalDpi xmlns:a14="http://schemas.microsoft.com/office/drawing/2010/main" val="0"/>
              </a:ext>
            </a:extLst>
          </a:blip>
          <a:srcRect l="-1" r="-32991" b="68393"/>
          <a:stretch/>
        </p:blipFill>
        <p:spPr>
          <a:xfrm>
            <a:off x="2644154" y="1875933"/>
            <a:ext cx="1405937" cy="1273097"/>
          </a:xfrm>
          <a:prstGeom prst="rect">
            <a:avLst/>
          </a:prstGeom>
        </p:spPr>
      </p:pic>
      <p:pic>
        <p:nvPicPr>
          <p:cNvPr id="66" name="Picture 65" descr="Icon&#10;&#10;Description automatically generated">
            <a:extLst>
              <a:ext uri="{FF2B5EF4-FFF2-40B4-BE49-F238E27FC236}">
                <a16:creationId xmlns:a16="http://schemas.microsoft.com/office/drawing/2014/main" id="{DC9B2196-B127-6DC5-F7AA-18E1DD0E5CB1}"/>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413738" y="1933672"/>
            <a:ext cx="1066359" cy="1238602"/>
          </a:xfrm>
          <a:prstGeom prst="rect">
            <a:avLst/>
          </a:prstGeom>
        </p:spPr>
      </p:pic>
      <p:sp>
        <p:nvSpPr>
          <p:cNvPr id="67" name="Rectangle: Rounded Corners 66">
            <a:extLst>
              <a:ext uri="{FF2B5EF4-FFF2-40B4-BE49-F238E27FC236}">
                <a16:creationId xmlns:a16="http://schemas.microsoft.com/office/drawing/2014/main" id="{4FF9EC20-C9F9-6C03-3FE0-966786C1FE3A}"/>
              </a:ext>
            </a:extLst>
          </p:cNvPr>
          <p:cNvSpPr/>
          <p:nvPr/>
        </p:nvSpPr>
        <p:spPr>
          <a:xfrm>
            <a:off x="352991" y="2285078"/>
            <a:ext cx="827303" cy="641420"/>
          </a:xfrm>
          <a:prstGeom prst="roundRect">
            <a:avLst/>
          </a:prstGeom>
          <a:solidFill>
            <a:srgbClr val="5FADE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002060"/>
                </a:solidFill>
                <a:latin typeface="Century Gothic" panose="020B0502020202020204" pitchFamily="34" charset="0"/>
              </a:rPr>
              <a:t>The</a:t>
            </a:r>
          </a:p>
        </p:txBody>
      </p:sp>
      <p:sp>
        <p:nvSpPr>
          <p:cNvPr id="68" name="Rectangle: Rounded Corners 67">
            <a:extLst>
              <a:ext uri="{FF2B5EF4-FFF2-40B4-BE49-F238E27FC236}">
                <a16:creationId xmlns:a16="http://schemas.microsoft.com/office/drawing/2014/main" id="{BB2CD2EC-262D-74D2-8AD2-F28BB0992D94}"/>
              </a:ext>
            </a:extLst>
          </p:cNvPr>
          <p:cNvSpPr/>
          <p:nvPr/>
        </p:nvSpPr>
        <p:spPr>
          <a:xfrm>
            <a:off x="196541" y="1719472"/>
            <a:ext cx="3790453" cy="2126974"/>
          </a:xfrm>
          <a:prstGeom prst="roundRect">
            <a:avLst/>
          </a:prstGeom>
          <a:no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9" name="Rectangle: Rounded Corners 68">
            <a:extLst>
              <a:ext uri="{FF2B5EF4-FFF2-40B4-BE49-F238E27FC236}">
                <a16:creationId xmlns:a16="http://schemas.microsoft.com/office/drawing/2014/main" id="{13778B93-05AA-0D8E-A69F-D6296C8301B4}"/>
              </a:ext>
            </a:extLst>
          </p:cNvPr>
          <p:cNvSpPr/>
          <p:nvPr/>
        </p:nvSpPr>
        <p:spPr>
          <a:xfrm>
            <a:off x="4197339" y="1719472"/>
            <a:ext cx="3790453" cy="2126974"/>
          </a:xfrm>
          <a:prstGeom prst="roundRect">
            <a:avLst/>
          </a:prstGeom>
          <a:no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0" name="Rectangle: Rounded Corners 69">
            <a:extLst>
              <a:ext uri="{FF2B5EF4-FFF2-40B4-BE49-F238E27FC236}">
                <a16:creationId xmlns:a16="http://schemas.microsoft.com/office/drawing/2014/main" id="{9131D1B2-9373-C651-C5D5-8A722B54935D}"/>
              </a:ext>
            </a:extLst>
          </p:cNvPr>
          <p:cNvSpPr/>
          <p:nvPr/>
        </p:nvSpPr>
        <p:spPr>
          <a:xfrm>
            <a:off x="8198137" y="1719472"/>
            <a:ext cx="3790453" cy="2126974"/>
          </a:xfrm>
          <a:prstGeom prst="roundRect">
            <a:avLst/>
          </a:prstGeom>
          <a:no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1" name="Rectangle: Rounded Corners 70">
            <a:extLst>
              <a:ext uri="{FF2B5EF4-FFF2-40B4-BE49-F238E27FC236}">
                <a16:creationId xmlns:a16="http://schemas.microsoft.com/office/drawing/2014/main" id="{4981C636-ADA4-62B3-23E6-5AF642739F00}"/>
              </a:ext>
            </a:extLst>
          </p:cNvPr>
          <p:cNvSpPr/>
          <p:nvPr/>
        </p:nvSpPr>
        <p:spPr>
          <a:xfrm>
            <a:off x="249700" y="4252073"/>
            <a:ext cx="3790453" cy="2126974"/>
          </a:xfrm>
          <a:prstGeom prst="roundRect">
            <a:avLst/>
          </a:prstGeom>
          <a:no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2" name="Rectangle: Rounded Corners 71">
            <a:extLst>
              <a:ext uri="{FF2B5EF4-FFF2-40B4-BE49-F238E27FC236}">
                <a16:creationId xmlns:a16="http://schemas.microsoft.com/office/drawing/2014/main" id="{583E2941-1F30-9FB5-3685-FADC489BE3AA}"/>
              </a:ext>
            </a:extLst>
          </p:cNvPr>
          <p:cNvSpPr/>
          <p:nvPr/>
        </p:nvSpPr>
        <p:spPr>
          <a:xfrm>
            <a:off x="4250498" y="4252073"/>
            <a:ext cx="3790453" cy="2126974"/>
          </a:xfrm>
          <a:prstGeom prst="roundRect">
            <a:avLst/>
          </a:prstGeom>
          <a:no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3" name="Rectangle: Rounded Corners 72">
            <a:extLst>
              <a:ext uri="{FF2B5EF4-FFF2-40B4-BE49-F238E27FC236}">
                <a16:creationId xmlns:a16="http://schemas.microsoft.com/office/drawing/2014/main" id="{F3747D5A-9269-484D-0C53-411C3B1A4C54}"/>
              </a:ext>
            </a:extLst>
          </p:cNvPr>
          <p:cNvSpPr/>
          <p:nvPr/>
        </p:nvSpPr>
        <p:spPr>
          <a:xfrm>
            <a:off x="8251296" y="4252073"/>
            <a:ext cx="3790453" cy="2126974"/>
          </a:xfrm>
          <a:prstGeom prst="roundRect">
            <a:avLst/>
          </a:prstGeom>
          <a:no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CustomShape 23">
            <a:hlinkClick r:id="" action="ppaction://noaction">
              <a:snd r:embed="rId13" name="T1_W4F_11.2.wav"/>
            </a:hlinkClick>
            <a:extLst>
              <a:ext uri="{FF2B5EF4-FFF2-40B4-BE49-F238E27FC236}">
                <a16:creationId xmlns:a16="http://schemas.microsoft.com/office/drawing/2014/main" id="{756EA2FB-35A3-83D4-0C24-FAF79A14D5F5}"/>
              </a:ext>
            </a:extLst>
          </p:cNvPr>
          <p:cNvSpPr/>
          <p:nvPr/>
        </p:nvSpPr>
        <p:spPr>
          <a:xfrm>
            <a:off x="57028" y="1581691"/>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FFFF"/>
                </a:solidFill>
                <a:effectLst/>
                <a:uLnTx/>
                <a:uFillTx/>
                <a:latin typeface="Century Gothic" panose="020B0502020202020204" pitchFamily="34" charset="0"/>
                <a:ea typeface="DejaVu Sans"/>
                <a:cs typeface="+mn-cs"/>
              </a:rPr>
              <a:t>1</a:t>
            </a:r>
            <a:endParaRPr kumimoji="0" lang="en-GB" sz="2000" b="0" i="0" u="none" strike="noStrike" kern="1200" cap="none" spc="-1" normalizeH="0" baseline="0" noProof="0" dirty="0">
              <a:ln>
                <a:noFill/>
              </a:ln>
              <a:solidFill>
                <a:srgbClr val="FFFFFF"/>
              </a:solidFill>
              <a:effectLst/>
              <a:uLnTx/>
              <a:uFillTx/>
              <a:latin typeface="Century Gothic" panose="020B0502020202020204" pitchFamily="34" charset="0"/>
              <a:ea typeface="+mn-ea"/>
              <a:cs typeface="+mn-cs"/>
            </a:endParaRPr>
          </a:p>
        </p:txBody>
      </p:sp>
      <p:sp>
        <p:nvSpPr>
          <p:cNvPr id="4" name="CustomShape 24">
            <a:hlinkClick r:id="" action="ppaction://noaction">
              <a:snd r:embed="rId14" name="T1_W4F_11.3.wav"/>
            </a:hlinkClick>
            <a:extLst>
              <a:ext uri="{FF2B5EF4-FFF2-40B4-BE49-F238E27FC236}">
                <a16:creationId xmlns:a16="http://schemas.microsoft.com/office/drawing/2014/main" id="{7D721BD4-6C22-F62B-DAFD-7C76110FAD6E}"/>
              </a:ext>
            </a:extLst>
          </p:cNvPr>
          <p:cNvSpPr/>
          <p:nvPr/>
        </p:nvSpPr>
        <p:spPr>
          <a:xfrm>
            <a:off x="4043730" y="1581691"/>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FFFF"/>
                </a:solidFill>
                <a:effectLst/>
                <a:uLnTx/>
                <a:uFillTx/>
                <a:latin typeface="Century Gothic" panose="020B0502020202020204" pitchFamily="34" charset="0"/>
                <a:ea typeface="DejaVu Sans"/>
                <a:cs typeface="+mn-cs"/>
              </a:rPr>
              <a:t>2</a:t>
            </a:r>
            <a:endParaRPr kumimoji="0" lang="en-GB" sz="2000" b="0" i="0" u="none" strike="noStrike" kern="1200" cap="none" spc="-1" normalizeH="0" baseline="0" noProof="0" dirty="0">
              <a:ln>
                <a:noFill/>
              </a:ln>
              <a:solidFill>
                <a:srgbClr val="FFFFFF"/>
              </a:solidFill>
              <a:effectLst/>
              <a:uLnTx/>
              <a:uFillTx/>
              <a:latin typeface="Century Gothic" panose="020B0502020202020204" pitchFamily="34" charset="0"/>
              <a:ea typeface="+mn-ea"/>
              <a:cs typeface="+mn-cs"/>
            </a:endParaRPr>
          </a:p>
        </p:txBody>
      </p:sp>
      <p:sp>
        <p:nvSpPr>
          <p:cNvPr id="6" name="CustomShape 25">
            <a:hlinkClick r:id="" action="ppaction://noaction">
              <a:snd r:embed="rId15" name="T1_W4F_11.4.wav"/>
            </a:hlinkClick>
            <a:extLst>
              <a:ext uri="{FF2B5EF4-FFF2-40B4-BE49-F238E27FC236}">
                <a16:creationId xmlns:a16="http://schemas.microsoft.com/office/drawing/2014/main" id="{6D040B60-61EE-074A-26B3-29C8D9C2FDC2}"/>
              </a:ext>
            </a:extLst>
          </p:cNvPr>
          <p:cNvSpPr/>
          <p:nvPr/>
        </p:nvSpPr>
        <p:spPr>
          <a:xfrm>
            <a:off x="8151849" y="1581691"/>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rgbClr val="FFFFFF"/>
                </a:solidFill>
                <a:effectLst/>
                <a:uLnTx/>
                <a:uFillTx/>
                <a:latin typeface="Century Gothic" panose="020B0502020202020204" pitchFamily="34" charset="0"/>
                <a:ea typeface="DejaVu Sans"/>
                <a:cs typeface="+mn-cs"/>
              </a:rPr>
              <a:t>3</a:t>
            </a:r>
            <a:endParaRPr kumimoji="0" lang="en-GB" sz="2000" b="0" i="0" u="none" strike="noStrike" kern="1200" cap="none" spc="-1" normalizeH="0" baseline="0" noProof="0">
              <a:ln>
                <a:noFill/>
              </a:ln>
              <a:solidFill>
                <a:srgbClr val="FFFFFF"/>
              </a:solidFill>
              <a:effectLst/>
              <a:uLnTx/>
              <a:uFillTx/>
              <a:latin typeface="Century Gothic" panose="020B0502020202020204" pitchFamily="34" charset="0"/>
              <a:ea typeface="+mn-ea"/>
              <a:cs typeface="+mn-cs"/>
            </a:endParaRPr>
          </a:p>
        </p:txBody>
      </p:sp>
      <p:sp>
        <p:nvSpPr>
          <p:cNvPr id="7" name="CustomShape 26">
            <a:hlinkClick r:id="" action="ppaction://noaction">
              <a:snd r:embed="rId16" name="T1_W4F_11.5.wav"/>
            </a:hlinkClick>
            <a:extLst>
              <a:ext uri="{FF2B5EF4-FFF2-40B4-BE49-F238E27FC236}">
                <a16:creationId xmlns:a16="http://schemas.microsoft.com/office/drawing/2014/main" id="{DBD57D05-7340-09D7-2456-00E4FE5CD911}"/>
              </a:ext>
            </a:extLst>
          </p:cNvPr>
          <p:cNvSpPr/>
          <p:nvPr/>
        </p:nvSpPr>
        <p:spPr>
          <a:xfrm>
            <a:off x="57028" y="4185587"/>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FFFF"/>
                </a:solidFill>
                <a:effectLst/>
                <a:uLnTx/>
                <a:uFillTx/>
                <a:latin typeface="Century Gothic" panose="020B0502020202020204" pitchFamily="34" charset="0"/>
                <a:ea typeface="DejaVu Sans"/>
                <a:cs typeface="+mn-cs"/>
              </a:rPr>
              <a:t>4</a:t>
            </a:r>
            <a:endParaRPr kumimoji="0" lang="en-GB" sz="2000" b="0" i="0" u="none" strike="noStrike" kern="1200" cap="none" spc="-1" normalizeH="0" baseline="0" noProof="0" dirty="0">
              <a:ln>
                <a:noFill/>
              </a:ln>
              <a:solidFill>
                <a:srgbClr val="FFFFFF"/>
              </a:solidFill>
              <a:effectLst/>
              <a:uLnTx/>
              <a:uFillTx/>
              <a:latin typeface="Century Gothic" panose="020B0502020202020204" pitchFamily="34" charset="0"/>
              <a:ea typeface="+mn-ea"/>
              <a:cs typeface="+mn-cs"/>
            </a:endParaRPr>
          </a:p>
        </p:txBody>
      </p:sp>
      <p:sp>
        <p:nvSpPr>
          <p:cNvPr id="11" name="CustomShape 27">
            <a:hlinkClick r:id="" action="ppaction://noaction">
              <a:snd r:embed="rId17" name="T1_W4F_11.6.wav"/>
            </a:hlinkClick>
            <a:extLst>
              <a:ext uri="{FF2B5EF4-FFF2-40B4-BE49-F238E27FC236}">
                <a16:creationId xmlns:a16="http://schemas.microsoft.com/office/drawing/2014/main" id="{BA58C06C-37A4-AD2C-74C4-A559A80282BC}"/>
              </a:ext>
            </a:extLst>
          </p:cNvPr>
          <p:cNvSpPr/>
          <p:nvPr/>
        </p:nvSpPr>
        <p:spPr>
          <a:xfrm>
            <a:off x="4105448" y="4185587"/>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rgbClr val="FFFFFF"/>
                </a:solidFill>
                <a:effectLst/>
                <a:uLnTx/>
                <a:uFillTx/>
                <a:latin typeface="Century Gothic" panose="020B0502020202020204" pitchFamily="34" charset="0"/>
                <a:ea typeface="DejaVu Sans"/>
                <a:cs typeface="+mn-cs"/>
              </a:rPr>
              <a:t>5</a:t>
            </a:r>
            <a:endParaRPr kumimoji="0" lang="en-GB" sz="2000" b="0" i="0" u="none" strike="noStrike" kern="1200" cap="none" spc="-1" normalizeH="0" baseline="0" noProof="0">
              <a:ln>
                <a:noFill/>
              </a:ln>
              <a:solidFill>
                <a:srgbClr val="FFFFFF"/>
              </a:solidFill>
              <a:effectLst/>
              <a:uLnTx/>
              <a:uFillTx/>
              <a:latin typeface="Century Gothic" panose="020B0502020202020204" pitchFamily="34" charset="0"/>
              <a:ea typeface="+mn-ea"/>
              <a:cs typeface="+mn-cs"/>
            </a:endParaRPr>
          </a:p>
        </p:txBody>
      </p:sp>
      <p:sp>
        <p:nvSpPr>
          <p:cNvPr id="22" name="CustomShape 28">
            <a:hlinkClick r:id="" action="ppaction://noaction">
              <a:snd r:embed="rId18" name="T1_W4F_11.7.wav"/>
            </a:hlinkClick>
            <a:extLst>
              <a:ext uri="{FF2B5EF4-FFF2-40B4-BE49-F238E27FC236}">
                <a16:creationId xmlns:a16="http://schemas.microsoft.com/office/drawing/2014/main" id="{8D6975A2-259C-9FCF-0708-FE24663A9B31}"/>
              </a:ext>
            </a:extLst>
          </p:cNvPr>
          <p:cNvSpPr/>
          <p:nvPr/>
        </p:nvSpPr>
        <p:spPr>
          <a:xfrm>
            <a:off x="8151849" y="4185587"/>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FFFF"/>
                </a:solidFill>
                <a:effectLst/>
                <a:uLnTx/>
                <a:uFillTx/>
                <a:latin typeface="Century Gothic" panose="020B0502020202020204" pitchFamily="34" charset="0"/>
                <a:ea typeface="DejaVu Sans"/>
                <a:cs typeface="+mn-cs"/>
              </a:rPr>
              <a:t>6</a:t>
            </a:r>
            <a:endParaRPr kumimoji="0" lang="en-GB" sz="2000" b="0" i="0" u="none" strike="noStrike" kern="1200" cap="none" spc="-1" normalizeH="0" baseline="0" noProof="0" dirty="0">
              <a:ln>
                <a:noFill/>
              </a:ln>
              <a:solidFill>
                <a:srgbClr val="FFFFFF"/>
              </a:solidFill>
              <a:effectLst/>
              <a:uLnTx/>
              <a:uFillTx/>
              <a:latin typeface="Century Gothic" panose="020B0502020202020204" pitchFamily="34" charset="0"/>
              <a:ea typeface="+mn-ea"/>
              <a:cs typeface="+mn-cs"/>
            </a:endParaRPr>
          </a:p>
        </p:txBody>
      </p:sp>
      <p:sp>
        <p:nvSpPr>
          <p:cNvPr id="74" name="Rectangle: Rounded Corners 73">
            <a:extLst>
              <a:ext uri="{FF2B5EF4-FFF2-40B4-BE49-F238E27FC236}">
                <a16:creationId xmlns:a16="http://schemas.microsoft.com/office/drawing/2014/main" id="{2292F693-B9D5-9E55-C59D-B6AEC3CB40D5}"/>
              </a:ext>
            </a:extLst>
          </p:cNvPr>
          <p:cNvSpPr/>
          <p:nvPr/>
        </p:nvSpPr>
        <p:spPr>
          <a:xfrm>
            <a:off x="4373254" y="2326684"/>
            <a:ext cx="827303" cy="641420"/>
          </a:xfrm>
          <a:prstGeom prst="roundRect">
            <a:avLst/>
          </a:prstGeom>
          <a:solidFill>
            <a:srgbClr val="FFD31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002060"/>
                </a:solidFill>
                <a:latin typeface="Century Gothic" panose="020B0502020202020204" pitchFamily="34" charset="0"/>
              </a:rPr>
              <a:t>A</a:t>
            </a:r>
          </a:p>
        </p:txBody>
      </p:sp>
      <p:pic>
        <p:nvPicPr>
          <p:cNvPr id="75" name="Picture 10" descr="Check Mark, Tick Mark, Check, Correct, Ok, Yes, Green">
            <a:extLst>
              <a:ext uri="{FF2B5EF4-FFF2-40B4-BE49-F238E27FC236}">
                <a16:creationId xmlns:a16="http://schemas.microsoft.com/office/drawing/2014/main" id="{D250E775-5E4F-C56C-EBFC-F1D328DFCD32}"/>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3178749" y="2536689"/>
            <a:ext cx="847175" cy="832150"/>
          </a:xfrm>
          <a:prstGeom prst="rect">
            <a:avLst/>
          </a:prstGeom>
          <a:noFill/>
          <a:extLst>
            <a:ext uri="{909E8E84-426E-40DD-AFC4-6F175D3DCCD1}">
              <a14:hiddenFill xmlns:a14="http://schemas.microsoft.com/office/drawing/2010/main">
                <a:solidFill>
                  <a:srgbClr val="FFFFFF"/>
                </a:solidFill>
              </a14:hiddenFill>
            </a:ext>
          </a:extLst>
        </p:spPr>
      </p:pic>
      <p:pic>
        <p:nvPicPr>
          <p:cNvPr id="77" name="Picture 10" descr="Check Mark, Tick Mark, Check, Correct, Ok, Yes, Green">
            <a:extLst>
              <a:ext uri="{FF2B5EF4-FFF2-40B4-BE49-F238E27FC236}">
                <a16:creationId xmlns:a16="http://schemas.microsoft.com/office/drawing/2014/main" id="{1B9F4F65-6ADE-2125-92B6-C7E00B3C001E}"/>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7181860" y="2437323"/>
            <a:ext cx="847175" cy="832150"/>
          </a:xfrm>
          <a:prstGeom prst="rect">
            <a:avLst/>
          </a:prstGeom>
          <a:noFill/>
          <a:extLst>
            <a:ext uri="{909E8E84-426E-40DD-AFC4-6F175D3DCCD1}">
              <a14:hiddenFill xmlns:a14="http://schemas.microsoft.com/office/drawing/2010/main">
                <a:solidFill>
                  <a:srgbClr val="FFFFFF"/>
                </a:solidFill>
              </a14:hiddenFill>
            </a:ext>
          </a:extLst>
        </p:spPr>
      </p:pic>
      <p:sp>
        <p:nvSpPr>
          <p:cNvPr id="78" name="TextBox 77">
            <a:extLst>
              <a:ext uri="{FF2B5EF4-FFF2-40B4-BE49-F238E27FC236}">
                <a16:creationId xmlns:a16="http://schemas.microsoft.com/office/drawing/2014/main" id="{7A3E6357-8A0B-7053-534F-EA77CB2EE25A}"/>
              </a:ext>
            </a:extLst>
          </p:cNvPr>
          <p:cNvSpPr txBox="1"/>
          <p:nvPr/>
        </p:nvSpPr>
        <p:spPr>
          <a:xfrm>
            <a:off x="644541" y="3348067"/>
            <a:ext cx="3108776"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Die Person </a:t>
            </a:r>
            <a:r>
              <a:rPr lang="en-GB" sz="2400" dirty="0" err="1">
                <a:solidFill>
                  <a:srgbClr val="002060"/>
                </a:solidFill>
                <a:latin typeface="Century Gothic" panose="020B0502020202020204" pitchFamily="34" charset="0"/>
              </a:rPr>
              <a:t>ist</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Lias</a:t>
            </a:r>
            <a:r>
              <a:rPr lang="en-GB" sz="2400" dirty="0">
                <a:solidFill>
                  <a:srgbClr val="002060"/>
                </a:solidFill>
                <a:latin typeface="Century Gothic" panose="020B0502020202020204" pitchFamily="34" charset="0"/>
              </a:rPr>
              <a:t>.</a:t>
            </a:r>
          </a:p>
        </p:txBody>
      </p:sp>
      <p:sp>
        <p:nvSpPr>
          <p:cNvPr id="79" name="Rectangle: Rounded Corners 78">
            <a:extLst>
              <a:ext uri="{FF2B5EF4-FFF2-40B4-BE49-F238E27FC236}">
                <a16:creationId xmlns:a16="http://schemas.microsoft.com/office/drawing/2014/main" id="{8D571E19-30CB-DAC6-8EA2-2686E59E4367}"/>
              </a:ext>
            </a:extLst>
          </p:cNvPr>
          <p:cNvSpPr/>
          <p:nvPr/>
        </p:nvSpPr>
        <p:spPr>
          <a:xfrm>
            <a:off x="379965" y="5043570"/>
            <a:ext cx="827303" cy="641420"/>
          </a:xfrm>
          <a:prstGeom prst="roundRect">
            <a:avLst/>
          </a:prstGeom>
          <a:solidFill>
            <a:srgbClr val="FFD31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002060"/>
                </a:solidFill>
                <a:latin typeface="Century Gothic" panose="020B0502020202020204" pitchFamily="34" charset="0"/>
              </a:rPr>
              <a:t>An</a:t>
            </a:r>
          </a:p>
        </p:txBody>
      </p:sp>
      <p:sp>
        <p:nvSpPr>
          <p:cNvPr id="80" name="Rectangle 79">
            <a:extLst>
              <a:ext uri="{FF2B5EF4-FFF2-40B4-BE49-F238E27FC236}">
                <a16:creationId xmlns:a16="http://schemas.microsoft.com/office/drawing/2014/main" id="{26490273-72DA-4583-DBBB-85E2E1A2F901}"/>
              </a:ext>
            </a:extLst>
          </p:cNvPr>
          <p:cNvSpPr/>
          <p:nvPr/>
        </p:nvSpPr>
        <p:spPr>
          <a:xfrm>
            <a:off x="10565296" y="2437323"/>
            <a:ext cx="827303" cy="711707"/>
          </a:xfrm>
          <a:prstGeom prst="rect">
            <a:avLst/>
          </a:prstGeom>
          <a:solidFill>
            <a:srgbClr val="92D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6" name="Picture 12" descr="X, Mark, Multiply, Times, Symbol, Red, Incorrect, Wrong">
            <a:extLst>
              <a:ext uri="{FF2B5EF4-FFF2-40B4-BE49-F238E27FC236}">
                <a16:creationId xmlns:a16="http://schemas.microsoft.com/office/drawing/2014/main" id="{BFA1C95D-3D3E-76B1-0090-B3C3AA046825}"/>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11311707" y="2605787"/>
            <a:ext cx="699425" cy="699425"/>
          </a:xfrm>
          <a:prstGeom prst="rect">
            <a:avLst/>
          </a:prstGeom>
          <a:noFill/>
          <a:extLst>
            <a:ext uri="{909E8E84-426E-40DD-AFC4-6F175D3DCCD1}">
              <a14:hiddenFill xmlns:a14="http://schemas.microsoft.com/office/drawing/2010/main">
                <a:solidFill>
                  <a:srgbClr val="FFFFFF"/>
                </a:solidFill>
              </a14:hiddenFill>
            </a:ext>
          </a:extLst>
        </p:spPr>
      </p:pic>
      <p:sp>
        <p:nvSpPr>
          <p:cNvPr id="81" name="TextBox 80">
            <a:extLst>
              <a:ext uri="{FF2B5EF4-FFF2-40B4-BE49-F238E27FC236}">
                <a16:creationId xmlns:a16="http://schemas.microsoft.com/office/drawing/2014/main" id="{D9364104-9B4C-E37C-EC10-BBA3B37639EC}"/>
              </a:ext>
            </a:extLst>
          </p:cNvPr>
          <p:cNvSpPr txBox="1"/>
          <p:nvPr/>
        </p:nvSpPr>
        <p:spPr>
          <a:xfrm>
            <a:off x="4797889" y="3356762"/>
            <a:ext cx="3108776"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Das </a:t>
            </a:r>
            <a:r>
              <a:rPr lang="en-GB" sz="2400" dirty="0" err="1">
                <a:solidFill>
                  <a:srgbClr val="002060"/>
                </a:solidFill>
                <a:latin typeface="Century Gothic" panose="020B0502020202020204" pitchFamily="34" charset="0"/>
              </a:rPr>
              <a:t>ist</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ein</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Preis</a:t>
            </a:r>
            <a:r>
              <a:rPr lang="en-GB" sz="2400" dirty="0">
                <a:solidFill>
                  <a:srgbClr val="002060"/>
                </a:solidFill>
                <a:latin typeface="Century Gothic" panose="020B0502020202020204" pitchFamily="34" charset="0"/>
              </a:rPr>
              <a:t>.</a:t>
            </a:r>
          </a:p>
        </p:txBody>
      </p:sp>
      <p:sp>
        <p:nvSpPr>
          <p:cNvPr id="82" name="TextBox 81">
            <a:extLst>
              <a:ext uri="{FF2B5EF4-FFF2-40B4-BE49-F238E27FC236}">
                <a16:creationId xmlns:a16="http://schemas.microsoft.com/office/drawing/2014/main" id="{7302C689-FA95-83A8-AE68-7B921A2F8B07}"/>
              </a:ext>
            </a:extLst>
          </p:cNvPr>
          <p:cNvSpPr txBox="1"/>
          <p:nvPr/>
        </p:nvSpPr>
        <p:spPr>
          <a:xfrm>
            <a:off x="8561584" y="3375552"/>
            <a:ext cx="3334502"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Der </a:t>
            </a:r>
            <a:r>
              <a:rPr lang="en-GB" sz="2400" dirty="0" err="1">
                <a:solidFill>
                  <a:srgbClr val="002060"/>
                </a:solidFill>
                <a:latin typeface="Century Gothic" panose="020B0502020202020204" pitchFamily="34" charset="0"/>
              </a:rPr>
              <a:t>Apfel</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ist</a:t>
            </a:r>
            <a:r>
              <a:rPr lang="en-GB" sz="2400" dirty="0">
                <a:solidFill>
                  <a:srgbClr val="002060"/>
                </a:solidFill>
                <a:latin typeface="Century Gothic" panose="020B0502020202020204" pitchFamily="34" charset="0"/>
              </a:rPr>
              <a:t> schwarz.</a:t>
            </a:r>
          </a:p>
        </p:txBody>
      </p:sp>
      <p:sp>
        <p:nvSpPr>
          <p:cNvPr id="83" name="Rectangle: Rounded Corners 82">
            <a:extLst>
              <a:ext uri="{FF2B5EF4-FFF2-40B4-BE49-F238E27FC236}">
                <a16:creationId xmlns:a16="http://schemas.microsoft.com/office/drawing/2014/main" id="{9C284374-F344-CE1C-0D4A-D942B0E8D266}"/>
              </a:ext>
            </a:extLst>
          </p:cNvPr>
          <p:cNvSpPr/>
          <p:nvPr/>
        </p:nvSpPr>
        <p:spPr>
          <a:xfrm>
            <a:off x="8395009" y="2419334"/>
            <a:ext cx="827303" cy="641420"/>
          </a:xfrm>
          <a:prstGeom prst="roundRect">
            <a:avLst/>
          </a:prstGeom>
          <a:solidFill>
            <a:srgbClr val="5FADE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002060"/>
                </a:solidFill>
                <a:latin typeface="Century Gothic" panose="020B0502020202020204" pitchFamily="34" charset="0"/>
              </a:rPr>
              <a:t>The</a:t>
            </a:r>
          </a:p>
        </p:txBody>
      </p:sp>
      <p:pic>
        <p:nvPicPr>
          <p:cNvPr id="84" name="Picture 10" descr="Free hand thumbs up vector">
            <a:extLst>
              <a:ext uri="{FF2B5EF4-FFF2-40B4-BE49-F238E27FC236}">
                <a16:creationId xmlns:a16="http://schemas.microsoft.com/office/drawing/2014/main" id="{A966F4F9-2148-8135-5410-0A44F9921928}"/>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2791480" y="4558143"/>
            <a:ext cx="687585" cy="1126847"/>
          </a:xfrm>
          <a:prstGeom prst="rect">
            <a:avLst/>
          </a:prstGeom>
          <a:noFill/>
          <a:extLst>
            <a:ext uri="{909E8E84-426E-40DD-AFC4-6F175D3DCCD1}">
              <a14:hiddenFill xmlns:a14="http://schemas.microsoft.com/office/drawing/2010/main">
                <a:solidFill>
                  <a:srgbClr val="FFFFFF"/>
                </a:solidFill>
              </a14:hiddenFill>
            </a:ext>
          </a:extLst>
        </p:spPr>
      </p:pic>
      <p:sp>
        <p:nvSpPr>
          <p:cNvPr id="86" name="TextBox 85">
            <a:extLst>
              <a:ext uri="{FF2B5EF4-FFF2-40B4-BE49-F238E27FC236}">
                <a16:creationId xmlns:a16="http://schemas.microsoft.com/office/drawing/2014/main" id="{22745C32-658B-1A87-91D4-902F592E9237}"/>
              </a:ext>
            </a:extLst>
          </p:cNvPr>
          <p:cNvSpPr txBox="1"/>
          <p:nvPr/>
        </p:nvSpPr>
        <p:spPr>
          <a:xfrm>
            <a:off x="850701" y="5915780"/>
            <a:ext cx="3334502"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Die Idee </a:t>
            </a:r>
            <a:r>
              <a:rPr lang="en-GB" sz="2400" dirty="0" err="1">
                <a:solidFill>
                  <a:srgbClr val="002060"/>
                </a:solidFill>
                <a:latin typeface="Century Gothic" panose="020B0502020202020204" pitchFamily="34" charset="0"/>
              </a:rPr>
              <a:t>ist</a:t>
            </a:r>
            <a:r>
              <a:rPr lang="en-GB" sz="2400" dirty="0">
                <a:solidFill>
                  <a:srgbClr val="002060"/>
                </a:solidFill>
                <a:latin typeface="Century Gothic" panose="020B0502020202020204" pitchFamily="34" charset="0"/>
              </a:rPr>
              <a:t> gut.</a:t>
            </a:r>
          </a:p>
        </p:txBody>
      </p:sp>
      <p:pic>
        <p:nvPicPr>
          <p:cNvPr id="87" name="Picture 12" descr="X, Mark, Multiply, Times, Symbol, Red, Incorrect, Wrong">
            <a:extLst>
              <a:ext uri="{FF2B5EF4-FFF2-40B4-BE49-F238E27FC236}">
                <a16:creationId xmlns:a16="http://schemas.microsoft.com/office/drawing/2014/main" id="{C6551962-3900-8996-4AD1-A11B7639BEE4}"/>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3228799" y="5214252"/>
            <a:ext cx="699425" cy="699425"/>
          </a:xfrm>
          <a:prstGeom prst="rect">
            <a:avLst/>
          </a:prstGeom>
          <a:noFill/>
          <a:extLst>
            <a:ext uri="{909E8E84-426E-40DD-AFC4-6F175D3DCCD1}">
              <a14:hiddenFill xmlns:a14="http://schemas.microsoft.com/office/drawing/2010/main">
                <a:solidFill>
                  <a:srgbClr val="FFFFFF"/>
                </a:solidFill>
              </a14:hiddenFill>
            </a:ext>
          </a:extLst>
        </p:spPr>
      </p:pic>
      <p:sp>
        <p:nvSpPr>
          <p:cNvPr id="88" name="TextBox 87">
            <a:extLst>
              <a:ext uri="{FF2B5EF4-FFF2-40B4-BE49-F238E27FC236}">
                <a16:creationId xmlns:a16="http://schemas.microsoft.com/office/drawing/2014/main" id="{1360D738-2508-0AD0-B322-20C34408D5EC}"/>
              </a:ext>
            </a:extLst>
          </p:cNvPr>
          <p:cNvSpPr txBox="1"/>
          <p:nvPr/>
        </p:nvSpPr>
        <p:spPr>
          <a:xfrm>
            <a:off x="4337468" y="5876254"/>
            <a:ext cx="3955220"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Das Problem </a:t>
            </a:r>
            <a:r>
              <a:rPr lang="en-GB" sz="2400" dirty="0" err="1">
                <a:solidFill>
                  <a:srgbClr val="002060"/>
                </a:solidFill>
                <a:latin typeface="Century Gothic" panose="020B0502020202020204" pitchFamily="34" charset="0"/>
              </a:rPr>
              <a:t>ist</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einfach</a:t>
            </a:r>
            <a:r>
              <a:rPr lang="en-GB" sz="2400" dirty="0">
                <a:solidFill>
                  <a:srgbClr val="002060"/>
                </a:solidFill>
                <a:latin typeface="Century Gothic" panose="020B0502020202020204" pitchFamily="34" charset="0"/>
              </a:rPr>
              <a:t>.</a:t>
            </a:r>
          </a:p>
        </p:txBody>
      </p:sp>
      <p:sp>
        <p:nvSpPr>
          <p:cNvPr id="89" name="Rectangle: Rounded Corners 88">
            <a:extLst>
              <a:ext uri="{FF2B5EF4-FFF2-40B4-BE49-F238E27FC236}">
                <a16:creationId xmlns:a16="http://schemas.microsoft.com/office/drawing/2014/main" id="{E3E0542F-E80E-C71C-93B3-DEB45039643D}"/>
              </a:ext>
            </a:extLst>
          </p:cNvPr>
          <p:cNvSpPr/>
          <p:nvPr/>
        </p:nvSpPr>
        <p:spPr>
          <a:xfrm>
            <a:off x="4441948" y="5045259"/>
            <a:ext cx="827303" cy="641420"/>
          </a:xfrm>
          <a:prstGeom prst="roundRect">
            <a:avLst/>
          </a:prstGeom>
          <a:solidFill>
            <a:srgbClr val="5FADE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002060"/>
                </a:solidFill>
                <a:latin typeface="Century Gothic" panose="020B0502020202020204" pitchFamily="34" charset="0"/>
              </a:rPr>
              <a:t>The</a:t>
            </a:r>
          </a:p>
        </p:txBody>
      </p:sp>
      <p:sp>
        <p:nvSpPr>
          <p:cNvPr id="91" name="Rectangle: Rounded Corners 90">
            <a:extLst>
              <a:ext uri="{FF2B5EF4-FFF2-40B4-BE49-F238E27FC236}">
                <a16:creationId xmlns:a16="http://schemas.microsoft.com/office/drawing/2014/main" id="{8BBA0698-698C-C9E8-27D3-5ED52A8DB637}"/>
              </a:ext>
            </a:extLst>
          </p:cNvPr>
          <p:cNvSpPr/>
          <p:nvPr/>
        </p:nvSpPr>
        <p:spPr>
          <a:xfrm>
            <a:off x="8561584" y="5060040"/>
            <a:ext cx="827303" cy="641420"/>
          </a:xfrm>
          <a:prstGeom prst="roundRect">
            <a:avLst/>
          </a:prstGeom>
          <a:solidFill>
            <a:srgbClr val="FFD31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002060"/>
                </a:solidFill>
                <a:latin typeface="Century Gothic" panose="020B0502020202020204" pitchFamily="34" charset="0"/>
              </a:rPr>
              <a:t>A</a:t>
            </a:r>
          </a:p>
        </p:txBody>
      </p:sp>
      <p:sp>
        <p:nvSpPr>
          <p:cNvPr id="92" name="TextBox 91">
            <a:extLst>
              <a:ext uri="{FF2B5EF4-FFF2-40B4-BE49-F238E27FC236}">
                <a16:creationId xmlns:a16="http://schemas.microsoft.com/office/drawing/2014/main" id="{DC5BE8A0-325F-672D-1886-78700079C4C7}"/>
              </a:ext>
            </a:extLst>
          </p:cNvPr>
          <p:cNvSpPr txBox="1"/>
          <p:nvPr/>
        </p:nvSpPr>
        <p:spPr>
          <a:xfrm>
            <a:off x="8674471" y="5895299"/>
            <a:ext cx="3955220"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Das </a:t>
            </a:r>
            <a:r>
              <a:rPr lang="en-GB" sz="2400" dirty="0" err="1">
                <a:solidFill>
                  <a:srgbClr val="002060"/>
                </a:solidFill>
                <a:latin typeface="Century Gothic" panose="020B0502020202020204" pitchFamily="34" charset="0"/>
              </a:rPr>
              <a:t>ist</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eine</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Farbe</a:t>
            </a:r>
            <a:r>
              <a:rPr lang="en-GB" sz="2400" dirty="0">
                <a:solidFill>
                  <a:srgbClr val="002060"/>
                </a:solidFill>
                <a:latin typeface="Century Gothic" panose="020B0502020202020204" pitchFamily="34" charset="0"/>
              </a:rPr>
              <a:t>.</a:t>
            </a:r>
          </a:p>
        </p:txBody>
      </p:sp>
      <p:pic>
        <p:nvPicPr>
          <p:cNvPr id="93" name="Picture 12" descr="X, Mark, Multiply, Times, Symbol, Red, Incorrect, Wrong">
            <a:extLst>
              <a:ext uri="{FF2B5EF4-FFF2-40B4-BE49-F238E27FC236}">
                <a16:creationId xmlns:a16="http://schemas.microsoft.com/office/drawing/2014/main" id="{E61C4176-D2D6-17A1-271A-621E3EE0035B}"/>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11311707" y="5139959"/>
            <a:ext cx="699425" cy="699425"/>
          </a:xfrm>
          <a:prstGeom prst="rect">
            <a:avLst/>
          </a:prstGeom>
          <a:noFill/>
          <a:extLst>
            <a:ext uri="{909E8E84-426E-40DD-AFC4-6F175D3DCCD1}">
              <a14:hiddenFill xmlns:a14="http://schemas.microsoft.com/office/drawing/2010/main">
                <a:solidFill>
                  <a:srgbClr val="FFFFFF"/>
                </a:solidFill>
              </a14:hiddenFill>
            </a:ext>
          </a:extLst>
        </p:spPr>
      </p:pic>
      <p:sp>
        <p:nvSpPr>
          <p:cNvPr id="94" name="Title 1">
            <a:extLst>
              <a:ext uri="{FF2B5EF4-FFF2-40B4-BE49-F238E27FC236}">
                <a16:creationId xmlns:a16="http://schemas.microsoft.com/office/drawing/2014/main" id="{9C8796CF-383E-2EA0-5B5A-72D2D4EA2A69}"/>
              </a:ext>
            </a:extLst>
          </p:cNvPr>
          <p:cNvSpPr txBox="1">
            <a:spLocks/>
          </p:cNvSpPr>
          <p:nvPr/>
        </p:nvSpPr>
        <p:spPr>
          <a:xfrm>
            <a:off x="10950576" y="1239720"/>
            <a:ext cx="1241424" cy="424815"/>
          </a:xfrm>
          <a:prstGeom prst="rect">
            <a:avLst/>
          </a:prstGeom>
          <a:solidFill>
            <a:schemeClr val="accent6">
              <a:lumMod val="40000"/>
              <a:lumOff val="60000"/>
            </a:schemeClr>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kern="0">
                <a:solidFill>
                  <a:srgbClr val="002060"/>
                </a:solidFill>
                <a:latin typeface="Century Gothic" panose="020B0502020202020204" pitchFamily="34" charset="0"/>
              </a:rPr>
              <a:t>hören</a:t>
            </a:r>
            <a:endParaRPr lang="en-GB" sz="2000" b="1" kern="0" dirty="0">
              <a:solidFill>
                <a:srgbClr val="002060"/>
              </a:solidFill>
              <a:latin typeface="Century Gothic" panose="020B0502020202020204" pitchFamily="34" charset="0"/>
            </a:endParaRPr>
          </a:p>
        </p:txBody>
      </p:sp>
      <p:pic>
        <p:nvPicPr>
          <p:cNvPr id="95" name="Picture 94" descr="A picture containing text, clipart&#10;&#10;Description automatically generated">
            <a:extLst>
              <a:ext uri="{FF2B5EF4-FFF2-40B4-BE49-F238E27FC236}">
                <a16:creationId xmlns:a16="http://schemas.microsoft.com/office/drawing/2014/main" id="{57115AB4-5AD4-A422-C399-AE84FC6BF3E7}"/>
              </a:ext>
            </a:extLst>
          </p:cNvPr>
          <p:cNvPicPr>
            <a:picLocks noChangeAspect="1"/>
          </p:cNvPicPr>
          <p:nvPr/>
        </p:nvPicPr>
        <p:blipFill>
          <a:blip r:embed="rId2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94625" y="0"/>
            <a:ext cx="1097375" cy="1402202"/>
          </a:xfrm>
          <a:prstGeom prst="rect">
            <a:avLst/>
          </a:prstGeom>
        </p:spPr>
      </p:pic>
      <p:pic>
        <p:nvPicPr>
          <p:cNvPr id="12" name="Picture 11" descr="A yellow letters on a black background&#10;&#10;Description automatically generated with low confidence">
            <a:extLst>
              <a:ext uri="{FF2B5EF4-FFF2-40B4-BE49-F238E27FC236}">
                <a16:creationId xmlns:a16="http://schemas.microsoft.com/office/drawing/2014/main" id="{407DC375-A4B4-4C63-AE1C-7161D7174562}"/>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6637345" y="5209977"/>
            <a:ext cx="1248374" cy="521299"/>
          </a:xfrm>
          <a:prstGeom prst="rect">
            <a:avLst/>
          </a:prstGeom>
        </p:spPr>
      </p:pic>
      <p:pic>
        <p:nvPicPr>
          <p:cNvPr id="90" name="Picture 10" descr="Check Mark, Tick Mark, Check, Correct, Ok, Yes, Green">
            <a:extLst>
              <a:ext uri="{FF2B5EF4-FFF2-40B4-BE49-F238E27FC236}">
                <a16:creationId xmlns:a16="http://schemas.microsoft.com/office/drawing/2014/main" id="{5CCCD06E-C712-281F-8F17-AE35C7455334}"/>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7341821" y="4885248"/>
            <a:ext cx="847175" cy="8321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16069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8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9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8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93"/>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9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 grpId="0"/>
      <p:bldP spid="81" grpId="0"/>
      <p:bldP spid="82" grpId="0"/>
      <p:bldP spid="86" grpId="0"/>
      <p:bldP spid="88" grpId="0"/>
      <p:bldP spid="9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 name="Picture 70">
            <a:extLst>
              <a:ext uri="{FF2B5EF4-FFF2-40B4-BE49-F238E27FC236}">
                <a16:creationId xmlns:a16="http://schemas.microsoft.com/office/drawing/2014/main" id="{8836BC9C-36E5-261F-D2BA-27D42FA68350}"/>
              </a:ext>
            </a:extLst>
          </p:cNvPr>
          <p:cNvPicPr>
            <a:picLocks noChangeAspect="1"/>
          </p:cNvPicPr>
          <p:nvPr/>
        </p:nvPicPr>
        <p:blipFill>
          <a:blip r:embed="rId6"/>
          <a:stretch>
            <a:fillRect/>
          </a:stretch>
        </p:blipFill>
        <p:spPr>
          <a:xfrm>
            <a:off x="2551808" y="2637914"/>
            <a:ext cx="7009190" cy="4095961"/>
          </a:xfrm>
          <a:prstGeom prst="rect">
            <a:avLst/>
          </a:prstGeom>
        </p:spPr>
      </p:pic>
      <p:sp>
        <p:nvSpPr>
          <p:cNvPr id="2" name="Title 1">
            <a:extLst>
              <a:ext uri="{FF2B5EF4-FFF2-40B4-BE49-F238E27FC236}">
                <a16:creationId xmlns:a16="http://schemas.microsoft.com/office/drawing/2014/main" id="{4E16D679-A7EC-488D-ADF1-ADA7C7BB37BC}"/>
              </a:ext>
            </a:extLst>
          </p:cNvPr>
          <p:cNvSpPr>
            <a:spLocks noGrp="1"/>
          </p:cNvSpPr>
          <p:nvPr>
            <p:ph type="title"/>
          </p:nvPr>
        </p:nvSpPr>
        <p:spPr>
          <a:xfrm>
            <a:off x="663962" y="157878"/>
            <a:ext cx="10515600" cy="459765"/>
          </a:xfrm>
        </p:spPr>
        <p:txBody>
          <a:bodyPr>
            <a:normAutofit fontScale="90000"/>
          </a:bodyPr>
          <a:lstStyle/>
          <a:p>
            <a:r>
              <a:rPr lang="es-AR" sz="3200" b="1" dirty="0" err="1">
                <a:solidFill>
                  <a:srgbClr val="002060"/>
                </a:solidFill>
                <a:latin typeface="Century Gothic" panose="020B0502020202020204" pitchFamily="34" charset="0"/>
                <a:cs typeface="Arial"/>
                <a:sym typeface="Arial"/>
              </a:rPr>
              <a:t>Follow</a:t>
            </a:r>
            <a:r>
              <a:rPr lang="es-AR" sz="3200" b="1" dirty="0">
                <a:solidFill>
                  <a:srgbClr val="002060"/>
                </a:solidFill>
                <a:latin typeface="Century Gothic" panose="020B0502020202020204" pitchFamily="34" charset="0"/>
                <a:cs typeface="Arial"/>
                <a:sym typeface="Arial"/>
              </a:rPr>
              <a:t> up 5</a:t>
            </a:r>
            <a:endParaRPr lang="en-GB" sz="3200" dirty="0"/>
          </a:p>
        </p:txBody>
      </p:sp>
      <p:sp>
        <p:nvSpPr>
          <p:cNvPr id="35" name="Google Shape;119;p1">
            <a:extLst>
              <a:ext uri="{FF2B5EF4-FFF2-40B4-BE49-F238E27FC236}">
                <a16:creationId xmlns:a16="http://schemas.microsoft.com/office/drawing/2014/main" id="{FD0A0C4A-B3E8-46F4-BFAE-DAD638CE2CFF}"/>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 name="Rectangle 5">
            <a:extLst>
              <a:ext uri="{FF2B5EF4-FFF2-40B4-BE49-F238E27FC236}">
                <a16:creationId xmlns:a16="http://schemas.microsoft.com/office/drawing/2014/main" id="{67F195E3-B4A8-4B57-84B5-E286C7573A0E}"/>
              </a:ext>
            </a:extLst>
          </p:cNvPr>
          <p:cNvSpPr/>
          <p:nvPr/>
        </p:nvSpPr>
        <p:spPr>
          <a:xfrm>
            <a:off x="2869592" y="48311"/>
            <a:ext cx="4555336" cy="584775"/>
          </a:xfrm>
          <a:prstGeom prst="rect">
            <a:avLst/>
          </a:prstGeom>
        </p:spPr>
        <p:txBody>
          <a:bodyPr wrap="square">
            <a:spAutoFit/>
          </a:bodyPr>
          <a:lstStyle/>
          <a:p>
            <a:r>
              <a:rPr lang="es-AR" sz="3200" b="1" kern="0" dirty="0" err="1">
                <a:solidFill>
                  <a:srgbClr val="002060"/>
                </a:solidFill>
                <a:latin typeface="Century Gothic" panose="020B0502020202020204" pitchFamily="34" charset="0"/>
                <a:cs typeface="Arial"/>
                <a:sym typeface="Arial"/>
              </a:rPr>
              <a:t>Noughts</a:t>
            </a:r>
            <a:r>
              <a:rPr lang="es-AR" sz="3200" b="1" kern="0" dirty="0">
                <a:solidFill>
                  <a:srgbClr val="002060"/>
                </a:solidFill>
                <a:latin typeface="Century Gothic" panose="020B0502020202020204" pitchFamily="34" charset="0"/>
                <a:cs typeface="Arial"/>
                <a:sym typeface="Arial"/>
              </a:rPr>
              <a:t> and </a:t>
            </a:r>
            <a:r>
              <a:rPr lang="es-AR" sz="3200" b="1" kern="0" dirty="0" err="1">
                <a:solidFill>
                  <a:srgbClr val="002060"/>
                </a:solidFill>
                <a:latin typeface="Century Gothic" panose="020B0502020202020204" pitchFamily="34" charset="0"/>
                <a:cs typeface="Arial"/>
                <a:sym typeface="Arial"/>
              </a:rPr>
              <a:t>Crosses</a:t>
            </a:r>
            <a:r>
              <a:rPr lang="es-AR" sz="3200" b="1" kern="0" dirty="0">
                <a:solidFill>
                  <a:srgbClr val="002060"/>
                </a:solidFill>
                <a:latin typeface="Century Gothic" panose="020B0502020202020204" pitchFamily="34" charset="0"/>
                <a:cs typeface="Arial"/>
                <a:sym typeface="Arial"/>
              </a:rPr>
              <a:t>  </a:t>
            </a:r>
            <a:endParaRPr lang="en-GB" dirty="0"/>
          </a:p>
        </p:txBody>
      </p:sp>
      <p:sp>
        <p:nvSpPr>
          <p:cNvPr id="12" name="Title 2">
            <a:extLst>
              <a:ext uri="{FF2B5EF4-FFF2-40B4-BE49-F238E27FC236}">
                <a16:creationId xmlns:a16="http://schemas.microsoft.com/office/drawing/2014/main" id="{EADAB38A-6BFC-437B-A4D2-C13463AD3429}"/>
              </a:ext>
            </a:extLst>
          </p:cNvPr>
          <p:cNvSpPr txBox="1">
            <a:spLocks/>
          </p:cNvSpPr>
          <p:nvPr/>
        </p:nvSpPr>
        <p:spPr>
          <a:xfrm>
            <a:off x="10717846" y="1024626"/>
            <a:ext cx="1442000" cy="459765"/>
          </a:xfrm>
          <a:prstGeom prst="rect">
            <a:avLst/>
          </a:prstGeom>
          <a:solidFill>
            <a:srgbClr val="FFD10D"/>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kern="0" dirty="0" err="1">
                <a:solidFill>
                  <a:schemeClr val="bg2">
                    <a:lumMod val="10000"/>
                  </a:schemeClr>
                </a:solidFill>
                <a:latin typeface="Century Gothic" panose="020B0502020202020204" pitchFamily="34" charset="0"/>
              </a:rPr>
              <a:t>sprechen</a:t>
            </a:r>
            <a:endParaRPr lang="en-GB" sz="2000" b="1" kern="0" dirty="0">
              <a:solidFill>
                <a:schemeClr val="bg2">
                  <a:lumMod val="10000"/>
                </a:schemeClr>
              </a:solidFill>
              <a:latin typeface="Century Gothic" panose="020B0502020202020204" pitchFamily="34" charset="0"/>
            </a:endParaRPr>
          </a:p>
        </p:txBody>
      </p:sp>
      <p:pic>
        <p:nvPicPr>
          <p:cNvPr id="13" name="Picture 12" descr="Icon&#10;&#10;Description automatically generated">
            <a:extLst>
              <a:ext uri="{FF2B5EF4-FFF2-40B4-BE49-F238E27FC236}">
                <a16:creationId xmlns:a16="http://schemas.microsoft.com/office/drawing/2014/main" id="{A22B7C4E-AD73-42BA-9719-8F782430CEC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717846" y="65350"/>
            <a:ext cx="1585097" cy="1066892"/>
          </a:xfrm>
          <a:prstGeom prst="rect">
            <a:avLst/>
          </a:prstGeom>
        </p:spPr>
      </p:pic>
      <p:sp>
        <p:nvSpPr>
          <p:cNvPr id="8" name="Speech Bubble: Rectangle with Corners Rounded 7">
            <a:hlinkClick r:id="" action="ppaction://noaction">
              <a:snd r:embed="rId8" name="T1_W4F_12.1.wav"/>
            </a:hlinkClick>
            <a:extLst>
              <a:ext uri="{FF2B5EF4-FFF2-40B4-BE49-F238E27FC236}">
                <a16:creationId xmlns:a16="http://schemas.microsoft.com/office/drawing/2014/main" id="{59240F57-A22B-4D0E-8019-AC8D258BB600}"/>
              </a:ext>
            </a:extLst>
          </p:cNvPr>
          <p:cNvSpPr/>
          <p:nvPr/>
        </p:nvSpPr>
        <p:spPr>
          <a:xfrm>
            <a:off x="8015368" y="112455"/>
            <a:ext cx="2111705" cy="518040"/>
          </a:xfrm>
          <a:prstGeom prst="wedgeRoundRectCallout">
            <a:avLst>
              <a:gd name="adj1" fmla="val -63450"/>
              <a:gd name="adj2" fmla="val -5027"/>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pic>
        <p:nvPicPr>
          <p:cNvPr id="9" name="Graphic 8" descr="Teacher">
            <a:extLst>
              <a:ext uri="{FF2B5EF4-FFF2-40B4-BE49-F238E27FC236}">
                <a16:creationId xmlns:a16="http://schemas.microsoft.com/office/drawing/2014/main" id="{A33234D2-0669-40D3-968E-DC8E1F621A52}"/>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101301" y="-102239"/>
            <a:ext cx="914400" cy="914400"/>
          </a:xfrm>
          <a:prstGeom prst="rect">
            <a:avLst/>
          </a:prstGeom>
        </p:spPr>
      </p:pic>
      <p:sp>
        <p:nvSpPr>
          <p:cNvPr id="10" name="Google Shape;108;p3">
            <a:hlinkClick r:id="" action="ppaction://noaction">
              <a:snd r:embed="rId8" name="T1_W4F_12.1.wav"/>
            </a:hlinkClick>
            <a:extLst>
              <a:ext uri="{FF2B5EF4-FFF2-40B4-BE49-F238E27FC236}">
                <a16:creationId xmlns:a16="http://schemas.microsoft.com/office/drawing/2014/main" id="{58DE2B2C-7CEA-4E91-8562-FCECCF8D4011}"/>
              </a:ext>
            </a:extLst>
          </p:cNvPr>
          <p:cNvSpPr txBox="1"/>
          <p:nvPr/>
        </p:nvSpPr>
        <p:spPr>
          <a:xfrm>
            <a:off x="8047812" y="124125"/>
            <a:ext cx="2079261" cy="461624"/>
          </a:xfrm>
          <a:prstGeom prst="rect">
            <a:avLst/>
          </a:prstGeom>
          <a:noFill/>
          <a:ln>
            <a:noFill/>
          </a:ln>
        </p:spPr>
        <p:txBody>
          <a:bodyPr spcFirstLastPara="1" wrap="square" lIns="91425" tIns="45700" rIns="91425" bIns="45700" anchor="t" anchorCtr="0">
            <a:spAutoFit/>
          </a:bodyPr>
          <a:lstStyle/>
          <a:p>
            <a:pPr>
              <a:defRPr/>
            </a:pPr>
            <a:r>
              <a:rPr kumimoji="0" lang="en-GB" sz="2400" b="1" i="0" u="none" strike="noStrike" kern="1200" cap="none" spc="-1" normalizeH="0" baseline="0" noProof="0" dirty="0">
                <a:ln>
                  <a:noFill/>
                </a:ln>
                <a:solidFill>
                  <a:schemeClr val="bg1"/>
                </a:solidFill>
                <a:effectLst/>
                <a:uLnTx/>
                <a:uFillTx/>
                <a:latin typeface="Century Gothic" panose="020B0502020202020204" pitchFamily="34" charset="0"/>
                <a:ea typeface="Century Gothic"/>
              </a:rPr>
              <a:t>Was </a:t>
            </a:r>
            <a:r>
              <a:rPr kumimoji="0" lang="en-GB" sz="2400" b="1" i="0" u="none" strike="noStrike" kern="1200" cap="none" spc="-1" normalizeH="0" baseline="0" noProof="0" dirty="0" err="1">
                <a:ln>
                  <a:noFill/>
                </a:ln>
                <a:solidFill>
                  <a:schemeClr val="bg1"/>
                </a:solidFill>
                <a:effectLst/>
                <a:uLnTx/>
                <a:uFillTx/>
                <a:latin typeface="Century Gothic" panose="020B0502020202020204" pitchFamily="34" charset="0"/>
                <a:ea typeface="Century Gothic"/>
              </a:rPr>
              <a:t>ist</a:t>
            </a:r>
            <a:r>
              <a:rPr kumimoji="0" lang="en-GB" sz="2400" b="1" i="0" u="none" strike="noStrike" kern="1200" cap="none" spc="-1" normalizeH="0" baseline="0" noProof="0" dirty="0">
                <a:ln>
                  <a:noFill/>
                </a:ln>
                <a:solidFill>
                  <a:schemeClr val="bg1"/>
                </a:solidFill>
                <a:effectLst/>
                <a:uLnTx/>
                <a:uFillTx/>
                <a:latin typeface="Century Gothic" panose="020B0502020202020204" pitchFamily="34" charset="0"/>
                <a:ea typeface="Century Gothic"/>
              </a:rPr>
              <a:t> das?</a:t>
            </a:r>
            <a:endParaRPr kumimoji="0" sz="2400" b="1" i="0" u="none" strike="noStrike" kern="1200" cap="none" spc="0" normalizeH="0" baseline="0" noProof="0" dirty="0">
              <a:ln>
                <a:noFill/>
              </a:ln>
              <a:solidFill>
                <a:schemeClr val="bg1"/>
              </a:solidFill>
              <a:effectLst/>
              <a:uLnTx/>
              <a:uFillTx/>
              <a:latin typeface="Century Gothic" panose="020B0502020202020204" pitchFamily="34" charset="0"/>
              <a:ea typeface="Calibri"/>
              <a:cs typeface="Calibri"/>
              <a:sym typeface="Calibri"/>
            </a:endParaRPr>
          </a:p>
        </p:txBody>
      </p:sp>
      <p:sp>
        <p:nvSpPr>
          <p:cNvPr id="36" name="Speech Bubble: Oval 35">
            <a:extLst>
              <a:ext uri="{FF2B5EF4-FFF2-40B4-BE49-F238E27FC236}">
                <a16:creationId xmlns:a16="http://schemas.microsoft.com/office/drawing/2014/main" id="{1B6CF781-A48D-E88B-DDDA-8B80F83116DD}"/>
              </a:ext>
            </a:extLst>
          </p:cNvPr>
          <p:cNvSpPr/>
          <p:nvPr/>
        </p:nvSpPr>
        <p:spPr>
          <a:xfrm>
            <a:off x="2391363" y="677189"/>
            <a:ext cx="2738570" cy="914401"/>
          </a:xfrm>
          <a:prstGeom prst="wedgeEllipseCallout">
            <a:avLst>
              <a:gd name="adj1" fmla="val -63177"/>
              <a:gd name="adj2" fmla="val 56500"/>
            </a:avLst>
          </a:prstGeom>
          <a:solidFill>
            <a:srgbClr val="FFC00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002060"/>
                </a:solidFill>
                <a:latin typeface="Century Gothic" panose="020B0502020202020204" pitchFamily="34" charset="0"/>
              </a:rPr>
              <a:t>Die </a:t>
            </a:r>
            <a:r>
              <a:rPr lang="en-GB" sz="2400" dirty="0" err="1">
                <a:solidFill>
                  <a:srgbClr val="002060"/>
                </a:solidFill>
                <a:latin typeface="Century Gothic" panose="020B0502020202020204" pitchFamily="34" charset="0"/>
              </a:rPr>
              <a:t>Jacke</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ist</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grau</a:t>
            </a:r>
            <a:r>
              <a:rPr lang="en-GB" sz="2400" dirty="0">
                <a:solidFill>
                  <a:srgbClr val="002060"/>
                </a:solidFill>
                <a:latin typeface="Century Gothic" panose="020B0502020202020204" pitchFamily="34" charset="0"/>
              </a:rPr>
              <a:t>.</a:t>
            </a:r>
          </a:p>
        </p:txBody>
      </p:sp>
      <p:sp>
        <p:nvSpPr>
          <p:cNvPr id="37" name="Flowchart: Connector 36">
            <a:extLst>
              <a:ext uri="{FF2B5EF4-FFF2-40B4-BE49-F238E27FC236}">
                <a16:creationId xmlns:a16="http://schemas.microsoft.com/office/drawing/2014/main" id="{35E8CEEC-0CCD-6379-C46B-B461699C710A}"/>
              </a:ext>
            </a:extLst>
          </p:cNvPr>
          <p:cNvSpPr/>
          <p:nvPr/>
        </p:nvSpPr>
        <p:spPr>
          <a:xfrm>
            <a:off x="5572624" y="5489925"/>
            <a:ext cx="1154917" cy="1061848"/>
          </a:xfrm>
          <a:prstGeom prst="flowChartConnector">
            <a:avLst/>
          </a:prstGeom>
          <a:noFill/>
          <a:ln w="762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8" name="Speech Bubble: Oval 37">
            <a:extLst>
              <a:ext uri="{FF2B5EF4-FFF2-40B4-BE49-F238E27FC236}">
                <a16:creationId xmlns:a16="http://schemas.microsoft.com/office/drawing/2014/main" id="{9C63DFBD-93F9-38CF-4D96-87D1DCECB494}"/>
              </a:ext>
            </a:extLst>
          </p:cNvPr>
          <p:cNvSpPr/>
          <p:nvPr/>
        </p:nvSpPr>
        <p:spPr>
          <a:xfrm>
            <a:off x="6411399" y="931141"/>
            <a:ext cx="2816392" cy="1149328"/>
          </a:xfrm>
          <a:prstGeom prst="wedgeEllipseCallout">
            <a:avLst>
              <a:gd name="adj1" fmla="val 62897"/>
              <a:gd name="adj2" fmla="val 31296"/>
            </a:avLst>
          </a:prstGeom>
          <a:solidFill>
            <a:srgbClr val="FFC00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002060"/>
                </a:solidFill>
                <a:latin typeface="Century Gothic" panose="020B0502020202020204" pitchFamily="34" charset="0"/>
              </a:rPr>
              <a:t>Das </a:t>
            </a:r>
            <a:r>
              <a:rPr lang="en-GB" sz="2400" dirty="0" err="1">
                <a:solidFill>
                  <a:srgbClr val="002060"/>
                </a:solidFill>
                <a:latin typeface="Century Gothic" panose="020B0502020202020204" pitchFamily="34" charset="0"/>
              </a:rPr>
              <a:t>ist</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eine</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Farbe</a:t>
            </a:r>
            <a:r>
              <a:rPr lang="en-GB" sz="2400" dirty="0">
                <a:solidFill>
                  <a:srgbClr val="002060"/>
                </a:solidFill>
                <a:latin typeface="Century Gothic" panose="020B0502020202020204" pitchFamily="34" charset="0"/>
              </a:rPr>
              <a:t>.</a:t>
            </a:r>
          </a:p>
        </p:txBody>
      </p:sp>
      <p:cxnSp>
        <p:nvCxnSpPr>
          <p:cNvPr id="45" name="Straight Connector 44">
            <a:extLst>
              <a:ext uri="{FF2B5EF4-FFF2-40B4-BE49-F238E27FC236}">
                <a16:creationId xmlns:a16="http://schemas.microsoft.com/office/drawing/2014/main" id="{91C0097E-2A04-5FA9-94C8-D79A74F82DAC}"/>
              </a:ext>
            </a:extLst>
          </p:cNvPr>
          <p:cNvCxnSpPr>
            <a:cxnSpLocks/>
          </p:cNvCxnSpPr>
          <p:nvPr/>
        </p:nvCxnSpPr>
        <p:spPr>
          <a:xfrm flipV="1">
            <a:off x="5669136" y="4286307"/>
            <a:ext cx="1019388" cy="689088"/>
          </a:xfrm>
          <a:prstGeom prst="line">
            <a:avLst/>
          </a:prstGeom>
          <a:ln w="76200">
            <a:solidFill>
              <a:srgbClr val="FF0066"/>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3A55F2E7-435E-71E9-A053-0FE5138D3956}"/>
              </a:ext>
            </a:extLst>
          </p:cNvPr>
          <p:cNvCxnSpPr>
            <a:cxnSpLocks/>
          </p:cNvCxnSpPr>
          <p:nvPr/>
        </p:nvCxnSpPr>
        <p:spPr>
          <a:xfrm>
            <a:off x="5770666" y="4264534"/>
            <a:ext cx="917858" cy="681076"/>
          </a:xfrm>
          <a:prstGeom prst="line">
            <a:avLst/>
          </a:prstGeom>
          <a:ln w="76200">
            <a:solidFill>
              <a:srgbClr val="FF0066"/>
            </a:solidFill>
          </a:ln>
        </p:spPr>
        <p:style>
          <a:lnRef idx="1">
            <a:schemeClr val="accent1"/>
          </a:lnRef>
          <a:fillRef idx="0">
            <a:schemeClr val="accent1"/>
          </a:fillRef>
          <a:effectRef idx="0">
            <a:schemeClr val="accent1"/>
          </a:effectRef>
          <a:fontRef idx="minor">
            <a:schemeClr val="tx1"/>
          </a:fontRef>
        </p:style>
      </p:cxnSp>
      <p:sp>
        <p:nvSpPr>
          <p:cNvPr id="47" name="Speech Bubble: Oval 46">
            <a:extLst>
              <a:ext uri="{FF2B5EF4-FFF2-40B4-BE49-F238E27FC236}">
                <a16:creationId xmlns:a16="http://schemas.microsoft.com/office/drawing/2014/main" id="{60C79DF9-2D32-AB29-D18A-395C8D3FD0E7}"/>
              </a:ext>
            </a:extLst>
          </p:cNvPr>
          <p:cNvSpPr/>
          <p:nvPr/>
        </p:nvSpPr>
        <p:spPr>
          <a:xfrm>
            <a:off x="2551808" y="1799189"/>
            <a:ext cx="3218858" cy="868209"/>
          </a:xfrm>
          <a:prstGeom prst="wedgeEllipseCallout">
            <a:avLst>
              <a:gd name="adj1" fmla="val -64617"/>
              <a:gd name="adj2" fmla="val -29533"/>
            </a:avLst>
          </a:prstGeom>
          <a:solidFill>
            <a:srgbClr val="FFC00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002060"/>
                </a:solidFill>
                <a:latin typeface="Century Gothic" panose="020B0502020202020204" pitchFamily="34" charset="0"/>
              </a:rPr>
              <a:t>Das </a:t>
            </a:r>
            <a:r>
              <a:rPr lang="en-GB" sz="2400" dirty="0" err="1">
                <a:solidFill>
                  <a:srgbClr val="002060"/>
                </a:solidFill>
                <a:latin typeface="Century Gothic" panose="020B0502020202020204" pitchFamily="34" charset="0"/>
              </a:rPr>
              <a:t>ist</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ein</a:t>
            </a:r>
            <a:r>
              <a:rPr lang="en-GB" sz="2400" dirty="0">
                <a:solidFill>
                  <a:srgbClr val="002060"/>
                </a:solidFill>
                <a:latin typeface="Century Gothic" panose="020B0502020202020204" pitchFamily="34" charset="0"/>
              </a:rPr>
              <a:t> Ort.</a:t>
            </a:r>
          </a:p>
        </p:txBody>
      </p:sp>
      <p:sp>
        <p:nvSpPr>
          <p:cNvPr id="48" name="Flowchart: Connector 47">
            <a:extLst>
              <a:ext uri="{FF2B5EF4-FFF2-40B4-BE49-F238E27FC236}">
                <a16:creationId xmlns:a16="http://schemas.microsoft.com/office/drawing/2014/main" id="{AC8FB0F8-3C68-E1AB-1C24-56F41DB92527}"/>
              </a:ext>
            </a:extLst>
          </p:cNvPr>
          <p:cNvSpPr/>
          <p:nvPr/>
        </p:nvSpPr>
        <p:spPr>
          <a:xfrm>
            <a:off x="3183189" y="5489925"/>
            <a:ext cx="1154917" cy="1061848"/>
          </a:xfrm>
          <a:prstGeom prst="flowChartConnector">
            <a:avLst/>
          </a:prstGeom>
          <a:noFill/>
          <a:ln w="762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78" name="Picture 77" descr="A cartoon of a person with her hands in her pockets&#10;&#10;Description automatically generated with medium confidence">
            <a:extLst>
              <a:ext uri="{FF2B5EF4-FFF2-40B4-BE49-F238E27FC236}">
                <a16:creationId xmlns:a16="http://schemas.microsoft.com/office/drawing/2014/main" id="{6EA41538-7C8B-0F71-360F-F3DE047E2397}"/>
              </a:ext>
            </a:extLst>
          </p:cNvPr>
          <p:cNvPicPr>
            <a:picLocks noChangeAspect="1"/>
          </p:cNvPicPr>
          <p:nvPr/>
        </p:nvPicPr>
        <p:blipFill rotWithShape="1">
          <a:blip r:embed="rId11">
            <a:extLst>
              <a:ext uri="{28A0092B-C50C-407E-A947-70E740481C1C}">
                <a14:useLocalDpi xmlns:a14="http://schemas.microsoft.com/office/drawing/2010/main" val="0"/>
              </a:ext>
            </a:extLst>
          </a:blip>
          <a:srcRect l="7426" b="68517"/>
          <a:stretch/>
        </p:blipFill>
        <p:spPr>
          <a:xfrm>
            <a:off x="528497" y="1024626"/>
            <a:ext cx="1719769" cy="1513762"/>
          </a:xfrm>
          <a:prstGeom prst="rect">
            <a:avLst/>
          </a:prstGeom>
        </p:spPr>
      </p:pic>
      <p:pic>
        <p:nvPicPr>
          <p:cNvPr id="79" name="Picture 78" descr="A cartoon of a person&#10;&#10;Description automatically generated with low confidence">
            <a:extLst>
              <a:ext uri="{FF2B5EF4-FFF2-40B4-BE49-F238E27FC236}">
                <a16:creationId xmlns:a16="http://schemas.microsoft.com/office/drawing/2014/main" id="{99AAEEB6-E218-D3D9-E938-71A49302EC6C}"/>
              </a:ext>
            </a:extLst>
          </p:cNvPr>
          <p:cNvPicPr>
            <a:picLocks noChangeAspect="1"/>
          </p:cNvPicPr>
          <p:nvPr/>
        </p:nvPicPr>
        <p:blipFill rotWithShape="1">
          <a:blip r:embed="rId12">
            <a:extLst>
              <a:ext uri="{28A0092B-C50C-407E-A947-70E740481C1C}">
                <a14:useLocalDpi xmlns:a14="http://schemas.microsoft.com/office/drawing/2010/main" val="0"/>
              </a:ext>
            </a:extLst>
          </a:blip>
          <a:srcRect b="69334"/>
          <a:stretch/>
        </p:blipFill>
        <p:spPr>
          <a:xfrm>
            <a:off x="9501257" y="950359"/>
            <a:ext cx="1216589" cy="1421482"/>
          </a:xfrm>
          <a:prstGeom prst="rect">
            <a:avLst/>
          </a:prstGeom>
        </p:spPr>
      </p:pic>
    </p:spTree>
    <p:extLst>
      <p:ext uri="{BB962C8B-B14F-4D97-AF65-F5344CB8AC3E}">
        <p14:creationId xmlns:p14="http://schemas.microsoft.com/office/powerpoint/2010/main" val="3844606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T1_W4F_12.2.wav"/>
                                        </p:tgtEl>
                                      </p:cMediaNode>
                                    </p:audio>
                                  </p:subTnLst>
                                </p:cTn>
                              </p:par>
                              <p:par>
                                <p:cTn id="7" presetID="1" presetClass="entr" presetSubtype="0" fill="hold" grpId="0" nodeType="withEffect">
                                  <p:stCondLst>
                                    <p:cond delay="0"/>
                                  </p:stCondLst>
                                  <p:childTnLst>
                                    <p:set>
                                      <p:cBhvr>
                                        <p:cTn id="8" dur="1" fill="hold">
                                          <p:stCondLst>
                                            <p:cond delay="0"/>
                                          </p:stCondLst>
                                        </p:cTn>
                                        <p:tgtEl>
                                          <p:spTgt spid="3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8"/>
                                        </p:tgtEl>
                                        <p:attrNameLst>
                                          <p:attrName>style.visibility</p:attrName>
                                        </p:attrNameLst>
                                      </p:cBhvr>
                                      <p:to>
                                        <p:strVal val="visible"/>
                                      </p:to>
                                    </p:set>
                                  </p:childTnLst>
                                  <p:subTnLst>
                                    <p:audio>
                                      <p:cMediaNode>
                                        <p:cTn display="0" masterRel="sameClick">
                                          <p:stCondLst>
                                            <p:cond evt="begin" delay="0">
                                              <p:tn val="11"/>
                                            </p:cond>
                                          </p:stCondLst>
                                          <p:endCondLst>
                                            <p:cond evt="onStopAudio" delay="0">
                                              <p:tgtEl>
                                                <p:sldTgt/>
                                              </p:tgtEl>
                                            </p:cond>
                                          </p:endCondLst>
                                        </p:cTn>
                                        <p:tgtEl>
                                          <p:sndTgt r:embed="rId4" name="T1_W4F_12.3.wav"/>
                                        </p:tgtEl>
                                      </p:cMediaNode>
                                    </p:audio>
                                  </p:subTnLst>
                                </p:cTn>
                              </p:par>
                              <p:par>
                                <p:cTn id="13" presetID="1" presetClass="entr" presetSubtype="0" fill="hold" nodeType="withEffect">
                                  <p:stCondLst>
                                    <p:cond delay="0"/>
                                  </p:stCondLst>
                                  <p:childTnLst>
                                    <p:set>
                                      <p:cBhvr>
                                        <p:cTn id="14" dur="1" fill="hold">
                                          <p:stCondLst>
                                            <p:cond delay="0"/>
                                          </p:stCondLst>
                                        </p:cTn>
                                        <p:tgtEl>
                                          <p:spTgt spid="4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47"/>
                                        </p:tgtEl>
                                        <p:attrNameLst>
                                          <p:attrName>style.visibility</p:attrName>
                                        </p:attrNameLst>
                                      </p:cBhvr>
                                      <p:to>
                                        <p:strVal val="visible"/>
                                      </p:to>
                                    </p:set>
                                  </p:childTnLst>
                                  <p:subTnLst>
                                    <p:audio>
                                      <p:cMediaNode>
                                        <p:cTn display="0" masterRel="sameClick">
                                          <p:stCondLst>
                                            <p:cond evt="begin" delay="0">
                                              <p:tn val="19"/>
                                            </p:cond>
                                          </p:stCondLst>
                                          <p:endCondLst>
                                            <p:cond evt="onStopAudio" delay="0">
                                              <p:tgtEl>
                                                <p:sldTgt/>
                                              </p:tgtEl>
                                            </p:cond>
                                          </p:endCondLst>
                                        </p:cTn>
                                        <p:tgtEl>
                                          <p:sndTgt r:embed="rId5" name="T1_W4F_12.4.wav"/>
                                        </p:tgtEl>
                                      </p:cMediaNode>
                                    </p:audio>
                                  </p:subTnLst>
                                </p:cTn>
                              </p:par>
                              <p:par>
                                <p:cTn id="21" presetID="1" presetClass="entr" presetSubtype="0" fill="hold" grpId="0" nodeType="withEffect">
                                  <p:stCondLst>
                                    <p:cond delay="0"/>
                                  </p:stCondLst>
                                  <p:childTnLst>
                                    <p:set>
                                      <p:cBhvr>
                                        <p:cTn id="22" dur="1" fill="hold">
                                          <p:stCondLst>
                                            <p:cond delay="0"/>
                                          </p:stCondLst>
                                        </p:cTn>
                                        <p:tgtEl>
                                          <p:spTgt spid="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7" grpId="0" animBg="1"/>
      <p:bldP spid="38" grpId="0" animBg="1"/>
      <p:bldP spid="47" grpId="0" animBg="1"/>
      <p:bldP spid="4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ustomShape 1">
            <a:extLst>
              <a:ext uri="{FF2B5EF4-FFF2-40B4-BE49-F238E27FC236}">
                <a16:creationId xmlns:a16="http://schemas.microsoft.com/office/drawing/2014/main" id="{7AEA9783-5FAF-4A73-9C1C-3283B12CA41B}"/>
              </a:ext>
            </a:extLst>
          </p:cNvPr>
          <p:cNvSpPr/>
          <p:nvPr/>
        </p:nvSpPr>
        <p:spPr>
          <a:xfrm>
            <a:off x="-24707" y="0"/>
            <a:ext cx="4350240" cy="6857280"/>
          </a:xfrm>
          <a:prstGeom prst="rect">
            <a:avLst/>
          </a:prstGeom>
          <a:solidFill>
            <a:srgbClr val="FADD2E"/>
          </a:solidFill>
          <a:ln>
            <a:noFill/>
          </a:ln>
        </p:spPr>
        <p:style>
          <a:lnRef idx="0">
            <a:scrgbClr r="0" g="0" b="0"/>
          </a:lnRef>
          <a:fillRef idx="0">
            <a:scrgbClr r="0" g="0" b="0"/>
          </a:fillRef>
          <a:effectRef idx="0">
            <a:scrgbClr r="0" g="0" b="0"/>
          </a:effectRef>
          <a:fontRef idx="minor"/>
        </p:style>
      </p:sp>
      <p:sp>
        <p:nvSpPr>
          <p:cNvPr id="11" name="CustomShape 2">
            <a:extLst>
              <a:ext uri="{FF2B5EF4-FFF2-40B4-BE49-F238E27FC236}">
                <a16:creationId xmlns:a16="http://schemas.microsoft.com/office/drawing/2014/main" id="{F3560F50-441E-4149-9EAE-DE5F5533F96A}"/>
              </a:ext>
            </a:extLst>
          </p:cNvPr>
          <p:cNvSpPr/>
          <p:nvPr/>
        </p:nvSpPr>
        <p:spPr>
          <a:xfrm>
            <a:off x="5564172" y="4843962"/>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
                <a:srgbClr val="FF3333"/>
              </a:buClr>
              <a:buSzPts val="9600"/>
              <a:buFontTx/>
              <a:buNone/>
              <a:tabLst/>
              <a:defRPr/>
            </a:pPr>
            <a:r>
              <a:rPr kumimoji="0" lang="en-GB" sz="9600" b="1" i="0" u="none" strike="noStrike" kern="0" cap="none" spc="0" normalizeH="0" baseline="0" noProof="0" dirty="0" err="1">
                <a:ln>
                  <a:noFill/>
                </a:ln>
                <a:solidFill>
                  <a:srgbClr val="FFC000"/>
                </a:solidFill>
                <a:effectLst/>
                <a:uLnTx/>
                <a:uFillTx/>
                <a:latin typeface="Modern Love" panose="04090805081005020601" pitchFamily="82" charset="0"/>
                <a:cs typeface="Arial"/>
                <a:sym typeface="Arial"/>
              </a:rPr>
              <a:t>gelb</a:t>
            </a:r>
            <a:endParaRPr kumimoji="0" lang="en-GB" sz="1400" b="0" i="0" u="none" strike="noStrike" kern="0" cap="none" spc="0" normalizeH="0" baseline="0" noProof="0" dirty="0">
              <a:ln>
                <a:noFill/>
              </a:ln>
              <a:solidFill>
                <a:srgbClr val="FFC000"/>
              </a:solidFill>
              <a:effectLst/>
              <a:uLnTx/>
              <a:uFillTx/>
              <a:latin typeface="Modern Love" panose="04090805081005020601" pitchFamily="82" charset="0"/>
              <a:cs typeface="Arial"/>
              <a:sym typeface="Arial"/>
            </a:endParaRPr>
          </a:p>
        </p:txBody>
      </p:sp>
      <p:pic>
        <p:nvPicPr>
          <p:cNvPr id="5" name="Picture 4" descr="Map&#10;&#10;Description automatically generated">
            <a:extLst>
              <a:ext uri="{FF2B5EF4-FFF2-40B4-BE49-F238E27FC236}">
                <a16:creationId xmlns:a16="http://schemas.microsoft.com/office/drawing/2014/main" id="{D5603E69-6D57-4DBC-9FBE-288A6A1DBE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80866" y="240668"/>
            <a:ext cx="3811412" cy="4881282"/>
          </a:xfrm>
          <a:prstGeom prst="rect">
            <a:avLst/>
          </a:prstGeom>
        </p:spPr>
      </p:pic>
      <p:sp>
        <p:nvSpPr>
          <p:cNvPr id="7" name="Title 1">
            <a:extLst>
              <a:ext uri="{FF2B5EF4-FFF2-40B4-BE49-F238E27FC236}">
                <a16:creationId xmlns:a16="http://schemas.microsoft.com/office/drawing/2014/main" id="{77F2140E-EB89-8FF0-8D1A-65C5245044AA}"/>
              </a:ext>
            </a:extLst>
          </p:cNvPr>
          <p:cNvSpPr txBox="1">
            <a:spLocks/>
          </p:cNvSpPr>
          <p:nvPr/>
        </p:nvSpPr>
        <p:spPr>
          <a:xfrm rot="20294405">
            <a:off x="238991" y="2856240"/>
            <a:ext cx="4216910" cy="1144800"/>
          </a:xfrm>
          <a:prstGeom prst="rect">
            <a:avLst/>
          </a:prstGeom>
        </p:spPr>
        <p:txBody>
          <a:bodyPr lIns="0" tIns="0" rIns="0" bIns="0" anchor="ctr"/>
          <a:lst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a:lstStyle>
          <a:p>
            <a:pPr algn="ctr"/>
            <a:r>
              <a:rPr lang="en-GB" sz="6000" b="1" dirty="0" err="1">
                <a:solidFill>
                  <a:srgbClr val="3B3838"/>
                </a:solidFill>
                <a:latin typeface="Century Gothic" panose="020B0502020202020204" pitchFamily="34" charset="0"/>
                <a:hlinkClick r:id="" action="ppaction://noaction">
                  <a:snd r:embed="rId4" name="tschuess.wav"/>
                  <a:extLst>
                    <a:ext uri="{A12FA001-AC4F-418D-AE19-62706E023703}">
                      <ahyp:hlinkClr xmlns:ahyp="http://schemas.microsoft.com/office/drawing/2018/hyperlinkcolor" val="tx"/>
                    </a:ext>
                  </a:extLst>
                </a:hlinkClick>
              </a:rPr>
              <a:t>Tschüss</a:t>
            </a:r>
            <a:r>
              <a:rPr lang="en-GB" sz="6000" b="1" dirty="0">
                <a:solidFill>
                  <a:srgbClr val="3B3838"/>
                </a:solidFill>
                <a:latin typeface="Century Gothic" panose="020B0502020202020204" pitchFamily="34" charset="0"/>
                <a:hlinkClick r:id="" action="ppaction://noaction">
                  <a:snd r:embed="rId4" name="tschuess.wav"/>
                  <a:extLst>
                    <a:ext uri="{A12FA001-AC4F-418D-AE19-62706E023703}">
                      <ahyp:hlinkClr xmlns:ahyp="http://schemas.microsoft.com/office/drawing/2018/hyperlinkcolor" val="tx"/>
                    </a:ext>
                  </a:extLst>
                </a:hlinkClick>
              </a:rPr>
              <a:t>!</a:t>
            </a:r>
          </a:p>
        </p:txBody>
      </p:sp>
    </p:spTree>
    <p:extLst>
      <p:ext uri="{BB962C8B-B14F-4D97-AF65-F5344CB8AC3E}">
        <p14:creationId xmlns:p14="http://schemas.microsoft.com/office/powerpoint/2010/main" val="1791010773"/>
      </p:ext>
    </p:extLst>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8" name="Table 4">
            <a:extLst>
              <a:ext uri="{FF2B5EF4-FFF2-40B4-BE49-F238E27FC236}">
                <a16:creationId xmlns:a16="http://schemas.microsoft.com/office/drawing/2014/main" id="{E6F5C010-FCBF-483C-895E-1E56C0C2FA24}"/>
              </a:ext>
            </a:extLst>
          </p:cNvPr>
          <p:cNvGraphicFramePr>
            <a:graphicFrameLocks noGrp="1"/>
          </p:cNvGraphicFramePr>
          <p:nvPr>
            <p:extLst>
              <p:ext uri="{D42A27DB-BD31-4B8C-83A1-F6EECF244321}">
                <p14:modId xmlns:p14="http://schemas.microsoft.com/office/powerpoint/2010/main" val="3215236720"/>
              </p:ext>
            </p:extLst>
          </p:nvPr>
        </p:nvGraphicFramePr>
        <p:xfrm>
          <a:off x="524213" y="810988"/>
          <a:ext cx="9810698" cy="5168388"/>
        </p:xfrm>
        <a:graphic>
          <a:graphicData uri="http://schemas.openxmlformats.org/drawingml/2006/table">
            <a:tbl>
              <a:tblPr firstRow="1" bandRow="1"/>
              <a:tblGrid>
                <a:gridCol w="1730433">
                  <a:extLst>
                    <a:ext uri="{9D8B030D-6E8A-4147-A177-3AD203B41FA5}">
                      <a16:colId xmlns:a16="http://schemas.microsoft.com/office/drawing/2014/main" val="1203737284"/>
                    </a:ext>
                  </a:extLst>
                </a:gridCol>
                <a:gridCol w="2398443">
                  <a:extLst>
                    <a:ext uri="{9D8B030D-6E8A-4147-A177-3AD203B41FA5}">
                      <a16:colId xmlns:a16="http://schemas.microsoft.com/office/drawing/2014/main" val="1810222861"/>
                    </a:ext>
                  </a:extLst>
                </a:gridCol>
                <a:gridCol w="2988400">
                  <a:extLst>
                    <a:ext uri="{9D8B030D-6E8A-4147-A177-3AD203B41FA5}">
                      <a16:colId xmlns:a16="http://schemas.microsoft.com/office/drawing/2014/main" val="274413866"/>
                    </a:ext>
                  </a:extLst>
                </a:gridCol>
                <a:gridCol w="2693422">
                  <a:extLst>
                    <a:ext uri="{9D8B030D-6E8A-4147-A177-3AD203B41FA5}">
                      <a16:colId xmlns:a16="http://schemas.microsoft.com/office/drawing/2014/main" val="2706468897"/>
                    </a:ext>
                  </a:extLst>
                </a:gridCol>
              </a:tblGrid>
              <a:tr h="861398">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schwarz</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002060"/>
                          </a:solidFill>
                          <a:latin typeface="Century Gothic" panose="020B0502020202020204" pitchFamily="34" charset="0"/>
                        </a:rPr>
                        <a:t>das Ding</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2060"/>
                          </a:solidFill>
                          <a:latin typeface="Century Gothic" panose="020B0502020202020204" pitchFamily="34" charset="0"/>
                        </a:rPr>
                        <a:t>weiß</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256656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002060"/>
                          </a:solidFill>
                          <a:latin typeface="Century Gothic" panose="020B0502020202020204" pitchFamily="34" charset="0"/>
                        </a:rPr>
                        <a:t>die </a:t>
                      </a:r>
                      <a:r>
                        <a:rPr lang="en-US" sz="2400" b="1" dirty="0" err="1">
                          <a:solidFill>
                            <a:srgbClr val="002060"/>
                          </a:solidFill>
                          <a:latin typeface="Century Gothic" panose="020B0502020202020204" pitchFamily="34" charset="0"/>
                        </a:rPr>
                        <a:t>Farbe</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err="1">
                          <a:solidFill>
                            <a:srgbClr val="002060"/>
                          </a:solidFill>
                          <a:latin typeface="Century Gothic" panose="020B0502020202020204" pitchFamily="34" charset="0"/>
                        </a:rPr>
                        <a:t>grün</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der Ort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164559424"/>
                  </a:ext>
                </a:extLst>
              </a:tr>
              <a:tr h="861398">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002060"/>
                          </a:solidFill>
                          <a:latin typeface="Century Gothic" panose="020B0502020202020204" pitchFamily="34" charset="0"/>
                        </a:rPr>
                        <a:t>die </a:t>
                      </a:r>
                      <a:r>
                        <a:rPr lang="en-US" sz="2400" b="1" dirty="0" err="1">
                          <a:solidFill>
                            <a:srgbClr val="002060"/>
                          </a:solidFill>
                          <a:latin typeface="Century Gothic" panose="020B0502020202020204" pitchFamily="34" charset="0"/>
                        </a:rPr>
                        <a:t>Uhr</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das Blatt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der </a:t>
                      </a:r>
                      <a:r>
                        <a:rPr lang="en-GB" sz="2400" b="1" dirty="0" err="1">
                          <a:solidFill>
                            <a:srgbClr val="002060"/>
                          </a:solidFill>
                          <a:latin typeface="Century Gothic" panose="020B0502020202020204" pitchFamily="34" charset="0"/>
                        </a:rPr>
                        <a:t>Apfel</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760878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das </a:t>
                      </a:r>
                      <a:r>
                        <a:rPr lang="en-GB" sz="2400" b="1" dirty="0" err="1">
                          <a:solidFill>
                            <a:srgbClr val="002060"/>
                          </a:solidFill>
                          <a:latin typeface="Century Gothic" panose="020B0502020202020204" pitchFamily="34" charset="0"/>
                        </a:rPr>
                        <a:t>Butterbrot</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die </a:t>
                      </a:r>
                      <a:r>
                        <a:rPr lang="en-GB" sz="2400" b="1" dirty="0" err="1">
                          <a:solidFill>
                            <a:srgbClr val="002060"/>
                          </a:solidFill>
                          <a:latin typeface="Century Gothic" panose="020B0502020202020204" pitchFamily="34" charset="0"/>
                        </a:rPr>
                        <a:t>Jacke</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der Ball</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47692962"/>
                  </a:ext>
                </a:extLst>
              </a:tr>
              <a:tr h="861398">
                <a:tc rowSpan="2">
                  <a:txBody>
                    <a:bodyPr/>
                    <a:lstStyle/>
                    <a:p>
                      <a:endParaRPr lang="en-GB"/>
                    </a:p>
                  </a:txBody>
                  <a:tcPr>
                    <a:lnT w="12700" cap="flat" cmpd="sng" algn="ctr">
                      <a:solidFill>
                        <a:sysClr val="windowText" lastClr="000000"/>
                      </a:solidFill>
                      <a:prstDash val="solid"/>
                      <a:round/>
                      <a:headEnd type="none" w="med" len="med"/>
                      <a:tailEnd type="none" w="med" len="med"/>
                    </a:lnT>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die Idee</a:t>
                      </a:r>
                    </a:p>
                  </a:txBody>
                  <a:tcPr>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002060"/>
                          </a:solidFill>
                          <a:latin typeface="Century Gothic" panose="020B0502020202020204" pitchFamily="34" charset="0"/>
                        </a:rPr>
                        <a:t>der </a:t>
                      </a:r>
                      <a:r>
                        <a:rPr lang="en-US" sz="2400" b="1" dirty="0" err="1">
                          <a:solidFill>
                            <a:srgbClr val="002060"/>
                          </a:solidFill>
                          <a:latin typeface="Century Gothic" panose="020B0502020202020204" pitchFamily="34" charset="0"/>
                        </a:rPr>
                        <a:t>Preis</a:t>
                      </a:r>
                      <a:endParaRPr lang="en-GB" sz="2400" b="1" dirty="0">
                        <a:solidFill>
                          <a:srgbClr val="002060"/>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002060"/>
                          </a:solidFill>
                          <a:latin typeface="Century Gothic" panose="020B0502020202020204" pitchFamily="34" charset="0"/>
                        </a:rPr>
                        <a:t>das Problem</a:t>
                      </a:r>
                      <a:endParaRPr lang="en-GB" sz="2400" b="1" dirty="0">
                        <a:solidFill>
                          <a:srgbClr val="002060"/>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mpd="sng">
                      <a:solidFill>
                        <a:sysClr val="windowText" lastClr="000000"/>
                      </a:solidFill>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343226472"/>
                  </a:ext>
                </a:extLst>
              </a:tr>
              <a:tr h="861398">
                <a:tc vMerge="1">
                  <a:txBody>
                    <a:bodyPr/>
                    <a:lstStyle/>
                    <a:p>
                      <a:endParaRPr lang="en-GB" sz="2800" b="1"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2060"/>
                          </a:solidFill>
                          <a:latin typeface="Century Gothic" panose="020B0502020202020204" pitchFamily="34" charset="0"/>
                        </a:rPr>
                        <a:t>einfach</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002060"/>
                          </a:solidFill>
                          <a:latin typeface="Century Gothic" panose="020B0502020202020204" pitchFamily="34" charset="0"/>
                        </a:rPr>
                        <a:t>gut</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err="1">
                          <a:solidFill>
                            <a:srgbClr val="002060"/>
                          </a:solidFill>
                          <a:latin typeface="Century Gothic" panose="020B0502020202020204" pitchFamily="34" charset="0"/>
                        </a:rPr>
                        <a:t>schwer</a:t>
                      </a:r>
                      <a:endParaRPr lang="en-GB" sz="2400" b="1" baseline="300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232139915"/>
                  </a:ext>
                </a:extLst>
              </a:tr>
            </a:tbl>
          </a:graphicData>
        </a:graphic>
      </p:graphicFrame>
      <p:sp>
        <p:nvSpPr>
          <p:cNvPr id="20" name="TextBox 19">
            <a:extLst>
              <a:ext uri="{FF2B5EF4-FFF2-40B4-BE49-F238E27FC236}">
                <a16:creationId xmlns:a16="http://schemas.microsoft.com/office/drawing/2014/main" id="{207C148F-45EB-4409-B006-B3FFBC980597}"/>
              </a:ext>
            </a:extLst>
          </p:cNvPr>
          <p:cNvSpPr txBox="1"/>
          <p:nvPr/>
        </p:nvSpPr>
        <p:spPr>
          <a:xfrm>
            <a:off x="3403907" y="84056"/>
            <a:ext cx="3242106"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Schreib</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auf </a:t>
            </a: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Englisch</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a:t>
            </a:r>
            <a:endPar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21" name="TextBox 20">
            <a:extLst>
              <a:ext uri="{FF2B5EF4-FFF2-40B4-BE49-F238E27FC236}">
                <a16:creationId xmlns:a16="http://schemas.microsoft.com/office/drawing/2014/main" id="{42CC666C-55A4-4003-95BE-AD110CE2F7C9}"/>
              </a:ext>
            </a:extLst>
          </p:cNvPr>
          <p:cNvSpPr txBox="1"/>
          <p:nvPr/>
        </p:nvSpPr>
        <p:spPr>
          <a:xfrm>
            <a:off x="6692624" y="128500"/>
            <a:ext cx="4051109"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p>
        </p:txBody>
      </p:sp>
      <p:sp>
        <p:nvSpPr>
          <p:cNvPr id="27" name="Google Shape;119;p1">
            <a:extLst>
              <a:ext uri="{FF2B5EF4-FFF2-40B4-BE49-F238E27FC236}">
                <a16:creationId xmlns:a16="http://schemas.microsoft.com/office/drawing/2014/main" id="{F89165F8-F1D5-4085-81F8-059C6C59505B}"/>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5: </a:t>
            </a:r>
            <a:endParaRPr lang="en-GB" sz="2800" dirty="0">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2665825" y="-307644"/>
            <a:ext cx="10820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2" name="Title 2">
            <a:extLst>
              <a:ext uri="{FF2B5EF4-FFF2-40B4-BE49-F238E27FC236}">
                <a16:creationId xmlns:a16="http://schemas.microsoft.com/office/drawing/2014/main" id="{B4C63B0B-0C7C-4A09-8597-57CFFDBCB5BE}"/>
              </a:ext>
            </a:extLst>
          </p:cNvPr>
          <p:cNvSpPr txBox="1">
            <a:spLocks/>
          </p:cNvSpPr>
          <p:nvPr/>
        </p:nvSpPr>
        <p:spPr>
          <a:xfrm>
            <a:off x="10634549" y="1229428"/>
            <a:ext cx="1557451" cy="374973"/>
          </a:xfrm>
          <a:prstGeom prst="rect">
            <a:avLst/>
          </a:prstGeom>
          <a:solidFill>
            <a:srgbClr val="FF0000"/>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a:ln>
                  <a:noFill/>
                </a:ln>
                <a:solidFill>
                  <a:srgbClr val="FFFFFF"/>
                </a:solidFill>
                <a:effectLst/>
                <a:uLnTx/>
                <a:uFillTx/>
                <a:latin typeface="Century Gothic" panose="020B0502020202020204" pitchFamily="34" charset="0"/>
                <a:ea typeface="Calibri"/>
                <a:cs typeface="Calibri"/>
                <a:sym typeface="Calibri"/>
              </a:rPr>
              <a:t>Vokabeln</a:t>
            </a:r>
            <a:endPar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ea typeface="Calibri"/>
              <a:cs typeface="Calibri"/>
              <a:sym typeface="Calibri"/>
            </a:endParaRPr>
          </a:p>
        </p:txBody>
      </p:sp>
      <p:grpSp>
        <p:nvGrpSpPr>
          <p:cNvPr id="43" name="Group 42">
            <a:extLst>
              <a:ext uri="{FF2B5EF4-FFF2-40B4-BE49-F238E27FC236}">
                <a16:creationId xmlns:a16="http://schemas.microsoft.com/office/drawing/2014/main" id="{5C014ABF-BD94-46CE-B172-C0D58B8966CA}"/>
              </a:ext>
            </a:extLst>
          </p:cNvPr>
          <p:cNvGrpSpPr/>
          <p:nvPr/>
        </p:nvGrpSpPr>
        <p:grpSpPr>
          <a:xfrm>
            <a:off x="10850272" y="161306"/>
            <a:ext cx="1240568" cy="1008631"/>
            <a:chOff x="10818487" y="2376307"/>
            <a:chExt cx="1240568" cy="1008631"/>
          </a:xfrm>
        </p:grpSpPr>
        <p:sp>
          <p:nvSpPr>
            <p:cNvPr id="44" name="Oval 43">
              <a:extLst>
                <a:ext uri="{FF2B5EF4-FFF2-40B4-BE49-F238E27FC236}">
                  <a16:creationId xmlns:a16="http://schemas.microsoft.com/office/drawing/2014/main" id="{42DC53ED-BBF8-4131-B281-2BE74F046548}"/>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45" name="Explosion: 8 Points 44">
              <a:extLst>
                <a:ext uri="{FF2B5EF4-FFF2-40B4-BE49-F238E27FC236}">
                  <a16:creationId xmlns:a16="http://schemas.microsoft.com/office/drawing/2014/main" id="{FB7D93C4-4793-4034-B3F3-86B2575383C1}"/>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46" name="Explosion: 8 Points 45">
              <a:extLst>
                <a:ext uri="{FF2B5EF4-FFF2-40B4-BE49-F238E27FC236}">
                  <a16:creationId xmlns:a16="http://schemas.microsoft.com/office/drawing/2014/main" id="{1E2F442E-189F-4B26-A368-BF36774FC885}"/>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ea typeface="+mn-ea"/>
                <a:cs typeface="+mn-cs"/>
              </a:endParaRPr>
            </a:p>
          </p:txBody>
        </p:sp>
        <p:sp>
          <p:nvSpPr>
            <p:cNvPr id="47" name="TextBox 46">
              <a:extLst>
                <a:ext uri="{FF2B5EF4-FFF2-40B4-BE49-F238E27FC236}">
                  <a16:creationId xmlns:a16="http://schemas.microsoft.com/office/drawing/2014/main" id="{D0B0FCEF-495F-4BB8-8B0E-B837FAF541D5}"/>
                </a:ext>
              </a:extLst>
            </p:cNvPr>
            <p:cNvSpPr txBox="1"/>
            <p:nvPr/>
          </p:nvSpPr>
          <p:spPr>
            <a:xfrm rot="20326871">
              <a:off x="10872111" y="2644457"/>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000000">
                      <a:lumMod val="95000"/>
                      <a:lumOff val="5000"/>
                    </a:srgbClr>
                  </a:solidFill>
                  <a:effectLst/>
                  <a:uLnTx/>
                  <a:uFillTx/>
                  <a:latin typeface="Century Gothic" panose="020B0502020202020204" pitchFamily="34" charset="0"/>
                  <a:ea typeface="+mn-ea"/>
                  <a:cs typeface="+mn-cs"/>
                </a:rPr>
                <a:t>Wörter</a:t>
              </a:r>
              <a:endParaRPr kumimoji="0" lang="en-GB" sz="2000" b="1" i="0" u="none" strike="noStrike" kern="1200" cap="none" spc="0" normalizeH="0" baseline="0" noProof="0" dirty="0">
                <a:ln>
                  <a:noFill/>
                </a:ln>
                <a:solidFill>
                  <a:srgbClr val="000000">
                    <a:lumMod val="95000"/>
                    <a:lumOff val="5000"/>
                  </a:srgbClr>
                </a:solidFill>
                <a:effectLst/>
                <a:uLnTx/>
                <a:uFillTx/>
                <a:latin typeface="Century Gothic" panose="020B0502020202020204" pitchFamily="34" charset="0"/>
                <a:ea typeface="+mn-ea"/>
                <a:cs typeface="+mn-cs"/>
              </a:endParaRPr>
            </a:p>
          </p:txBody>
        </p:sp>
      </p:grpSp>
      <p:pic>
        <p:nvPicPr>
          <p:cNvPr id="49" name="Picture 48">
            <a:extLst>
              <a:ext uri="{FF2B5EF4-FFF2-40B4-BE49-F238E27FC236}">
                <a16:creationId xmlns:a16="http://schemas.microsoft.com/office/drawing/2014/main" id="{E92A3714-71AC-49CE-90A9-7010B0CBF7F5}"/>
              </a:ext>
            </a:extLst>
          </p:cNvPr>
          <p:cNvPicPr>
            <a:picLocks noChangeAspect="1"/>
          </p:cNvPicPr>
          <p:nvPr/>
        </p:nvPicPr>
        <p:blipFill>
          <a:blip r:embed="rId3"/>
          <a:stretch>
            <a:fillRect/>
          </a:stretch>
        </p:blipFill>
        <p:spPr>
          <a:xfrm>
            <a:off x="646254" y="2675674"/>
            <a:ext cx="1186070" cy="1080360"/>
          </a:xfrm>
          <a:prstGeom prst="rect">
            <a:avLst/>
          </a:prstGeom>
        </p:spPr>
      </p:pic>
      <p:pic>
        <p:nvPicPr>
          <p:cNvPr id="50" name="Picture 49" descr="Icon&#10;&#10;Description automatically generated">
            <a:extLst>
              <a:ext uri="{FF2B5EF4-FFF2-40B4-BE49-F238E27FC236}">
                <a16:creationId xmlns:a16="http://schemas.microsoft.com/office/drawing/2014/main" id="{91103F0C-16C7-4E4A-A03A-6D6A0897B0D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6254" y="969694"/>
            <a:ext cx="1186070" cy="1186070"/>
          </a:xfrm>
          <a:prstGeom prst="rect">
            <a:avLst/>
          </a:prstGeom>
        </p:spPr>
      </p:pic>
      <p:pic>
        <p:nvPicPr>
          <p:cNvPr id="51" name="Picture 50">
            <a:extLst>
              <a:ext uri="{FF2B5EF4-FFF2-40B4-BE49-F238E27FC236}">
                <a16:creationId xmlns:a16="http://schemas.microsoft.com/office/drawing/2014/main" id="{FE08E599-F134-4313-95D9-9159622088E6}"/>
              </a:ext>
            </a:extLst>
          </p:cNvPr>
          <p:cNvPicPr>
            <a:picLocks noChangeAspect="1"/>
          </p:cNvPicPr>
          <p:nvPr/>
        </p:nvPicPr>
        <p:blipFill>
          <a:blip r:embed="rId5"/>
          <a:stretch>
            <a:fillRect/>
          </a:stretch>
        </p:blipFill>
        <p:spPr>
          <a:xfrm>
            <a:off x="676035" y="4480350"/>
            <a:ext cx="1162417" cy="1101237"/>
          </a:xfrm>
          <a:prstGeom prst="rect">
            <a:avLst/>
          </a:prstGeom>
        </p:spPr>
      </p:pic>
      <p:sp>
        <p:nvSpPr>
          <p:cNvPr id="52" name="TextBox 51">
            <a:extLst>
              <a:ext uri="{FF2B5EF4-FFF2-40B4-BE49-F238E27FC236}">
                <a16:creationId xmlns:a16="http://schemas.microsoft.com/office/drawing/2014/main" id="{8F53631D-2754-48C4-8AED-8858C9727C21}"/>
              </a:ext>
            </a:extLst>
          </p:cNvPr>
          <p:cNvSpPr txBox="1"/>
          <p:nvPr/>
        </p:nvSpPr>
        <p:spPr>
          <a:xfrm>
            <a:off x="1669749" y="5183184"/>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53" name="TextBox 52">
            <a:extLst>
              <a:ext uri="{FF2B5EF4-FFF2-40B4-BE49-F238E27FC236}">
                <a16:creationId xmlns:a16="http://schemas.microsoft.com/office/drawing/2014/main" id="{A2BFCF36-7406-4CE6-9B31-E13BD8589379}"/>
              </a:ext>
            </a:extLst>
          </p:cNvPr>
          <p:cNvSpPr txBox="1"/>
          <p:nvPr/>
        </p:nvSpPr>
        <p:spPr>
          <a:xfrm>
            <a:off x="1717476" y="3370893"/>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54" name="TextBox 53">
            <a:extLst>
              <a:ext uri="{FF2B5EF4-FFF2-40B4-BE49-F238E27FC236}">
                <a16:creationId xmlns:a16="http://schemas.microsoft.com/office/drawing/2014/main" id="{79F904FC-0628-46C7-A0E1-B4BE341D70F7}"/>
              </a:ext>
            </a:extLst>
          </p:cNvPr>
          <p:cNvSpPr txBox="1"/>
          <p:nvPr/>
        </p:nvSpPr>
        <p:spPr>
          <a:xfrm>
            <a:off x="1703819" y="1663755"/>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Tree>
    <p:extLst>
      <p:ext uri="{BB962C8B-B14F-4D97-AF65-F5344CB8AC3E}">
        <p14:creationId xmlns:p14="http://schemas.microsoft.com/office/powerpoint/2010/main" val="14289741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8" name="Table 4">
            <a:extLst>
              <a:ext uri="{FF2B5EF4-FFF2-40B4-BE49-F238E27FC236}">
                <a16:creationId xmlns:a16="http://schemas.microsoft.com/office/drawing/2014/main" id="{E6F5C010-FCBF-483C-895E-1E56C0C2FA24}"/>
              </a:ext>
            </a:extLst>
          </p:cNvPr>
          <p:cNvGraphicFramePr>
            <a:graphicFrameLocks noGrp="1"/>
          </p:cNvGraphicFramePr>
          <p:nvPr>
            <p:extLst>
              <p:ext uri="{D42A27DB-BD31-4B8C-83A1-F6EECF244321}">
                <p14:modId xmlns:p14="http://schemas.microsoft.com/office/powerpoint/2010/main" val="3491310200"/>
              </p:ext>
            </p:extLst>
          </p:nvPr>
        </p:nvGraphicFramePr>
        <p:xfrm>
          <a:off x="547097" y="857811"/>
          <a:ext cx="10007692" cy="5168388"/>
        </p:xfrm>
        <a:graphic>
          <a:graphicData uri="http://schemas.openxmlformats.org/drawingml/2006/table">
            <a:tbl>
              <a:tblPr firstRow="1" bandRow="1"/>
              <a:tblGrid>
                <a:gridCol w="1730433">
                  <a:extLst>
                    <a:ext uri="{9D8B030D-6E8A-4147-A177-3AD203B41FA5}">
                      <a16:colId xmlns:a16="http://schemas.microsoft.com/office/drawing/2014/main" val="1203737284"/>
                    </a:ext>
                  </a:extLst>
                </a:gridCol>
                <a:gridCol w="2398443">
                  <a:extLst>
                    <a:ext uri="{9D8B030D-6E8A-4147-A177-3AD203B41FA5}">
                      <a16:colId xmlns:a16="http://schemas.microsoft.com/office/drawing/2014/main" val="1810222861"/>
                    </a:ext>
                  </a:extLst>
                </a:gridCol>
                <a:gridCol w="2988400">
                  <a:extLst>
                    <a:ext uri="{9D8B030D-6E8A-4147-A177-3AD203B41FA5}">
                      <a16:colId xmlns:a16="http://schemas.microsoft.com/office/drawing/2014/main" val="274413866"/>
                    </a:ext>
                  </a:extLst>
                </a:gridCol>
                <a:gridCol w="2890416">
                  <a:extLst>
                    <a:ext uri="{9D8B030D-6E8A-4147-A177-3AD203B41FA5}">
                      <a16:colId xmlns:a16="http://schemas.microsoft.com/office/drawing/2014/main" val="2706468897"/>
                    </a:ext>
                  </a:extLst>
                </a:gridCol>
              </a:tblGrid>
              <a:tr h="861398">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(the) place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002060"/>
                          </a:solidFill>
                          <a:latin typeface="Century Gothic" panose="020B0502020202020204" pitchFamily="34" charset="0"/>
                        </a:rPr>
                        <a:t>white</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002060"/>
                          </a:solidFill>
                          <a:latin typeface="Century Gothic" panose="020B0502020202020204" pitchFamily="34" charset="0"/>
                        </a:rPr>
                        <a:t>green</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256656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002060"/>
                          </a:solidFill>
                          <a:latin typeface="Century Gothic" panose="020B0502020202020204" pitchFamily="34" charset="0"/>
                        </a:rPr>
                        <a:t>(the) thing</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002060"/>
                          </a:solidFill>
                          <a:latin typeface="Century Gothic" panose="020B0502020202020204" pitchFamily="34" charset="0"/>
                        </a:rPr>
                        <a:t>grey</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(the) colour</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164559424"/>
                  </a:ext>
                </a:extLst>
              </a:tr>
              <a:tr h="861398">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002060"/>
                          </a:solidFill>
                          <a:latin typeface="Century Gothic" panose="020B0502020202020204" pitchFamily="34" charset="0"/>
                        </a:rPr>
                        <a:t>(the) apple</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(the) ball</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(the) sheet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760878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(the) jacket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(the) watch, clock</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(the) sandwich</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47692962"/>
                  </a:ext>
                </a:extLst>
              </a:tr>
              <a:tr h="861398">
                <a:tc rowSpan="2">
                  <a:txBody>
                    <a:bodyPr/>
                    <a:lstStyle/>
                    <a:p>
                      <a:endParaRPr lang="en-GB"/>
                    </a:p>
                  </a:txBody>
                  <a:tcPr>
                    <a:lnT w="12700" cap="flat" cmpd="sng" algn="ctr">
                      <a:solidFill>
                        <a:sysClr val="windowText" lastClr="000000"/>
                      </a:solidFill>
                      <a:prstDash val="solid"/>
                      <a:round/>
                      <a:headEnd type="none" w="med" len="med"/>
                      <a:tailEnd type="none" w="med" len="med"/>
                    </a:lnT>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difficult</a:t>
                      </a:r>
                    </a:p>
                  </a:txBody>
                  <a:tcPr>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002060"/>
                          </a:solidFill>
                          <a:latin typeface="Century Gothic" panose="020B0502020202020204" pitchFamily="34" charset="0"/>
                        </a:rPr>
                        <a:t>(the) problem</a:t>
                      </a:r>
                      <a:endParaRPr lang="en-GB" sz="2400" b="1" dirty="0">
                        <a:solidFill>
                          <a:srgbClr val="002060"/>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002060"/>
                          </a:solidFill>
                          <a:latin typeface="Century Gothic" panose="020B0502020202020204" pitchFamily="34" charset="0"/>
                        </a:rPr>
                        <a:t>good, well</a:t>
                      </a:r>
                      <a:endParaRPr lang="en-GB" sz="2400" b="1" dirty="0">
                        <a:solidFill>
                          <a:srgbClr val="002060"/>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mpd="sng">
                      <a:solidFill>
                        <a:sysClr val="windowText" lastClr="000000"/>
                      </a:solidFill>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343226472"/>
                  </a:ext>
                </a:extLst>
              </a:tr>
              <a:tr h="861398">
                <a:tc vMerge="1">
                  <a:txBody>
                    <a:bodyPr/>
                    <a:lstStyle/>
                    <a:p>
                      <a:endParaRPr lang="en-GB" sz="2800" b="1"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(the) idea</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002060"/>
                          </a:solidFill>
                          <a:latin typeface="Century Gothic" panose="020B0502020202020204" pitchFamily="34" charset="0"/>
                        </a:rPr>
                        <a:t>(the) prize</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002060"/>
                          </a:solidFill>
                          <a:latin typeface="Century Gothic" panose="020B0502020202020204" pitchFamily="34" charset="0"/>
                        </a:rPr>
                        <a:t>easy, easily</a:t>
                      </a:r>
                      <a:endParaRPr lang="en-GB" sz="2400" b="1" baseline="300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232139915"/>
                  </a:ext>
                </a:extLst>
              </a:tr>
            </a:tbl>
          </a:graphicData>
        </a:graphic>
      </p:graphicFrame>
      <p:sp>
        <p:nvSpPr>
          <p:cNvPr id="20" name="TextBox 19">
            <a:extLst>
              <a:ext uri="{FF2B5EF4-FFF2-40B4-BE49-F238E27FC236}">
                <a16:creationId xmlns:a16="http://schemas.microsoft.com/office/drawing/2014/main" id="{207C148F-45EB-4409-B006-B3FFBC980597}"/>
              </a:ext>
            </a:extLst>
          </p:cNvPr>
          <p:cNvSpPr txBox="1"/>
          <p:nvPr/>
        </p:nvSpPr>
        <p:spPr>
          <a:xfrm>
            <a:off x="3403907" y="84056"/>
            <a:ext cx="323595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Schreib</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auf Deutsch</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a:t>
            </a:r>
          </a:p>
        </p:txBody>
      </p:sp>
      <p:sp>
        <p:nvSpPr>
          <p:cNvPr id="21" name="TextBox 20">
            <a:extLst>
              <a:ext uri="{FF2B5EF4-FFF2-40B4-BE49-F238E27FC236}">
                <a16:creationId xmlns:a16="http://schemas.microsoft.com/office/drawing/2014/main" id="{42CC666C-55A4-4003-95BE-AD110CE2F7C9}"/>
              </a:ext>
            </a:extLst>
          </p:cNvPr>
          <p:cNvSpPr txBox="1"/>
          <p:nvPr/>
        </p:nvSpPr>
        <p:spPr>
          <a:xfrm>
            <a:off x="6692624" y="128500"/>
            <a:ext cx="4051109"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p>
        </p:txBody>
      </p:sp>
      <p:sp>
        <p:nvSpPr>
          <p:cNvPr id="27" name="Google Shape;119;p1">
            <a:extLst>
              <a:ext uri="{FF2B5EF4-FFF2-40B4-BE49-F238E27FC236}">
                <a16:creationId xmlns:a16="http://schemas.microsoft.com/office/drawing/2014/main" id="{F89165F8-F1D5-4085-81F8-059C6C59505B}"/>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5: </a:t>
            </a:r>
            <a:endParaRPr lang="en-GB" sz="2800" dirty="0">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2665825" y="-307644"/>
            <a:ext cx="10820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2" name="Title 2">
            <a:extLst>
              <a:ext uri="{FF2B5EF4-FFF2-40B4-BE49-F238E27FC236}">
                <a16:creationId xmlns:a16="http://schemas.microsoft.com/office/drawing/2014/main" id="{B4C63B0B-0C7C-4A09-8597-57CFFDBCB5BE}"/>
              </a:ext>
            </a:extLst>
          </p:cNvPr>
          <p:cNvSpPr txBox="1">
            <a:spLocks/>
          </p:cNvSpPr>
          <p:nvPr/>
        </p:nvSpPr>
        <p:spPr>
          <a:xfrm>
            <a:off x="10634549" y="1229428"/>
            <a:ext cx="1557451" cy="374973"/>
          </a:xfrm>
          <a:prstGeom prst="rect">
            <a:avLst/>
          </a:prstGeom>
          <a:solidFill>
            <a:srgbClr val="FF0000"/>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a:ln>
                  <a:noFill/>
                </a:ln>
                <a:solidFill>
                  <a:srgbClr val="FFFFFF"/>
                </a:solidFill>
                <a:effectLst/>
                <a:uLnTx/>
                <a:uFillTx/>
                <a:latin typeface="Century Gothic" panose="020B0502020202020204" pitchFamily="34" charset="0"/>
                <a:ea typeface="Calibri"/>
                <a:cs typeface="Calibri"/>
                <a:sym typeface="Calibri"/>
              </a:rPr>
              <a:t>Vokabeln</a:t>
            </a:r>
            <a:endPar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ea typeface="Calibri"/>
              <a:cs typeface="Calibri"/>
              <a:sym typeface="Calibri"/>
            </a:endParaRPr>
          </a:p>
        </p:txBody>
      </p:sp>
      <p:grpSp>
        <p:nvGrpSpPr>
          <p:cNvPr id="43" name="Group 42">
            <a:extLst>
              <a:ext uri="{FF2B5EF4-FFF2-40B4-BE49-F238E27FC236}">
                <a16:creationId xmlns:a16="http://schemas.microsoft.com/office/drawing/2014/main" id="{5C014ABF-BD94-46CE-B172-C0D58B8966CA}"/>
              </a:ext>
            </a:extLst>
          </p:cNvPr>
          <p:cNvGrpSpPr/>
          <p:nvPr/>
        </p:nvGrpSpPr>
        <p:grpSpPr>
          <a:xfrm>
            <a:off x="10850272" y="161306"/>
            <a:ext cx="1240568" cy="1008631"/>
            <a:chOff x="10818487" y="2376307"/>
            <a:chExt cx="1240568" cy="1008631"/>
          </a:xfrm>
        </p:grpSpPr>
        <p:sp>
          <p:nvSpPr>
            <p:cNvPr id="44" name="Oval 43">
              <a:extLst>
                <a:ext uri="{FF2B5EF4-FFF2-40B4-BE49-F238E27FC236}">
                  <a16:creationId xmlns:a16="http://schemas.microsoft.com/office/drawing/2014/main" id="{42DC53ED-BBF8-4131-B281-2BE74F046548}"/>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45" name="Explosion: 8 Points 44">
              <a:extLst>
                <a:ext uri="{FF2B5EF4-FFF2-40B4-BE49-F238E27FC236}">
                  <a16:creationId xmlns:a16="http://schemas.microsoft.com/office/drawing/2014/main" id="{FB7D93C4-4793-4034-B3F3-86B2575383C1}"/>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46" name="Explosion: 8 Points 45">
              <a:extLst>
                <a:ext uri="{FF2B5EF4-FFF2-40B4-BE49-F238E27FC236}">
                  <a16:creationId xmlns:a16="http://schemas.microsoft.com/office/drawing/2014/main" id="{1E2F442E-189F-4B26-A368-BF36774FC885}"/>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ea typeface="+mn-ea"/>
                <a:cs typeface="+mn-cs"/>
              </a:endParaRPr>
            </a:p>
          </p:txBody>
        </p:sp>
        <p:sp>
          <p:nvSpPr>
            <p:cNvPr id="47" name="TextBox 46">
              <a:extLst>
                <a:ext uri="{FF2B5EF4-FFF2-40B4-BE49-F238E27FC236}">
                  <a16:creationId xmlns:a16="http://schemas.microsoft.com/office/drawing/2014/main" id="{D0B0FCEF-495F-4BB8-8B0E-B837FAF541D5}"/>
                </a:ext>
              </a:extLst>
            </p:cNvPr>
            <p:cNvSpPr txBox="1"/>
            <p:nvPr/>
          </p:nvSpPr>
          <p:spPr>
            <a:xfrm rot="20326871">
              <a:off x="10872111" y="2644457"/>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000000">
                      <a:lumMod val="95000"/>
                      <a:lumOff val="5000"/>
                    </a:srgbClr>
                  </a:solidFill>
                  <a:effectLst/>
                  <a:uLnTx/>
                  <a:uFillTx/>
                  <a:latin typeface="Century Gothic" panose="020B0502020202020204" pitchFamily="34" charset="0"/>
                  <a:ea typeface="+mn-ea"/>
                  <a:cs typeface="+mn-cs"/>
                </a:rPr>
                <a:t>Wörter</a:t>
              </a:r>
              <a:endParaRPr kumimoji="0" lang="en-GB" sz="2000" b="1" i="0" u="none" strike="noStrike" kern="1200" cap="none" spc="0" normalizeH="0" baseline="0" noProof="0" dirty="0">
                <a:ln>
                  <a:noFill/>
                </a:ln>
                <a:solidFill>
                  <a:srgbClr val="000000">
                    <a:lumMod val="95000"/>
                    <a:lumOff val="5000"/>
                  </a:srgbClr>
                </a:solidFill>
                <a:effectLst/>
                <a:uLnTx/>
                <a:uFillTx/>
                <a:latin typeface="Century Gothic" panose="020B0502020202020204" pitchFamily="34" charset="0"/>
                <a:ea typeface="+mn-ea"/>
                <a:cs typeface="+mn-cs"/>
              </a:endParaRPr>
            </a:p>
          </p:txBody>
        </p:sp>
      </p:grpSp>
      <p:pic>
        <p:nvPicPr>
          <p:cNvPr id="49" name="Picture 48">
            <a:extLst>
              <a:ext uri="{FF2B5EF4-FFF2-40B4-BE49-F238E27FC236}">
                <a16:creationId xmlns:a16="http://schemas.microsoft.com/office/drawing/2014/main" id="{E92A3714-71AC-49CE-90A9-7010B0CBF7F5}"/>
              </a:ext>
            </a:extLst>
          </p:cNvPr>
          <p:cNvPicPr>
            <a:picLocks noChangeAspect="1"/>
          </p:cNvPicPr>
          <p:nvPr/>
        </p:nvPicPr>
        <p:blipFill>
          <a:blip r:embed="rId3"/>
          <a:stretch>
            <a:fillRect/>
          </a:stretch>
        </p:blipFill>
        <p:spPr>
          <a:xfrm>
            <a:off x="646254" y="2675674"/>
            <a:ext cx="1186070" cy="1080360"/>
          </a:xfrm>
          <a:prstGeom prst="rect">
            <a:avLst/>
          </a:prstGeom>
        </p:spPr>
      </p:pic>
      <p:pic>
        <p:nvPicPr>
          <p:cNvPr id="50" name="Picture 49" descr="Icon&#10;&#10;Description automatically generated">
            <a:extLst>
              <a:ext uri="{FF2B5EF4-FFF2-40B4-BE49-F238E27FC236}">
                <a16:creationId xmlns:a16="http://schemas.microsoft.com/office/drawing/2014/main" id="{91103F0C-16C7-4E4A-A03A-6D6A0897B0D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6254" y="969694"/>
            <a:ext cx="1186070" cy="1186070"/>
          </a:xfrm>
          <a:prstGeom prst="rect">
            <a:avLst/>
          </a:prstGeom>
        </p:spPr>
      </p:pic>
      <p:pic>
        <p:nvPicPr>
          <p:cNvPr id="51" name="Picture 50">
            <a:extLst>
              <a:ext uri="{FF2B5EF4-FFF2-40B4-BE49-F238E27FC236}">
                <a16:creationId xmlns:a16="http://schemas.microsoft.com/office/drawing/2014/main" id="{FE08E599-F134-4313-95D9-9159622088E6}"/>
              </a:ext>
            </a:extLst>
          </p:cNvPr>
          <p:cNvPicPr>
            <a:picLocks noChangeAspect="1"/>
          </p:cNvPicPr>
          <p:nvPr/>
        </p:nvPicPr>
        <p:blipFill>
          <a:blip r:embed="rId5"/>
          <a:stretch>
            <a:fillRect/>
          </a:stretch>
        </p:blipFill>
        <p:spPr>
          <a:xfrm>
            <a:off x="676035" y="4480350"/>
            <a:ext cx="1162417" cy="1101237"/>
          </a:xfrm>
          <a:prstGeom prst="rect">
            <a:avLst/>
          </a:prstGeom>
        </p:spPr>
      </p:pic>
      <p:sp>
        <p:nvSpPr>
          <p:cNvPr id="52" name="TextBox 51">
            <a:extLst>
              <a:ext uri="{FF2B5EF4-FFF2-40B4-BE49-F238E27FC236}">
                <a16:creationId xmlns:a16="http://schemas.microsoft.com/office/drawing/2014/main" id="{8F53631D-2754-48C4-8AED-8858C9727C21}"/>
              </a:ext>
            </a:extLst>
          </p:cNvPr>
          <p:cNvSpPr txBox="1"/>
          <p:nvPr/>
        </p:nvSpPr>
        <p:spPr>
          <a:xfrm>
            <a:off x="1669749" y="5183184"/>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53" name="TextBox 52">
            <a:extLst>
              <a:ext uri="{FF2B5EF4-FFF2-40B4-BE49-F238E27FC236}">
                <a16:creationId xmlns:a16="http://schemas.microsoft.com/office/drawing/2014/main" id="{A2BFCF36-7406-4CE6-9B31-E13BD8589379}"/>
              </a:ext>
            </a:extLst>
          </p:cNvPr>
          <p:cNvSpPr txBox="1"/>
          <p:nvPr/>
        </p:nvSpPr>
        <p:spPr>
          <a:xfrm>
            <a:off x="1717476" y="3370893"/>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54" name="TextBox 53">
            <a:extLst>
              <a:ext uri="{FF2B5EF4-FFF2-40B4-BE49-F238E27FC236}">
                <a16:creationId xmlns:a16="http://schemas.microsoft.com/office/drawing/2014/main" id="{79F904FC-0628-46C7-A0E1-B4BE341D70F7}"/>
              </a:ext>
            </a:extLst>
          </p:cNvPr>
          <p:cNvSpPr txBox="1"/>
          <p:nvPr/>
        </p:nvSpPr>
        <p:spPr>
          <a:xfrm>
            <a:off x="1703819" y="1663755"/>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Tree>
    <p:extLst>
      <p:ext uri="{BB962C8B-B14F-4D97-AF65-F5344CB8AC3E}">
        <p14:creationId xmlns:p14="http://schemas.microsoft.com/office/powerpoint/2010/main" val="134471758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0B11332-DD10-4B5A-ADB8-BD6294827F4F}"/>
              </a:ext>
            </a:extLst>
          </p:cNvPr>
          <p:cNvSpPr>
            <a:spLocks noGrp="1"/>
          </p:cNvSpPr>
          <p:nvPr>
            <p:ph type="title"/>
          </p:nvPr>
        </p:nvSpPr>
        <p:spPr>
          <a:xfrm>
            <a:off x="747318" y="134047"/>
            <a:ext cx="1217194" cy="508891"/>
          </a:xfrm>
        </p:spPr>
        <p:txBody>
          <a:bodyPr>
            <a:normAutofit/>
          </a:bodyPr>
          <a:lstStyle/>
          <a:p>
            <a:r>
              <a:rPr lang="es-AR" sz="800" b="1" dirty="0">
                <a:solidFill>
                  <a:schemeClr val="bg1"/>
                </a:solidFill>
                <a:latin typeface="Century Gothic" panose="020B0502020202020204" pitchFamily="34" charset="0"/>
                <a:cs typeface="Arial"/>
                <a:sym typeface="Arial"/>
              </a:rPr>
              <a:t>Follow up 4 Handout</a:t>
            </a:r>
            <a:endParaRPr lang="en-GB" sz="800" dirty="0">
              <a:solidFill>
                <a:schemeClr val="bg1"/>
              </a:solidFill>
            </a:endParaRPr>
          </a:p>
        </p:txBody>
      </p:sp>
      <p:graphicFrame>
        <p:nvGraphicFramePr>
          <p:cNvPr id="5" name="Table 3">
            <a:extLst>
              <a:ext uri="{FF2B5EF4-FFF2-40B4-BE49-F238E27FC236}">
                <a16:creationId xmlns:a16="http://schemas.microsoft.com/office/drawing/2014/main" id="{0395FC3E-1A39-B7D9-E365-95AA192B4952}"/>
              </a:ext>
            </a:extLst>
          </p:cNvPr>
          <p:cNvGraphicFramePr>
            <a:graphicFrameLocks noGrp="1"/>
          </p:cNvGraphicFramePr>
          <p:nvPr>
            <p:extLst>
              <p:ext uri="{D42A27DB-BD31-4B8C-83A1-F6EECF244321}">
                <p14:modId xmlns:p14="http://schemas.microsoft.com/office/powerpoint/2010/main" val="2230116839"/>
              </p:ext>
            </p:extLst>
          </p:nvPr>
        </p:nvGraphicFramePr>
        <p:xfrm>
          <a:off x="337930" y="327992"/>
          <a:ext cx="11469756" cy="6132444"/>
        </p:xfrm>
        <a:graphic>
          <a:graphicData uri="http://schemas.openxmlformats.org/drawingml/2006/table">
            <a:tbl>
              <a:tblPr firstRow="1" bandRow="1">
                <a:tableStyleId>{5940675A-B579-460E-94D1-54222C63F5DA}</a:tableStyleId>
              </a:tblPr>
              <a:tblGrid>
                <a:gridCol w="3823252">
                  <a:extLst>
                    <a:ext uri="{9D8B030D-6E8A-4147-A177-3AD203B41FA5}">
                      <a16:colId xmlns:a16="http://schemas.microsoft.com/office/drawing/2014/main" val="1285641374"/>
                    </a:ext>
                  </a:extLst>
                </a:gridCol>
                <a:gridCol w="3823252">
                  <a:extLst>
                    <a:ext uri="{9D8B030D-6E8A-4147-A177-3AD203B41FA5}">
                      <a16:colId xmlns:a16="http://schemas.microsoft.com/office/drawing/2014/main" val="3748200102"/>
                    </a:ext>
                  </a:extLst>
                </a:gridCol>
                <a:gridCol w="3823252">
                  <a:extLst>
                    <a:ext uri="{9D8B030D-6E8A-4147-A177-3AD203B41FA5}">
                      <a16:colId xmlns:a16="http://schemas.microsoft.com/office/drawing/2014/main" val="1078501008"/>
                    </a:ext>
                  </a:extLst>
                </a:gridCol>
              </a:tblGrid>
              <a:tr h="2044148">
                <a:tc>
                  <a:txBody>
                    <a:bodyPr/>
                    <a:lstStyle/>
                    <a:p>
                      <a:endParaRPr lang="en-GB"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22530346"/>
                  </a:ext>
                </a:extLst>
              </a:tr>
              <a:tr h="2044148">
                <a:tc>
                  <a:txBody>
                    <a:bodyPr/>
                    <a:lstStyle/>
                    <a:p>
                      <a:endParaRPr lang="en-GB"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98334637"/>
                  </a:ext>
                </a:extLst>
              </a:tr>
              <a:tr h="2044148">
                <a:tc>
                  <a:txBody>
                    <a:bodyPr/>
                    <a:lstStyle/>
                    <a:p>
                      <a:endParaRPr lang="en-GB"/>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1340146503"/>
                  </a:ext>
                </a:extLst>
              </a:tr>
            </a:tbl>
          </a:graphicData>
        </a:graphic>
      </p:graphicFrame>
      <p:pic>
        <p:nvPicPr>
          <p:cNvPr id="6" name="Picture 2" descr="Free lightbulb idea enlightenment vector">
            <a:extLst>
              <a:ext uri="{FF2B5EF4-FFF2-40B4-BE49-F238E27FC236}">
                <a16:creationId xmlns:a16="http://schemas.microsoft.com/office/drawing/2014/main" id="{250E2A10-B38E-7262-1D5F-3834FBFF852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38040" y="827946"/>
            <a:ext cx="742048" cy="83026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Free computer problem computer problem vector">
            <a:extLst>
              <a:ext uri="{FF2B5EF4-FFF2-40B4-BE49-F238E27FC236}">
                <a16:creationId xmlns:a16="http://schemas.microsoft.com/office/drawing/2014/main" id="{8695A191-0D97-46EE-8563-284184CE263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56525" y="642938"/>
            <a:ext cx="2012259" cy="130173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Free Watch Wristwatch vector and picture">
            <a:extLst>
              <a:ext uri="{FF2B5EF4-FFF2-40B4-BE49-F238E27FC236}">
                <a16:creationId xmlns:a16="http://schemas.microsoft.com/office/drawing/2014/main" id="{59EDA3D9-F7B7-32C0-05F5-D9DBF364589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54647" y="2960541"/>
            <a:ext cx="626562" cy="93691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descr="Icon&#10;&#10;Description automatically generated">
            <a:extLst>
              <a:ext uri="{FF2B5EF4-FFF2-40B4-BE49-F238E27FC236}">
                <a16:creationId xmlns:a16="http://schemas.microsoft.com/office/drawing/2014/main" id="{C1C718A5-728F-CB16-A6E3-4228300E14D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307826" y="4799528"/>
            <a:ext cx="1066359" cy="1238602"/>
          </a:xfrm>
          <a:prstGeom prst="rect">
            <a:avLst/>
          </a:prstGeom>
        </p:spPr>
      </p:pic>
      <p:sp>
        <p:nvSpPr>
          <p:cNvPr id="13" name="Rectangle: Rounded Corners 12">
            <a:extLst>
              <a:ext uri="{FF2B5EF4-FFF2-40B4-BE49-F238E27FC236}">
                <a16:creationId xmlns:a16="http://schemas.microsoft.com/office/drawing/2014/main" id="{F59724D5-1300-F218-6D27-B84562D885C5}"/>
              </a:ext>
            </a:extLst>
          </p:cNvPr>
          <p:cNvSpPr/>
          <p:nvPr/>
        </p:nvSpPr>
        <p:spPr>
          <a:xfrm>
            <a:off x="337930" y="946722"/>
            <a:ext cx="827303" cy="641420"/>
          </a:xfrm>
          <a:prstGeom prst="roundRect">
            <a:avLst/>
          </a:prstGeom>
          <a:solidFill>
            <a:srgbClr val="5FADE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002060"/>
                </a:solidFill>
                <a:latin typeface="Century Gothic" panose="020B0502020202020204" pitchFamily="34" charset="0"/>
              </a:rPr>
              <a:t>The</a:t>
            </a:r>
          </a:p>
        </p:txBody>
      </p:sp>
      <p:pic>
        <p:nvPicPr>
          <p:cNvPr id="14" name="Picture 10" descr="Free hand thumbs up vector">
            <a:extLst>
              <a:ext uri="{FF2B5EF4-FFF2-40B4-BE49-F238E27FC236}">
                <a16:creationId xmlns:a16="http://schemas.microsoft.com/office/drawing/2014/main" id="{F61B46A7-3E1F-39BB-E1D5-34461E1C7A9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738647" y="679655"/>
            <a:ext cx="687585" cy="1126847"/>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Rounded Corners 16">
            <a:extLst>
              <a:ext uri="{FF2B5EF4-FFF2-40B4-BE49-F238E27FC236}">
                <a16:creationId xmlns:a16="http://schemas.microsoft.com/office/drawing/2014/main" id="{A0F5396A-E218-8984-1CFD-4C311812FDDD}"/>
              </a:ext>
            </a:extLst>
          </p:cNvPr>
          <p:cNvSpPr/>
          <p:nvPr/>
        </p:nvSpPr>
        <p:spPr>
          <a:xfrm>
            <a:off x="4591542" y="922370"/>
            <a:ext cx="827303" cy="641420"/>
          </a:xfrm>
          <a:prstGeom prst="roundRect">
            <a:avLst/>
          </a:prstGeom>
          <a:solidFill>
            <a:srgbClr val="FFD31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002060"/>
                </a:solidFill>
                <a:latin typeface="Century Gothic" panose="020B0502020202020204" pitchFamily="34" charset="0"/>
              </a:rPr>
              <a:t>A</a:t>
            </a:r>
          </a:p>
        </p:txBody>
      </p:sp>
      <p:sp>
        <p:nvSpPr>
          <p:cNvPr id="21" name="Rectangle: Rounded Corners 20">
            <a:extLst>
              <a:ext uri="{FF2B5EF4-FFF2-40B4-BE49-F238E27FC236}">
                <a16:creationId xmlns:a16="http://schemas.microsoft.com/office/drawing/2014/main" id="{3443F976-49F2-93C4-C63F-279C640878A1}"/>
              </a:ext>
            </a:extLst>
          </p:cNvPr>
          <p:cNvSpPr/>
          <p:nvPr/>
        </p:nvSpPr>
        <p:spPr>
          <a:xfrm>
            <a:off x="8283555" y="946722"/>
            <a:ext cx="827303" cy="641420"/>
          </a:xfrm>
          <a:prstGeom prst="roundRect">
            <a:avLst/>
          </a:prstGeom>
          <a:solidFill>
            <a:srgbClr val="5FADE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002060"/>
                </a:solidFill>
                <a:latin typeface="Century Gothic" panose="020B0502020202020204" pitchFamily="34" charset="0"/>
              </a:rPr>
              <a:t>The</a:t>
            </a:r>
          </a:p>
        </p:txBody>
      </p:sp>
      <p:sp>
        <p:nvSpPr>
          <p:cNvPr id="39" name="Rectangle: Rounded Corners 38">
            <a:extLst>
              <a:ext uri="{FF2B5EF4-FFF2-40B4-BE49-F238E27FC236}">
                <a16:creationId xmlns:a16="http://schemas.microsoft.com/office/drawing/2014/main" id="{8BD01E62-B860-65C7-3256-026077C34576}"/>
              </a:ext>
            </a:extLst>
          </p:cNvPr>
          <p:cNvSpPr/>
          <p:nvPr/>
        </p:nvSpPr>
        <p:spPr>
          <a:xfrm>
            <a:off x="8264644" y="5098119"/>
            <a:ext cx="827303" cy="641420"/>
          </a:xfrm>
          <a:prstGeom prst="roundRect">
            <a:avLst/>
          </a:prstGeom>
          <a:solidFill>
            <a:srgbClr val="5FADE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002060"/>
                </a:solidFill>
                <a:latin typeface="Century Gothic" panose="020B0502020202020204" pitchFamily="34" charset="0"/>
              </a:rPr>
              <a:t>The</a:t>
            </a:r>
          </a:p>
        </p:txBody>
      </p:sp>
      <p:pic>
        <p:nvPicPr>
          <p:cNvPr id="65" name="Picture 64" descr="A cartoon of a person with her hands in her pockets&#10;&#10;Description automatically generated with medium confidence">
            <a:extLst>
              <a:ext uri="{FF2B5EF4-FFF2-40B4-BE49-F238E27FC236}">
                <a16:creationId xmlns:a16="http://schemas.microsoft.com/office/drawing/2014/main" id="{01D8B6F8-F3D7-CE83-2812-2430D457E4A7}"/>
              </a:ext>
            </a:extLst>
          </p:cNvPr>
          <p:cNvPicPr>
            <a:picLocks noChangeAspect="1"/>
          </p:cNvPicPr>
          <p:nvPr/>
        </p:nvPicPr>
        <p:blipFill rotWithShape="1">
          <a:blip r:embed="rId8">
            <a:extLst>
              <a:ext uri="{28A0092B-C50C-407E-A947-70E740481C1C}">
                <a14:useLocalDpi xmlns:a14="http://schemas.microsoft.com/office/drawing/2010/main" val="0"/>
              </a:ext>
            </a:extLst>
          </a:blip>
          <a:srcRect l="7426" b="68517"/>
          <a:stretch/>
        </p:blipFill>
        <p:spPr>
          <a:xfrm>
            <a:off x="10465392" y="4793292"/>
            <a:ext cx="1342294" cy="1181504"/>
          </a:xfrm>
          <a:prstGeom prst="rect">
            <a:avLst/>
          </a:prstGeom>
        </p:spPr>
      </p:pic>
      <p:sp>
        <p:nvSpPr>
          <p:cNvPr id="66" name="Rectangle: Rounded Corners 65">
            <a:extLst>
              <a:ext uri="{FF2B5EF4-FFF2-40B4-BE49-F238E27FC236}">
                <a16:creationId xmlns:a16="http://schemas.microsoft.com/office/drawing/2014/main" id="{EF67D3B4-D089-FD36-23D6-FE69A7ED5E51}"/>
              </a:ext>
            </a:extLst>
          </p:cNvPr>
          <p:cNvSpPr/>
          <p:nvPr/>
        </p:nvSpPr>
        <p:spPr>
          <a:xfrm>
            <a:off x="8414824" y="3166249"/>
            <a:ext cx="827303" cy="641420"/>
          </a:xfrm>
          <a:prstGeom prst="roundRect">
            <a:avLst/>
          </a:prstGeom>
          <a:solidFill>
            <a:srgbClr val="FFD31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002060"/>
                </a:solidFill>
                <a:latin typeface="Century Gothic" panose="020B0502020202020204" pitchFamily="34" charset="0"/>
              </a:rPr>
              <a:t>A</a:t>
            </a:r>
          </a:p>
        </p:txBody>
      </p:sp>
      <p:pic>
        <p:nvPicPr>
          <p:cNvPr id="67" name="Picture 66" descr="A picture containing icon&#10;&#10;Description automatically generated">
            <a:extLst>
              <a:ext uri="{FF2B5EF4-FFF2-40B4-BE49-F238E27FC236}">
                <a16:creationId xmlns:a16="http://schemas.microsoft.com/office/drawing/2014/main" id="{2AFA5053-6615-DA15-65E2-67220B8B80C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610340" y="2769072"/>
            <a:ext cx="1231577" cy="1202841"/>
          </a:xfrm>
          <a:prstGeom prst="rect">
            <a:avLst/>
          </a:prstGeom>
        </p:spPr>
      </p:pic>
      <p:pic>
        <p:nvPicPr>
          <p:cNvPr id="16" name="Picture 6" descr="Free Basketball Ball vector and picture">
            <a:extLst>
              <a:ext uri="{FF2B5EF4-FFF2-40B4-BE49-F238E27FC236}">
                <a16:creationId xmlns:a16="http://schemas.microsoft.com/office/drawing/2014/main" id="{5D25BF81-3983-691A-0492-EA1F0AEC0E22}"/>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397335" y="786681"/>
            <a:ext cx="895353" cy="895353"/>
          </a:xfrm>
          <a:prstGeom prst="rect">
            <a:avLst/>
          </a:prstGeom>
          <a:noFill/>
          <a:extLst>
            <a:ext uri="{909E8E84-426E-40DD-AFC4-6F175D3DCCD1}">
              <a14:hiddenFill xmlns:a14="http://schemas.microsoft.com/office/drawing/2010/main">
                <a:solidFill>
                  <a:srgbClr val="FFFFFF"/>
                </a:solidFill>
              </a14:hiddenFill>
            </a:ext>
          </a:extLst>
        </p:spPr>
      </p:pic>
      <p:pic>
        <p:nvPicPr>
          <p:cNvPr id="18" name="Graphic 17" descr="Map with pin with solid fill">
            <a:extLst>
              <a:ext uri="{FF2B5EF4-FFF2-40B4-BE49-F238E27FC236}">
                <a16:creationId xmlns:a16="http://schemas.microsoft.com/office/drawing/2014/main" id="{447DB670-0ECA-1570-57FD-2DCAF17637E6}"/>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904817" y="4721698"/>
            <a:ext cx="1367148" cy="1367148"/>
          </a:xfrm>
          <a:prstGeom prst="rect">
            <a:avLst/>
          </a:prstGeom>
        </p:spPr>
      </p:pic>
      <p:sp>
        <p:nvSpPr>
          <p:cNvPr id="22" name="Rectangle: Rounded Corners 21">
            <a:extLst>
              <a:ext uri="{FF2B5EF4-FFF2-40B4-BE49-F238E27FC236}">
                <a16:creationId xmlns:a16="http://schemas.microsoft.com/office/drawing/2014/main" id="{FB857E3B-2016-44FF-B279-CC9B4BF8EF06}"/>
              </a:ext>
            </a:extLst>
          </p:cNvPr>
          <p:cNvSpPr/>
          <p:nvPr/>
        </p:nvSpPr>
        <p:spPr>
          <a:xfrm>
            <a:off x="528612" y="5243273"/>
            <a:ext cx="827303" cy="641420"/>
          </a:xfrm>
          <a:prstGeom prst="roundRect">
            <a:avLst/>
          </a:prstGeom>
          <a:solidFill>
            <a:srgbClr val="FFD31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002060"/>
                </a:solidFill>
                <a:latin typeface="Century Gothic" panose="020B0502020202020204" pitchFamily="34" charset="0"/>
              </a:rPr>
              <a:t>A</a:t>
            </a:r>
          </a:p>
        </p:txBody>
      </p:sp>
      <p:sp>
        <p:nvSpPr>
          <p:cNvPr id="23" name="Rectangle: Rounded Corners 22">
            <a:extLst>
              <a:ext uri="{FF2B5EF4-FFF2-40B4-BE49-F238E27FC236}">
                <a16:creationId xmlns:a16="http://schemas.microsoft.com/office/drawing/2014/main" id="{F738D669-6D35-C4AC-9184-FA777EFBADD4}"/>
              </a:ext>
            </a:extLst>
          </p:cNvPr>
          <p:cNvSpPr/>
          <p:nvPr/>
        </p:nvSpPr>
        <p:spPr>
          <a:xfrm>
            <a:off x="4529680" y="3108289"/>
            <a:ext cx="827303" cy="641420"/>
          </a:xfrm>
          <a:prstGeom prst="roundRect">
            <a:avLst/>
          </a:prstGeom>
          <a:solidFill>
            <a:srgbClr val="5FADE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002060"/>
                </a:solidFill>
                <a:latin typeface="Century Gothic" panose="020B0502020202020204" pitchFamily="34" charset="0"/>
              </a:rPr>
              <a:t>The</a:t>
            </a:r>
          </a:p>
        </p:txBody>
      </p:sp>
      <p:sp>
        <p:nvSpPr>
          <p:cNvPr id="25" name="Rectangle: Rounded Corners 24">
            <a:extLst>
              <a:ext uri="{FF2B5EF4-FFF2-40B4-BE49-F238E27FC236}">
                <a16:creationId xmlns:a16="http://schemas.microsoft.com/office/drawing/2014/main" id="{0BCE5F5A-8EDD-20F0-92AD-2328C693BF9A}"/>
              </a:ext>
            </a:extLst>
          </p:cNvPr>
          <p:cNvSpPr/>
          <p:nvPr/>
        </p:nvSpPr>
        <p:spPr>
          <a:xfrm>
            <a:off x="448182" y="3031001"/>
            <a:ext cx="827303" cy="641420"/>
          </a:xfrm>
          <a:prstGeom prst="roundRect">
            <a:avLst/>
          </a:prstGeom>
          <a:solidFill>
            <a:srgbClr val="5FADE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002060"/>
                </a:solidFill>
                <a:latin typeface="Century Gothic" panose="020B0502020202020204" pitchFamily="34" charset="0"/>
              </a:rPr>
              <a:t>The</a:t>
            </a:r>
          </a:p>
        </p:txBody>
      </p:sp>
      <p:sp>
        <p:nvSpPr>
          <p:cNvPr id="27" name="Rectangle 26">
            <a:extLst>
              <a:ext uri="{FF2B5EF4-FFF2-40B4-BE49-F238E27FC236}">
                <a16:creationId xmlns:a16="http://schemas.microsoft.com/office/drawing/2014/main" id="{AB89C832-3507-88AD-999B-101122411774}"/>
              </a:ext>
            </a:extLst>
          </p:cNvPr>
          <p:cNvSpPr/>
          <p:nvPr/>
        </p:nvSpPr>
        <p:spPr>
          <a:xfrm>
            <a:off x="7043321" y="3095962"/>
            <a:ext cx="827303" cy="711707"/>
          </a:xfrm>
          <a:prstGeom prst="rect">
            <a:avLst/>
          </a:prstGeom>
          <a:solidFill>
            <a:srgbClr val="92D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8" name="Picture 12" descr="Free question decision pictogram vector">
            <a:extLst>
              <a:ext uri="{FF2B5EF4-FFF2-40B4-BE49-F238E27FC236}">
                <a16:creationId xmlns:a16="http://schemas.microsoft.com/office/drawing/2014/main" id="{A3B133CD-F4EA-AE9B-3FBB-15FBE1278718}"/>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852895" y="397564"/>
            <a:ext cx="766624" cy="1533248"/>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4" descr="Free Paper Leaf vector and picture">
            <a:extLst>
              <a:ext uri="{FF2B5EF4-FFF2-40B4-BE49-F238E27FC236}">
                <a16:creationId xmlns:a16="http://schemas.microsoft.com/office/drawing/2014/main" id="{CEDC247D-6476-CDA5-2CD2-CF99CDA1E813}"/>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043519" y="5168470"/>
            <a:ext cx="675063" cy="855463"/>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2" descr="Free Sandwich Diet vector and picture">
            <a:extLst>
              <a:ext uri="{FF2B5EF4-FFF2-40B4-BE49-F238E27FC236}">
                <a16:creationId xmlns:a16="http://schemas.microsoft.com/office/drawing/2014/main" id="{ECB03D19-9093-0B59-6775-E9FE40F31EF0}"/>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9879927" y="2925756"/>
            <a:ext cx="1231577" cy="1095863"/>
          </a:xfrm>
          <a:prstGeom prst="rect">
            <a:avLst/>
          </a:prstGeom>
          <a:noFill/>
          <a:extLst>
            <a:ext uri="{909E8E84-426E-40DD-AFC4-6F175D3DCCD1}">
              <a14:hiddenFill xmlns:a14="http://schemas.microsoft.com/office/drawing/2010/main">
                <a:solidFill>
                  <a:srgbClr val="FFFFFF"/>
                </a:solidFill>
              </a14:hiddenFill>
            </a:ext>
          </a:extLst>
        </p:spPr>
      </p:pic>
      <p:sp>
        <p:nvSpPr>
          <p:cNvPr id="35" name="Rectangle: Rounded Corners 34">
            <a:extLst>
              <a:ext uri="{FF2B5EF4-FFF2-40B4-BE49-F238E27FC236}">
                <a16:creationId xmlns:a16="http://schemas.microsoft.com/office/drawing/2014/main" id="{A6C33B15-EB26-0757-D4D0-E1348F18B6B4}"/>
              </a:ext>
            </a:extLst>
          </p:cNvPr>
          <p:cNvSpPr/>
          <p:nvPr/>
        </p:nvSpPr>
        <p:spPr>
          <a:xfrm>
            <a:off x="4571652" y="5320286"/>
            <a:ext cx="827303" cy="641420"/>
          </a:xfrm>
          <a:prstGeom prst="roundRect">
            <a:avLst/>
          </a:prstGeom>
          <a:solidFill>
            <a:srgbClr val="FFD31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002060"/>
                </a:solidFill>
                <a:latin typeface="Century Gothic" panose="020B0502020202020204" pitchFamily="34" charset="0"/>
              </a:rPr>
              <a:t>A</a:t>
            </a:r>
          </a:p>
        </p:txBody>
      </p:sp>
      <p:sp>
        <p:nvSpPr>
          <p:cNvPr id="4" name="Rectangle 3">
            <a:extLst>
              <a:ext uri="{FF2B5EF4-FFF2-40B4-BE49-F238E27FC236}">
                <a16:creationId xmlns:a16="http://schemas.microsoft.com/office/drawing/2014/main" id="{ED250F81-F03A-DC44-6088-90FFCAF61163}"/>
              </a:ext>
            </a:extLst>
          </p:cNvPr>
          <p:cNvSpPr/>
          <p:nvPr/>
        </p:nvSpPr>
        <p:spPr>
          <a:xfrm>
            <a:off x="2974078" y="3038360"/>
            <a:ext cx="827303" cy="711707"/>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87505444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0B11332-DD10-4B5A-ADB8-BD6294827F4F}"/>
              </a:ext>
            </a:extLst>
          </p:cNvPr>
          <p:cNvSpPr>
            <a:spLocks noGrp="1"/>
          </p:cNvSpPr>
          <p:nvPr>
            <p:ph type="title"/>
          </p:nvPr>
        </p:nvSpPr>
        <p:spPr>
          <a:xfrm>
            <a:off x="747318" y="134047"/>
            <a:ext cx="1217194" cy="508891"/>
          </a:xfrm>
        </p:spPr>
        <p:txBody>
          <a:bodyPr>
            <a:normAutofit/>
          </a:bodyPr>
          <a:lstStyle/>
          <a:p>
            <a:r>
              <a:rPr lang="es-AR" sz="800" b="1" dirty="0">
                <a:solidFill>
                  <a:schemeClr val="bg1"/>
                </a:solidFill>
                <a:latin typeface="Century Gothic" panose="020B0502020202020204" pitchFamily="34" charset="0"/>
                <a:cs typeface="Arial"/>
                <a:sym typeface="Arial"/>
              </a:rPr>
              <a:t>Follow up 4 Handout</a:t>
            </a:r>
            <a:endParaRPr lang="en-GB" sz="800" dirty="0">
              <a:solidFill>
                <a:schemeClr val="bg1"/>
              </a:solidFill>
            </a:endParaRPr>
          </a:p>
        </p:txBody>
      </p:sp>
      <p:graphicFrame>
        <p:nvGraphicFramePr>
          <p:cNvPr id="5" name="Table 3">
            <a:extLst>
              <a:ext uri="{FF2B5EF4-FFF2-40B4-BE49-F238E27FC236}">
                <a16:creationId xmlns:a16="http://schemas.microsoft.com/office/drawing/2014/main" id="{0395FC3E-1A39-B7D9-E365-95AA192B4952}"/>
              </a:ext>
            </a:extLst>
          </p:cNvPr>
          <p:cNvGraphicFramePr>
            <a:graphicFrameLocks noGrp="1"/>
          </p:cNvGraphicFramePr>
          <p:nvPr/>
        </p:nvGraphicFramePr>
        <p:xfrm>
          <a:off x="337930" y="327992"/>
          <a:ext cx="11469756" cy="6132444"/>
        </p:xfrm>
        <a:graphic>
          <a:graphicData uri="http://schemas.openxmlformats.org/drawingml/2006/table">
            <a:tbl>
              <a:tblPr firstRow="1" bandRow="1">
                <a:tableStyleId>{5940675A-B579-460E-94D1-54222C63F5DA}</a:tableStyleId>
              </a:tblPr>
              <a:tblGrid>
                <a:gridCol w="3823252">
                  <a:extLst>
                    <a:ext uri="{9D8B030D-6E8A-4147-A177-3AD203B41FA5}">
                      <a16:colId xmlns:a16="http://schemas.microsoft.com/office/drawing/2014/main" val="1285641374"/>
                    </a:ext>
                  </a:extLst>
                </a:gridCol>
                <a:gridCol w="3823252">
                  <a:extLst>
                    <a:ext uri="{9D8B030D-6E8A-4147-A177-3AD203B41FA5}">
                      <a16:colId xmlns:a16="http://schemas.microsoft.com/office/drawing/2014/main" val="3748200102"/>
                    </a:ext>
                  </a:extLst>
                </a:gridCol>
                <a:gridCol w="3823252">
                  <a:extLst>
                    <a:ext uri="{9D8B030D-6E8A-4147-A177-3AD203B41FA5}">
                      <a16:colId xmlns:a16="http://schemas.microsoft.com/office/drawing/2014/main" val="1078501008"/>
                    </a:ext>
                  </a:extLst>
                </a:gridCol>
              </a:tblGrid>
              <a:tr h="2044148">
                <a:tc>
                  <a:txBody>
                    <a:bodyPr/>
                    <a:lstStyle/>
                    <a:p>
                      <a:endParaRPr lang="en-GB"/>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22530346"/>
                  </a:ext>
                </a:extLst>
              </a:tr>
              <a:tr h="2044148">
                <a:tc>
                  <a:txBody>
                    <a:bodyPr/>
                    <a:lstStyle/>
                    <a:p>
                      <a:endParaRPr lang="en-GB"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98334637"/>
                  </a:ext>
                </a:extLst>
              </a:tr>
              <a:tr h="2044148">
                <a:tc>
                  <a:txBody>
                    <a:bodyPr/>
                    <a:lstStyle/>
                    <a:p>
                      <a:endParaRPr lang="en-GB"/>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1340146503"/>
                  </a:ext>
                </a:extLst>
              </a:tr>
            </a:tbl>
          </a:graphicData>
        </a:graphic>
      </p:graphicFrame>
      <p:pic>
        <p:nvPicPr>
          <p:cNvPr id="7" name="Picture 4" descr="Free computer problem computer problem vector">
            <a:extLst>
              <a:ext uri="{FF2B5EF4-FFF2-40B4-BE49-F238E27FC236}">
                <a16:creationId xmlns:a16="http://schemas.microsoft.com/office/drawing/2014/main" id="{8695A191-0D97-46EE-8563-284184CE263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12487" y="832888"/>
            <a:ext cx="1402809" cy="85546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Free cup award prize vector">
            <a:extLst>
              <a:ext uri="{FF2B5EF4-FFF2-40B4-BE49-F238E27FC236}">
                <a16:creationId xmlns:a16="http://schemas.microsoft.com/office/drawing/2014/main" id="{11F17C81-0AC9-B5A9-E9BF-FC0B8B8B873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64512" y="2723860"/>
            <a:ext cx="1066359" cy="134070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Free Apple Fruit vector and picture">
            <a:extLst>
              <a:ext uri="{FF2B5EF4-FFF2-40B4-BE49-F238E27FC236}">
                <a16:creationId xmlns:a16="http://schemas.microsoft.com/office/drawing/2014/main" id="{81BD95B7-E604-50CF-0E73-F955B8876CE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200675" y="2790934"/>
            <a:ext cx="827302" cy="944739"/>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Free Watch Wristwatch vector and picture">
            <a:extLst>
              <a:ext uri="{FF2B5EF4-FFF2-40B4-BE49-F238E27FC236}">
                <a16:creationId xmlns:a16="http://schemas.microsoft.com/office/drawing/2014/main" id="{59EDA3D9-F7B7-32C0-05F5-D9DBF364589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11067" y="2814548"/>
            <a:ext cx="753255" cy="112636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descr="Icon&#10;&#10;Description automatically generated">
            <a:extLst>
              <a:ext uri="{FF2B5EF4-FFF2-40B4-BE49-F238E27FC236}">
                <a16:creationId xmlns:a16="http://schemas.microsoft.com/office/drawing/2014/main" id="{C1C718A5-728F-CB16-A6E3-4228300E14D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77602" y="5035095"/>
            <a:ext cx="1066359" cy="1238602"/>
          </a:xfrm>
          <a:prstGeom prst="rect">
            <a:avLst/>
          </a:prstGeom>
        </p:spPr>
      </p:pic>
      <p:pic>
        <p:nvPicPr>
          <p:cNvPr id="14" name="Picture 10" descr="Free hand thumbs up vector">
            <a:extLst>
              <a:ext uri="{FF2B5EF4-FFF2-40B4-BE49-F238E27FC236}">
                <a16:creationId xmlns:a16="http://schemas.microsoft.com/office/drawing/2014/main" id="{F61B46A7-3E1F-39BB-E1D5-34461E1C7A9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094112" y="697195"/>
            <a:ext cx="687585" cy="1126847"/>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Rounded Corners 16">
            <a:extLst>
              <a:ext uri="{FF2B5EF4-FFF2-40B4-BE49-F238E27FC236}">
                <a16:creationId xmlns:a16="http://schemas.microsoft.com/office/drawing/2014/main" id="{A0F5396A-E218-8984-1CFD-4C311812FDDD}"/>
              </a:ext>
            </a:extLst>
          </p:cNvPr>
          <p:cNvSpPr/>
          <p:nvPr/>
        </p:nvSpPr>
        <p:spPr>
          <a:xfrm>
            <a:off x="557508" y="2961634"/>
            <a:ext cx="827303" cy="641420"/>
          </a:xfrm>
          <a:prstGeom prst="roundRect">
            <a:avLst/>
          </a:prstGeom>
          <a:solidFill>
            <a:srgbClr val="FFD31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002060"/>
                </a:solidFill>
                <a:latin typeface="Century Gothic" panose="020B0502020202020204" pitchFamily="34" charset="0"/>
              </a:rPr>
              <a:t>A</a:t>
            </a:r>
          </a:p>
        </p:txBody>
      </p:sp>
      <p:pic>
        <p:nvPicPr>
          <p:cNvPr id="19" name="Picture 18">
            <a:extLst>
              <a:ext uri="{FF2B5EF4-FFF2-40B4-BE49-F238E27FC236}">
                <a16:creationId xmlns:a16="http://schemas.microsoft.com/office/drawing/2014/main" id="{697BA276-74CC-90CF-8D21-47457EB5CEEE}"/>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8475" b="89831" l="2769" r="96417">
                        <a14:foregroundMark x1="3257" y1="44068" x2="3257" y2="44068"/>
                        <a14:foregroundMark x1="17590" y1="66949" x2="17590" y2="66949"/>
                        <a14:foregroundMark x1="28827" y1="63559" x2="28827" y2="63559"/>
                        <a14:foregroundMark x1="42020" y1="68644" x2="42020" y2="68644"/>
                        <a14:foregroundMark x1="49186" y1="66102" x2="49186" y2="66102"/>
                        <a14:foregroundMark x1="61238" y1="66102" x2="61238" y2="66102"/>
                        <a14:foregroundMark x1="71010" y1="68644" x2="71010" y2="68644"/>
                        <a14:foregroundMark x1="80945" y1="59322" x2="80945" y2="59322"/>
                        <a14:foregroundMark x1="89902" y1="61017" x2="89902" y2="61017"/>
                        <a14:foregroundMark x1="94951" y1="66949" x2="94951" y2="66949"/>
                        <a14:foregroundMark x1="96417" y1="64407" x2="96417" y2="64407"/>
                        <a14:foregroundMark x1="96417" y1="64407" x2="96417" y2="64407"/>
                        <a14:foregroundMark x1="81270" y1="73729" x2="80130" y2="69492"/>
                        <a14:foregroundMark x1="45603" y1="77119" x2="48208" y2="33898"/>
                        <a14:foregroundMark x1="48208" y1="33898" x2="48208" y2="29661"/>
                        <a14:foregroundMark x1="51466" y1="76271" x2="69870" y2="72881"/>
                        <a14:foregroundMark x1="69870" y1="72881" x2="74104" y2="57627"/>
                        <a14:foregroundMark x1="40554" y1="16949" x2="58306" y2="26271"/>
                        <a14:foregroundMark x1="58306" y1="26271" x2="67590" y2="25424"/>
                        <a14:foregroundMark x1="67590" y1="25424" x2="70033" y2="16949"/>
                        <a14:foregroundMark x1="71336" y1="16102" x2="71336" y2="16102"/>
                        <a14:foregroundMark x1="72638" y1="16102" x2="72638" y2="16102"/>
                        <a14:foregroundMark x1="75244" y1="15254" x2="92834" y2="22881"/>
                        <a14:foregroundMark x1="92834" y1="22881" x2="92671" y2="33898"/>
                        <a14:foregroundMark x1="93322" y1="60169" x2="92834" y2="36441"/>
                        <a14:foregroundMark x1="93160" y1="29661" x2="88599" y2="15254"/>
                        <a14:foregroundMark x1="88925" y1="15254" x2="92345" y2="16102"/>
                        <a14:foregroundMark x1="92997" y1="16102" x2="92997" y2="16102"/>
                        <a14:foregroundMark x1="93485" y1="16102" x2="93485" y2="16102"/>
                        <a14:foregroundMark x1="93974" y1="16102" x2="93974" y2="16102"/>
                        <a14:foregroundMark x1="78990" y1="57627" x2="78990" y2="57627"/>
                        <a14:foregroundMark x1="42671" y1="78814" x2="42671" y2="78814"/>
                        <a14:foregroundMark x1="72150" y1="80508" x2="72150" y2="80508"/>
                        <a14:foregroundMark x1="28013" y1="59322" x2="28013" y2="59322"/>
                        <a14:foregroundMark x1="23941" y1="80508" x2="23941" y2="80508"/>
                        <a14:foregroundMark x1="17264" y1="26271" x2="17590" y2="26271"/>
                        <a14:foregroundMark x1="19707" y1="20339" x2="19707" y2="20339"/>
                        <a14:foregroundMark x1="20684" y1="17797" x2="20684" y2="17797"/>
                        <a14:foregroundMark x1="21661" y1="16102" x2="21661" y2="16102"/>
                        <a14:foregroundMark x1="22964" y1="15254" x2="22964" y2="15254"/>
                        <a14:foregroundMark x1="25244" y1="15254" x2="25244" y2="15254"/>
                        <a14:foregroundMark x1="32573" y1="22881" x2="32573" y2="22881"/>
                        <a14:foregroundMark x1="32736" y1="16102" x2="32736" y2="16102"/>
                        <a14:foregroundMark x1="30293" y1="15254" x2="30293" y2="15254"/>
                        <a14:foregroundMark x1="34528" y1="15254" x2="34528" y2="15254"/>
                        <a14:foregroundMark x1="35505" y1="15254" x2="35505" y2="15254"/>
                        <a14:foregroundMark x1="36482" y1="16102" x2="36482" y2="16102"/>
                        <a14:foregroundMark x1="38436" y1="19492" x2="38436" y2="19492"/>
                        <a14:foregroundMark x1="31922" y1="16102" x2="28013" y2="16102"/>
                        <a14:foregroundMark x1="59446" y1="22034" x2="65635" y2="16949"/>
                        <a14:foregroundMark x1="63029" y1="15254" x2="61075" y2="15254"/>
                        <a14:foregroundMark x1="66612" y1="16102" x2="66612" y2="16102"/>
                        <a14:foregroundMark x1="56515" y1="16102" x2="56515" y2="16102"/>
                        <a14:foregroundMark x1="73779" y1="17797" x2="73779" y2="17797"/>
                        <a14:foregroundMark x1="51629" y1="16102" x2="51629" y2="16102"/>
                        <a14:foregroundMark x1="53909" y1="16102" x2="53909" y2="16102"/>
                        <a14:foregroundMark x1="56515" y1="15254" x2="56515" y2="15254"/>
                        <a14:foregroundMark x1="55537" y1="15254" x2="55537" y2="15254"/>
                        <a14:foregroundMark x1="6840" y1="77119" x2="3583" y2="35593"/>
                        <a14:foregroundMark x1="3583" y1="35593" x2="16124" y2="19492"/>
                        <a14:foregroundMark x1="4235" y1="59322" x2="4235" y2="59322"/>
                        <a14:foregroundMark x1="2769" y1="35593" x2="2769" y2="35593"/>
                        <a14:foregroundMark x1="3257" y1="23729" x2="3257" y2="23729"/>
                        <a14:foregroundMark x1="4886" y1="21186" x2="4886" y2="21186"/>
                        <a14:foregroundMark x1="5537" y1="20339" x2="5537" y2="20339"/>
                        <a14:foregroundMark x1="5049" y1="15254" x2="5049" y2="15254"/>
                        <a14:foregroundMark x1="9935" y1="17797" x2="9935" y2="17797"/>
                        <a14:foregroundMark x1="10586" y1="18644" x2="10586" y2="18644"/>
                        <a14:foregroundMark x1="3257" y1="17797" x2="3257" y2="17797"/>
                        <a14:foregroundMark x1="8306" y1="77966" x2="8306" y2="77966"/>
                        <a14:foregroundMark x1="52932" y1="18644" x2="52932" y2="18644"/>
                        <a14:foregroundMark x1="51140" y1="18644" x2="51140" y2="18644"/>
                        <a14:foregroundMark x1="50163" y1="19492" x2="50163" y2="19492"/>
                        <a14:foregroundMark x1="49349" y1="19492" x2="49349" y2="19492"/>
                        <a14:foregroundMark x1="50163" y1="18644" x2="50163" y2="18644"/>
                        <a14:foregroundMark x1="49674" y1="18644" x2="49674" y2="18644"/>
                      </a14:backgroundRemoval>
                    </a14:imgEffect>
                  </a14:imgLayer>
                </a14:imgProps>
              </a:ext>
            </a:extLst>
          </a:blip>
          <a:stretch>
            <a:fillRect/>
          </a:stretch>
        </p:blipFill>
        <p:spPr>
          <a:xfrm>
            <a:off x="10020403" y="3184825"/>
            <a:ext cx="2077134" cy="399189"/>
          </a:xfrm>
          <a:prstGeom prst="rect">
            <a:avLst/>
          </a:prstGeom>
        </p:spPr>
      </p:pic>
      <p:sp>
        <p:nvSpPr>
          <p:cNvPr id="21" name="Rectangle: Rounded Corners 20">
            <a:extLst>
              <a:ext uri="{FF2B5EF4-FFF2-40B4-BE49-F238E27FC236}">
                <a16:creationId xmlns:a16="http://schemas.microsoft.com/office/drawing/2014/main" id="{3443F976-49F2-93C4-C63F-279C640878A1}"/>
              </a:ext>
            </a:extLst>
          </p:cNvPr>
          <p:cNvSpPr/>
          <p:nvPr/>
        </p:nvSpPr>
        <p:spPr>
          <a:xfrm>
            <a:off x="619097" y="947061"/>
            <a:ext cx="827303" cy="641420"/>
          </a:xfrm>
          <a:prstGeom prst="roundRect">
            <a:avLst/>
          </a:prstGeom>
          <a:solidFill>
            <a:srgbClr val="5FADE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002060"/>
                </a:solidFill>
                <a:latin typeface="Century Gothic" panose="020B0502020202020204" pitchFamily="34" charset="0"/>
              </a:rPr>
              <a:t>The</a:t>
            </a:r>
          </a:p>
        </p:txBody>
      </p:sp>
      <p:sp>
        <p:nvSpPr>
          <p:cNvPr id="39" name="Rectangle: Rounded Corners 38">
            <a:extLst>
              <a:ext uri="{FF2B5EF4-FFF2-40B4-BE49-F238E27FC236}">
                <a16:creationId xmlns:a16="http://schemas.microsoft.com/office/drawing/2014/main" id="{8BD01E62-B860-65C7-3256-026077C34576}"/>
              </a:ext>
            </a:extLst>
          </p:cNvPr>
          <p:cNvSpPr/>
          <p:nvPr/>
        </p:nvSpPr>
        <p:spPr>
          <a:xfrm>
            <a:off x="4345784" y="969061"/>
            <a:ext cx="827303" cy="583118"/>
          </a:xfrm>
          <a:prstGeom prst="roundRect">
            <a:avLst/>
          </a:prstGeom>
          <a:solidFill>
            <a:srgbClr val="5FADE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002060"/>
                </a:solidFill>
                <a:latin typeface="Century Gothic" panose="020B0502020202020204" pitchFamily="34" charset="0"/>
              </a:rPr>
              <a:t>The</a:t>
            </a:r>
          </a:p>
        </p:txBody>
      </p:sp>
      <p:sp>
        <p:nvSpPr>
          <p:cNvPr id="66" name="Rectangle: Rounded Corners 65">
            <a:extLst>
              <a:ext uri="{FF2B5EF4-FFF2-40B4-BE49-F238E27FC236}">
                <a16:creationId xmlns:a16="http://schemas.microsoft.com/office/drawing/2014/main" id="{EF67D3B4-D089-FD36-23D6-FE69A7ED5E51}"/>
              </a:ext>
            </a:extLst>
          </p:cNvPr>
          <p:cNvSpPr/>
          <p:nvPr/>
        </p:nvSpPr>
        <p:spPr>
          <a:xfrm>
            <a:off x="4672271" y="2942594"/>
            <a:ext cx="827303" cy="641420"/>
          </a:xfrm>
          <a:prstGeom prst="roundRect">
            <a:avLst/>
          </a:prstGeom>
          <a:solidFill>
            <a:srgbClr val="FFD31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002060"/>
                </a:solidFill>
                <a:latin typeface="Century Gothic" panose="020B0502020202020204" pitchFamily="34" charset="0"/>
              </a:rPr>
              <a:t>A</a:t>
            </a:r>
          </a:p>
        </p:txBody>
      </p:sp>
      <p:sp>
        <p:nvSpPr>
          <p:cNvPr id="22" name="Rectangle: Rounded Corners 21">
            <a:extLst>
              <a:ext uri="{FF2B5EF4-FFF2-40B4-BE49-F238E27FC236}">
                <a16:creationId xmlns:a16="http://schemas.microsoft.com/office/drawing/2014/main" id="{FB857E3B-2016-44FF-B279-CC9B4BF8EF06}"/>
              </a:ext>
            </a:extLst>
          </p:cNvPr>
          <p:cNvSpPr/>
          <p:nvPr/>
        </p:nvSpPr>
        <p:spPr>
          <a:xfrm>
            <a:off x="8248269" y="910759"/>
            <a:ext cx="827303" cy="641420"/>
          </a:xfrm>
          <a:prstGeom prst="roundRect">
            <a:avLst/>
          </a:prstGeom>
          <a:solidFill>
            <a:srgbClr val="FFD31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002060"/>
                </a:solidFill>
                <a:latin typeface="Century Gothic" panose="020B0502020202020204" pitchFamily="34" charset="0"/>
              </a:rPr>
              <a:t>A</a:t>
            </a:r>
          </a:p>
        </p:txBody>
      </p:sp>
      <p:sp>
        <p:nvSpPr>
          <p:cNvPr id="23" name="Rectangle: Rounded Corners 22">
            <a:extLst>
              <a:ext uri="{FF2B5EF4-FFF2-40B4-BE49-F238E27FC236}">
                <a16:creationId xmlns:a16="http://schemas.microsoft.com/office/drawing/2014/main" id="{F738D669-6D35-C4AC-9184-FA777EFBADD4}"/>
              </a:ext>
            </a:extLst>
          </p:cNvPr>
          <p:cNvSpPr/>
          <p:nvPr/>
        </p:nvSpPr>
        <p:spPr>
          <a:xfrm>
            <a:off x="8248268" y="2942594"/>
            <a:ext cx="827303" cy="641420"/>
          </a:xfrm>
          <a:prstGeom prst="roundRect">
            <a:avLst/>
          </a:prstGeom>
          <a:solidFill>
            <a:srgbClr val="5FADE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002060"/>
                </a:solidFill>
                <a:latin typeface="Century Gothic" panose="020B0502020202020204" pitchFamily="34" charset="0"/>
              </a:rPr>
              <a:t>The</a:t>
            </a:r>
          </a:p>
        </p:txBody>
      </p:sp>
      <p:sp>
        <p:nvSpPr>
          <p:cNvPr id="25" name="Rectangle: Rounded Corners 24">
            <a:extLst>
              <a:ext uri="{FF2B5EF4-FFF2-40B4-BE49-F238E27FC236}">
                <a16:creationId xmlns:a16="http://schemas.microsoft.com/office/drawing/2014/main" id="{0BCE5F5A-8EDD-20F0-92AD-2328C693BF9A}"/>
              </a:ext>
            </a:extLst>
          </p:cNvPr>
          <p:cNvSpPr/>
          <p:nvPr/>
        </p:nvSpPr>
        <p:spPr>
          <a:xfrm>
            <a:off x="576044" y="5170949"/>
            <a:ext cx="827303" cy="641420"/>
          </a:xfrm>
          <a:prstGeom prst="roundRect">
            <a:avLst/>
          </a:prstGeom>
          <a:solidFill>
            <a:srgbClr val="5FADE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002060"/>
                </a:solidFill>
                <a:latin typeface="Century Gothic" panose="020B0502020202020204" pitchFamily="34" charset="0"/>
              </a:rPr>
              <a:t>The</a:t>
            </a:r>
          </a:p>
        </p:txBody>
      </p:sp>
      <p:pic>
        <p:nvPicPr>
          <p:cNvPr id="27" name="Picture 26" descr="A cartoon of a person&#10;&#10;Description automatically generated with low confidence">
            <a:extLst>
              <a:ext uri="{FF2B5EF4-FFF2-40B4-BE49-F238E27FC236}">
                <a16:creationId xmlns:a16="http://schemas.microsoft.com/office/drawing/2014/main" id="{B7B88A40-C85F-8C68-D6CC-6A1E16193905}"/>
              </a:ext>
            </a:extLst>
          </p:cNvPr>
          <p:cNvPicPr>
            <a:picLocks noChangeAspect="1"/>
          </p:cNvPicPr>
          <p:nvPr/>
        </p:nvPicPr>
        <p:blipFill rotWithShape="1">
          <a:blip r:embed="rId11">
            <a:extLst>
              <a:ext uri="{28A0092B-C50C-407E-A947-70E740481C1C}">
                <a14:useLocalDpi xmlns:a14="http://schemas.microsoft.com/office/drawing/2010/main" val="0"/>
              </a:ext>
            </a:extLst>
          </a:blip>
          <a:srcRect b="69334"/>
          <a:stretch/>
        </p:blipFill>
        <p:spPr>
          <a:xfrm>
            <a:off x="2864296" y="4936474"/>
            <a:ext cx="1018252" cy="1189742"/>
          </a:xfrm>
          <a:prstGeom prst="rect">
            <a:avLst/>
          </a:prstGeom>
        </p:spPr>
      </p:pic>
      <p:pic>
        <p:nvPicPr>
          <p:cNvPr id="28" name="Picture 27" descr="A picture containing icon&#10;&#10;Description automatically generated">
            <a:extLst>
              <a:ext uri="{FF2B5EF4-FFF2-40B4-BE49-F238E27FC236}">
                <a16:creationId xmlns:a16="http://schemas.microsoft.com/office/drawing/2014/main" id="{B9CD4675-696A-5A36-129C-C16721CD96F4}"/>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528050" y="4876451"/>
            <a:ext cx="1231577" cy="1202841"/>
          </a:xfrm>
          <a:prstGeom prst="rect">
            <a:avLst/>
          </a:prstGeom>
        </p:spPr>
      </p:pic>
      <p:sp>
        <p:nvSpPr>
          <p:cNvPr id="29" name="Rectangle: Rounded Corners 28">
            <a:extLst>
              <a:ext uri="{FF2B5EF4-FFF2-40B4-BE49-F238E27FC236}">
                <a16:creationId xmlns:a16="http://schemas.microsoft.com/office/drawing/2014/main" id="{00D0CBFE-7145-722C-4EFC-27D1978F8499}"/>
              </a:ext>
            </a:extLst>
          </p:cNvPr>
          <p:cNvSpPr/>
          <p:nvPr/>
        </p:nvSpPr>
        <p:spPr>
          <a:xfrm>
            <a:off x="4447390" y="5215668"/>
            <a:ext cx="827303" cy="641420"/>
          </a:xfrm>
          <a:prstGeom prst="roundRect">
            <a:avLst/>
          </a:prstGeom>
          <a:solidFill>
            <a:srgbClr val="5FADE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002060"/>
                </a:solidFill>
                <a:latin typeface="Century Gothic" panose="020B0502020202020204" pitchFamily="34" charset="0"/>
              </a:rPr>
              <a:t>The</a:t>
            </a:r>
          </a:p>
        </p:txBody>
      </p:sp>
      <p:sp>
        <p:nvSpPr>
          <p:cNvPr id="32" name="Rectangle 31">
            <a:extLst>
              <a:ext uri="{FF2B5EF4-FFF2-40B4-BE49-F238E27FC236}">
                <a16:creationId xmlns:a16="http://schemas.microsoft.com/office/drawing/2014/main" id="{E596931E-A939-31E5-D679-7A7469B21D05}"/>
              </a:ext>
            </a:extLst>
          </p:cNvPr>
          <p:cNvSpPr/>
          <p:nvPr/>
        </p:nvSpPr>
        <p:spPr>
          <a:xfrm>
            <a:off x="6964322" y="5215668"/>
            <a:ext cx="827303" cy="711707"/>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3" name="Picture 2" descr="Free Jacket Clothing vector and picture">
            <a:extLst>
              <a:ext uri="{FF2B5EF4-FFF2-40B4-BE49-F238E27FC236}">
                <a16:creationId xmlns:a16="http://schemas.microsoft.com/office/drawing/2014/main" id="{5BEB8CCA-2210-E9B8-90CB-0AB2EE0BEE35}"/>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683004" y="876057"/>
            <a:ext cx="1072535" cy="884059"/>
          </a:xfrm>
          <a:prstGeom prst="rect">
            <a:avLst/>
          </a:prstGeom>
          <a:noFill/>
          <a:extLst>
            <a:ext uri="{909E8E84-426E-40DD-AFC4-6F175D3DCCD1}">
              <a14:hiddenFill xmlns:a14="http://schemas.microsoft.com/office/drawing/2010/main">
                <a:solidFill>
                  <a:srgbClr val="FFFFFF"/>
                </a:solidFill>
              </a14:hiddenFill>
            </a:ext>
          </a:extLst>
        </p:spPr>
      </p:pic>
      <p:sp>
        <p:nvSpPr>
          <p:cNvPr id="34" name="Rectangle: Rounded Corners 33">
            <a:extLst>
              <a:ext uri="{FF2B5EF4-FFF2-40B4-BE49-F238E27FC236}">
                <a16:creationId xmlns:a16="http://schemas.microsoft.com/office/drawing/2014/main" id="{D1C321D9-9EDB-DEEF-3AE1-FB45E03A32C7}"/>
              </a:ext>
            </a:extLst>
          </p:cNvPr>
          <p:cNvSpPr/>
          <p:nvPr/>
        </p:nvSpPr>
        <p:spPr>
          <a:xfrm>
            <a:off x="8248268" y="5157161"/>
            <a:ext cx="827303" cy="641420"/>
          </a:xfrm>
          <a:prstGeom prst="roundRect">
            <a:avLst/>
          </a:prstGeom>
          <a:solidFill>
            <a:srgbClr val="FFD31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002060"/>
                </a:solidFill>
                <a:latin typeface="Century Gothic" panose="020B0502020202020204" pitchFamily="34" charset="0"/>
              </a:rPr>
              <a:t>A</a:t>
            </a:r>
          </a:p>
        </p:txBody>
      </p:sp>
      <p:pic>
        <p:nvPicPr>
          <p:cNvPr id="36" name="Picture 35" descr="A picture containing engineering drawing&#10;&#10;Description automatically generated">
            <a:extLst>
              <a:ext uri="{FF2B5EF4-FFF2-40B4-BE49-F238E27FC236}">
                <a16:creationId xmlns:a16="http://schemas.microsoft.com/office/drawing/2014/main" id="{26A11B48-0747-253C-ED4F-29485625E3BA}"/>
              </a:ext>
            </a:extLst>
          </p:cNvPr>
          <p:cNvPicPr>
            <a:picLocks noChangeAspect="1"/>
          </p:cNvPicPr>
          <p:nvPr/>
        </p:nvPicPr>
        <p:blipFill>
          <a:blip r:embed="rId14">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9604398" y="668045"/>
            <a:ext cx="1176479" cy="1126847"/>
          </a:xfrm>
          <a:prstGeom prst="rect">
            <a:avLst/>
          </a:prstGeom>
        </p:spPr>
      </p:pic>
      <p:pic>
        <p:nvPicPr>
          <p:cNvPr id="38" name="Picture 2" descr="Free lightbulb idea enlightenment vector">
            <a:extLst>
              <a:ext uri="{FF2B5EF4-FFF2-40B4-BE49-F238E27FC236}">
                <a16:creationId xmlns:a16="http://schemas.microsoft.com/office/drawing/2014/main" id="{EF4BA461-4FBF-BB29-24A8-78FF3A07271F}"/>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9468550" y="4844148"/>
            <a:ext cx="1145848" cy="128206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A yellow letters on a black background&#10;&#10;Description automatically generated with low confidence">
            <a:extLst>
              <a:ext uri="{FF2B5EF4-FFF2-40B4-BE49-F238E27FC236}">
                <a16:creationId xmlns:a16="http://schemas.microsoft.com/office/drawing/2014/main" id="{9E22BEF8-035D-4684-ACCD-10764D43C2CF}"/>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6655363" y="1110705"/>
            <a:ext cx="1231577" cy="514285"/>
          </a:xfrm>
          <a:prstGeom prst="rect">
            <a:avLst/>
          </a:prstGeom>
        </p:spPr>
      </p:pic>
    </p:spTree>
    <p:extLst>
      <p:ext uri="{BB962C8B-B14F-4D97-AF65-F5344CB8AC3E}">
        <p14:creationId xmlns:p14="http://schemas.microsoft.com/office/powerpoint/2010/main" val="16726050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CustomShape 3"/>
          <p:cNvSpPr/>
          <p:nvPr/>
        </p:nvSpPr>
        <p:spPr>
          <a:xfrm>
            <a:off x="10401398" y="1240118"/>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9648" y="1207460"/>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grpSp>
        <p:nvGrpSpPr>
          <p:cNvPr id="15" name="Group 14">
            <a:extLst>
              <a:ext uri="{FF2B5EF4-FFF2-40B4-BE49-F238E27FC236}">
                <a16:creationId xmlns:a16="http://schemas.microsoft.com/office/drawing/2014/main" id="{38D4744F-B290-4485-90A6-89466F9A0EE9}"/>
              </a:ext>
            </a:extLst>
          </p:cNvPr>
          <p:cNvGrpSpPr/>
          <p:nvPr/>
        </p:nvGrpSpPr>
        <p:grpSpPr>
          <a:xfrm>
            <a:off x="10348937" y="189956"/>
            <a:ext cx="1537410" cy="941869"/>
            <a:chOff x="10396437" y="189956"/>
            <a:chExt cx="1537410" cy="941869"/>
          </a:xfrm>
        </p:grpSpPr>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FFFFFF"/>
                  </a:solidFill>
                  <a:effectLst/>
                  <a:uLnTx/>
                  <a:uFillTx/>
                  <a:latin typeface="Arial"/>
                  <a:ea typeface="+mn-ea"/>
                  <a:cs typeface="+mn-cs"/>
                </a:rPr>
                <a:t>…</a:t>
              </a:r>
            </a:p>
          </p:txBody>
        </p:sp>
      </p:grpSp>
      <p:sp>
        <p:nvSpPr>
          <p:cNvPr id="19" name="Title 4">
            <a:extLst>
              <a:ext uri="{FF2B5EF4-FFF2-40B4-BE49-F238E27FC236}">
                <a16:creationId xmlns:a16="http://schemas.microsoft.com/office/drawing/2014/main" id="{29CBB005-DC0D-0C3B-A6DF-6832AE51B0FE}"/>
              </a:ext>
            </a:extLst>
          </p:cNvPr>
          <p:cNvSpPr txBox="1">
            <a:spLocks/>
          </p:cNvSpPr>
          <p:nvPr/>
        </p:nvSpPr>
        <p:spPr>
          <a:xfrm>
            <a:off x="777074" y="128500"/>
            <a:ext cx="2869907" cy="523220"/>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rgbClr val="000000"/>
              </a:buClr>
              <a:buSzPts val="4400"/>
              <a:buFont typeface="Calibri"/>
              <a:buNone/>
              <a:tabLst/>
              <a:defRPr/>
            </a:pPr>
            <a:r>
              <a:rPr kumimoji="0" lang="es-AR" sz="3200" b="1" i="0" u="none" strike="noStrike" kern="0" cap="none" spc="0" normalizeH="0" baseline="0" noProof="0" dirty="0" err="1">
                <a:ln>
                  <a:noFill/>
                </a:ln>
                <a:solidFill>
                  <a:srgbClr val="002060"/>
                </a:solidFill>
                <a:effectLst/>
                <a:uLnTx/>
                <a:uFillTx/>
                <a:latin typeface="Century Gothic" panose="020B0502020202020204" pitchFamily="34" charset="0"/>
                <a:ea typeface="Calibri"/>
                <a:cs typeface="Arial"/>
                <a:sym typeface="Arial"/>
              </a:rPr>
              <a:t>Follow</a:t>
            </a:r>
            <a:r>
              <a:rPr kumimoji="0" lang="es-AR" sz="3200" b="1" i="0" u="none" strike="noStrike" kern="0" cap="none" spc="0" normalizeH="0" baseline="0" noProof="0" dirty="0">
                <a:ln>
                  <a:noFill/>
                </a:ln>
                <a:solidFill>
                  <a:srgbClr val="002060"/>
                </a:solidFill>
                <a:effectLst/>
                <a:uLnTx/>
                <a:uFillTx/>
                <a:latin typeface="Century Gothic" panose="020B0502020202020204" pitchFamily="34" charset="0"/>
                <a:ea typeface="Calibri"/>
                <a:cs typeface="Arial"/>
                <a:sym typeface="Arial"/>
              </a:rPr>
              <a:t> up 1</a:t>
            </a:r>
            <a:endParaRPr kumimoji="0" lang="en-GB" sz="32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20" name="Google Shape;119;p1">
            <a:extLst>
              <a:ext uri="{FF2B5EF4-FFF2-40B4-BE49-F238E27FC236}">
                <a16:creationId xmlns:a16="http://schemas.microsoft.com/office/drawing/2014/main" id="{D901C462-34C6-EFAC-88A7-E53BD0FDD292}"/>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38" name="Rectangle 37">
            <a:extLst>
              <a:ext uri="{FF2B5EF4-FFF2-40B4-BE49-F238E27FC236}">
                <a16:creationId xmlns:a16="http://schemas.microsoft.com/office/drawing/2014/main" id="{98A6A366-8908-C9C6-FF25-2D8499254BDD}"/>
              </a:ext>
            </a:extLst>
          </p:cNvPr>
          <p:cNvSpPr/>
          <p:nvPr/>
        </p:nvSpPr>
        <p:spPr>
          <a:xfrm>
            <a:off x="4408345" y="3682169"/>
            <a:ext cx="2929007" cy="1323439"/>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a:t>
            </a:r>
            <a:r>
              <a:rPr kumimoji="0" lang="en-GB" sz="80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ie</a:t>
            </a:r>
            <a:r>
              <a:rPr kumimoji="0" lang="en-GB" sz="8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be</a:t>
            </a:r>
          </a:p>
        </p:txBody>
      </p:sp>
      <p:pic>
        <p:nvPicPr>
          <p:cNvPr id="39" name="Picture 38" descr="man with hearts">
            <a:extLst>
              <a:ext uri="{FF2B5EF4-FFF2-40B4-BE49-F238E27FC236}">
                <a16:creationId xmlns:a16="http://schemas.microsoft.com/office/drawing/2014/main" id="{D7F893BF-B224-9518-8CD0-9383A32A65FB}"/>
              </a:ext>
            </a:extLst>
          </p:cNvPr>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038329" y="1766559"/>
            <a:ext cx="2115341" cy="1915610"/>
          </a:xfrm>
          <a:prstGeom prst="rect">
            <a:avLst/>
          </a:prstGeom>
        </p:spPr>
      </p:pic>
      <p:sp>
        <p:nvSpPr>
          <p:cNvPr id="11" name="TextBox 10">
            <a:hlinkClick r:id="" action="ppaction://noaction">
              <a:snd r:embed="rId6" name="T1_W7_2.1.wav"/>
            </a:hlinkClick>
            <a:extLst>
              <a:ext uri="{FF2B5EF4-FFF2-40B4-BE49-F238E27FC236}">
                <a16:creationId xmlns:a16="http://schemas.microsoft.com/office/drawing/2014/main" id="{661CB780-4439-49A9-8D39-A0F9803EF5B9}"/>
              </a:ext>
            </a:extLst>
          </p:cNvPr>
          <p:cNvSpPr txBox="1"/>
          <p:nvPr/>
        </p:nvSpPr>
        <p:spPr>
          <a:xfrm>
            <a:off x="-162640" y="606971"/>
            <a:ext cx="5465901"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0" normalizeH="0" baseline="0" noProof="0" dirty="0">
                <a:ln>
                  <a:noFill/>
                </a:ln>
                <a:solidFill>
                  <a:srgbClr val="002060"/>
                </a:solidFill>
                <a:effectLst/>
                <a:uLnTx/>
                <a:uFillTx/>
                <a:latin typeface="Century Gothic"/>
                <a:ea typeface="+mn-ea"/>
                <a:cs typeface="+mn-cs"/>
              </a:rPr>
              <a:t> [</a:t>
            </a:r>
            <a:r>
              <a:rPr kumimoji="0" lang="en-GB" sz="6600" b="0" i="0" u="none" strike="noStrike" kern="1200" cap="none" spc="0" normalizeH="0" baseline="0" noProof="0" dirty="0" err="1">
                <a:ln>
                  <a:noFill/>
                </a:ln>
                <a:solidFill>
                  <a:srgbClr val="FF0066"/>
                </a:solidFill>
                <a:effectLst/>
                <a:uLnTx/>
                <a:uFillTx/>
                <a:latin typeface="Century Gothic"/>
                <a:ea typeface="+mn-ea"/>
                <a:cs typeface="+mn-cs"/>
              </a:rPr>
              <a:t>ie</a:t>
            </a:r>
            <a:r>
              <a:rPr kumimoji="0" lang="en-GB" sz="6600" b="0" i="0" u="none" strike="noStrike" kern="1200" cap="none" spc="0" normalizeH="0" baseline="0" noProof="0" dirty="0">
                <a:ln>
                  <a:noFill/>
                </a:ln>
                <a:solidFill>
                  <a:srgbClr val="002060"/>
                </a:solidFill>
                <a:effectLst/>
                <a:uLnTx/>
                <a:uFillTx/>
                <a:latin typeface="Century Gothic"/>
                <a:ea typeface="+mn-ea"/>
                <a:cs typeface="+mn-cs"/>
              </a:rPr>
              <a:t>]</a:t>
            </a:r>
          </a:p>
        </p:txBody>
      </p:sp>
    </p:spTree>
    <p:extLst>
      <p:ext uri="{BB962C8B-B14F-4D97-AF65-F5344CB8AC3E}">
        <p14:creationId xmlns:p14="http://schemas.microsoft.com/office/powerpoint/2010/main" val="3157674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8"/>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3" name="T1_W7_2.2.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1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CustomShape 3"/>
          <p:cNvSpPr/>
          <p:nvPr/>
        </p:nvSpPr>
        <p:spPr>
          <a:xfrm>
            <a:off x="10401398" y="1240118"/>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9648" y="1207460"/>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grpSp>
        <p:nvGrpSpPr>
          <p:cNvPr id="15" name="Group 14">
            <a:extLst>
              <a:ext uri="{FF2B5EF4-FFF2-40B4-BE49-F238E27FC236}">
                <a16:creationId xmlns:a16="http://schemas.microsoft.com/office/drawing/2014/main" id="{38D4744F-B290-4485-90A6-89466F9A0EE9}"/>
              </a:ext>
            </a:extLst>
          </p:cNvPr>
          <p:cNvGrpSpPr/>
          <p:nvPr/>
        </p:nvGrpSpPr>
        <p:grpSpPr>
          <a:xfrm>
            <a:off x="10348937" y="189956"/>
            <a:ext cx="1537410" cy="941869"/>
            <a:chOff x="10396437" y="189956"/>
            <a:chExt cx="1537410" cy="941869"/>
          </a:xfrm>
        </p:grpSpPr>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FFFFFF"/>
                  </a:solidFill>
                  <a:effectLst/>
                  <a:uLnTx/>
                  <a:uFillTx/>
                  <a:latin typeface="Arial"/>
                  <a:ea typeface="+mn-ea"/>
                  <a:cs typeface="+mn-cs"/>
                </a:rPr>
                <a:t>…</a:t>
              </a:r>
            </a:p>
          </p:txBody>
        </p:sp>
      </p:grpSp>
      <p:sp>
        <p:nvSpPr>
          <p:cNvPr id="19" name="Title 4">
            <a:extLst>
              <a:ext uri="{FF2B5EF4-FFF2-40B4-BE49-F238E27FC236}">
                <a16:creationId xmlns:a16="http://schemas.microsoft.com/office/drawing/2014/main" id="{29CBB005-DC0D-0C3B-A6DF-6832AE51B0FE}"/>
              </a:ext>
            </a:extLst>
          </p:cNvPr>
          <p:cNvSpPr txBox="1">
            <a:spLocks/>
          </p:cNvSpPr>
          <p:nvPr/>
        </p:nvSpPr>
        <p:spPr>
          <a:xfrm>
            <a:off x="777074" y="128500"/>
            <a:ext cx="2869907" cy="523220"/>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rgbClr val="000000"/>
              </a:buClr>
              <a:buSzPts val="4400"/>
              <a:buFont typeface="Calibri"/>
              <a:buNone/>
              <a:tabLst/>
              <a:defRPr/>
            </a:pPr>
            <a:r>
              <a:rPr kumimoji="0" lang="es-AR" sz="3200" b="1" i="0" u="none" strike="noStrike" kern="0" cap="none" spc="0" normalizeH="0" baseline="0" noProof="0" dirty="0" err="1">
                <a:ln>
                  <a:noFill/>
                </a:ln>
                <a:solidFill>
                  <a:srgbClr val="002060"/>
                </a:solidFill>
                <a:effectLst/>
                <a:uLnTx/>
                <a:uFillTx/>
                <a:latin typeface="Century Gothic" panose="020B0502020202020204" pitchFamily="34" charset="0"/>
                <a:ea typeface="Calibri"/>
                <a:cs typeface="Arial"/>
                <a:sym typeface="Arial"/>
              </a:rPr>
              <a:t>Follow</a:t>
            </a:r>
            <a:r>
              <a:rPr kumimoji="0" lang="es-AR" sz="3200" b="1" i="0" u="none" strike="noStrike" kern="0" cap="none" spc="0" normalizeH="0" baseline="0" noProof="0" dirty="0">
                <a:ln>
                  <a:noFill/>
                </a:ln>
                <a:solidFill>
                  <a:srgbClr val="002060"/>
                </a:solidFill>
                <a:effectLst/>
                <a:uLnTx/>
                <a:uFillTx/>
                <a:latin typeface="Century Gothic" panose="020B0502020202020204" pitchFamily="34" charset="0"/>
                <a:ea typeface="Calibri"/>
                <a:cs typeface="Arial"/>
                <a:sym typeface="Arial"/>
              </a:rPr>
              <a:t> up 1</a:t>
            </a:r>
            <a:endParaRPr kumimoji="0" lang="en-GB" sz="32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20" name="Google Shape;119;p1">
            <a:extLst>
              <a:ext uri="{FF2B5EF4-FFF2-40B4-BE49-F238E27FC236}">
                <a16:creationId xmlns:a16="http://schemas.microsoft.com/office/drawing/2014/main" id="{D901C462-34C6-EFAC-88A7-E53BD0FDD292}"/>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31" name="Rounded Rectangle 3">
            <a:extLst>
              <a:ext uri="{FF2B5EF4-FFF2-40B4-BE49-F238E27FC236}">
                <a16:creationId xmlns:a16="http://schemas.microsoft.com/office/drawing/2014/main" id="{D57B4599-585D-B8C1-F2F3-73782ECCC38A}"/>
              </a:ext>
            </a:extLst>
          </p:cNvPr>
          <p:cNvSpPr/>
          <p:nvPr/>
        </p:nvSpPr>
        <p:spPr>
          <a:xfrm>
            <a:off x="3982728" y="1440506"/>
            <a:ext cx="3965988" cy="3976987"/>
          </a:xfrm>
          <a:prstGeom prst="roundRect">
            <a:avLst/>
          </a:prstGeom>
          <a:solidFill>
            <a:schemeClr val="bg1"/>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7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2" name="Rectangle 31">
            <a:extLst>
              <a:ext uri="{FF2B5EF4-FFF2-40B4-BE49-F238E27FC236}">
                <a16:creationId xmlns:a16="http://schemas.microsoft.com/office/drawing/2014/main" id="{3E70EABD-B5A5-A965-B79B-98D5E015B79C}"/>
              </a:ext>
            </a:extLst>
          </p:cNvPr>
          <p:cNvSpPr/>
          <p:nvPr/>
        </p:nvSpPr>
        <p:spPr>
          <a:xfrm>
            <a:off x="4631496" y="3756308"/>
            <a:ext cx="2929007" cy="1323439"/>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a:t>
            </a:r>
            <a:r>
              <a:rPr kumimoji="0" lang="en-GB" sz="80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ie</a:t>
            </a:r>
            <a:r>
              <a:rPr kumimoji="0" lang="en-GB" sz="8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be</a:t>
            </a:r>
          </a:p>
        </p:txBody>
      </p:sp>
      <p:pic>
        <p:nvPicPr>
          <p:cNvPr id="33" name="Picture 32" descr="man with hearts">
            <a:extLst>
              <a:ext uri="{FF2B5EF4-FFF2-40B4-BE49-F238E27FC236}">
                <a16:creationId xmlns:a16="http://schemas.microsoft.com/office/drawing/2014/main" id="{D28F606A-AE90-F6E1-5E89-48263614E2E5}"/>
              </a:ext>
            </a:extLst>
          </p:cNvPr>
          <p:cNvPicPr>
            <a:picLocks noChangeAspect="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222011" y="1931042"/>
            <a:ext cx="2115341" cy="1915610"/>
          </a:xfrm>
          <a:prstGeom prst="rect">
            <a:avLst/>
          </a:prstGeom>
        </p:spPr>
      </p:pic>
      <p:pic>
        <p:nvPicPr>
          <p:cNvPr id="34" name="Picture 33" descr="envelope">
            <a:extLst>
              <a:ext uri="{FF2B5EF4-FFF2-40B4-BE49-F238E27FC236}">
                <a16:creationId xmlns:a16="http://schemas.microsoft.com/office/drawing/2014/main" id="{F4337BE0-CF26-820F-5BF5-60DCB435DA7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710838" y="2458900"/>
            <a:ext cx="1934105" cy="1297410"/>
          </a:xfrm>
          <a:prstGeom prst="rect">
            <a:avLst/>
          </a:prstGeom>
        </p:spPr>
      </p:pic>
      <p:pic>
        <p:nvPicPr>
          <p:cNvPr id="35" name="Picture 2" descr="girl between two other children">
            <a:extLst>
              <a:ext uri="{FF2B5EF4-FFF2-40B4-BE49-F238E27FC236}">
                <a16:creationId xmlns:a16="http://schemas.microsoft.com/office/drawing/2014/main" id="{B6BE42D7-94E0-1EF8-FD8D-4B483EE40FB6}"/>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39628" y="1931042"/>
            <a:ext cx="2317231" cy="1768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 name="Rectangle 35">
            <a:extLst>
              <a:ext uri="{FF2B5EF4-FFF2-40B4-BE49-F238E27FC236}">
                <a16:creationId xmlns:a16="http://schemas.microsoft.com/office/drawing/2014/main" id="{B97908B1-2C0F-F6DF-DBB4-A82E6673E0C3}"/>
              </a:ext>
            </a:extLst>
          </p:cNvPr>
          <p:cNvSpPr/>
          <p:nvPr/>
        </p:nvSpPr>
        <p:spPr>
          <a:xfrm>
            <a:off x="1355892" y="3756309"/>
            <a:ext cx="1484701" cy="1323439"/>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a:t>
            </a:r>
            <a:r>
              <a:rPr kumimoji="0" lang="en-GB" sz="8000" b="1" i="0" u="none" strike="noStrike" kern="1200" cap="none" spc="0" normalizeH="0" baseline="0" noProof="0" dirty="0" err="1">
                <a:ln>
                  <a:noFill/>
                </a:ln>
                <a:solidFill>
                  <a:srgbClr val="FF0066"/>
                </a:solidFill>
                <a:effectLst/>
                <a:uLnTx/>
                <a:uFillTx/>
                <a:latin typeface="Century Gothic" panose="020B0502020202020204" pitchFamily="34" charset="0"/>
                <a:ea typeface="+mn-ea"/>
                <a:cs typeface="+mn-cs"/>
              </a:rPr>
              <a:t>ie</a:t>
            </a:r>
            <a:endParaRPr kumimoji="0" lang="en-GB" sz="8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7" name="Rectangle 36">
            <a:extLst>
              <a:ext uri="{FF2B5EF4-FFF2-40B4-BE49-F238E27FC236}">
                <a16:creationId xmlns:a16="http://schemas.microsoft.com/office/drawing/2014/main" id="{8A9586B5-E3AB-0683-6162-82C19DAA2CEB}"/>
              </a:ext>
            </a:extLst>
          </p:cNvPr>
          <p:cNvSpPr/>
          <p:nvPr/>
        </p:nvSpPr>
        <p:spPr>
          <a:xfrm>
            <a:off x="8508157" y="3893391"/>
            <a:ext cx="2297424" cy="1323439"/>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Br</a:t>
            </a:r>
            <a:r>
              <a:rPr kumimoji="0" lang="en-GB" sz="80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ie</a:t>
            </a:r>
            <a:r>
              <a:rPr kumimoji="0" lang="en-GB" sz="8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f</a:t>
            </a:r>
          </a:p>
        </p:txBody>
      </p:sp>
      <p:sp>
        <p:nvSpPr>
          <p:cNvPr id="16" name="TextBox 15">
            <a:hlinkClick r:id="" action="ppaction://noaction">
              <a:snd r:embed="rId10" name="T1_W7_2.1.wav"/>
            </a:hlinkClick>
            <a:extLst>
              <a:ext uri="{FF2B5EF4-FFF2-40B4-BE49-F238E27FC236}">
                <a16:creationId xmlns:a16="http://schemas.microsoft.com/office/drawing/2014/main" id="{8B18EBA3-621E-4ABC-BD64-22E67037380B}"/>
              </a:ext>
            </a:extLst>
          </p:cNvPr>
          <p:cNvSpPr txBox="1"/>
          <p:nvPr/>
        </p:nvSpPr>
        <p:spPr>
          <a:xfrm>
            <a:off x="-243890" y="528482"/>
            <a:ext cx="5465901"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0" normalizeH="0" baseline="0" noProof="0" dirty="0">
                <a:ln>
                  <a:noFill/>
                </a:ln>
                <a:solidFill>
                  <a:srgbClr val="002060"/>
                </a:solidFill>
                <a:effectLst/>
                <a:uLnTx/>
                <a:uFillTx/>
                <a:latin typeface="Century Gothic"/>
                <a:ea typeface="+mn-ea"/>
                <a:cs typeface="+mn-cs"/>
              </a:rPr>
              <a:t> [</a:t>
            </a:r>
            <a:r>
              <a:rPr kumimoji="0" lang="en-GB" sz="6600" b="0" i="0" u="none" strike="noStrike" kern="1200" cap="none" spc="0" normalizeH="0" baseline="0" noProof="0" dirty="0" err="1">
                <a:ln>
                  <a:noFill/>
                </a:ln>
                <a:solidFill>
                  <a:srgbClr val="FF0066"/>
                </a:solidFill>
                <a:effectLst/>
                <a:uLnTx/>
                <a:uFillTx/>
                <a:latin typeface="Century Gothic"/>
                <a:ea typeface="+mn-ea"/>
                <a:cs typeface="+mn-cs"/>
              </a:rPr>
              <a:t>ie</a:t>
            </a:r>
            <a:r>
              <a:rPr kumimoji="0" lang="en-GB" sz="6600" b="0" i="0" u="none" strike="noStrike" kern="1200" cap="none" spc="0" normalizeH="0" baseline="0" noProof="0" dirty="0">
                <a:ln>
                  <a:noFill/>
                </a:ln>
                <a:solidFill>
                  <a:srgbClr val="002060"/>
                </a:solidFill>
                <a:effectLst/>
                <a:uLnTx/>
                <a:uFillTx/>
                <a:latin typeface="Century Gothic"/>
                <a:ea typeface="+mn-ea"/>
                <a:cs typeface="+mn-cs"/>
              </a:rPr>
              <a:t>]</a:t>
            </a:r>
          </a:p>
        </p:txBody>
      </p:sp>
    </p:spTree>
    <p:extLst>
      <p:ext uri="{BB962C8B-B14F-4D97-AF65-F5344CB8AC3E}">
        <p14:creationId xmlns:p14="http://schemas.microsoft.com/office/powerpoint/2010/main" val="2450176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T1_W7_2.2.wav"/>
                                        </p:tgtEl>
                                      </p:cMediaNode>
                                    </p:audio>
                                  </p:subTnLst>
                                </p:cTn>
                              </p:par>
                              <p:par>
                                <p:cTn id="7" presetID="1" presetClass="entr" presetSubtype="0" fill="hold" grpId="0" nodeType="withEffect">
                                  <p:stCondLst>
                                    <p:cond delay="0"/>
                                  </p:stCondLst>
                                  <p:childTnLst>
                                    <p:set>
                                      <p:cBhvr>
                                        <p:cTn id="8" dur="1" fill="hold">
                                          <p:stCondLst>
                                            <p:cond delay="0"/>
                                          </p:stCondLst>
                                        </p:cTn>
                                        <p:tgtEl>
                                          <p:spTgt spid="3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4" name="T1_W7_2.3.wav"/>
                                        </p:tgtEl>
                                      </p:cMediaNode>
                                    </p:audio>
                                  </p:sub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5"/>
                                        </p:tgtEl>
                                        <p:attrNameLst>
                                          <p:attrName>style.visibility</p:attrName>
                                        </p:attrNameLst>
                                      </p:cBhvr>
                                      <p:to>
                                        <p:strVal val="visible"/>
                                      </p:to>
                                    </p:set>
                                    <p:animEffect transition="in" filter="fade">
                                      <p:cBhvr>
                                        <p:cTn id="21" dur="500"/>
                                        <p:tgtEl>
                                          <p:spTgt spid="35"/>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37"/>
                                        </p:tgtEl>
                                        <p:attrNameLst>
                                          <p:attrName>style.visibility</p:attrName>
                                        </p:attrNameLst>
                                      </p:cBhvr>
                                      <p:to>
                                        <p:strVal val="visible"/>
                                      </p:to>
                                    </p:set>
                                  </p:childTnLst>
                                  <p:subTnLst>
                                    <p:audio>
                                      <p:cMediaNode>
                                        <p:cTn display="0" masterRel="sameClick">
                                          <p:stCondLst>
                                            <p:cond evt="begin" delay="0">
                                              <p:tn val="24"/>
                                            </p:cond>
                                          </p:stCondLst>
                                          <p:endCondLst>
                                            <p:cond evt="onStopAudio" delay="0">
                                              <p:tgtEl>
                                                <p:sldTgt/>
                                              </p:tgtEl>
                                            </p:cond>
                                          </p:endCondLst>
                                        </p:cTn>
                                        <p:tgtEl>
                                          <p:sndTgt r:embed="rId5" name="T1_W7_2.4.wav"/>
                                        </p:tgtEl>
                                      </p:cMediaNode>
                                    </p:audio>
                                  </p:sub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34"/>
                                        </p:tgtEl>
                                        <p:attrNameLst>
                                          <p:attrName>style.visibility</p:attrName>
                                        </p:attrNameLst>
                                      </p:cBhvr>
                                      <p:to>
                                        <p:strVal val="visible"/>
                                      </p:to>
                                    </p:set>
                                    <p:animEffect transition="in" filter="fade">
                                      <p:cBhvr>
                                        <p:cTn id="30"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2" grpId="0"/>
      <p:bldP spid="36" grpId="0"/>
      <p:bldP spid="3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pic>
        <p:nvPicPr>
          <p:cNvPr id="12" name="Picture 11" descr="Icon&#10;&#10;Description automatically generated">
            <a:extLst>
              <a:ext uri="{FF2B5EF4-FFF2-40B4-BE49-F238E27FC236}">
                <a16:creationId xmlns:a16="http://schemas.microsoft.com/office/drawing/2014/main" id="{957C4FD2-6F61-444C-A1BA-3D28A91C212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86937" y="149524"/>
            <a:ext cx="1579001" cy="963251"/>
          </a:xfrm>
          <a:prstGeom prst="rect">
            <a:avLst/>
          </a:prstGeom>
        </p:spPr>
      </p:pic>
      <p:sp>
        <p:nvSpPr>
          <p:cNvPr id="27" name="Google Shape;410;p19">
            <a:extLst>
              <a:ext uri="{FF2B5EF4-FFF2-40B4-BE49-F238E27FC236}">
                <a16:creationId xmlns:a16="http://schemas.microsoft.com/office/drawing/2014/main" id="{1D758F3C-2CB8-4AF9-A64C-976D2A9C0C29}"/>
              </a:ext>
            </a:extLst>
          </p:cNvPr>
          <p:cNvSpPr txBox="1"/>
          <p:nvPr/>
        </p:nvSpPr>
        <p:spPr>
          <a:xfrm>
            <a:off x="11732797" y="2669218"/>
            <a:ext cx="1439862"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S</a:t>
            </a:r>
            <a:endParaRPr kumimoji="0"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endParaRPr>
          </a:p>
        </p:txBody>
      </p:sp>
      <p:sp>
        <p:nvSpPr>
          <p:cNvPr id="36" name="Google Shape;387;p19">
            <a:extLst>
              <a:ext uri="{FF2B5EF4-FFF2-40B4-BE49-F238E27FC236}">
                <a16:creationId xmlns:a16="http://schemas.microsoft.com/office/drawing/2014/main" id="{0D36CF41-97E4-4AD0-A515-1DE96063C9ED}"/>
              </a:ext>
            </a:extLst>
          </p:cNvPr>
          <p:cNvSpPr/>
          <p:nvPr/>
        </p:nvSpPr>
        <p:spPr>
          <a:xfrm>
            <a:off x="10932503" y="1854730"/>
            <a:ext cx="502131" cy="4156257"/>
          </a:xfrm>
          <a:prstGeom prst="rect">
            <a:avLst/>
          </a:prstGeom>
          <a:solidFill>
            <a:srgbClr val="FF0000"/>
          </a:soli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sp>
        <p:nvSpPr>
          <p:cNvPr id="37" name="Google Shape;388;p19">
            <a:extLst>
              <a:ext uri="{FF2B5EF4-FFF2-40B4-BE49-F238E27FC236}">
                <a16:creationId xmlns:a16="http://schemas.microsoft.com/office/drawing/2014/main" id="{65346374-B026-4365-BB6C-2AFD5C675387}"/>
              </a:ext>
            </a:extLst>
          </p:cNvPr>
          <p:cNvSpPr/>
          <p:nvPr/>
        </p:nvSpPr>
        <p:spPr>
          <a:xfrm>
            <a:off x="10931804" y="1862458"/>
            <a:ext cx="503528" cy="4156259"/>
          </a:xfrm>
          <a:prstGeom prst="rect">
            <a:avLst/>
          </a:prstGeom>
          <a:solidFill>
            <a:srgbClr val="FFD319"/>
          </a:solidFill>
          <a:ln w="9525" cap="flat" cmpd="sng">
            <a:solidFill>
              <a:srgbClr val="02456F"/>
            </a:solidFill>
            <a:prstDash val="solid"/>
            <a:round/>
            <a:headEnd type="none" w="sm" len="sm"/>
            <a:tailEnd type="none" w="sm" len="sm"/>
          </a:ln>
          <a:effectLst>
            <a:outerShdw blurRad="57150" dist="19050" dir="5400000" algn="ctr" rotWithShape="0">
              <a:srgbClr val="FFFFFF"/>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cxnSp>
        <p:nvCxnSpPr>
          <p:cNvPr id="38" name="Google Shape;389;p19">
            <a:extLst>
              <a:ext uri="{FF2B5EF4-FFF2-40B4-BE49-F238E27FC236}">
                <a16:creationId xmlns:a16="http://schemas.microsoft.com/office/drawing/2014/main" id="{9AD58B0B-3C5A-4992-9081-1B3CA21C1564}"/>
              </a:ext>
            </a:extLst>
          </p:cNvPr>
          <p:cNvCxnSpPr>
            <a:cxnSpLocks/>
          </p:cNvCxnSpPr>
          <p:nvPr/>
        </p:nvCxnSpPr>
        <p:spPr>
          <a:xfrm>
            <a:off x="11615875" y="1843302"/>
            <a:ext cx="0" cy="4156259"/>
          </a:xfrm>
          <a:prstGeom prst="straightConnector1">
            <a:avLst/>
          </a:prstGeom>
          <a:noFill/>
          <a:ln w="28575" cap="flat" cmpd="sng">
            <a:solidFill>
              <a:srgbClr val="1E4E79"/>
            </a:solidFill>
            <a:prstDash val="solid"/>
            <a:round/>
            <a:headEnd type="none" w="med" len="med"/>
            <a:tailEnd type="none" w="med" len="med"/>
          </a:ln>
        </p:spPr>
      </p:cxnSp>
      <p:cxnSp>
        <p:nvCxnSpPr>
          <p:cNvPr id="39" name="Google Shape;390;p19">
            <a:extLst>
              <a:ext uri="{FF2B5EF4-FFF2-40B4-BE49-F238E27FC236}">
                <a16:creationId xmlns:a16="http://schemas.microsoft.com/office/drawing/2014/main" id="{C351ECC4-47A3-4979-BEAC-65B0B69ACD5B}"/>
              </a:ext>
            </a:extLst>
          </p:cNvPr>
          <p:cNvCxnSpPr>
            <a:cxnSpLocks/>
          </p:cNvCxnSpPr>
          <p:nvPr/>
        </p:nvCxnSpPr>
        <p:spPr>
          <a:xfrm>
            <a:off x="11593266" y="1843301"/>
            <a:ext cx="216791" cy="0"/>
          </a:xfrm>
          <a:prstGeom prst="straightConnector1">
            <a:avLst/>
          </a:prstGeom>
          <a:noFill/>
          <a:ln w="28575" cap="flat" cmpd="sng">
            <a:solidFill>
              <a:srgbClr val="1E4E79"/>
            </a:solidFill>
            <a:prstDash val="solid"/>
            <a:round/>
            <a:headEnd type="none" w="med" len="med"/>
            <a:tailEnd type="none" w="med" len="med"/>
          </a:ln>
        </p:spPr>
      </p:cxnSp>
      <p:cxnSp>
        <p:nvCxnSpPr>
          <p:cNvPr id="40" name="Google Shape;391;p19">
            <a:extLst>
              <a:ext uri="{FF2B5EF4-FFF2-40B4-BE49-F238E27FC236}">
                <a16:creationId xmlns:a16="http://schemas.microsoft.com/office/drawing/2014/main" id="{1A052B64-D1A3-488B-B0CD-060711F81199}"/>
              </a:ext>
            </a:extLst>
          </p:cNvPr>
          <p:cNvCxnSpPr>
            <a:cxnSpLocks/>
          </p:cNvCxnSpPr>
          <p:nvPr/>
        </p:nvCxnSpPr>
        <p:spPr>
          <a:xfrm>
            <a:off x="11615876" y="5999560"/>
            <a:ext cx="216791" cy="0"/>
          </a:xfrm>
          <a:prstGeom prst="straightConnector1">
            <a:avLst/>
          </a:prstGeom>
          <a:noFill/>
          <a:ln w="28575" cap="flat" cmpd="sng">
            <a:solidFill>
              <a:srgbClr val="1E4E79"/>
            </a:solidFill>
            <a:prstDash val="solid"/>
            <a:round/>
            <a:headEnd type="none" w="med" len="med"/>
            <a:tailEnd type="none" w="med" len="med"/>
          </a:ln>
        </p:spPr>
      </p:cxnSp>
      <p:sp>
        <p:nvSpPr>
          <p:cNvPr id="41" name="Google Shape;393;p19">
            <a:extLst>
              <a:ext uri="{FF2B5EF4-FFF2-40B4-BE49-F238E27FC236}">
                <a16:creationId xmlns:a16="http://schemas.microsoft.com/office/drawing/2014/main" id="{642CEF8E-9B79-4810-A622-7E264BD084CA}"/>
              </a:ext>
            </a:extLst>
          </p:cNvPr>
          <p:cNvSpPr txBox="1"/>
          <p:nvPr/>
        </p:nvSpPr>
        <p:spPr>
          <a:xfrm>
            <a:off x="11732797" y="1639609"/>
            <a:ext cx="957385"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45</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42" name="Google Shape;394;p19">
            <a:extLst>
              <a:ext uri="{FF2B5EF4-FFF2-40B4-BE49-F238E27FC236}">
                <a16:creationId xmlns:a16="http://schemas.microsoft.com/office/drawing/2014/main" id="{7B585F06-4DE6-40CF-A6AE-FC3062C72C50}"/>
              </a:ext>
            </a:extLst>
          </p:cNvPr>
          <p:cNvSpPr txBox="1"/>
          <p:nvPr/>
        </p:nvSpPr>
        <p:spPr>
          <a:xfrm>
            <a:off x="11698840" y="5593291"/>
            <a:ext cx="872611"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0</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43" name="Google Shape;395;p19">
            <a:extLst>
              <a:ext uri="{FF2B5EF4-FFF2-40B4-BE49-F238E27FC236}">
                <a16:creationId xmlns:a16="http://schemas.microsoft.com/office/drawing/2014/main" id="{6DD01332-C5A9-40D3-891A-EB6AD3134F8E}"/>
              </a:ext>
            </a:extLst>
          </p:cNvPr>
          <p:cNvSpPr/>
          <p:nvPr/>
        </p:nvSpPr>
        <p:spPr>
          <a:xfrm>
            <a:off x="10789553" y="6229980"/>
            <a:ext cx="1058732" cy="382082"/>
          </a:xfrm>
          <a:custGeom>
            <a:avLst/>
            <a:gdLst/>
            <a:ahLst/>
            <a:cxnLst/>
            <a:rect l="l" t="t" r="r" b="b"/>
            <a:pathLst>
              <a:path w="120000" h="120000" extrusionOk="0">
                <a:moveTo>
                  <a:pt x="0" y="0"/>
                </a:moveTo>
                <a:lnTo>
                  <a:pt x="120000" y="0"/>
                </a:lnTo>
                <a:lnTo>
                  <a:pt x="120000" y="120000"/>
                </a:lnTo>
                <a:lnTo>
                  <a:pt x="0" y="120000"/>
                </a:lnTo>
                <a:close/>
              </a:path>
            </a:pathLst>
          </a:custGeom>
          <a:solidFill>
            <a:srgbClr val="1F4E79"/>
          </a:solidFill>
          <a:ln>
            <a:noFill/>
          </a:ln>
          <a:effectLst>
            <a:outerShdw blurRad="57150" dist="19050" dir="5400000" algn="ctr" rotWithShape="0">
              <a:srgbClr val="000000">
                <a:alpha val="62745"/>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entury Gothic"/>
              <a:buNone/>
              <a:tabLst/>
              <a:defRPr/>
            </a:pPr>
            <a:r>
              <a:rPr kumimoji="0" lang="en-GB" sz="20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START</a:t>
            </a:r>
            <a:endParaRPr kumimoji="0" sz="16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2" name="Rectangle: Rounded Corners 1">
            <a:hlinkClick r:id="" action="ppaction://noaction">
              <a:snd r:embed="rId4" name="T1_W4F_4.7.wav"/>
            </a:hlinkClick>
            <a:extLst>
              <a:ext uri="{FF2B5EF4-FFF2-40B4-BE49-F238E27FC236}">
                <a16:creationId xmlns:a16="http://schemas.microsoft.com/office/drawing/2014/main" id="{282BB58F-2EDF-F21D-54CA-6C970D90697C}"/>
              </a:ext>
            </a:extLst>
          </p:cNvPr>
          <p:cNvSpPr/>
          <p:nvPr/>
        </p:nvSpPr>
        <p:spPr>
          <a:xfrm rot="225727">
            <a:off x="1126985" y="4464022"/>
            <a:ext cx="908160" cy="469446"/>
          </a:xfrm>
          <a:prstGeom prst="roundRect">
            <a:avLst/>
          </a:prstGeom>
          <a:solidFill>
            <a:srgbClr val="FFD10D"/>
          </a:solidFill>
          <a:ln>
            <a:solidFill>
              <a:srgbClr val="FFD1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err="1">
                <a:solidFill>
                  <a:srgbClr val="4472C4">
                    <a:lumMod val="50000"/>
                  </a:srgbClr>
                </a:solidFill>
                <a:latin typeface="Century Gothic" panose="020B0502020202020204" pitchFamily="34" charset="0"/>
              </a:rPr>
              <a:t>n</a:t>
            </a:r>
            <a:r>
              <a:rPr lang="en-GB" sz="2400" b="1" dirty="0" err="1">
                <a:solidFill>
                  <a:srgbClr val="4472C4">
                    <a:lumMod val="50000"/>
                  </a:srgbClr>
                </a:solidFill>
                <a:latin typeface="Century Gothic" panose="020B0502020202020204" pitchFamily="34" charset="0"/>
              </a:rPr>
              <a:t>ie</a:t>
            </a:r>
            <a:endParaRPr lang="en-GB" sz="2400" b="1" dirty="0">
              <a:solidFill>
                <a:srgbClr val="4472C4">
                  <a:lumMod val="50000"/>
                </a:srgbClr>
              </a:solidFill>
              <a:latin typeface="Century Gothic" panose="020B0502020202020204" pitchFamily="34" charset="0"/>
            </a:endParaRPr>
          </a:p>
        </p:txBody>
      </p:sp>
      <p:sp>
        <p:nvSpPr>
          <p:cNvPr id="7" name="Rectangle: Rounded Corners 6">
            <a:hlinkClick r:id="" action="ppaction://noaction">
              <a:snd r:embed="rId5" name="T1_W4F_4.1.wav"/>
            </a:hlinkClick>
            <a:extLst>
              <a:ext uri="{FF2B5EF4-FFF2-40B4-BE49-F238E27FC236}">
                <a16:creationId xmlns:a16="http://schemas.microsoft.com/office/drawing/2014/main" id="{2DD86064-A57B-0CD1-8EC5-87EC835E0181}"/>
              </a:ext>
            </a:extLst>
          </p:cNvPr>
          <p:cNvSpPr/>
          <p:nvPr/>
        </p:nvSpPr>
        <p:spPr>
          <a:xfrm rot="254370">
            <a:off x="8490222" y="2157992"/>
            <a:ext cx="1147714" cy="469446"/>
          </a:xfrm>
          <a:prstGeom prst="roundRect">
            <a:avLst/>
          </a:prstGeom>
          <a:solidFill>
            <a:srgbClr val="FFD10D"/>
          </a:solidFill>
          <a:ln>
            <a:solidFill>
              <a:srgbClr val="FFD1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4472C4">
                    <a:lumMod val="50000"/>
                  </a:srgbClr>
                </a:solidFill>
                <a:latin typeface="Century Gothic" panose="020B0502020202020204" pitchFamily="34" charset="0"/>
              </a:rPr>
              <a:t>Br</a:t>
            </a:r>
            <a:r>
              <a:rPr lang="en-GB" sz="2400" b="1" dirty="0">
                <a:solidFill>
                  <a:srgbClr val="4472C4">
                    <a:lumMod val="50000"/>
                  </a:srgbClr>
                </a:solidFill>
                <a:latin typeface="Century Gothic" panose="020B0502020202020204" pitchFamily="34" charset="0"/>
              </a:rPr>
              <a:t>ie</a:t>
            </a:r>
            <a:r>
              <a:rPr lang="en-GB" sz="2400" dirty="0">
                <a:solidFill>
                  <a:srgbClr val="4472C4">
                    <a:lumMod val="50000"/>
                  </a:srgbClr>
                </a:solidFill>
                <a:latin typeface="Century Gothic" panose="020B0502020202020204" pitchFamily="34" charset="0"/>
              </a:rPr>
              <a:t>f</a:t>
            </a:r>
          </a:p>
        </p:txBody>
      </p:sp>
      <p:sp>
        <p:nvSpPr>
          <p:cNvPr id="8" name="Rectangle: Rounded Corners 7">
            <a:hlinkClick r:id="" action="ppaction://noaction">
              <a:snd r:embed="rId6" name="T1_W4F_4.4.wav"/>
            </a:hlinkClick>
            <a:extLst>
              <a:ext uri="{FF2B5EF4-FFF2-40B4-BE49-F238E27FC236}">
                <a16:creationId xmlns:a16="http://schemas.microsoft.com/office/drawing/2014/main" id="{E55B0BBF-8AC0-5395-D869-F2F392D5D53E}"/>
              </a:ext>
            </a:extLst>
          </p:cNvPr>
          <p:cNvSpPr/>
          <p:nvPr/>
        </p:nvSpPr>
        <p:spPr>
          <a:xfrm rot="21212382">
            <a:off x="3135925" y="3632822"/>
            <a:ext cx="1362931" cy="469446"/>
          </a:xfrm>
          <a:prstGeom prst="roundRect">
            <a:avLst/>
          </a:prstGeom>
          <a:solidFill>
            <a:srgbClr val="FFD10D"/>
          </a:solidFill>
          <a:ln>
            <a:solidFill>
              <a:srgbClr val="FFD1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4472C4">
                    <a:lumMod val="50000"/>
                  </a:srgbClr>
                </a:solidFill>
                <a:latin typeface="Century Gothic" panose="020B0502020202020204" pitchFamily="34" charset="0"/>
              </a:rPr>
              <a:t>L</a:t>
            </a:r>
            <a:r>
              <a:rPr lang="en-GB" sz="2400" b="1" dirty="0">
                <a:solidFill>
                  <a:srgbClr val="4472C4">
                    <a:lumMod val="50000"/>
                  </a:srgbClr>
                </a:solidFill>
                <a:latin typeface="Century Gothic" panose="020B0502020202020204" pitchFamily="34" charset="0"/>
              </a:rPr>
              <a:t>ie</a:t>
            </a:r>
            <a:r>
              <a:rPr lang="en-GB" sz="2400" dirty="0">
                <a:solidFill>
                  <a:srgbClr val="4472C4">
                    <a:lumMod val="50000"/>
                  </a:srgbClr>
                </a:solidFill>
                <a:latin typeface="Century Gothic" panose="020B0502020202020204" pitchFamily="34" charset="0"/>
              </a:rPr>
              <a:t>be</a:t>
            </a:r>
            <a:endParaRPr lang="en-GB" sz="2400" b="1" dirty="0">
              <a:solidFill>
                <a:srgbClr val="4472C4">
                  <a:lumMod val="50000"/>
                </a:srgbClr>
              </a:solidFill>
              <a:latin typeface="Century Gothic" panose="020B0502020202020204" pitchFamily="34" charset="0"/>
            </a:endParaRPr>
          </a:p>
        </p:txBody>
      </p:sp>
      <p:sp>
        <p:nvSpPr>
          <p:cNvPr id="9" name="Rectangle: Rounded Corners 8">
            <a:hlinkClick r:id="" action="ppaction://noaction">
              <a:snd r:embed="rId7" name="T1_W4F_4.8.wav"/>
            </a:hlinkClick>
            <a:extLst>
              <a:ext uri="{FF2B5EF4-FFF2-40B4-BE49-F238E27FC236}">
                <a16:creationId xmlns:a16="http://schemas.microsoft.com/office/drawing/2014/main" id="{C0EB86E4-99B6-6129-6B8A-3580890EF17A}"/>
              </a:ext>
            </a:extLst>
          </p:cNvPr>
          <p:cNvSpPr/>
          <p:nvPr/>
        </p:nvSpPr>
        <p:spPr>
          <a:xfrm rot="253475">
            <a:off x="1355707" y="2382166"/>
            <a:ext cx="654562" cy="469446"/>
          </a:xfrm>
          <a:prstGeom prst="roundRect">
            <a:avLst/>
          </a:prstGeom>
          <a:solidFill>
            <a:srgbClr val="FFD10D"/>
          </a:solidFill>
          <a:ln>
            <a:solidFill>
              <a:srgbClr val="FFD1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err="1">
                <a:solidFill>
                  <a:srgbClr val="4472C4">
                    <a:lumMod val="50000"/>
                  </a:srgbClr>
                </a:solidFill>
                <a:latin typeface="Century Gothic" panose="020B0502020202020204" pitchFamily="34" charset="0"/>
              </a:rPr>
              <a:t>s</a:t>
            </a:r>
            <a:r>
              <a:rPr lang="en-GB" sz="2400" b="1" dirty="0" err="1">
                <a:solidFill>
                  <a:srgbClr val="4472C4">
                    <a:lumMod val="50000"/>
                  </a:srgbClr>
                </a:solidFill>
                <a:latin typeface="Century Gothic" panose="020B0502020202020204" pitchFamily="34" charset="0"/>
              </a:rPr>
              <a:t>ie</a:t>
            </a:r>
            <a:endParaRPr lang="en-GB" sz="2400" b="1" dirty="0">
              <a:solidFill>
                <a:srgbClr val="4472C4">
                  <a:lumMod val="50000"/>
                </a:srgbClr>
              </a:solidFill>
              <a:latin typeface="Century Gothic" panose="020B0502020202020204" pitchFamily="34" charset="0"/>
            </a:endParaRPr>
          </a:p>
        </p:txBody>
      </p:sp>
      <p:sp>
        <p:nvSpPr>
          <p:cNvPr id="11" name="Rectangle: Rounded Corners 10">
            <a:hlinkClick r:id="" action="ppaction://noaction">
              <a:snd r:embed="rId8" name="T1_W4F_4.9.wav"/>
            </a:hlinkClick>
            <a:extLst>
              <a:ext uri="{FF2B5EF4-FFF2-40B4-BE49-F238E27FC236}">
                <a16:creationId xmlns:a16="http://schemas.microsoft.com/office/drawing/2014/main" id="{09C6BEDE-E540-F0EB-2CB0-3014A1D477AF}"/>
              </a:ext>
            </a:extLst>
          </p:cNvPr>
          <p:cNvSpPr/>
          <p:nvPr/>
        </p:nvSpPr>
        <p:spPr>
          <a:xfrm rot="21334489">
            <a:off x="5025178" y="2829602"/>
            <a:ext cx="1388279" cy="469446"/>
          </a:xfrm>
          <a:prstGeom prst="roundRect">
            <a:avLst/>
          </a:prstGeom>
          <a:solidFill>
            <a:srgbClr val="FFD10D"/>
          </a:solidFill>
          <a:ln>
            <a:solidFill>
              <a:srgbClr val="FFD1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4472C4">
                    <a:lumMod val="50000"/>
                  </a:srgbClr>
                </a:solidFill>
                <a:latin typeface="Century Gothic" panose="020B0502020202020204" pitchFamily="34" charset="0"/>
              </a:rPr>
              <a:t>Sp</a:t>
            </a:r>
            <a:r>
              <a:rPr lang="en-GB" sz="2400" b="1" dirty="0">
                <a:solidFill>
                  <a:srgbClr val="4472C4">
                    <a:lumMod val="50000"/>
                  </a:srgbClr>
                </a:solidFill>
                <a:latin typeface="Century Gothic" panose="020B0502020202020204" pitchFamily="34" charset="0"/>
              </a:rPr>
              <a:t>ie</a:t>
            </a:r>
            <a:r>
              <a:rPr lang="en-GB" sz="2400" dirty="0">
                <a:solidFill>
                  <a:srgbClr val="4472C4">
                    <a:lumMod val="50000"/>
                  </a:srgbClr>
                </a:solidFill>
                <a:latin typeface="Century Gothic" panose="020B0502020202020204" pitchFamily="34" charset="0"/>
              </a:rPr>
              <a:t>ler</a:t>
            </a:r>
          </a:p>
        </p:txBody>
      </p:sp>
      <p:sp>
        <p:nvSpPr>
          <p:cNvPr id="13" name="Rectangle: Rounded Corners 12">
            <a:hlinkClick r:id="" action="ppaction://noaction">
              <a:snd r:embed="rId9" name="T1_W4F_4.10.wav"/>
            </a:hlinkClick>
            <a:extLst>
              <a:ext uri="{FF2B5EF4-FFF2-40B4-BE49-F238E27FC236}">
                <a16:creationId xmlns:a16="http://schemas.microsoft.com/office/drawing/2014/main" id="{56057F03-432A-6C21-9A1F-1332D622197F}"/>
              </a:ext>
            </a:extLst>
          </p:cNvPr>
          <p:cNvSpPr/>
          <p:nvPr/>
        </p:nvSpPr>
        <p:spPr>
          <a:xfrm rot="225712">
            <a:off x="3260326" y="5913629"/>
            <a:ext cx="962166" cy="469446"/>
          </a:xfrm>
          <a:prstGeom prst="roundRect">
            <a:avLst/>
          </a:prstGeom>
          <a:solidFill>
            <a:srgbClr val="FFD10D"/>
          </a:solidFill>
          <a:ln>
            <a:solidFill>
              <a:srgbClr val="FFD1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4472C4">
                    <a:lumMod val="50000"/>
                  </a:srgbClr>
                </a:solidFill>
                <a:latin typeface="Century Gothic" panose="020B0502020202020204" pitchFamily="34" charset="0"/>
              </a:rPr>
              <a:t>T</a:t>
            </a:r>
            <a:r>
              <a:rPr lang="en-GB" sz="2400" b="1" dirty="0">
                <a:solidFill>
                  <a:srgbClr val="4472C4">
                    <a:lumMod val="50000"/>
                  </a:srgbClr>
                </a:solidFill>
                <a:latin typeface="Century Gothic" panose="020B0502020202020204" pitchFamily="34" charset="0"/>
              </a:rPr>
              <a:t>ie</a:t>
            </a:r>
            <a:r>
              <a:rPr lang="en-GB" sz="2400" dirty="0">
                <a:solidFill>
                  <a:srgbClr val="4472C4">
                    <a:lumMod val="50000"/>
                  </a:srgbClr>
                </a:solidFill>
                <a:latin typeface="Century Gothic" panose="020B0502020202020204" pitchFamily="34" charset="0"/>
              </a:rPr>
              <a:t>r</a:t>
            </a:r>
          </a:p>
        </p:txBody>
      </p:sp>
      <p:sp>
        <p:nvSpPr>
          <p:cNvPr id="14" name="Rectangle: Rounded Corners 13">
            <a:hlinkClick r:id="" action="ppaction://noaction">
              <a:snd r:embed="rId10" name="T1_W4F_4.3.wav"/>
            </a:hlinkClick>
            <a:extLst>
              <a:ext uri="{FF2B5EF4-FFF2-40B4-BE49-F238E27FC236}">
                <a16:creationId xmlns:a16="http://schemas.microsoft.com/office/drawing/2014/main" id="{07282534-E8DD-5CB8-809A-D6D8BE0560EC}"/>
              </a:ext>
            </a:extLst>
          </p:cNvPr>
          <p:cNvSpPr/>
          <p:nvPr/>
        </p:nvSpPr>
        <p:spPr>
          <a:xfrm rot="21293912">
            <a:off x="5212124" y="5878204"/>
            <a:ext cx="1720645" cy="469446"/>
          </a:xfrm>
          <a:prstGeom prst="roundRect">
            <a:avLst/>
          </a:prstGeom>
          <a:solidFill>
            <a:srgbClr val="FFD10D"/>
          </a:solidFill>
          <a:ln>
            <a:solidFill>
              <a:srgbClr val="FFD1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4472C4">
                    <a:lumMod val="50000"/>
                  </a:srgbClr>
                </a:solidFill>
                <a:latin typeface="Century Gothic" panose="020B0502020202020204" pitchFamily="34" charset="0"/>
              </a:rPr>
              <a:t>Galer</a:t>
            </a:r>
            <a:r>
              <a:rPr lang="en-GB" sz="2400" b="1" dirty="0">
                <a:solidFill>
                  <a:srgbClr val="4472C4">
                    <a:lumMod val="50000"/>
                  </a:srgbClr>
                </a:solidFill>
                <a:latin typeface="Century Gothic" panose="020B0502020202020204" pitchFamily="34" charset="0"/>
              </a:rPr>
              <a:t>ie</a:t>
            </a:r>
          </a:p>
        </p:txBody>
      </p:sp>
      <p:sp>
        <p:nvSpPr>
          <p:cNvPr id="44" name="Rectangle: Rounded Corners 43">
            <a:hlinkClick r:id="" action="ppaction://noaction">
              <a:snd r:embed="rId11" name="T1_W4F_4.2.wav"/>
            </a:hlinkClick>
            <a:extLst>
              <a:ext uri="{FF2B5EF4-FFF2-40B4-BE49-F238E27FC236}">
                <a16:creationId xmlns:a16="http://schemas.microsoft.com/office/drawing/2014/main" id="{2DF769E0-6E6D-980E-F063-A1EEFBA7AC5F}"/>
              </a:ext>
            </a:extLst>
          </p:cNvPr>
          <p:cNvSpPr/>
          <p:nvPr/>
        </p:nvSpPr>
        <p:spPr>
          <a:xfrm>
            <a:off x="852243" y="6179410"/>
            <a:ext cx="1212787" cy="469446"/>
          </a:xfrm>
          <a:prstGeom prst="roundRect">
            <a:avLst/>
          </a:prstGeom>
          <a:solidFill>
            <a:srgbClr val="FFD10D"/>
          </a:solidFill>
          <a:ln>
            <a:solidFill>
              <a:srgbClr val="FFD1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err="1">
                <a:solidFill>
                  <a:srgbClr val="4472C4">
                    <a:lumMod val="50000"/>
                  </a:srgbClr>
                </a:solidFill>
                <a:latin typeface="Century Gothic" panose="020B0502020202020204" pitchFamily="34" charset="0"/>
              </a:rPr>
              <a:t>Fl</a:t>
            </a:r>
            <a:r>
              <a:rPr lang="en-GB" sz="2400" b="1" dirty="0" err="1">
                <a:solidFill>
                  <a:srgbClr val="4472C4">
                    <a:lumMod val="50000"/>
                  </a:srgbClr>
                </a:solidFill>
                <a:latin typeface="Century Gothic" panose="020B0502020202020204" pitchFamily="34" charset="0"/>
              </a:rPr>
              <a:t>ie</a:t>
            </a:r>
            <a:r>
              <a:rPr lang="en-GB" sz="2400" dirty="0" err="1">
                <a:solidFill>
                  <a:srgbClr val="4472C4">
                    <a:lumMod val="50000"/>
                  </a:srgbClr>
                </a:solidFill>
                <a:latin typeface="Century Gothic" panose="020B0502020202020204" pitchFamily="34" charset="0"/>
              </a:rPr>
              <a:t>ge</a:t>
            </a:r>
            <a:endParaRPr lang="en-GB" sz="2400" b="1" dirty="0">
              <a:solidFill>
                <a:srgbClr val="4472C4">
                  <a:lumMod val="50000"/>
                </a:srgbClr>
              </a:solidFill>
              <a:latin typeface="Century Gothic" panose="020B0502020202020204" pitchFamily="34" charset="0"/>
            </a:endParaRPr>
          </a:p>
        </p:txBody>
      </p:sp>
      <p:sp>
        <p:nvSpPr>
          <p:cNvPr id="45" name="Rectangle: Rounded Corners 44">
            <a:hlinkClick r:id="" action="ppaction://noaction">
              <a:snd r:embed="rId12" name="T1_W4F_4.5.wav"/>
            </a:hlinkClick>
            <a:extLst>
              <a:ext uri="{FF2B5EF4-FFF2-40B4-BE49-F238E27FC236}">
                <a16:creationId xmlns:a16="http://schemas.microsoft.com/office/drawing/2014/main" id="{099BCD8C-E226-D3A9-20DD-2BD9DB1E8CC4}"/>
              </a:ext>
            </a:extLst>
          </p:cNvPr>
          <p:cNvSpPr/>
          <p:nvPr/>
        </p:nvSpPr>
        <p:spPr>
          <a:xfrm rot="230107">
            <a:off x="9078538" y="5690359"/>
            <a:ext cx="1157275" cy="469446"/>
          </a:xfrm>
          <a:prstGeom prst="roundRect">
            <a:avLst/>
          </a:prstGeom>
          <a:solidFill>
            <a:srgbClr val="FFD10D"/>
          </a:solidFill>
          <a:ln>
            <a:solidFill>
              <a:srgbClr val="FFD1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err="1">
                <a:solidFill>
                  <a:srgbClr val="4472C4">
                    <a:lumMod val="50000"/>
                  </a:srgbClr>
                </a:solidFill>
                <a:latin typeface="Century Gothic" panose="020B0502020202020204" pitchFamily="34" charset="0"/>
              </a:rPr>
              <a:t>l</a:t>
            </a:r>
            <a:r>
              <a:rPr lang="en-GB" sz="2400" b="1" dirty="0" err="1">
                <a:solidFill>
                  <a:srgbClr val="4472C4">
                    <a:lumMod val="50000"/>
                  </a:srgbClr>
                </a:solidFill>
                <a:latin typeface="Century Gothic" panose="020B0502020202020204" pitchFamily="34" charset="0"/>
              </a:rPr>
              <a:t>ie</a:t>
            </a:r>
            <a:r>
              <a:rPr lang="en-GB" sz="2400" dirty="0" err="1">
                <a:solidFill>
                  <a:srgbClr val="4472C4">
                    <a:lumMod val="50000"/>
                  </a:srgbClr>
                </a:solidFill>
                <a:latin typeface="Century Gothic" panose="020B0502020202020204" pitchFamily="34" charset="0"/>
              </a:rPr>
              <a:t>fern</a:t>
            </a:r>
            <a:endParaRPr lang="en-GB" sz="2400" b="1" dirty="0">
              <a:solidFill>
                <a:srgbClr val="4472C4">
                  <a:lumMod val="50000"/>
                </a:srgbClr>
              </a:solidFill>
              <a:latin typeface="Century Gothic" panose="020B0502020202020204" pitchFamily="34" charset="0"/>
            </a:endParaRPr>
          </a:p>
        </p:txBody>
      </p:sp>
      <p:sp>
        <p:nvSpPr>
          <p:cNvPr id="46" name="Rectangle: Rounded Corners 45">
            <a:hlinkClick r:id="" action="ppaction://noaction">
              <a:snd r:embed="rId13" name="T1_W4F_4.6.wav"/>
            </a:hlinkClick>
            <a:extLst>
              <a:ext uri="{FF2B5EF4-FFF2-40B4-BE49-F238E27FC236}">
                <a16:creationId xmlns:a16="http://schemas.microsoft.com/office/drawing/2014/main" id="{CE7C17D7-31A0-8687-EFC9-8CFBE2A9ECEC}"/>
              </a:ext>
            </a:extLst>
          </p:cNvPr>
          <p:cNvSpPr/>
          <p:nvPr/>
        </p:nvSpPr>
        <p:spPr>
          <a:xfrm rot="21289588">
            <a:off x="7525824" y="4225413"/>
            <a:ext cx="1244666" cy="469446"/>
          </a:xfrm>
          <a:prstGeom prst="roundRect">
            <a:avLst/>
          </a:prstGeom>
          <a:solidFill>
            <a:srgbClr val="FFD10D"/>
          </a:solidFill>
          <a:ln>
            <a:solidFill>
              <a:srgbClr val="FFD1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err="1">
                <a:solidFill>
                  <a:srgbClr val="4472C4">
                    <a:lumMod val="50000"/>
                  </a:srgbClr>
                </a:solidFill>
                <a:latin typeface="Century Gothic" panose="020B0502020202020204" pitchFamily="34" charset="0"/>
              </a:rPr>
              <a:t>l</a:t>
            </a:r>
            <a:r>
              <a:rPr lang="en-GB" sz="2400" b="1" dirty="0" err="1">
                <a:solidFill>
                  <a:srgbClr val="4472C4">
                    <a:lumMod val="50000"/>
                  </a:srgbClr>
                </a:solidFill>
                <a:latin typeface="Century Gothic" panose="020B0502020202020204" pitchFamily="34" charset="0"/>
              </a:rPr>
              <a:t>ie</a:t>
            </a:r>
            <a:r>
              <a:rPr lang="en-GB" sz="2400" dirty="0" err="1">
                <a:solidFill>
                  <a:srgbClr val="4472C4">
                    <a:lumMod val="50000"/>
                  </a:srgbClr>
                </a:solidFill>
                <a:latin typeface="Century Gothic" panose="020B0502020202020204" pitchFamily="34" charset="0"/>
              </a:rPr>
              <a:t>gen</a:t>
            </a:r>
            <a:endParaRPr lang="en-GB" sz="2400" dirty="0">
              <a:solidFill>
                <a:srgbClr val="4472C4">
                  <a:lumMod val="50000"/>
                </a:srgbClr>
              </a:solidFill>
              <a:latin typeface="Century Gothic" panose="020B0502020202020204" pitchFamily="34" charset="0"/>
            </a:endParaRPr>
          </a:p>
        </p:txBody>
      </p:sp>
      <p:sp>
        <p:nvSpPr>
          <p:cNvPr id="15" name="Title 4">
            <a:extLst>
              <a:ext uri="{FF2B5EF4-FFF2-40B4-BE49-F238E27FC236}">
                <a16:creationId xmlns:a16="http://schemas.microsoft.com/office/drawing/2014/main" id="{94C89820-BEA6-F50D-9B4B-DA51F2F6EAED}"/>
              </a:ext>
            </a:extLst>
          </p:cNvPr>
          <p:cNvSpPr txBox="1">
            <a:spLocks/>
          </p:cNvSpPr>
          <p:nvPr/>
        </p:nvSpPr>
        <p:spPr>
          <a:xfrm>
            <a:off x="738041" y="160511"/>
            <a:ext cx="2869907" cy="523220"/>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s-AR" sz="3200" b="1" kern="0" dirty="0" err="1">
                <a:solidFill>
                  <a:srgbClr val="002060"/>
                </a:solidFill>
                <a:latin typeface="Century Gothic" panose="020B0502020202020204" pitchFamily="34" charset="0"/>
                <a:cs typeface="Arial"/>
                <a:sym typeface="Arial"/>
              </a:rPr>
              <a:t>Follow</a:t>
            </a:r>
            <a:r>
              <a:rPr lang="es-AR" sz="3200" b="1" kern="0" dirty="0">
                <a:solidFill>
                  <a:srgbClr val="002060"/>
                </a:solidFill>
                <a:latin typeface="Century Gothic" panose="020B0502020202020204" pitchFamily="34" charset="0"/>
                <a:cs typeface="Arial"/>
                <a:sym typeface="Arial"/>
              </a:rPr>
              <a:t> up 1</a:t>
            </a:r>
            <a:endParaRPr lang="en-GB" sz="3200" kern="0" dirty="0"/>
          </a:p>
        </p:txBody>
      </p:sp>
      <p:sp>
        <p:nvSpPr>
          <p:cNvPr id="17" name="Google Shape;119;p1">
            <a:extLst>
              <a:ext uri="{FF2B5EF4-FFF2-40B4-BE49-F238E27FC236}">
                <a16:creationId xmlns:a16="http://schemas.microsoft.com/office/drawing/2014/main" id="{F973A651-9D46-50D4-1C45-A9D12C093437}"/>
              </a:ext>
            </a:extLst>
          </p:cNvPr>
          <p:cNvSpPr/>
          <p:nvPr/>
        </p:nvSpPr>
        <p:spPr>
          <a:xfrm>
            <a:off x="122979" y="10495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8" name="CustomShape 3">
            <a:extLst>
              <a:ext uri="{FF2B5EF4-FFF2-40B4-BE49-F238E27FC236}">
                <a16:creationId xmlns:a16="http://schemas.microsoft.com/office/drawing/2014/main" id="{5E102A12-E234-7E3D-86B1-E40449800583}"/>
              </a:ext>
            </a:extLst>
          </p:cNvPr>
          <p:cNvSpPr/>
          <p:nvPr/>
        </p:nvSpPr>
        <p:spPr>
          <a:xfrm>
            <a:off x="3007871" y="154300"/>
            <a:ext cx="5034963" cy="474993"/>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Say all the words.</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19" name="Picture 18" descr="man with hearts">
            <a:extLst>
              <a:ext uri="{FF2B5EF4-FFF2-40B4-BE49-F238E27FC236}">
                <a16:creationId xmlns:a16="http://schemas.microsoft.com/office/drawing/2014/main" id="{FD556E6D-668A-4490-BD0B-628B8C029753}"/>
              </a:ext>
            </a:extLst>
          </p:cNvPr>
          <p:cNvPicPr>
            <a:picLocks noChangeAspect="1"/>
          </p:cNvPicPr>
          <p:nvPr/>
        </p:nvPicPr>
        <p:blipFill>
          <a:blip r:embed="rId1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21303110">
            <a:off x="3161981" y="2309365"/>
            <a:ext cx="1294348" cy="1172134"/>
          </a:xfrm>
          <a:prstGeom prst="rect">
            <a:avLst/>
          </a:prstGeom>
        </p:spPr>
      </p:pic>
      <p:pic>
        <p:nvPicPr>
          <p:cNvPr id="20" name="Picture 19" descr="envelope">
            <a:extLst>
              <a:ext uri="{FF2B5EF4-FFF2-40B4-BE49-F238E27FC236}">
                <a16:creationId xmlns:a16="http://schemas.microsoft.com/office/drawing/2014/main" id="{00C128A9-AD36-6AFF-B40F-F6CE0AAD5EDB}"/>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rot="298763">
            <a:off x="8433757" y="982994"/>
            <a:ext cx="1398736" cy="938281"/>
          </a:xfrm>
          <a:prstGeom prst="rect">
            <a:avLst/>
          </a:prstGeom>
        </p:spPr>
      </p:pic>
      <p:pic>
        <p:nvPicPr>
          <p:cNvPr id="21" name="Picture 2" descr="girl between two other children">
            <a:extLst>
              <a:ext uri="{FF2B5EF4-FFF2-40B4-BE49-F238E27FC236}">
                <a16:creationId xmlns:a16="http://schemas.microsoft.com/office/drawing/2014/main" id="{1224C1F9-5E0A-F720-9EEE-5DC8AAB462E7}"/>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rot="246867">
            <a:off x="1205297" y="1235440"/>
            <a:ext cx="1390627" cy="10614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descr="Free soccer football sports vector">
            <a:extLst>
              <a:ext uri="{FF2B5EF4-FFF2-40B4-BE49-F238E27FC236}">
                <a16:creationId xmlns:a16="http://schemas.microsoft.com/office/drawing/2014/main" id="{68E10408-F538-2040-896E-3AC7BE044674}"/>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rot="21289929">
            <a:off x="5179867" y="1163366"/>
            <a:ext cx="1106996" cy="152835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Free shut down abort cross illustration">
            <a:extLst>
              <a:ext uri="{FF2B5EF4-FFF2-40B4-BE49-F238E27FC236}">
                <a16:creationId xmlns:a16="http://schemas.microsoft.com/office/drawing/2014/main" id="{BDBE711E-3EC2-7059-5877-D77404543953}"/>
              </a:ext>
            </a:extLst>
          </p:cNvPr>
          <p:cNvPicPr>
            <a:picLocks noChangeAspect="1" noChangeArrowheads="1"/>
          </p:cNvPicPr>
          <p:nvPr/>
        </p:nvPicPr>
        <p:blipFill rotWithShape="1">
          <a:blip r:embed="rId18">
            <a:extLst>
              <a:ext uri="{28A0092B-C50C-407E-A947-70E740481C1C}">
                <a14:useLocalDpi xmlns:a14="http://schemas.microsoft.com/office/drawing/2010/main" val="0"/>
              </a:ext>
            </a:extLst>
          </a:blip>
          <a:srcRect r="16607" b="1990"/>
          <a:stretch/>
        </p:blipFill>
        <p:spPr bwMode="auto">
          <a:xfrm rot="213935">
            <a:off x="938078" y="3043476"/>
            <a:ext cx="1159693" cy="136296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Free giraffe tall long neck vector">
            <a:extLst>
              <a:ext uri="{FF2B5EF4-FFF2-40B4-BE49-F238E27FC236}">
                <a16:creationId xmlns:a16="http://schemas.microsoft.com/office/drawing/2014/main" id="{89622770-F8CB-187C-CD37-67AC865D8D13}"/>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rot="159545">
            <a:off x="3873997" y="4425169"/>
            <a:ext cx="698238" cy="1396476"/>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Free elephant animal wildlife vector">
            <a:extLst>
              <a:ext uri="{FF2B5EF4-FFF2-40B4-BE49-F238E27FC236}">
                <a16:creationId xmlns:a16="http://schemas.microsoft.com/office/drawing/2014/main" id="{F38BBC61-E3EB-230C-AD08-E1DAEDAFF4BC}"/>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rot="185098">
            <a:off x="3007405" y="4723155"/>
            <a:ext cx="903563" cy="110766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Free animal flies fly vector">
            <a:extLst>
              <a:ext uri="{FF2B5EF4-FFF2-40B4-BE49-F238E27FC236}">
                <a16:creationId xmlns:a16="http://schemas.microsoft.com/office/drawing/2014/main" id="{D1841204-5E6F-2F0B-4F1A-5466FE7181CC}"/>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756668" y="5207699"/>
            <a:ext cx="1361325" cy="816795"/>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Free gallery display art frame vector">
            <a:extLst>
              <a:ext uri="{FF2B5EF4-FFF2-40B4-BE49-F238E27FC236}">
                <a16:creationId xmlns:a16="http://schemas.microsoft.com/office/drawing/2014/main" id="{C3155318-503E-F856-6380-EDCD6437AC0A}"/>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rot="21307450">
            <a:off x="4933601" y="4716001"/>
            <a:ext cx="2069979" cy="1034990"/>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Free bed sleep meditate illustration">
            <a:extLst>
              <a:ext uri="{FF2B5EF4-FFF2-40B4-BE49-F238E27FC236}">
                <a16:creationId xmlns:a16="http://schemas.microsoft.com/office/drawing/2014/main" id="{BD929388-6DAC-42DE-73B1-14D0A9D7C8D9}"/>
              </a:ext>
            </a:extLst>
          </p:cNvPr>
          <p:cNvPicPr>
            <a:picLocks noChangeAspect="1" noChangeArrowheads="1"/>
          </p:cNvPicPr>
          <p:nvPr/>
        </p:nvPicPr>
        <p:blipFill rotWithShape="1">
          <a:blip r:embed="rId23">
            <a:extLst>
              <a:ext uri="{28A0092B-C50C-407E-A947-70E740481C1C}">
                <a14:useLocalDpi xmlns:a14="http://schemas.microsoft.com/office/drawing/2010/main" val="0"/>
              </a:ext>
            </a:extLst>
          </a:blip>
          <a:srcRect l="5536" t="29293" r="4970" b="6472"/>
          <a:stretch/>
        </p:blipFill>
        <p:spPr bwMode="auto">
          <a:xfrm rot="21333793">
            <a:off x="7064562" y="2866571"/>
            <a:ext cx="1681888" cy="1207186"/>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Free movers moving carry vector">
            <a:extLst>
              <a:ext uri="{FF2B5EF4-FFF2-40B4-BE49-F238E27FC236}">
                <a16:creationId xmlns:a16="http://schemas.microsoft.com/office/drawing/2014/main" id="{C1951792-B34F-E2F5-38A3-9C6D4D53A000}"/>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rot="278691">
            <a:off x="9294330" y="3922715"/>
            <a:ext cx="1036815" cy="16546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8587577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3"/>
                    </p:tgtEl>
                  </p:cond>
                </p:stCondLst>
                <p:endSync evt="end" delay="0">
                  <p:rtn val="all"/>
                </p:endSync>
                <p:childTnLst>
                  <p:par>
                    <p:cTn id="3" fill="hold">
                      <p:stCondLst>
                        <p:cond delay="0"/>
                      </p:stCondLst>
                      <p:childTnLst>
                        <p:par>
                          <p:cTn id="4" fill="hold">
                            <p:stCondLst>
                              <p:cond delay="0"/>
                            </p:stCondLst>
                            <p:childTnLst>
                              <p:par>
                                <p:cTn id="5" presetID="12" presetClass="exit" presetSubtype="4" fill="remove" grpId="0" nodeType="clickEffect">
                                  <p:stCondLst>
                                    <p:cond delay="0"/>
                                  </p:stCondLst>
                                  <p:childTnLst>
                                    <p:anim calcmode="lin" valueType="num">
                                      <p:cBhvr additive="base">
                                        <p:cTn id="6" dur="45000"/>
                                        <p:tgtEl>
                                          <p:spTgt spid="37"/>
                                        </p:tgtEl>
                                        <p:attrNameLst>
                                          <p:attrName>ppt_y</p:attrName>
                                        </p:attrNameLst>
                                      </p:cBhvr>
                                      <p:tavLst>
                                        <p:tav tm="0">
                                          <p:val>
                                            <p:strVal val="#ppt_y"/>
                                          </p:val>
                                        </p:tav>
                                        <p:tav tm="100000">
                                          <p:val>
                                            <p:strVal val="#ppt_y+#ppt_h*1.125000"/>
                                          </p:val>
                                        </p:tav>
                                      </p:tavLst>
                                    </p:anim>
                                    <p:animEffect transition="out" filter="wipe(down)">
                                      <p:cBhvr>
                                        <p:cTn id="7" dur="45000"/>
                                        <p:tgtEl>
                                          <p:spTgt spid="37"/>
                                        </p:tgtEl>
                                      </p:cBhvr>
                                    </p:animEffect>
                                    <p:set>
                                      <p:cBhvr>
                                        <p:cTn id="8" dur="1" fill="hold">
                                          <p:stCondLst>
                                            <p:cond delay="44999"/>
                                          </p:stCondLst>
                                        </p:cTn>
                                        <p:tgtEl>
                                          <p:spTgt spid="37"/>
                                        </p:tgtEl>
                                        <p:attrNameLst>
                                          <p:attrName>style.visibility</p:attrName>
                                        </p:attrNameLst>
                                      </p:cBhvr>
                                      <p:to>
                                        <p:strVal val="hidden"/>
                                      </p:to>
                                    </p:set>
                                  </p:childTnLst>
                                </p:cTn>
                              </p:par>
                            </p:childTnLst>
                          </p:cTn>
                        </p:par>
                      </p:childTnLst>
                    </p:cTn>
                  </p:par>
                </p:childTnLst>
              </p:cTn>
              <p:nextCondLst>
                <p:cond evt="onClick" delay="0">
                  <p:tgtEl>
                    <p:spTgt spid="43"/>
                  </p:tgtEl>
                </p:cond>
              </p:nextCondLst>
            </p:seq>
          </p:childTnLst>
        </p:cTn>
      </p:par>
    </p:tnLst>
    <p:bldLst>
      <p:bldP spid="3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pic>
        <p:nvPicPr>
          <p:cNvPr id="12" name="Picture 11" descr="Icon&#10;&#10;Description automatically generated">
            <a:extLst>
              <a:ext uri="{FF2B5EF4-FFF2-40B4-BE49-F238E27FC236}">
                <a16:creationId xmlns:a16="http://schemas.microsoft.com/office/drawing/2014/main" id="{957C4FD2-6F61-444C-A1BA-3D28A91C212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86937" y="149524"/>
            <a:ext cx="1579001" cy="963251"/>
          </a:xfrm>
          <a:prstGeom prst="rect">
            <a:avLst/>
          </a:prstGeom>
        </p:spPr>
      </p:pic>
      <p:sp>
        <p:nvSpPr>
          <p:cNvPr id="2" name="Rectangle: Rounded Corners 1">
            <a:hlinkClick r:id="" action="ppaction://noaction">
              <a:snd r:embed="rId4" name="T1_W4F_4.7.wav"/>
            </a:hlinkClick>
            <a:extLst>
              <a:ext uri="{FF2B5EF4-FFF2-40B4-BE49-F238E27FC236}">
                <a16:creationId xmlns:a16="http://schemas.microsoft.com/office/drawing/2014/main" id="{282BB58F-2EDF-F21D-54CA-6C970D90697C}"/>
              </a:ext>
            </a:extLst>
          </p:cNvPr>
          <p:cNvSpPr/>
          <p:nvPr/>
        </p:nvSpPr>
        <p:spPr>
          <a:xfrm rot="225727">
            <a:off x="1126985" y="4464022"/>
            <a:ext cx="908160" cy="469446"/>
          </a:xfrm>
          <a:prstGeom prst="roundRect">
            <a:avLst/>
          </a:prstGeom>
          <a:solidFill>
            <a:srgbClr val="FFD10D"/>
          </a:solidFill>
          <a:ln>
            <a:solidFill>
              <a:srgbClr val="FFD1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err="1">
                <a:solidFill>
                  <a:srgbClr val="4472C4">
                    <a:lumMod val="50000"/>
                  </a:srgbClr>
                </a:solidFill>
                <a:latin typeface="Century Gothic" panose="020B0502020202020204" pitchFamily="34" charset="0"/>
              </a:rPr>
              <a:t>n</a:t>
            </a:r>
            <a:r>
              <a:rPr lang="en-GB" sz="2400" b="1" dirty="0" err="1">
                <a:solidFill>
                  <a:srgbClr val="4472C4">
                    <a:lumMod val="50000"/>
                  </a:srgbClr>
                </a:solidFill>
                <a:latin typeface="Century Gothic" panose="020B0502020202020204" pitchFamily="34" charset="0"/>
              </a:rPr>
              <a:t>ie</a:t>
            </a:r>
            <a:endParaRPr lang="en-GB" sz="2400" b="1" dirty="0">
              <a:solidFill>
                <a:srgbClr val="4472C4">
                  <a:lumMod val="50000"/>
                </a:srgbClr>
              </a:solidFill>
              <a:latin typeface="Century Gothic" panose="020B0502020202020204" pitchFamily="34" charset="0"/>
            </a:endParaRPr>
          </a:p>
        </p:txBody>
      </p:sp>
      <p:sp>
        <p:nvSpPr>
          <p:cNvPr id="7" name="Rectangle: Rounded Corners 6">
            <a:hlinkClick r:id="" action="ppaction://noaction">
              <a:snd r:embed="rId5" name="T1_W4F_4.1.wav"/>
            </a:hlinkClick>
            <a:extLst>
              <a:ext uri="{FF2B5EF4-FFF2-40B4-BE49-F238E27FC236}">
                <a16:creationId xmlns:a16="http://schemas.microsoft.com/office/drawing/2014/main" id="{2DD86064-A57B-0CD1-8EC5-87EC835E0181}"/>
              </a:ext>
            </a:extLst>
          </p:cNvPr>
          <p:cNvSpPr/>
          <p:nvPr/>
        </p:nvSpPr>
        <p:spPr>
          <a:xfrm rot="254370">
            <a:off x="8490222" y="2157992"/>
            <a:ext cx="1147714" cy="469446"/>
          </a:xfrm>
          <a:prstGeom prst="roundRect">
            <a:avLst/>
          </a:prstGeom>
          <a:solidFill>
            <a:srgbClr val="FFD10D"/>
          </a:solidFill>
          <a:ln>
            <a:solidFill>
              <a:srgbClr val="FFD1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4472C4">
                    <a:lumMod val="50000"/>
                  </a:srgbClr>
                </a:solidFill>
                <a:latin typeface="Century Gothic" panose="020B0502020202020204" pitchFamily="34" charset="0"/>
              </a:rPr>
              <a:t>Br</a:t>
            </a:r>
            <a:r>
              <a:rPr lang="en-GB" sz="2400" b="1" dirty="0">
                <a:solidFill>
                  <a:srgbClr val="4472C4">
                    <a:lumMod val="50000"/>
                  </a:srgbClr>
                </a:solidFill>
                <a:latin typeface="Century Gothic" panose="020B0502020202020204" pitchFamily="34" charset="0"/>
              </a:rPr>
              <a:t>ie</a:t>
            </a:r>
            <a:r>
              <a:rPr lang="en-GB" sz="2400" dirty="0">
                <a:solidFill>
                  <a:srgbClr val="4472C4">
                    <a:lumMod val="50000"/>
                  </a:srgbClr>
                </a:solidFill>
                <a:latin typeface="Century Gothic" panose="020B0502020202020204" pitchFamily="34" charset="0"/>
              </a:rPr>
              <a:t>f</a:t>
            </a:r>
          </a:p>
        </p:txBody>
      </p:sp>
      <p:sp>
        <p:nvSpPr>
          <p:cNvPr id="8" name="Rectangle: Rounded Corners 7">
            <a:hlinkClick r:id="" action="ppaction://noaction">
              <a:snd r:embed="rId6" name="T1_W4F_4.4.wav"/>
            </a:hlinkClick>
            <a:extLst>
              <a:ext uri="{FF2B5EF4-FFF2-40B4-BE49-F238E27FC236}">
                <a16:creationId xmlns:a16="http://schemas.microsoft.com/office/drawing/2014/main" id="{E55B0BBF-8AC0-5395-D869-F2F392D5D53E}"/>
              </a:ext>
            </a:extLst>
          </p:cNvPr>
          <p:cNvSpPr/>
          <p:nvPr/>
        </p:nvSpPr>
        <p:spPr>
          <a:xfrm rot="21212382">
            <a:off x="3135925" y="3632822"/>
            <a:ext cx="1362931" cy="469446"/>
          </a:xfrm>
          <a:prstGeom prst="roundRect">
            <a:avLst/>
          </a:prstGeom>
          <a:solidFill>
            <a:srgbClr val="FFD10D"/>
          </a:solidFill>
          <a:ln>
            <a:solidFill>
              <a:srgbClr val="FFD1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4472C4">
                    <a:lumMod val="50000"/>
                  </a:srgbClr>
                </a:solidFill>
                <a:latin typeface="Century Gothic" panose="020B0502020202020204" pitchFamily="34" charset="0"/>
              </a:rPr>
              <a:t>L</a:t>
            </a:r>
            <a:r>
              <a:rPr lang="en-GB" sz="2400" b="1" dirty="0">
                <a:solidFill>
                  <a:srgbClr val="4472C4">
                    <a:lumMod val="50000"/>
                  </a:srgbClr>
                </a:solidFill>
                <a:latin typeface="Century Gothic" panose="020B0502020202020204" pitchFamily="34" charset="0"/>
              </a:rPr>
              <a:t>ie</a:t>
            </a:r>
            <a:r>
              <a:rPr lang="en-GB" sz="2400" dirty="0">
                <a:solidFill>
                  <a:srgbClr val="4472C4">
                    <a:lumMod val="50000"/>
                  </a:srgbClr>
                </a:solidFill>
                <a:latin typeface="Century Gothic" panose="020B0502020202020204" pitchFamily="34" charset="0"/>
              </a:rPr>
              <a:t>be</a:t>
            </a:r>
            <a:endParaRPr lang="en-GB" sz="2400" b="1" dirty="0">
              <a:solidFill>
                <a:srgbClr val="4472C4">
                  <a:lumMod val="50000"/>
                </a:srgbClr>
              </a:solidFill>
              <a:latin typeface="Century Gothic" panose="020B0502020202020204" pitchFamily="34" charset="0"/>
            </a:endParaRPr>
          </a:p>
        </p:txBody>
      </p:sp>
      <p:sp>
        <p:nvSpPr>
          <p:cNvPr id="9" name="Rectangle: Rounded Corners 8">
            <a:hlinkClick r:id="" action="ppaction://noaction">
              <a:snd r:embed="rId7" name="T1_W4F_4.8.wav"/>
            </a:hlinkClick>
            <a:extLst>
              <a:ext uri="{FF2B5EF4-FFF2-40B4-BE49-F238E27FC236}">
                <a16:creationId xmlns:a16="http://schemas.microsoft.com/office/drawing/2014/main" id="{C0EB86E4-99B6-6129-6B8A-3580890EF17A}"/>
              </a:ext>
            </a:extLst>
          </p:cNvPr>
          <p:cNvSpPr/>
          <p:nvPr/>
        </p:nvSpPr>
        <p:spPr>
          <a:xfrm rot="253475">
            <a:off x="1355707" y="2382166"/>
            <a:ext cx="654562" cy="469446"/>
          </a:xfrm>
          <a:prstGeom prst="roundRect">
            <a:avLst/>
          </a:prstGeom>
          <a:solidFill>
            <a:srgbClr val="FFD10D"/>
          </a:solidFill>
          <a:ln>
            <a:solidFill>
              <a:srgbClr val="FFD1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err="1">
                <a:solidFill>
                  <a:srgbClr val="4472C4">
                    <a:lumMod val="50000"/>
                  </a:srgbClr>
                </a:solidFill>
                <a:latin typeface="Century Gothic" panose="020B0502020202020204" pitchFamily="34" charset="0"/>
              </a:rPr>
              <a:t>s</a:t>
            </a:r>
            <a:r>
              <a:rPr lang="en-GB" sz="2400" b="1" dirty="0" err="1">
                <a:solidFill>
                  <a:srgbClr val="4472C4">
                    <a:lumMod val="50000"/>
                  </a:srgbClr>
                </a:solidFill>
                <a:latin typeface="Century Gothic" panose="020B0502020202020204" pitchFamily="34" charset="0"/>
              </a:rPr>
              <a:t>ie</a:t>
            </a:r>
            <a:endParaRPr lang="en-GB" sz="2400" b="1" dirty="0">
              <a:solidFill>
                <a:srgbClr val="4472C4">
                  <a:lumMod val="50000"/>
                </a:srgbClr>
              </a:solidFill>
              <a:latin typeface="Century Gothic" panose="020B0502020202020204" pitchFamily="34" charset="0"/>
            </a:endParaRPr>
          </a:p>
        </p:txBody>
      </p:sp>
      <p:sp>
        <p:nvSpPr>
          <p:cNvPr id="11" name="Rectangle: Rounded Corners 10">
            <a:hlinkClick r:id="" action="ppaction://noaction">
              <a:snd r:embed="rId8" name="T1_W4F_4.9.wav"/>
            </a:hlinkClick>
            <a:extLst>
              <a:ext uri="{FF2B5EF4-FFF2-40B4-BE49-F238E27FC236}">
                <a16:creationId xmlns:a16="http://schemas.microsoft.com/office/drawing/2014/main" id="{09C6BEDE-E540-F0EB-2CB0-3014A1D477AF}"/>
              </a:ext>
            </a:extLst>
          </p:cNvPr>
          <p:cNvSpPr/>
          <p:nvPr/>
        </p:nvSpPr>
        <p:spPr>
          <a:xfrm rot="21334489">
            <a:off x="5025178" y="2829602"/>
            <a:ext cx="1388279" cy="469446"/>
          </a:xfrm>
          <a:prstGeom prst="roundRect">
            <a:avLst/>
          </a:prstGeom>
          <a:solidFill>
            <a:srgbClr val="FFD10D"/>
          </a:solidFill>
          <a:ln>
            <a:solidFill>
              <a:srgbClr val="FFD1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4472C4">
                    <a:lumMod val="50000"/>
                  </a:srgbClr>
                </a:solidFill>
                <a:latin typeface="Century Gothic" panose="020B0502020202020204" pitchFamily="34" charset="0"/>
              </a:rPr>
              <a:t>Sp</a:t>
            </a:r>
            <a:r>
              <a:rPr lang="en-GB" sz="2400" b="1" dirty="0">
                <a:solidFill>
                  <a:srgbClr val="4472C4">
                    <a:lumMod val="50000"/>
                  </a:srgbClr>
                </a:solidFill>
                <a:latin typeface="Century Gothic" panose="020B0502020202020204" pitchFamily="34" charset="0"/>
              </a:rPr>
              <a:t>ie</a:t>
            </a:r>
            <a:r>
              <a:rPr lang="en-GB" sz="2400" dirty="0">
                <a:solidFill>
                  <a:srgbClr val="4472C4">
                    <a:lumMod val="50000"/>
                  </a:srgbClr>
                </a:solidFill>
                <a:latin typeface="Century Gothic" panose="020B0502020202020204" pitchFamily="34" charset="0"/>
              </a:rPr>
              <a:t>ler</a:t>
            </a:r>
          </a:p>
        </p:txBody>
      </p:sp>
      <p:sp>
        <p:nvSpPr>
          <p:cNvPr id="13" name="Rectangle: Rounded Corners 12">
            <a:hlinkClick r:id="" action="ppaction://noaction">
              <a:snd r:embed="rId9" name="T1_W4F_4.10.wav"/>
            </a:hlinkClick>
            <a:extLst>
              <a:ext uri="{FF2B5EF4-FFF2-40B4-BE49-F238E27FC236}">
                <a16:creationId xmlns:a16="http://schemas.microsoft.com/office/drawing/2014/main" id="{56057F03-432A-6C21-9A1F-1332D622197F}"/>
              </a:ext>
            </a:extLst>
          </p:cNvPr>
          <p:cNvSpPr/>
          <p:nvPr/>
        </p:nvSpPr>
        <p:spPr>
          <a:xfrm rot="225712">
            <a:off x="3260326" y="5913629"/>
            <a:ext cx="962166" cy="469446"/>
          </a:xfrm>
          <a:prstGeom prst="roundRect">
            <a:avLst/>
          </a:prstGeom>
          <a:solidFill>
            <a:srgbClr val="FFD10D"/>
          </a:solidFill>
          <a:ln>
            <a:solidFill>
              <a:srgbClr val="FFD1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4472C4">
                    <a:lumMod val="50000"/>
                  </a:srgbClr>
                </a:solidFill>
                <a:latin typeface="Century Gothic" panose="020B0502020202020204" pitchFamily="34" charset="0"/>
              </a:rPr>
              <a:t>T</a:t>
            </a:r>
            <a:r>
              <a:rPr lang="en-GB" sz="2400" b="1" dirty="0">
                <a:solidFill>
                  <a:srgbClr val="4472C4">
                    <a:lumMod val="50000"/>
                  </a:srgbClr>
                </a:solidFill>
                <a:latin typeface="Century Gothic" panose="020B0502020202020204" pitchFamily="34" charset="0"/>
              </a:rPr>
              <a:t>ie</a:t>
            </a:r>
            <a:r>
              <a:rPr lang="en-GB" sz="2400" dirty="0">
                <a:solidFill>
                  <a:srgbClr val="4472C4">
                    <a:lumMod val="50000"/>
                  </a:srgbClr>
                </a:solidFill>
                <a:latin typeface="Century Gothic" panose="020B0502020202020204" pitchFamily="34" charset="0"/>
              </a:rPr>
              <a:t>r</a:t>
            </a:r>
          </a:p>
        </p:txBody>
      </p:sp>
      <p:sp>
        <p:nvSpPr>
          <p:cNvPr id="14" name="Rectangle: Rounded Corners 13">
            <a:hlinkClick r:id="" action="ppaction://noaction">
              <a:snd r:embed="rId10" name="T1_W4F_4.3.wav"/>
            </a:hlinkClick>
            <a:extLst>
              <a:ext uri="{FF2B5EF4-FFF2-40B4-BE49-F238E27FC236}">
                <a16:creationId xmlns:a16="http://schemas.microsoft.com/office/drawing/2014/main" id="{07282534-E8DD-5CB8-809A-D6D8BE0560EC}"/>
              </a:ext>
            </a:extLst>
          </p:cNvPr>
          <p:cNvSpPr/>
          <p:nvPr/>
        </p:nvSpPr>
        <p:spPr>
          <a:xfrm rot="21293912">
            <a:off x="5212124" y="5878204"/>
            <a:ext cx="1720645" cy="469446"/>
          </a:xfrm>
          <a:prstGeom prst="roundRect">
            <a:avLst/>
          </a:prstGeom>
          <a:solidFill>
            <a:srgbClr val="FFD10D"/>
          </a:solidFill>
          <a:ln>
            <a:solidFill>
              <a:srgbClr val="FFD1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4472C4">
                    <a:lumMod val="50000"/>
                  </a:srgbClr>
                </a:solidFill>
                <a:latin typeface="Century Gothic" panose="020B0502020202020204" pitchFamily="34" charset="0"/>
              </a:rPr>
              <a:t>Galer</a:t>
            </a:r>
            <a:r>
              <a:rPr lang="en-GB" sz="2400" b="1" dirty="0">
                <a:solidFill>
                  <a:srgbClr val="4472C4">
                    <a:lumMod val="50000"/>
                  </a:srgbClr>
                </a:solidFill>
                <a:latin typeface="Century Gothic" panose="020B0502020202020204" pitchFamily="34" charset="0"/>
              </a:rPr>
              <a:t>ie</a:t>
            </a:r>
          </a:p>
        </p:txBody>
      </p:sp>
      <p:sp>
        <p:nvSpPr>
          <p:cNvPr id="44" name="Rectangle: Rounded Corners 43">
            <a:hlinkClick r:id="" action="ppaction://noaction">
              <a:snd r:embed="rId11" name="T1_W4F_4.2.wav"/>
            </a:hlinkClick>
            <a:extLst>
              <a:ext uri="{FF2B5EF4-FFF2-40B4-BE49-F238E27FC236}">
                <a16:creationId xmlns:a16="http://schemas.microsoft.com/office/drawing/2014/main" id="{2DF769E0-6E6D-980E-F063-A1EEFBA7AC5F}"/>
              </a:ext>
            </a:extLst>
          </p:cNvPr>
          <p:cNvSpPr/>
          <p:nvPr/>
        </p:nvSpPr>
        <p:spPr>
          <a:xfrm>
            <a:off x="852243" y="6179410"/>
            <a:ext cx="1212787" cy="469446"/>
          </a:xfrm>
          <a:prstGeom prst="roundRect">
            <a:avLst/>
          </a:prstGeom>
          <a:solidFill>
            <a:srgbClr val="FFD10D"/>
          </a:solidFill>
          <a:ln>
            <a:solidFill>
              <a:srgbClr val="FFD1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err="1">
                <a:solidFill>
                  <a:srgbClr val="4472C4">
                    <a:lumMod val="50000"/>
                  </a:srgbClr>
                </a:solidFill>
                <a:latin typeface="Century Gothic" panose="020B0502020202020204" pitchFamily="34" charset="0"/>
              </a:rPr>
              <a:t>Fl</a:t>
            </a:r>
            <a:r>
              <a:rPr lang="en-GB" sz="2400" b="1" dirty="0" err="1">
                <a:solidFill>
                  <a:srgbClr val="4472C4">
                    <a:lumMod val="50000"/>
                  </a:srgbClr>
                </a:solidFill>
                <a:latin typeface="Century Gothic" panose="020B0502020202020204" pitchFamily="34" charset="0"/>
              </a:rPr>
              <a:t>ie</a:t>
            </a:r>
            <a:r>
              <a:rPr lang="en-GB" sz="2400" dirty="0" err="1">
                <a:solidFill>
                  <a:srgbClr val="4472C4">
                    <a:lumMod val="50000"/>
                  </a:srgbClr>
                </a:solidFill>
                <a:latin typeface="Century Gothic" panose="020B0502020202020204" pitchFamily="34" charset="0"/>
              </a:rPr>
              <a:t>ge</a:t>
            </a:r>
            <a:endParaRPr lang="en-GB" sz="2400" b="1" dirty="0">
              <a:solidFill>
                <a:srgbClr val="4472C4">
                  <a:lumMod val="50000"/>
                </a:srgbClr>
              </a:solidFill>
              <a:latin typeface="Century Gothic" panose="020B0502020202020204" pitchFamily="34" charset="0"/>
            </a:endParaRPr>
          </a:p>
        </p:txBody>
      </p:sp>
      <p:sp>
        <p:nvSpPr>
          <p:cNvPr id="45" name="Rectangle: Rounded Corners 44">
            <a:hlinkClick r:id="" action="ppaction://noaction">
              <a:snd r:embed="rId12" name="T1_W4F_4.5.wav"/>
            </a:hlinkClick>
            <a:extLst>
              <a:ext uri="{FF2B5EF4-FFF2-40B4-BE49-F238E27FC236}">
                <a16:creationId xmlns:a16="http://schemas.microsoft.com/office/drawing/2014/main" id="{099BCD8C-E226-D3A9-20DD-2BD9DB1E8CC4}"/>
              </a:ext>
            </a:extLst>
          </p:cNvPr>
          <p:cNvSpPr/>
          <p:nvPr/>
        </p:nvSpPr>
        <p:spPr>
          <a:xfrm rot="526803">
            <a:off x="9078538" y="5690359"/>
            <a:ext cx="1157275" cy="469446"/>
          </a:xfrm>
          <a:prstGeom prst="roundRect">
            <a:avLst/>
          </a:prstGeom>
          <a:solidFill>
            <a:srgbClr val="FFD10D"/>
          </a:solidFill>
          <a:ln>
            <a:solidFill>
              <a:srgbClr val="FFD1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err="1">
                <a:solidFill>
                  <a:srgbClr val="4472C4">
                    <a:lumMod val="50000"/>
                  </a:srgbClr>
                </a:solidFill>
                <a:latin typeface="Century Gothic" panose="020B0502020202020204" pitchFamily="34" charset="0"/>
              </a:rPr>
              <a:t>l</a:t>
            </a:r>
            <a:r>
              <a:rPr lang="en-GB" sz="2400" b="1" dirty="0" err="1">
                <a:solidFill>
                  <a:srgbClr val="4472C4">
                    <a:lumMod val="50000"/>
                  </a:srgbClr>
                </a:solidFill>
                <a:latin typeface="Century Gothic" panose="020B0502020202020204" pitchFamily="34" charset="0"/>
              </a:rPr>
              <a:t>ie</a:t>
            </a:r>
            <a:r>
              <a:rPr lang="en-GB" sz="2400" dirty="0" err="1">
                <a:solidFill>
                  <a:srgbClr val="4472C4">
                    <a:lumMod val="50000"/>
                  </a:srgbClr>
                </a:solidFill>
                <a:latin typeface="Century Gothic" panose="020B0502020202020204" pitchFamily="34" charset="0"/>
              </a:rPr>
              <a:t>fern</a:t>
            </a:r>
            <a:endParaRPr lang="en-GB" sz="2400" b="1" dirty="0">
              <a:solidFill>
                <a:srgbClr val="4472C4">
                  <a:lumMod val="50000"/>
                </a:srgbClr>
              </a:solidFill>
              <a:latin typeface="Century Gothic" panose="020B0502020202020204" pitchFamily="34" charset="0"/>
            </a:endParaRPr>
          </a:p>
        </p:txBody>
      </p:sp>
      <p:sp>
        <p:nvSpPr>
          <p:cNvPr id="46" name="Rectangle: Rounded Corners 45">
            <a:hlinkClick r:id="" action="ppaction://noaction">
              <a:snd r:embed="rId13" name="T1_W4F_4.6.wav"/>
            </a:hlinkClick>
            <a:extLst>
              <a:ext uri="{FF2B5EF4-FFF2-40B4-BE49-F238E27FC236}">
                <a16:creationId xmlns:a16="http://schemas.microsoft.com/office/drawing/2014/main" id="{CE7C17D7-31A0-8687-EFC9-8CFBE2A9ECEC}"/>
              </a:ext>
            </a:extLst>
          </p:cNvPr>
          <p:cNvSpPr/>
          <p:nvPr/>
        </p:nvSpPr>
        <p:spPr>
          <a:xfrm rot="21289588">
            <a:off x="7525824" y="4225413"/>
            <a:ext cx="1244666" cy="469446"/>
          </a:xfrm>
          <a:prstGeom prst="roundRect">
            <a:avLst/>
          </a:prstGeom>
          <a:solidFill>
            <a:srgbClr val="FFD10D"/>
          </a:solidFill>
          <a:ln>
            <a:solidFill>
              <a:srgbClr val="FFD1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err="1">
                <a:solidFill>
                  <a:srgbClr val="4472C4">
                    <a:lumMod val="50000"/>
                  </a:srgbClr>
                </a:solidFill>
                <a:latin typeface="Century Gothic" panose="020B0502020202020204" pitchFamily="34" charset="0"/>
              </a:rPr>
              <a:t>l</a:t>
            </a:r>
            <a:r>
              <a:rPr lang="en-GB" sz="2400" b="1" dirty="0" err="1">
                <a:solidFill>
                  <a:srgbClr val="4472C4">
                    <a:lumMod val="50000"/>
                  </a:srgbClr>
                </a:solidFill>
                <a:latin typeface="Century Gothic" panose="020B0502020202020204" pitchFamily="34" charset="0"/>
              </a:rPr>
              <a:t>ie</a:t>
            </a:r>
            <a:r>
              <a:rPr lang="en-GB" sz="2400" dirty="0" err="1">
                <a:solidFill>
                  <a:srgbClr val="4472C4">
                    <a:lumMod val="50000"/>
                  </a:srgbClr>
                </a:solidFill>
                <a:latin typeface="Century Gothic" panose="020B0502020202020204" pitchFamily="34" charset="0"/>
              </a:rPr>
              <a:t>gen</a:t>
            </a:r>
            <a:endParaRPr lang="en-GB" sz="2400" dirty="0">
              <a:solidFill>
                <a:srgbClr val="4472C4">
                  <a:lumMod val="50000"/>
                </a:srgbClr>
              </a:solidFill>
              <a:latin typeface="Century Gothic" panose="020B0502020202020204" pitchFamily="34" charset="0"/>
            </a:endParaRPr>
          </a:p>
        </p:txBody>
      </p:sp>
      <p:sp>
        <p:nvSpPr>
          <p:cNvPr id="15" name="Title 4">
            <a:extLst>
              <a:ext uri="{FF2B5EF4-FFF2-40B4-BE49-F238E27FC236}">
                <a16:creationId xmlns:a16="http://schemas.microsoft.com/office/drawing/2014/main" id="{94C89820-BEA6-F50D-9B4B-DA51F2F6EAED}"/>
              </a:ext>
            </a:extLst>
          </p:cNvPr>
          <p:cNvSpPr txBox="1">
            <a:spLocks/>
          </p:cNvSpPr>
          <p:nvPr/>
        </p:nvSpPr>
        <p:spPr>
          <a:xfrm>
            <a:off x="738041" y="160511"/>
            <a:ext cx="2869907" cy="523220"/>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s-AR" sz="3200" b="1" kern="0" dirty="0" err="1">
                <a:solidFill>
                  <a:srgbClr val="002060"/>
                </a:solidFill>
                <a:latin typeface="Century Gothic" panose="020B0502020202020204" pitchFamily="34" charset="0"/>
                <a:cs typeface="Arial"/>
                <a:sym typeface="Arial"/>
              </a:rPr>
              <a:t>Follow</a:t>
            </a:r>
            <a:r>
              <a:rPr lang="es-AR" sz="3200" b="1" kern="0" dirty="0">
                <a:solidFill>
                  <a:srgbClr val="002060"/>
                </a:solidFill>
                <a:latin typeface="Century Gothic" panose="020B0502020202020204" pitchFamily="34" charset="0"/>
                <a:cs typeface="Arial"/>
                <a:sym typeface="Arial"/>
              </a:rPr>
              <a:t> up 1</a:t>
            </a:r>
            <a:endParaRPr lang="en-GB" sz="3200" kern="0" dirty="0"/>
          </a:p>
        </p:txBody>
      </p:sp>
      <p:sp>
        <p:nvSpPr>
          <p:cNvPr id="17" name="Google Shape;119;p1">
            <a:extLst>
              <a:ext uri="{FF2B5EF4-FFF2-40B4-BE49-F238E27FC236}">
                <a16:creationId xmlns:a16="http://schemas.microsoft.com/office/drawing/2014/main" id="{F973A651-9D46-50D4-1C45-A9D12C093437}"/>
              </a:ext>
            </a:extLst>
          </p:cNvPr>
          <p:cNvSpPr/>
          <p:nvPr/>
        </p:nvSpPr>
        <p:spPr>
          <a:xfrm>
            <a:off x="122979" y="10495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8" name="CustomShape 3">
            <a:extLst>
              <a:ext uri="{FF2B5EF4-FFF2-40B4-BE49-F238E27FC236}">
                <a16:creationId xmlns:a16="http://schemas.microsoft.com/office/drawing/2014/main" id="{5E102A12-E234-7E3D-86B1-E40449800583}"/>
              </a:ext>
            </a:extLst>
          </p:cNvPr>
          <p:cNvSpPr/>
          <p:nvPr/>
        </p:nvSpPr>
        <p:spPr>
          <a:xfrm>
            <a:off x="3007871" y="154300"/>
            <a:ext cx="5034963" cy="474993"/>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Say all the words.</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19" name="Picture 18" descr="man with hearts">
            <a:extLst>
              <a:ext uri="{FF2B5EF4-FFF2-40B4-BE49-F238E27FC236}">
                <a16:creationId xmlns:a16="http://schemas.microsoft.com/office/drawing/2014/main" id="{FD556E6D-668A-4490-BD0B-628B8C029753}"/>
              </a:ext>
            </a:extLst>
          </p:cNvPr>
          <p:cNvPicPr>
            <a:picLocks noChangeAspect="1"/>
          </p:cNvPicPr>
          <p:nvPr/>
        </p:nvPicPr>
        <p:blipFill>
          <a:blip r:embed="rId1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21303110">
            <a:off x="3161981" y="2309365"/>
            <a:ext cx="1294348" cy="1172134"/>
          </a:xfrm>
          <a:prstGeom prst="rect">
            <a:avLst/>
          </a:prstGeom>
        </p:spPr>
      </p:pic>
      <p:pic>
        <p:nvPicPr>
          <p:cNvPr id="20" name="Picture 19" descr="envelope">
            <a:extLst>
              <a:ext uri="{FF2B5EF4-FFF2-40B4-BE49-F238E27FC236}">
                <a16:creationId xmlns:a16="http://schemas.microsoft.com/office/drawing/2014/main" id="{00C128A9-AD36-6AFF-B40F-F6CE0AAD5EDB}"/>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rot="298763">
            <a:off x="8433757" y="982994"/>
            <a:ext cx="1398736" cy="938281"/>
          </a:xfrm>
          <a:prstGeom prst="rect">
            <a:avLst/>
          </a:prstGeom>
        </p:spPr>
      </p:pic>
      <p:pic>
        <p:nvPicPr>
          <p:cNvPr id="21" name="Picture 2" descr="girl between two other children">
            <a:extLst>
              <a:ext uri="{FF2B5EF4-FFF2-40B4-BE49-F238E27FC236}">
                <a16:creationId xmlns:a16="http://schemas.microsoft.com/office/drawing/2014/main" id="{1224C1F9-5E0A-F720-9EEE-5DC8AAB462E7}"/>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rot="246867">
            <a:off x="1205297" y="1235440"/>
            <a:ext cx="1390627" cy="10614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descr="Free soccer football sports vector">
            <a:extLst>
              <a:ext uri="{FF2B5EF4-FFF2-40B4-BE49-F238E27FC236}">
                <a16:creationId xmlns:a16="http://schemas.microsoft.com/office/drawing/2014/main" id="{68E10408-F538-2040-896E-3AC7BE044674}"/>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rot="21289929">
            <a:off x="5179867" y="1163366"/>
            <a:ext cx="1106996" cy="152835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Free shut down abort cross illustration">
            <a:extLst>
              <a:ext uri="{FF2B5EF4-FFF2-40B4-BE49-F238E27FC236}">
                <a16:creationId xmlns:a16="http://schemas.microsoft.com/office/drawing/2014/main" id="{BDBE711E-3EC2-7059-5877-D77404543953}"/>
              </a:ext>
            </a:extLst>
          </p:cNvPr>
          <p:cNvPicPr>
            <a:picLocks noChangeAspect="1" noChangeArrowheads="1"/>
          </p:cNvPicPr>
          <p:nvPr/>
        </p:nvPicPr>
        <p:blipFill rotWithShape="1">
          <a:blip r:embed="rId18">
            <a:extLst>
              <a:ext uri="{28A0092B-C50C-407E-A947-70E740481C1C}">
                <a14:useLocalDpi xmlns:a14="http://schemas.microsoft.com/office/drawing/2010/main" val="0"/>
              </a:ext>
            </a:extLst>
          </a:blip>
          <a:srcRect r="16607" b="1990"/>
          <a:stretch/>
        </p:blipFill>
        <p:spPr bwMode="auto">
          <a:xfrm rot="213935">
            <a:off x="938078" y="3043476"/>
            <a:ext cx="1159693" cy="136296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Free giraffe tall long neck vector">
            <a:extLst>
              <a:ext uri="{FF2B5EF4-FFF2-40B4-BE49-F238E27FC236}">
                <a16:creationId xmlns:a16="http://schemas.microsoft.com/office/drawing/2014/main" id="{89622770-F8CB-187C-CD37-67AC865D8D13}"/>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rot="159545">
            <a:off x="3873997" y="4425169"/>
            <a:ext cx="698238" cy="1396476"/>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Free elephant animal wildlife vector">
            <a:extLst>
              <a:ext uri="{FF2B5EF4-FFF2-40B4-BE49-F238E27FC236}">
                <a16:creationId xmlns:a16="http://schemas.microsoft.com/office/drawing/2014/main" id="{F38BBC61-E3EB-230C-AD08-E1DAEDAFF4BC}"/>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rot="185098">
            <a:off x="3007405" y="4723155"/>
            <a:ext cx="903563" cy="110766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Free animal flies fly vector">
            <a:extLst>
              <a:ext uri="{FF2B5EF4-FFF2-40B4-BE49-F238E27FC236}">
                <a16:creationId xmlns:a16="http://schemas.microsoft.com/office/drawing/2014/main" id="{D1841204-5E6F-2F0B-4F1A-5466FE7181CC}"/>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756668" y="5207699"/>
            <a:ext cx="1361325" cy="816795"/>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Free gallery display art frame vector">
            <a:extLst>
              <a:ext uri="{FF2B5EF4-FFF2-40B4-BE49-F238E27FC236}">
                <a16:creationId xmlns:a16="http://schemas.microsoft.com/office/drawing/2014/main" id="{C3155318-503E-F856-6380-EDCD6437AC0A}"/>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rot="21307450">
            <a:off x="4933601" y="4716001"/>
            <a:ext cx="2069979" cy="1034990"/>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Free bed sleep meditate illustration">
            <a:extLst>
              <a:ext uri="{FF2B5EF4-FFF2-40B4-BE49-F238E27FC236}">
                <a16:creationId xmlns:a16="http://schemas.microsoft.com/office/drawing/2014/main" id="{BD929388-6DAC-42DE-73B1-14D0A9D7C8D9}"/>
              </a:ext>
            </a:extLst>
          </p:cNvPr>
          <p:cNvPicPr>
            <a:picLocks noChangeAspect="1" noChangeArrowheads="1"/>
          </p:cNvPicPr>
          <p:nvPr/>
        </p:nvPicPr>
        <p:blipFill rotWithShape="1">
          <a:blip r:embed="rId23">
            <a:extLst>
              <a:ext uri="{28A0092B-C50C-407E-A947-70E740481C1C}">
                <a14:useLocalDpi xmlns:a14="http://schemas.microsoft.com/office/drawing/2010/main" val="0"/>
              </a:ext>
            </a:extLst>
          </a:blip>
          <a:srcRect l="5536" t="29293" r="4970" b="6472"/>
          <a:stretch/>
        </p:blipFill>
        <p:spPr bwMode="auto">
          <a:xfrm rot="21333793">
            <a:off x="7064562" y="2866571"/>
            <a:ext cx="1681888" cy="1207186"/>
          </a:xfrm>
          <a:prstGeom prst="rect">
            <a:avLst/>
          </a:prstGeom>
          <a:noFill/>
          <a:extLst>
            <a:ext uri="{909E8E84-426E-40DD-AFC4-6F175D3DCCD1}">
              <a14:hiddenFill xmlns:a14="http://schemas.microsoft.com/office/drawing/2010/main">
                <a:solidFill>
                  <a:srgbClr val="FFFFFF"/>
                </a:solidFill>
              </a14:hiddenFill>
            </a:ext>
          </a:extLst>
        </p:spPr>
      </p:pic>
      <p:sp>
        <p:nvSpPr>
          <p:cNvPr id="3" name="Google Shape;387;p19">
            <a:extLst>
              <a:ext uri="{FF2B5EF4-FFF2-40B4-BE49-F238E27FC236}">
                <a16:creationId xmlns:a16="http://schemas.microsoft.com/office/drawing/2014/main" id="{092727E8-C073-92E4-B408-5688518F6AA6}"/>
              </a:ext>
            </a:extLst>
          </p:cNvPr>
          <p:cNvSpPr/>
          <p:nvPr/>
        </p:nvSpPr>
        <p:spPr>
          <a:xfrm>
            <a:off x="10889635" y="2365465"/>
            <a:ext cx="502131" cy="3010870"/>
          </a:xfrm>
          <a:prstGeom prst="rect">
            <a:avLst/>
          </a:prstGeom>
          <a:solidFill>
            <a:srgbClr val="FF0000"/>
          </a:soli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sp>
        <p:nvSpPr>
          <p:cNvPr id="4" name="Google Shape;388;p19">
            <a:extLst>
              <a:ext uri="{FF2B5EF4-FFF2-40B4-BE49-F238E27FC236}">
                <a16:creationId xmlns:a16="http://schemas.microsoft.com/office/drawing/2014/main" id="{34ABF805-872D-B983-AB0C-E53C69473112}"/>
              </a:ext>
            </a:extLst>
          </p:cNvPr>
          <p:cNvSpPr/>
          <p:nvPr/>
        </p:nvSpPr>
        <p:spPr>
          <a:xfrm>
            <a:off x="10888936" y="2373195"/>
            <a:ext cx="503528" cy="3010870"/>
          </a:xfrm>
          <a:prstGeom prst="rect">
            <a:avLst/>
          </a:prstGeom>
          <a:solidFill>
            <a:srgbClr val="FFD319"/>
          </a:solidFill>
          <a:ln w="9525" cap="flat" cmpd="sng">
            <a:solidFill>
              <a:srgbClr val="02456F"/>
            </a:solidFill>
            <a:prstDash val="solid"/>
            <a:round/>
            <a:headEnd type="none" w="sm" len="sm"/>
            <a:tailEnd type="none" w="sm" len="sm"/>
          </a:ln>
          <a:effectLst>
            <a:outerShdw blurRad="57150" dist="19050" dir="5400000" algn="ctr" rotWithShape="0">
              <a:srgbClr val="FFFFFF"/>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cxnSp>
        <p:nvCxnSpPr>
          <p:cNvPr id="6" name="Google Shape;389;p19">
            <a:extLst>
              <a:ext uri="{FF2B5EF4-FFF2-40B4-BE49-F238E27FC236}">
                <a16:creationId xmlns:a16="http://schemas.microsoft.com/office/drawing/2014/main" id="{E44468CC-74D9-9056-8901-96F3C5D892F4}"/>
              </a:ext>
            </a:extLst>
          </p:cNvPr>
          <p:cNvCxnSpPr>
            <a:cxnSpLocks/>
          </p:cNvCxnSpPr>
          <p:nvPr/>
        </p:nvCxnSpPr>
        <p:spPr>
          <a:xfrm>
            <a:off x="11550398" y="2373195"/>
            <a:ext cx="22609" cy="2991714"/>
          </a:xfrm>
          <a:prstGeom prst="straightConnector1">
            <a:avLst/>
          </a:prstGeom>
          <a:noFill/>
          <a:ln w="28575" cap="flat" cmpd="sng">
            <a:solidFill>
              <a:srgbClr val="1E4E79"/>
            </a:solidFill>
            <a:prstDash val="solid"/>
            <a:round/>
            <a:headEnd type="none" w="med" len="med"/>
            <a:tailEnd type="none" w="med" len="med"/>
          </a:ln>
        </p:spPr>
      </p:cxnSp>
      <p:cxnSp>
        <p:nvCxnSpPr>
          <p:cNvPr id="10" name="Google Shape;390;p19">
            <a:extLst>
              <a:ext uri="{FF2B5EF4-FFF2-40B4-BE49-F238E27FC236}">
                <a16:creationId xmlns:a16="http://schemas.microsoft.com/office/drawing/2014/main" id="{7D080638-3597-9C46-AB2F-E27599AB2E0E}"/>
              </a:ext>
            </a:extLst>
          </p:cNvPr>
          <p:cNvCxnSpPr>
            <a:cxnSpLocks/>
          </p:cNvCxnSpPr>
          <p:nvPr/>
        </p:nvCxnSpPr>
        <p:spPr>
          <a:xfrm>
            <a:off x="11534144" y="2387696"/>
            <a:ext cx="216791" cy="0"/>
          </a:xfrm>
          <a:prstGeom prst="straightConnector1">
            <a:avLst/>
          </a:prstGeom>
          <a:noFill/>
          <a:ln w="28575" cap="flat" cmpd="sng">
            <a:solidFill>
              <a:srgbClr val="1E4E79"/>
            </a:solidFill>
            <a:prstDash val="solid"/>
            <a:round/>
            <a:headEnd type="none" w="med" len="med"/>
            <a:tailEnd type="none" w="med" len="med"/>
          </a:ln>
        </p:spPr>
      </p:cxnSp>
      <p:cxnSp>
        <p:nvCxnSpPr>
          <p:cNvPr id="16" name="Google Shape;391;p19">
            <a:extLst>
              <a:ext uri="{FF2B5EF4-FFF2-40B4-BE49-F238E27FC236}">
                <a16:creationId xmlns:a16="http://schemas.microsoft.com/office/drawing/2014/main" id="{73E73633-9D74-EC40-0722-2A278CD052F9}"/>
              </a:ext>
            </a:extLst>
          </p:cNvPr>
          <p:cNvCxnSpPr>
            <a:cxnSpLocks/>
          </p:cNvCxnSpPr>
          <p:nvPr/>
        </p:nvCxnSpPr>
        <p:spPr>
          <a:xfrm>
            <a:off x="11573008" y="5364908"/>
            <a:ext cx="216791" cy="0"/>
          </a:xfrm>
          <a:prstGeom prst="straightConnector1">
            <a:avLst/>
          </a:prstGeom>
          <a:noFill/>
          <a:ln w="28575" cap="flat" cmpd="sng">
            <a:solidFill>
              <a:srgbClr val="1E4E79"/>
            </a:solidFill>
            <a:prstDash val="solid"/>
            <a:round/>
            <a:headEnd type="none" w="med" len="med"/>
            <a:tailEnd type="none" w="med" len="med"/>
          </a:ln>
        </p:spPr>
      </p:cxnSp>
      <p:sp>
        <p:nvSpPr>
          <p:cNvPr id="22" name="Google Shape;393;p19">
            <a:extLst>
              <a:ext uri="{FF2B5EF4-FFF2-40B4-BE49-F238E27FC236}">
                <a16:creationId xmlns:a16="http://schemas.microsoft.com/office/drawing/2014/main" id="{CF2FF092-4AC3-ADA2-7BD1-37546AD0CD65}"/>
              </a:ext>
            </a:extLst>
          </p:cNvPr>
          <p:cNvSpPr txBox="1"/>
          <p:nvPr/>
        </p:nvSpPr>
        <p:spPr>
          <a:xfrm>
            <a:off x="11767189" y="2156251"/>
            <a:ext cx="957385"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30</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23" name="Google Shape;394;p19">
            <a:extLst>
              <a:ext uri="{FF2B5EF4-FFF2-40B4-BE49-F238E27FC236}">
                <a16:creationId xmlns:a16="http://schemas.microsoft.com/office/drawing/2014/main" id="{2D1D5DD4-15AE-4E67-C0A8-5987A4873C96}"/>
              </a:ext>
            </a:extLst>
          </p:cNvPr>
          <p:cNvSpPr txBox="1"/>
          <p:nvPr/>
        </p:nvSpPr>
        <p:spPr>
          <a:xfrm>
            <a:off x="11655972" y="4958639"/>
            <a:ext cx="872611"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0</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24" name="Google Shape;395;p19">
            <a:extLst>
              <a:ext uri="{FF2B5EF4-FFF2-40B4-BE49-F238E27FC236}">
                <a16:creationId xmlns:a16="http://schemas.microsoft.com/office/drawing/2014/main" id="{778E4100-E95B-889E-9123-F74B5421CBD1}"/>
              </a:ext>
            </a:extLst>
          </p:cNvPr>
          <p:cNvSpPr/>
          <p:nvPr/>
        </p:nvSpPr>
        <p:spPr>
          <a:xfrm>
            <a:off x="10746685" y="5595328"/>
            <a:ext cx="1058732" cy="382082"/>
          </a:xfrm>
          <a:custGeom>
            <a:avLst/>
            <a:gdLst/>
            <a:ahLst/>
            <a:cxnLst/>
            <a:rect l="l" t="t" r="r" b="b"/>
            <a:pathLst>
              <a:path w="120000" h="120000" extrusionOk="0">
                <a:moveTo>
                  <a:pt x="0" y="0"/>
                </a:moveTo>
                <a:lnTo>
                  <a:pt x="120000" y="0"/>
                </a:lnTo>
                <a:lnTo>
                  <a:pt x="120000" y="120000"/>
                </a:lnTo>
                <a:lnTo>
                  <a:pt x="0" y="120000"/>
                </a:lnTo>
                <a:close/>
              </a:path>
            </a:pathLst>
          </a:custGeom>
          <a:solidFill>
            <a:srgbClr val="1F4E79"/>
          </a:solidFill>
          <a:ln>
            <a:noFill/>
          </a:ln>
          <a:effectLst>
            <a:outerShdw blurRad="57150" dist="19050" dir="5400000" algn="ctr" rotWithShape="0">
              <a:srgbClr val="000000">
                <a:alpha val="62745"/>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entury Gothic"/>
              <a:buNone/>
              <a:tabLst/>
              <a:defRPr/>
            </a:pPr>
            <a:r>
              <a:rPr kumimoji="0" lang="en-GB" sz="20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START</a:t>
            </a:r>
            <a:endParaRPr kumimoji="0" sz="16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25" name="Google Shape;410;p19">
            <a:extLst>
              <a:ext uri="{FF2B5EF4-FFF2-40B4-BE49-F238E27FC236}">
                <a16:creationId xmlns:a16="http://schemas.microsoft.com/office/drawing/2014/main" id="{BAD667EE-1D1F-EF22-22A0-828B82E086BB}"/>
              </a:ext>
            </a:extLst>
          </p:cNvPr>
          <p:cNvSpPr txBox="1"/>
          <p:nvPr/>
        </p:nvSpPr>
        <p:spPr>
          <a:xfrm>
            <a:off x="11634852" y="3013691"/>
            <a:ext cx="536851" cy="369291"/>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S</a:t>
            </a:r>
            <a:endParaRPr kumimoji="0"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endParaRPr>
          </a:p>
        </p:txBody>
      </p:sp>
      <p:pic>
        <p:nvPicPr>
          <p:cNvPr id="26" name="Picture 25" descr="Free movers moving carry vector">
            <a:extLst>
              <a:ext uri="{FF2B5EF4-FFF2-40B4-BE49-F238E27FC236}">
                <a16:creationId xmlns:a16="http://schemas.microsoft.com/office/drawing/2014/main" id="{9EF06EC2-89FA-2072-5405-CD6DDA089C56}"/>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rot="278691">
            <a:off x="9294330" y="3922715"/>
            <a:ext cx="1036815" cy="16546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0570269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4"/>
                    </p:tgtEl>
                  </p:cond>
                </p:stCondLst>
                <p:endSync evt="end" delay="0">
                  <p:rtn val="all"/>
                </p:endSync>
                <p:childTnLst>
                  <p:par>
                    <p:cTn id="3" fill="hold">
                      <p:stCondLst>
                        <p:cond delay="0"/>
                      </p:stCondLst>
                      <p:childTnLst>
                        <p:par>
                          <p:cTn id="4" fill="hold">
                            <p:stCondLst>
                              <p:cond delay="0"/>
                            </p:stCondLst>
                            <p:childTnLst>
                              <p:par>
                                <p:cTn id="5" presetID="12" presetClass="exit" presetSubtype="4" fill="remove" grpId="0" nodeType="clickEffect">
                                  <p:stCondLst>
                                    <p:cond delay="0"/>
                                  </p:stCondLst>
                                  <p:childTnLst>
                                    <p:anim calcmode="lin" valueType="num">
                                      <p:cBhvr additive="base">
                                        <p:cTn id="6" dur="30000"/>
                                        <p:tgtEl>
                                          <p:spTgt spid="4"/>
                                        </p:tgtEl>
                                        <p:attrNameLst>
                                          <p:attrName>ppt_y</p:attrName>
                                        </p:attrNameLst>
                                      </p:cBhvr>
                                      <p:tavLst>
                                        <p:tav tm="0">
                                          <p:val>
                                            <p:strVal val="#ppt_y"/>
                                          </p:val>
                                        </p:tav>
                                        <p:tav tm="100000">
                                          <p:val>
                                            <p:strVal val="#ppt_y+#ppt_h*1.125000"/>
                                          </p:val>
                                        </p:tav>
                                      </p:tavLst>
                                    </p:anim>
                                    <p:animEffect transition="out" filter="wipe(down)">
                                      <p:cBhvr>
                                        <p:cTn id="7" dur="30000"/>
                                        <p:tgtEl>
                                          <p:spTgt spid="4"/>
                                        </p:tgtEl>
                                      </p:cBhvr>
                                    </p:animEffect>
                                    <p:set>
                                      <p:cBhvr>
                                        <p:cTn id="8" dur="1" fill="hold">
                                          <p:stCondLst>
                                            <p:cond delay="29999"/>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childTnLst>
        </p:cTn>
      </p:par>
    </p:tnLst>
    <p:bldLst>
      <p:bldP spid="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pic>
        <p:nvPicPr>
          <p:cNvPr id="12" name="Picture 11" descr="Icon&#10;&#10;Description automatically generated">
            <a:extLst>
              <a:ext uri="{FF2B5EF4-FFF2-40B4-BE49-F238E27FC236}">
                <a16:creationId xmlns:a16="http://schemas.microsoft.com/office/drawing/2014/main" id="{957C4FD2-6F61-444C-A1BA-3D28A91C212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86937" y="149524"/>
            <a:ext cx="1579001" cy="963251"/>
          </a:xfrm>
          <a:prstGeom prst="rect">
            <a:avLst/>
          </a:prstGeom>
        </p:spPr>
      </p:pic>
      <p:sp>
        <p:nvSpPr>
          <p:cNvPr id="2" name="Rectangle: Rounded Corners 1">
            <a:hlinkClick r:id="" action="ppaction://noaction">
              <a:snd r:embed="rId4" name="T1_W4F_4.7.wav"/>
            </a:hlinkClick>
            <a:extLst>
              <a:ext uri="{FF2B5EF4-FFF2-40B4-BE49-F238E27FC236}">
                <a16:creationId xmlns:a16="http://schemas.microsoft.com/office/drawing/2014/main" id="{282BB58F-2EDF-F21D-54CA-6C970D90697C}"/>
              </a:ext>
            </a:extLst>
          </p:cNvPr>
          <p:cNvSpPr/>
          <p:nvPr/>
        </p:nvSpPr>
        <p:spPr>
          <a:xfrm rot="225727">
            <a:off x="1126985" y="4464022"/>
            <a:ext cx="908160" cy="469446"/>
          </a:xfrm>
          <a:prstGeom prst="roundRect">
            <a:avLst/>
          </a:prstGeom>
          <a:solidFill>
            <a:srgbClr val="FFD10D"/>
          </a:solidFill>
          <a:ln>
            <a:solidFill>
              <a:srgbClr val="FFD1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err="1">
                <a:solidFill>
                  <a:srgbClr val="4472C4">
                    <a:lumMod val="50000"/>
                  </a:srgbClr>
                </a:solidFill>
                <a:latin typeface="Century Gothic" panose="020B0502020202020204" pitchFamily="34" charset="0"/>
              </a:rPr>
              <a:t>n</a:t>
            </a:r>
            <a:r>
              <a:rPr lang="en-GB" sz="2400" b="1" dirty="0" err="1">
                <a:solidFill>
                  <a:srgbClr val="4472C4">
                    <a:lumMod val="50000"/>
                  </a:srgbClr>
                </a:solidFill>
                <a:latin typeface="Century Gothic" panose="020B0502020202020204" pitchFamily="34" charset="0"/>
              </a:rPr>
              <a:t>ie</a:t>
            </a:r>
            <a:endParaRPr lang="en-GB" sz="2400" b="1" dirty="0">
              <a:solidFill>
                <a:srgbClr val="4472C4">
                  <a:lumMod val="50000"/>
                </a:srgbClr>
              </a:solidFill>
              <a:latin typeface="Century Gothic" panose="020B0502020202020204" pitchFamily="34" charset="0"/>
            </a:endParaRPr>
          </a:p>
        </p:txBody>
      </p:sp>
      <p:sp>
        <p:nvSpPr>
          <p:cNvPr id="7" name="Rectangle: Rounded Corners 6">
            <a:hlinkClick r:id="" action="ppaction://noaction">
              <a:snd r:embed="rId5" name="T1_W4F_4.1.wav"/>
            </a:hlinkClick>
            <a:extLst>
              <a:ext uri="{FF2B5EF4-FFF2-40B4-BE49-F238E27FC236}">
                <a16:creationId xmlns:a16="http://schemas.microsoft.com/office/drawing/2014/main" id="{2DD86064-A57B-0CD1-8EC5-87EC835E0181}"/>
              </a:ext>
            </a:extLst>
          </p:cNvPr>
          <p:cNvSpPr/>
          <p:nvPr/>
        </p:nvSpPr>
        <p:spPr>
          <a:xfrm rot="254370">
            <a:off x="8490222" y="2157992"/>
            <a:ext cx="1147714" cy="469446"/>
          </a:xfrm>
          <a:prstGeom prst="roundRect">
            <a:avLst/>
          </a:prstGeom>
          <a:solidFill>
            <a:srgbClr val="FFD10D"/>
          </a:solidFill>
          <a:ln>
            <a:solidFill>
              <a:srgbClr val="FFD1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4472C4">
                    <a:lumMod val="50000"/>
                  </a:srgbClr>
                </a:solidFill>
                <a:latin typeface="Century Gothic" panose="020B0502020202020204" pitchFamily="34" charset="0"/>
              </a:rPr>
              <a:t>Br</a:t>
            </a:r>
            <a:r>
              <a:rPr lang="en-GB" sz="2400" b="1" dirty="0">
                <a:solidFill>
                  <a:srgbClr val="4472C4">
                    <a:lumMod val="50000"/>
                  </a:srgbClr>
                </a:solidFill>
                <a:latin typeface="Century Gothic" panose="020B0502020202020204" pitchFamily="34" charset="0"/>
              </a:rPr>
              <a:t>ie</a:t>
            </a:r>
            <a:r>
              <a:rPr lang="en-GB" sz="2400" dirty="0">
                <a:solidFill>
                  <a:srgbClr val="4472C4">
                    <a:lumMod val="50000"/>
                  </a:srgbClr>
                </a:solidFill>
                <a:latin typeface="Century Gothic" panose="020B0502020202020204" pitchFamily="34" charset="0"/>
              </a:rPr>
              <a:t>f</a:t>
            </a:r>
          </a:p>
        </p:txBody>
      </p:sp>
      <p:sp>
        <p:nvSpPr>
          <p:cNvPr id="8" name="Rectangle: Rounded Corners 7">
            <a:hlinkClick r:id="" action="ppaction://noaction">
              <a:snd r:embed="rId6" name="T1_W4F_4.4.wav"/>
            </a:hlinkClick>
            <a:extLst>
              <a:ext uri="{FF2B5EF4-FFF2-40B4-BE49-F238E27FC236}">
                <a16:creationId xmlns:a16="http://schemas.microsoft.com/office/drawing/2014/main" id="{E55B0BBF-8AC0-5395-D869-F2F392D5D53E}"/>
              </a:ext>
            </a:extLst>
          </p:cNvPr>
          <p:cNvSpPr/>
          <p:nvPr/>
        </p:nvSpPr>
        <p:spPr>
          <a:xfrm rot="21212382">
            <a:off x="3135925" y="3632822"/>
            <a:ext cx="1362931" cy="469446"/>
          </a:xfrm>
          <a:prstGeom prst="roundRect">
            <a:avLst/>
          </a:prstGeom>
          <a:solidFill>
            <a:srgbClr val="FFD10D"/>
          </a:solidFill>
          <a:ln>
            <a:solidFill>
              <a:srgbClr val="FFD1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4472C4">
                    <a:lumMod val="50000"/>
                  </a:srgbClr>
                </a:solidFill>
                <a:latin typeface="Century Gothic" panose="020B0502020202020204" pitchFamily="34" charset="0"/>
              </a:rPr>
              <a:t>L</a:t>
            </a:r>
            <a:r>
              <a:rPr lang="en-GB" sz="2400" b="1" dirty="0">
                <a:solidFill>
                  <a:srgbClr val="4472C4">
                    <a:lumMod val="50000"/>
                  </a:srgbClr>
                </a:solidFill>
                <a:latin typeface="Century Gothic" panose="020B0502020202020204" pitchFamily="34" charset="0"/>
              </a:rPr>
              <a:t>ie</a:t>
            </a:r>
            <a:r>
              <a:rPr lang="en-GB" sz="2400" dirty="0">
                <a:solidFill>
                  <a:srgbClr val="4472C4">
                    <a:lumMod val="50000"/>
                  </a:srgbClr>
                </a:solidFill>
                <a:latin typeface="Century Gothic" panose="020B0502020202020204" pitchFamily="34" charset="0"/>
              </a:rPr>
              <a:t>be</a:t>
            </a:r>
            <a:endParaRPr lang="en-GB" sz="2400" b="1" dirty="0">
              <a:solidFill>
                <a:srgbClr val="4472C4">
                  <a:lumMod val="50000"/>
                </a:srgbClr>
              </a:solidFill>
              <a:latin typeface="Century Gothic" panose="020B0502020202020204" pitchFamily="34" charset="0"/>
            </a:endParaRPr>
          </a:p>
        </p:txBody>
      </p:sp>
      <p:sp>
        <p:nvSpPr>
          <p:cNvPr id="9" name="Rectangle: Rounded Corners 8">
            <a:hlinkClick r:id="" action="ppaction://noaction">
              <a:snd r:embed="rId7" name="T1_W4F_4.8.wav"/>
            </a:hlinkClick>
            <a:extLst>
              <a:ext uri="{FF2B5EF4-FFF2-40B4-BE49-F238E27FC236}">
                <a16:creationId xmlns:a16="http://schemas.microsoft.com/office/drawing/2014/main" id="{C0EB86E4-99B6-6129-6B8A-3580890EF17A}"/>
              </a:ext>
            </a:extLst>
          </p:cNvPr>
          <p:cNvSpPr/>
          <p:nvPr/>
        </p:nvSpPr>
        <p:spPr>
          <a:xfrm rot="253475">
            <a:off x="1355707" y="2382166"/>
            <a:ext cx="654562" cy="469446"/>
          </a:xfrm>
          <a:prstGeom prst="roundRect">
            <a:avLst/>
          </a:prstGeom>
          <a:solidFill>
            <a:srgbClr val="FFD10D"/>
          </a:solidFill>
          <a:ln>
            <a:solidFill>
              <a:srgbClr val="FFD1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err="1">
                <a:solidFill>
                  <a:srgbClr val="4472C4">
                    <a:lumMod val="50000"/>
                  </a:srgbClr>
                </a:solidFill>
                <a:latin typeface="Century Gothic" panose="020B0502020202020204" pitchFamily="34" charset="0"/>
              </a:rPr>
              <a:t>s</a:t>
            </a:r>
            <a:r>
              <a:rPr lang="en-GB" sz="2400" b="1" dirty="0" err="1">
                <a:solidFill>
                  <a:srgbClr val="4472C4">
                    <a:lumMod val="50000"/>
                  </a:srgbClr>
                </a:solidFill>
                <a:latin typeface="Century Gothic" panose="020B0502020202020204" pitchFamily="34" charset="0"/>
              </a:rPr>
              <a:t>ie</a:t>
            </a:r>
            <a:endParaRPr lang="en-GB" sz="2400" b="1" dirty="0">
              <a:solidFill>
                <a:srgbClr val="4472C4">
                  <a:lumMod val="50000"/>
                </a:srgbClr>
              </a:solidFill>
              <a:latin typeface="Century Gothic" panose="020B0502020202020204" pitchFamily="34" charset="0"/>
            </a:endParaRPr>
          </a:p>
        </p:txBody>
      </p:sp>
      <p:sp>
        <p:nvSpPr>
          <p:cNvPr id="11" name="Rectangle: Rounded Corners 10">
            <a:hlinkClick r:id="" action="ppaction://noaction">
              <a:snd r:embed="rId8" name="T1_W4F_4.9.wav"/>
            </a:hlinkClick>
            <a:extLst>
              <a:ext uri="{FF2B5EF4-FFF2-40B4-BE49-F238E27FC236}">
                <a16:creationId xmlns:a16="http://schemas.microsoft.com/office/drawing/2014/main" id="{09C6BEDE-E540-F0EB-2CB0-3014A1D477AF}"/>
              </a:ext>
            </a:extLst>
          </p:cNvPr>
          <p:cNvSpPr/>
          <p:nvPr/>
        </p:nvSpPr>
        <p:spPr>
          <a:xfrm rot="21334489">
            <a:off x="5025178" y="2829602"/>
            <a:ext cx="1388279" cy="469446"/>
          </a:xfrm>
          <a:prstGeom prst="roundRect">
            <a:avLst/>
          </a:prstGeom>
          <a:solidFill>
            <a:srgbClr val="FFD10D"/>
          </a:solidFill>
          <a:ln>
            <a:solidFill>
              <a:srgbClr val="FFD1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4472C4">
                    <a:lumMod val="50000"/>
                  </a:srgbClr>
                </a:solidFill>
                <a:latin typeface="Century Gothic" panose="020B0502020202020204" pitchFamily="34" charset="0"/>
              </a:rPr>
              <a:t>Sp</a:t>
            </a:r>
            <a:r>
              <a:rPr lang="en-GB" sz="2400" b="1" dirty="0">
                <a:solidFill>
                  <a:srgbClr val="4472C4">
                    <a:lumMod val="50000"/>
                  </a:srgbClr>
                </a:solidFill>
                <a:latin typeface="Century Gothic" panose="020B0502020202020204" pitchFamily="34" charset="0"/>
              </a:rPr>
              <a:t>ie</a:t>
            </a:r>
            <a:r>
              <a:rPr lang="en-GB" sz="2400" dirty="0">
                <a:solidFill>
                  <a:srgbClr val="4472C4">
                    <a:lumMod val="50000"/>
                  </a:srgbClr>
                </a:solidFill>
                <a:latin typeface="Century Gothic" panose="020B0502020202020204" pitchFamily="34" charset="0"/>
              </a:rPr>
              <a:t>ler</a:t>
            </a:r>
          </a:p>
        </p:txBody>
      </p:sp>
      <p:sp>
        <p:nvSpPr>
          <p:cNvPr id="13" name="Rectangle: Rounded Corners 12">
            <a:hlinkClick r:id="" action="ppaction://noaction">
              <a:snd r:embed="rId9" name="T1_W4F_4.10.wav"/>
            </a:hlinkClick>
            <a:extLst>
              <a:ext uri="{FF2B5EF4-FFF2-40B4-BE49-F238E27FC236}">
                <a16:creationId xmlns:a16="http://schemas.microsoft.com/office/drawing/2014/main" id="{56057F03-432A-6C21-9A1F-1332D622197F}"/>
              </a:ext>
            </a:extLst>
          </p:cNvPr>
          <p:cNvSpPr/>
          <p:nvPr/>
        </p:nvSpPr>
        <p:spPr>
          <a:xfrm rot="225712">
            <a:off x="3260326" y="5913629"/>
            <a:ext cx="962166" cy="469446"/>
          </a:xfrm>
          <a:prstGeom prst="roundRect">
            <a:avLst/>
          </a:prstGeom>
          <a:solidFill>
            <a:srgbClr val="FFD10D"/>
          </a:solidFill>
          <a:ln>
            <a:solidFill>
              <a:srgbClr val="FFD1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4472C4">
                    <a:lumMod val="50000"/>
                  </a:srgbClr>
                </a:solidFill>
                <a:latin typeface="Century Gothic" panose="020B0502020202020204" pitchFamily="34" charset="0"/>
              </a:rPr>
              <a:t>T</a:t>
            </a:r>
            <a:r>
              <a:rPr lang="en-GB" sz="2400" b="1" dirty="0">
                <a:solidFill>
                  <a:srgbClr val="4472C4">
                    <a:lumMod val="50000"/>
                  </a:srgbClr>
                </a:solidFill>
                <a:latin typeface="Century Gothic" panose="020B0502020202020204" pitchFamily="34" charset="0"/>
              </a:rPr>
              <a:t>ie</a:t>
            </a:r>
            <a:r>
              <a:rPr lang="en-GB" sz="2400" dirty="0">
                <a:solidFill>
                  <a:srgbClr val="4472C4">
                    <a:lumMod val="50000"/>
                  </a:srgbClr>
                </a:solidFill>
                <a:latin typeface="Century Gothic" panose="020B0502020202020204" pitchFamily="34" charset="0"/>
              </a:rPr>
              <a:t>r</a:t>
            </a:r>
          </a:p>
        </p:txBody>
      </p:sp>
      <p:sp>
        <p:nvSpPr>
          <p:cNvPr id="14" name="Rectangle: Rounded Corners 13">
            <a:hlinkClick r:id="" action="ppaction://noaction">
              <a:snd r:embed="rId10" name="T1_W4F_4.3.wav"/>
            </a:hlinkClick>
            <a:extLst>
              <a:ext uri="{FF2B5EF4-FFF2-40B4-BE49-F238E27FC236}">
                <a16:creationId xmlns:a16="http://schemas.microsoft.com/office/drawing/2014/main" id="{07282534-E8DD-5CB8-809A-D6D8BE0560EC}"/>
              </a:ext>
            </a:extLst>
          </p:cNvPr>
          <p:cNvSpPr/>
          <p:nvPr/>
        </p:nvSpPr>
        <p:spPr>
          <a:xfrm rot="21293912">
            <a:off x="5212124" y="5878204"/>
            <a:ext cx="1720645" cy="469446"/>
          </a:xfrm>
          <a:prstGeom prst="roundRect">
            <a:avLst/>
          </a:prstGeom>
          <a:solidFill>
            <a:srgbClr val="FFD10D"/>
          </a:solidFill>
          <a:ln>
            <a:solidFill>
              <a:srgbClr val="FFD1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4472C4">
                    <a:lumMod val="50000"/>
                  </a:srgbClr>
                </a:solidFill>
                <a:latin typeface="Century Gothic" panose="020B0502020202020204" pitchFamily="34" charset="0"/>
              </a:rPr>
              <a:t>Galer</a:t>
            </a:r>
            <a:r>
              <a:rPr lang="en-GB" sz="2400" b="1" dirty="0">
                <a:solidFill>
                  <a:srgbClr val="4472C4">
                    <a:lumMod val="50000"/>
                  </a:srgbClr>
                </a:solidFill>
                <a:latin typeface="Century Gothic" panose="020B0502020202020204" pitchFamily="34" charset="0"/>
              </a:rPr>
              <a:t>ie</a:t>
            </a:r>
          </a:p>
        </p:txBody>
      </p:sp>
      <p:sp>
        <p:nvSpPr>
          <p:cNvPr id="44" name="Rectangle: Rounded Corners 43">
            <a:hlinkClick r:id="" action="ppaction://noaction">
              <a:snd r:embed="rId11" name="T1_W4F_4.2.wav"/>
            </a:hlinkClick>
            <a:extLst>
              <a:ext uri="{FF2B5EF4-FFF2-40B4-BE49-F238E27FC236}">
                <a16:creationId xmlns:a16="http://schemas.microsoft.com/office/drawing/2014/main" id="{2DF769E0-6E6D-980E-F063-A1EEFBA7AC5F}"/>
              </a:ext>
            </a:extLst>
          </p:cNvPr>
          <p:cNvSpPr/>
          <p:nvPr/>
        </p:nvSpPr>
        <p:spPr>
          <a:xfrm>
            <a:off x="852243" y="6179410"/>
            <a:ext cx="1212787" cy="469446"/>
          </a:xfrm>
          <a:prstGeom prst="roundRect">
            <a:avLst/>
          </a:prstGeom>
          <a:solidFill>
            <a:srgbClr val="FFD10D"/>
          </a:solidFill>
          <a:ln>
            <a:solidFill>
              <a:srgbClr val="FFD1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err="1">
                <a:solidFill>
                  <a:srgbClr val="4472C4">
                    <a:lumMod val="50000"/>
                  </a:srgbClr>
                </a:solidFill>
                <a:latin typeface="Century Gothic" panose="020B0502020202020204" pitchFamily="34" charset="0"/>
              </a:rPr>
              <a:t>Fl</a:t>
            </a:r>
            <a:r>
              <a:rPr lang="en-GB" sz="2400" b="1" dirty="0" err="1">
                <a:solidFill>
                  <a:srgbClr val="4472C4">
                    <a:lumMod val="50000"/>
                  </a:srgbClr>
                </a:solidFill>
                <a:latin typeface="Century Gothic" panose="020B0502020202020204" pitchFamily="34" charset="0"/>
              </a:rPr>
              <a:t>ie</a:t>
            </a:r>
            <a:r>
              <a:rPr lang="en-GB" sz="2400" dirty="0" err="1">
                <a:solidFill>
                  <a:srgbClr val="4472C4">
                    <a:lumMod val="50000"/>
                  </a:srgbClr>
                </a:solidFill>
                <a:latin typeface="Century Gothic" panose="020B0502020202020204" pitchFamily="34" charset="0"/>
              </a:rPr>
              <a:t>ge</a:t>
            </a:r>
            <a:endParaRPr lang="en-GB" sz="2400" b="1" dirty="0">
              <a:solidFill>
                <a:srgbClr val="4472C4">
                  <a:lumMod val="50000"/>
                </a:srgbClr>
              </a:solidFill>
              <a:latin typeface="Century Gothic" panose="020B0502020202020204" pitchFamily="34" charset="0"/>
            </a:endParaRPr>
          </a:p>
        </p:txBody>
      </p:sp>
      <p:sp>
        <p:nvSpPr>
          <p:cNvPr id="45" name="Rectangle: Rounded Corners 44">
            <a:hlinkClick r:id="" action="ppaction://noaction">
              <a:snd r:embed="rId12" name="T1_W4F_4.5.wav"/>
            </a:hlinkClick>
            <a:extLst>
              <a:ext uri="{FF2B5EF4-FFF2-40B4-BE49-F238E27FC236}">
                <a16:creationId xmlns:a16="http://schemas.microsoft.com/office/drawing/2014/main" id="{099BCD8C-E226-D3A9-20DD-2BD9DB1E8CC4}"/>
              </a:ext>
            </a:extLst>
          </p:cNvPr>
          <p:cNvSpPr/>
          <p:nvPr/>
        </p:nvSpPr>
        <p:spPr>
          <a:xfrm rot="526803">
            <a:off x="9078538" y="5690359"/>
            <a:ext cx="1157275" cy="469446"/>
          </a:xfrm>
          <a:prstGeom prst="roundRect">
            <a:avLst/>
          </a:prstGeom>
          <a:solidFill>
            <a:srgbClr val="FFD10D"/>
          </a:solidFill>
          <a:ln>
            <a:solidFill>
              <a:srgbClr val="FFD1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err="1">
                <a:solidFill>
                  <a:srgbClr val="4472C4">
                    <a:lumMod val="50000"/>
                  </a:srgbClr>
                </a:solidFill>
                <a:latin typeface="Century Gothic" panose="020B0502020202020204" pitchFamily="34" charset="0"/>
              </a:rPr>
              <a:t>l</a:t>
            </a:r>
            <a:r>
              <a:rPr lang="en-GB" sz="2400" b="1" dirty="0" err="1">
                <a:solidFill>
                  <a:srgbClr val="4472C4">
                    <a:lumMod val="50000"/>
                  </a:srgbClr>
                </a:solidFill>
                <a:latin typeface="Century Gothic" panose="020B0502020202020204" pitchFamily="34" charset="0"/>
              </a:rPr>
              <a:t>ie</a:t>
            </a:r>
            <a:r>
              <a:rPr lang="en-GB" sz="2400" dirty="0" err="1">
                <a:solidFill>
                  <a:srgbClr val="4472C4">
                    <a:lumMod val="50000"/>
                  </a:srgbClr>
                </a:solidFill>
                <a:latin typeface="Century Gothic" panose="020B0502020202020204" pitchFamily="34" charset="0"/>
              </a:rPr>
              <a:t>fern</a:t>
            </a:r>
            <a:endParaRPr lang="en-GB" sz="2400" b="1" dirty="0">
              <a:solidFill>
                <a:srgbClr val="4472C4">
                  <a:lumMod val="50000"/>
                </a:srgbClr>
              </a:solidFill>
              <a:latin typeface="Century Gothic" panose="020B0502020202020204" pitchFamily="34" charset="0"/>
            </a:endParaRPr>
          </a:p>
        </p:txBody>
      </p:sp>
      <p:sp>
        <p:nvSpPr>
          <p:cNvPr id="46" name="Rectangle: Rounded Corners 45">
            <a:hlinkClick r:id="" action="ppaction://noaction">
              <a:snd r:embed="rId13" name="T1_W4F_4.6.wav"/>
            </a:hlinkClick>
            <a:extLst>
              <a:ext uri="{FF2B5EF4-FFF2-40B4-BE49-F238E27FC236}">
                <a16:creationId xmlns:a16="http://schemas.microsoft.com/office/drawing/2014/main" id="{CE7C17D7-31A0-8687-EFC9-8CFBE2A9ECEC}"/>
              </a:ext>
            </a:extLst>
          </p:cNvPr>
          <p:cNvSpPr/>
          <p:nvPr/>
        </p:nvSpPr>
        <p:spPr>
          <a:xfrm rot="21289588">
            <a:off x="7525824" y="4225413"/>
            <a:ext cx="1244666" cy="469446"/>
          </a:xfrm>
          <a:prstGeom prst="roundRect">
            <a:avLst/>
          </a:prstGeom>
          <a:solidFill>
            <a:srgbClr val="FFD10D"/>
          </a:solidFill>
          <a:ln>
            <a:solidFill>
              <a:srgbClr val="FFD1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err="1">
                <a:solidFill>
                  <a:srgbClr val="4472C4">
                    <a:lumMod val="50000"/>
                  </a:srgbClr>
                </a:solidFill>
                <a:latin typeface="Century Gothic" panose="020B0502020202020204" pitchFamily="34" charset="0"/>
              </a:rPr>
              <a:t>l</a:t>
            </a:r>
            <a:r>
              <a:rPr lang="en-GB" sz="2400" b="1" dirty="0" err="1">
                <a:solidFill>
                  <a:srgbClr val="4472C4">
                    <a:lumMod val="50000"/>
                  </a:srgbClr>
                </a:solidFill>
                <a:latin typeface="Century Gothic" panose="020B0502020202020204" pitchFamily="34" charset="0"/>
              </a:rPr>
              <a:t>ie</a:t>
            </a:r>
            <a:r>
              <a:rPr lang="en-GB" sz="2400" dirty="0" err="1">
                <a:solidFill>
                  <a:srgbClr val="4472C4">
                    <a:lumMod val="50000"/>
                  </a:srgbClr>
                </a:solidFill>
                <a:latin typeface="Century Gothic" panose="020B0502020202020204" pitchFamily="34" charset="0"/>
              </a:rPr>
              <a:t>gen</a:t>
            </a:r>
            <a:endParaRPr lang="en-GB" sz="2400" dirty="0">
              <a:solidFill>
                <a:srgbClr val="4472C4">
                  <a:lumMod val="50000"/>
                </a:srgbClr>
              </a:solidFill>
              <a:latin typeface="Century Gothic" panose="020B0502020202020204" pitchFamily="34" charset="0"/>
            </a:endParaRPr>
          </a:p>
        </p:txBody>
      </p:sp>
      <p:sp>
        <p:nvSpPr>
          <p:cNvPr id="15" name="Title 4">
            <a:extLst>
              <a:ext uri="{FF2B5EF4-FFF2-40B4-BE49-F238E27FC236}">
                <a16:creationId xmlns:a16="http://schemas.microsoft.com/office/drawing/2014/main" id="{94C89820-BEA6-F50D-9B4B-DA51F2F6EAED}"/>
              </a:ext>
            </a:extLst>
          </p:cNvPr>
          <p:cNvSpPr txBox="1">
            <a:spLocks/>
          </p:cNvSpPr>
          <p:nvPr/>
        </p:nvSpPr>
        <p:spPr>
          <a:xfrm>
            <a:off x="738041" y="160511"/>
            <a:ext cx="2869907" cy="523220"/>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s-AR" sz="3200" b="1" kern="0" dirty="0" err="1">
                <a:solidFill>
                  <a:srgbClr val="002060"/>
                </a:solidFill>
                <a:latin typeface="Century Gothic" panose="020B0502020202020204" pitchFamily="34" charset="0"/>
                <a:cs typeface="Arial"/>
                <a:sym typeface="Arial"/>
              </a:rPr>
              <a:t>Follow</a:t>
            </a:r>
            <a:r>
              <a:rPr lang="es-AR" sz="3200" b="1" kern="0" dirty="0">
                <a:solidFill>
                  <a:srgbClr val="002060"/>
                </a:solidFill>
                <a:latin typeface="Century Gothic" panose="020B0502020202020204" pitchFamily="34" charset="0"/>
                <a:cs typeface="Arial"/>
                <a:sym typeface="Arial"/>
              </a:rPr>
              <a:t> up 1</a:t>
            </a:r>
            <a:endParaRPr lang="en-GB" sz="3200" kern="0" dirty="0"/>
          </a:p>
        </p:txBody>
      </p:sp>
      <p:sp>
        <p:nvSpPr>
          <p:cNvPr id="17" name="Google Shape;119;p1">
            <a:extLst>
              <a:ext uri="{FF2B5EF4-FFF2-40B4-BE49-F238E27FC236}">
                <a16:creationId xmlns:a16="http://schemas.microsoft.com/office/drawing/2014/main" id="{F973A651-9D46-50D4-1C45-A9D12C093437}"/>
              </a:ext>
            </a:extLst>
          </p:cNvPr>
          <p:cNvSpPr/>
          <p:nvPr/>
        </p:nvSpPr>
        <p:spPr>
          <a:xfrm>
            <a:off x="122979" y="10495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8" name="CustomShape 3">
            <a:extLst>
              <a:ext uri="{FF2B5EF4-FFF2-40B4-BE49-F238E27FC236}">
                <a16:creationId xmlns:a16="http://schemas.microsoft.com/office/drawing/2014/main" id="{5E102A12-E234-7E3D-86B1-E40449800583}"/>
              </a:ext>
            </a:extLst>
          </p:cNvPr>
          <p:cNvSpPr/>
          <p:nvPr/>
        </p:nvSpPr>
        <p:spPr>
          <a:xfrm>
            <a:off x="3007871" y="154300"/>
            <a:ext cx="5034963" cy="474993"/>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Say all the words.</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19" name="Picture 18" descr="man with hearts">
            <a:extLst>
              <a:ext uri="{FF2B5EF4-FFF2-40B4-BE49-F238E27FC236}">
                <a16:creationId xmlns:a16="http://schemas.microsoft.com/office/drawing/2014/main" id="{FD556E6D-668A-4490-BD0B-628B8C029753}"/>
              </a:ext>
            </a:extLst>
          </p:cNvPr>
          <p:cNvPicPr>
            <a:picLocks noChangeAspect="1"/>
          </p:cNvPicPr>
          <p:nvPr/>
        </p:nvPicPr>
        <p:blipFill>
          <a:blip r:embed="rId1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21303110">
            <a:off x="3161981" y="2309365"/>
            <a:ext cx="1294348" cy="1172134"/>
          </a:xfrm>
          <a:prstGeom prst="rect">
            <a:avLst/>
          </a:prstGeom>
        </p:spPr>
      </p:pic>
      <p:pic>
        <p:nvPicPr>
          <p:cNvPr id="20" name="Picture 19" descr="envelope">
            <a:extLst>
              <a:ext uri="{FF2B5EF4-FFF2-40B4-BE49-F238E27FC236}">
                <a16:creationId xmlns:a16="http://schemas.microsoft.com/office/drawing/2014/main" id="{00C128A9-AD36-6AFF-B40F-F6CE0AAD5EDB}"/>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rot="298763">
            <a:off x="8433757" y="982994"/>
            <a:ext cx="1398736" cy="938281"/>
          </a:xfrm>
          <a:prstGeom prst="rect">
            <a:avLst/>
          </a:prstGeom>
        </p:spPr>
      </p:pic>
      <p:pic>
        <p:nvPicPr>
          <p:cNvPr id="21" name="Picture 2" descr="girl between two other children">
            <a:extLst>
              <a:ext uri="{FF2B5EF4-FFF2-40B4-BE49-F238E27FC236}">
                <a16:creationId xmlns:a16="http://schemas.microsoft.com/office/drawing/2014/main" id="{1224C1F9-5E0A-F720-9EEE-5DC8AAB462E7}"/>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rot="246867">
            <a:off x="1205297" y="1235440"/>
            <a:ext cx="1390627" cy="10614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descr="Free soccer football sports vector">
            <a:extLst>
              <a:ext uri="{FF2B5EF4-FFF2-40B4-BE49-F238E27FC236}">
                <a16:creationId xmlns:a16="http://schemas.microsoft.com/office/drawing/2014/main" id="{68E10408-F538-2040-896E-3AC7BE044674}"/>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rot="21289929">
            <a:off x="5179867" y="1163366"/>
            <a:ext cx="1106996" cy="152835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Free shut down abort cross illustration">
            <a:extLst>
              <a:ext uri="{FF2B5EF4-FFF2-40B4-BE49-F238E27FC236}">
                <a16:creationId xmlns:a16="http://schemas.microsoft.com/office/drawing/2014/main" id="{BDBE711E-3EC2-7059-5877-D77404543953}"/>
              </a:ext>
            </a:extLst>
          </p:cNvPr>
          <p:cNvPicPr>
            <a:picLocks noChangeAspect="1" noChangeArrowheads="1"/>
          </p:cNvPicPr>
          <p:nvPr/>
        </p:nvPicPr>
        <p:blipFill rotWithShape="1">
          <a:blip r:embed="rId18">
            <a:extLst>
              <a:ext uri="{28A0092B-C50C-407E-A947-70E740481C1C}">
                <a14:useLocalDpi xmlns:a14="http://schemas.microsoft.com/office/drawing/2010/main" val="0"/>
              </a:ext>
            </a:extLst>
          </a:blip>
          <a:srcRect r="16607" b="1990"/>
          <a:stretch/>
        </p:blipFill>
        <p:spPr bwMode="auto">
          <a:xfrm rot="213935">
            <a:off x="938078" y="3043476"/>
            <a:ext cx="1159693" cy="136296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Free giraffe tall long neck vector">
            <a:extLst>
              <a:ext uri="{FF2B5EF4-FFF2-40B4-BE49-F238E27FC236}">
                <a16:creationId xmlns:a16="http://schemas.microsoft.com/office/drawing/2014/main" id="{89622770-F8CB-187C-CD37-67AC865D8D13}"/>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rot="159545">
            <a:off x="3873997" y="4425169"/>
            <a:ext cx="698238" cy="1396476"/>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Free elephant animal wildlife vector">
            <a:extLst>
              <a:ext uri="{FF2B5EF4-FFF2-40B4-BE49-F238E27FC236}">
                <a16:creationId xmlns:a16="http://schemas.microsoft.com/office/drawing/2014/main" id="{F38BBC61-E3EB-230C-AD08-E1DAEDAFF4BC}"/>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rot="185098">
            <a:off x="3007405" y="4723155"/>
            <a:ext cx="903563" cy="110766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Free animal flies fly vector">
            <a:extLst>
              <a:ext uri="{FF2B5EF4-FFF2-40B4-BE49-F238E27FC236}">
                <a16:creationId xmlns:a16="http://schemas.microsoft.com/office/drawing/2014/main" id="{D1841204-5E6F-2F0B-4F1A-5466FE7181CC}"/>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756668" y="5207699"/>
            <a:ext cx="1361325" cy="816795"/>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Free gallery display art frame vector">
            <a:extLst>
              <a:ext uri="{FF2B5EF4-FFF2-40B4-BE49-F238E27FC236}">
                <a16:creationId xmlns:a16="http://schemas.microsoft.com/office/drawing/2014/main" id="{C3155318-503E-F856-6380-EDCD6437AC0A}"/>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rot="21307450">
            <a:off x="4933601" y="4716001"/>
            <a:ext cx="2069979" cy="1034990"/>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Free bed sleep meditate illustration">
            <a:extLst>
              <a:ext uri="{FF2B5EF4-FFF2-40B4-BE49-F238E27FC236}">
                <a16:creationId xmlns:a16="http://schemas.microsoft.com/office/drawing/2014/main" id="{BD929388-6DAC-42DE-73B1-14D0A9D7C8D9}"/>
              </a:ext>
            </a:extLst>
          </p:cNvPr>
          <p:cNvPicPr>
            <a:picLocks noChangeAspect="1" noChangeArrowheads="1"/>
          </p:cNvPicPr>
          <p:nvPr/>
        </p:nvPicPr>
        <p:blipFill rotWithShape="1">
          <a:blip r:embed="rId23">
            <a:extLst>
              <a:ext uri="{28A0092B-C50C-407E-A947-70E740481C1C}">
                <a14:useLocalDpi xmlns:a14="http://schemas.microsoft.com/office/drawing/2010/main" val="0"/>
              </a:ext>
            </a:extLst>
          </a:blip>
          <a:srcRect l="5536" t="29293" r="4970" b="6472"/>
          <a:stretch/>
        </p:blipFill>
        <p:spPr bwMode="auto">
          <a:xfrm rot="21333793">
            <a:off x="7064562" y="2866571"/>
            <a:ext cx="1681888" cy="1207186"/>
          </a:xfrm>
          <a:prstGeom prst="rect">
            <a:avLst/>
          </a:prstGeom>
          <a:noFill/>
          <a:extLst>
            <a:ext uri="{909E8E84-426E-40DD-AFC4-6F175D3DCCD1}">
              <a14:hiddenFill xmlns:a14="http://schemas.microsoft.com/office/drawing/2010/main">
                <a:solidFill>
                  <a:srgbClr val="FFFFFF"/>
                </a:solidFill>
              </a14:hiddenFill>
            </a:ext>
          </a:extLst>
        </p:spPr>
      </p:pic>
      <p:sp>
        <p:nvSpPr>
          <p:cNvPr id="3" name="Google Shape;387;p19">
            <a:extLst>
              <a:ext uri="{FF2B5EF4-FFF2-40B4-BE49-F238E27FC236}">
                <a16:creationId xmlns:a16="http://schemas.microsoft.com/office/drawing/2014/main" id="{3CEC8DD9-D949-ECB8-475E-7C0E53DE308A}"/>
              </a:ext>
            </a:extLst>
          </p:cNvPr>
          <p:cNvSpPr/>
          <p:nvPr/>
        </p:nvSpPr>
        <p:spPr>
          <a:xfrm>
            <a:off x="10855641" y="2835197"/>
            <a:ext cx="502131" cy="1908052"/>
          </a:xfrm>
          <a:prstGeom prst="rect">
            <a:avLst/>
          </a:prstGeom>
          <a:solidFill>
            <a:srgbClr val="FF0000"/>
          </a:soli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sp>
        <p:nvSpPr>
          <p:cNvPr id="4" name="Google Shape;388;p19">
            <a:extLst>
              <a:ext uri="{FF2B5EF4-FFF2-40B4-BE49-F238E27FC236}">
                <a16:creationId xmlns:a16="http://schemas.microsoft.com/office/drawing/2014/main" id="{4A618BE0-69D9-AA6B-2666-A2EB3CFB0102}"/>
              </a:ext>
            </a:extLst>
          </p:cNvPr>
          <p:cNvSpPr/>
          <p:nvPr/>
        </p:nvSpPr>
        <p:spPr>
          <a:xfrm>
            <a:off x="10854942" y="2842927"/>
            <a:ext cx="503528" cy="1908052"/>
          </a:xfrm>
          <a:prstGeom prst="rect">
            <a:avLst/>
          </a:prstGeom>
          <a:solidFill>
            <a:srgbClr val="FFD319"/>
          </a:solidFill>
          <a:ln w="9525" cap="flat" cmpd="sng">
            <a:solidFill>
              <a:srgbClr val="02456F"/>
            </a:solidFill>
            <a:prstDash val="solid"/>
            <a:round/>
            <a:headEnd type="none" w="sm" len="sm"/>
            <a:tailEnd type="none" w="sm" len="sm"/>
          </a:ln>
          <a:effectLst>
            <a:outerShdw blurRad="57150" dist="19050" dir="5400000" algn="ctr" rotWithShape="0">
              <a:srgbClr val="FFFFFF"/>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cxnSp>
        <p:nvCxnSpPr>
          <p:cNvPr id="6" name="Google Shape;389;p19">
            <a:extLst>
              <a:ext uri="{FF2B5EF4-FFF2-40B4-BE49-F238E27FC236}">
                <a16:creationId xmlns:a16="http://schemas.microsoft.com/office/drawing/2014/main" id="{D99F2164-CE33-C880-2B9C-639BE5739E9C}"/>
              </a:ext>
            </a:extLst>
          </p:cNvPr>
          <p:cNvCxnSpPr>
            <a:cxnSpLocks/>
          </p:cNvCxnSpPr>
          <p:nvPr/>
        </p:nvCxnSpPr>
        <p:spPr>
          <a:xfrm>
            <a:off x="11516404" y="2855071"/>
            <a:ext cx="22609" cy="1876752"/>
          </a:xfrm>
          <a:prstGeom prst="straightConnector1">
            <a:avLst/>
          </a:prstGeom>
          <a:noFill/>
          <a:ln w="28575" cap="flat" cmpd="sng">
            <a:solidFill>
              <a:srgbClr val="1E4E79"/>
            </a:solidFill>
            <a:prstDash val="solid"/>
            <a:round/>
            <a:headEnd type="none" w="med" len="med"/>
            <a:tailEnd type="none" w="med" len="med"/>
          </a:ln>
        </p:spPr>
      </p:cxnSp>
      <p:cxnSp>
        <p:nvCxnSpPr>
          <p:cNvPr id="10" name="Google Shape;390;p19">
            <a:extLst>
              <a:ext uri="{FF2B5EF4-FFF2-40B4-BE49-F238E27FC236}">
                <a16:creationId xmlns:a16="http://schemas.microsoft.com/office/drawing/2014/main" id="{7E4DFE7B-C02A-1EC1-384E-CF4AECAA89DA}"/>
              </a:ext>
            </a:extLst>
          </p:cNvPr>
          <p:cNvCxnSpPr>
            <a:cxnSpLocks/>
          </p:cNvCxnSpPr>
          <p:nvPr/>
        </p:nvCxnSpPr>
        <p:spPr>
          <a:xfrm>
            <a:off x="11506138" y="2851506"/>
            <a:ext cx="216791" cy="0"/>
          </a:xfrm>
          <a:prstGeom prst="straightConnector1">
            <a:avLst/>
          </a:prstGeom>
          <a:noFill/>
          <a:ln w="28575" cap="flat" cmpd="sng">
            <a:solidFill>
              <a:srgbClr val="1E4E79"/>
            </a:solidFill>
            <a:prstDash val="solid"/>
            <a:round/>
            <a:headEnd type="none" w="med" len="med"/>
            <a:tailEnd type="none" w="med" len="med"/>
          </a:ln>
        </p:spPr>
      </p:cxnSp>
      <p:cxnSp>
        <p:nvCxnSpPr>
          <p:cNvPr id="16" name="Google Shape;391;p19">
            <a:extLst>
              <a:ext uri="{FF2B5EF4-FFF2-40B4-BE49-F238E27FC236}">
                <a16:creationId xmlns:a16="http://schemas.microsoft.com/office/drawing/2014/main" id="{F6B2AF06-3E51-BA1B-8039-A170D7926C8E}"/>
              </a:ext>
            </a:extLst>
          </p:cNvPr>
          <p:cNvCxnSpPr>
            <a:cxnSpLocks/>
          </p:cNvCxnSpPr>
          <p:nvPr/>
        </p:nvCxnSpPr>
        <p:spPr>
          <a:xfrm>
            <a:off x="11539014" y="4731822"/>
            <a:ext cx="216791" cy="0"/>
          </a:xfrm>
          <a:prstGeom prst="straightConnector1">
            <a:avLst/>
          </a:prstGeom>
          <a:noFill/>
          <a:ln w="28575" cap="flat" cmpd="sng">
            <a:solidFill>
              <a:srgbClr val="1E4E79"/>
            </a:solidFill>
            <a:prstDash val="solid"/>
            <a:round/>
            <a:headEnd type="none" w="med" len="med"/>
            <a:tailEnd type="none" w="med" len="med"/>
          </a:ln>
        </p:spPr>
      </p:cxnSp>
      <p:sp>
        <p:nvSpPr>
          <p:cNvPr id="22" name="Google Shape;393;p19">
            <a:extLst>
              <a:ext uri="{FF2B5EF4-FFF2-40B4-BE49-F238E27FC236}">
                <a16:creationId xmlns:a16="http://schemas.microsoft.com/office/drawing/2014/main" id="{404C101D-ED7D-3EE0-3C6C-D7D722811705}"/>
              </a:ext>
            </a:extLst>
          </p:cNvPr>
          <p:cNvSpPr txBox="1"/>
          <p:nvPr/>
        </p:nvSpPr>
        <p:spPr>
          <a:xfrm>
            <a:off x="11730839" y="2746724"/>
            <a:ext cx="957385"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20</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23" name="Google Shape;394;p19">
            <a:extLst>
              <a:ext uri="{FF2B5EF4-FFF2-40B4-BE49-F238E27FC236}">
                <a16:creationId xmlns:a16="http://schemas.microsoft.com/office/drawing/2014/main" id="{5A468312-6396-A775-3267-BA56E64B5A80}"/>
              </a:ext>
            </a:extLst>
          </p:cNvPr>
          <p:cNvSpPr txBox="1"/>
          <p:nvPr/>
        </p:nvSpPr>
        <p:spPr>
          <a:xfrm>
            <a:off x="11621978" y="4325553"/>
            <a:ext cx="872611"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0</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24" name="Google Shape;395;p19">
            <a:extLst>
              <a:ext uri="{FF2B5EF4-FFF2-40B4-BE49-F238E27FC236}">
                <a16:creationId xmlns:a16="http://schemas.microsoft.com/office/drawing/2014/main" id="{463DB3AD-BEBD-6DB2-267E-6ACF7C293EC3}"/>
              </a:ext>
            </a:extLst>
          </p:cNvPr>
          <p:cNvSpPr/>
          <p:nvPr/>
        </p:nvSpPr>
        <p:spPr>
          <a:xfrm>
            <a:off x="10712691" y="4962242"/>
            <a:ext cx="1058732" cy="382082"/>
          </a:xfrm>
          <a:custGeom>
            <a:avLst/>
            <a:gdLst/>
            <a:ahLst/>
            <a:cxnLst/>
            <a:rect l="l" t="t" r="r" b="b"/>
            <a:pathLst>
              <a:path w="120000" h="120000" extrusionOk="0">
                <a:moveTo>
                  <a:pt x="0" y="0"/>
                </a:moveTo>
                <a:lnTo>
                  <a:pt x="120000" y="0"/>
                </a:lnTo>
                <a:lnTo>
                  <a:pt x="120000" y="120000"/>
                </a:lnTo>
                <a:lnTo>
                  <a:pt x="0" y="120000"/>
                </a:lnTo>
                <a:close/>
              </a:path>
            </a:pathLst>
          </a:custGeom>
          <a:solidFill>
            <a:srgbClr val="1F4E79"/>
          </a:solidFill>
          <a:ln>
            <a:noFill/>
          </a:ln>
          <a:effectLst>
            <a:outerShdw blurRad="57150" dist="19050" dir="5400000" algn="ctr" rotWithShape="0">
              <a:srgbClr val="000000">
                <a:alpha val="62745"/>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entury Gothic"/>
              <a:buNone/>
              <a:tabLst/>
              <a:defRPr/>
            </a:pPr>
            <a:r>
              <a:rPr kumimoji="0" lang="en-GB" sz="20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START</a:t>
            </a:r>
            <a:endParaRPr kumimoji="0" sz="16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25" name="Google Shape;410;p19">
            <a:extLst>
              <a:ext uri="{FF2B5EF4-FFF2-40B4-BE49-F238E27FC236}">
                <a16:creationId xmlns:a16="http://schemas.microsoft.com/office/drawing/2014/main" id="{B55182F0-339C-5144-438F-682EDEDD8909}"/>
              </a:ext>
            </a:extLst>
          </p:cNvPr>
          <p:cNvSpPr txBox="1"/>
          <p:nvPr/>
        </p:nvSpPr>
        <p:spPr>
          <a:xfrm>
            <a:off x="11498225" y="3602000"/>
            <a:ext cx="536851" cy="369291"/>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S</a:t>
            </a:r>
            <a:endParaRPr kumimoji="0"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endParaRPr>
          </a:p>
        </p:txBody>
      </p:sp>
      <p:pic>
        <p:nvPicPr>
          <p:cNvPr id="26" name="Picture 25" descr="Free movers moving carry vector">
            <a:extLst>
              <a:ext uri="{FF2B5EF4-FFF2-40B4-BE49-F238E27FC236}">
                <a16:creationId xmlns:a16="http://schemas.microsoft.com/office/drawing/2014/main" id="{09EFBE2E-DF19-5DBD-AA8F-CE3A0CBF8104}"/>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rot="278691">
            <a:off x="9294330" y="3922715"/>
            <a:ext cx="1036815" cy="16546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7118070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4"/>
                    </p:tgtEl>
                  </p:cond>
                </p:stCondLst>
                <p:endSync evt="end" delay="0">
                  <p:rtn val="all"/>
                </p:endSync>
                <p:childTnLst>
                  <p:par>
                    <p:cTn id="3" fill="hold">
                      <p:stCondLst>
                        <p:cond delay="0"/>
                      </p:stCondLst>
                      <p:childTnLst>
                        <p:par>
                          <p:cTn id="4" fill="hold">
                            <p:stCondLst>
                              <p:cond delay="0"/>
                            </p:stCondLst>
                            <p:childTnLst>
                              <p:par>
                                <p:cTn id="5" presetID="12" presetClass="exit" presetSubtype="4" fill="remove" grpId="0" nodeType="clickEffect">
                                  <p:stCondLst>
                                    <p:cond delay="0"/>
                                  </p:stCondLst>
                                  <p:childTnLst>
                                    <p:anim calcmode="lin" valueType="num">
                                      <p:cBhvr additive="base">
                                        <p:cTn id="6" dur="20000"/>
                                        <p:tgtEl>
                                          <p:spTgt spid="4"/>
                                        </p:tgtEl>
                                        <p:attrNameLst>
                                          <p:attrName>ppt_y</p:attrName>
                                        </p:attrNameLst>
                                      </p:cBhvr>
                                      <p:tavLst>
                                        <p:tav tm="0">
                                          <p:val>
                                            <p:strVal val="#ppt_y"/>
                                          </p:val>
                                        </p:tav>
                                        <p:tav tm="100000">
                                          <p:val>
                                            <p:strVal val="#ppt_y+#ppt_h*1.125000"/>
                                          </p:val>
                                        </p:tav>
                                      </p:tavLst>
                                    </p:anim>
                                    <p:animEffect transition="out" filter="wipe(down)">
                                      <p:cBhvr>
                                        <p:cTn id="7" dur="20000"/>
                                        <p:tgtEl>
                                          <p:spTgt spid="4"/>
                                        </p:tgtEl>
                                      </p:cBhvr>
                                    </p:animEffect>
                                    <p:set>
                                      <p:cBhvr>
                                        <p:cTn id="8" dur="1" fill="hold">
                                          <p:stCondLst>
                                            <p:cond delay="19999"/>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childTnLst>
        </p:cTn>
      </p:par>
    </p:tnLst>
    <p:bldLst>
      <p:bldP spid="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pic>
        <p:nvPicPr>
          <p:cNvPr id="12" name="Picture 11" descr="Icon&#10;&#10;Description automatically generated">
            <a:extLst>
              <a:ext uri="{FF2B5EF4-FFF2-40B4-BE49-F238E27FC236}">
                <a16:creationId xmlns:a16="http://schemas.microsoft.com/office/drawing/2014/main" id="{957C4FD2-6F61-444C-A1BA-3D28A91C212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86937" y="149524"/>
            <a:ext cx="1579001" cy="963251"/>
          </a:xfrm>
          <a:prstGeom prst="rect">
            <a:avLst/>
          </a:prstGeom>
        </p:spPr>
      </p:pic>
      <p:sp>
        <p:nvSpPr>
          <p:cNvPr id="2" name="Rectangle: Rounded Corners 1">
            <a:hlinkClick r:id="" action="ppaction://noaction">
              <a:snd r:embed="rId4" name="T1_W4F_4.7.wav"/>
            </a:hlinkClick>
            <a:extLst>
              <a:ext uri="{FF2B5EF4-FFF2-40B4-BE49-F238E27FC236}">
                <a16:creationId xmlns:a16="http://schemas.microsoft.com/office/drawing/2014/main" id="{282BB58F-2EDF-F21D-54CA-6C970D90697C}"/>
              </a:ext>
            </a:extLst>
          </p:cNvPr>
          <p:cNvSpPr/>
          <p:nvPr/>
        </p:nvSpPr>
        <p:spPr>
          <a:xfrm rot="225727">
            <a:off x="1126985" y="4464022"/>
            <a:ext cx="908160" cy="469446"/>
          </a:xfrm>
          <a:prstGeom prst="roundRect">
            <a:avLst/>
          </a:prstGeom>
          <a:solidFill>
            <a:srgbClr val="FFD10D"/>
          </a:solidFill>
          <a:ln>
            <a:solidFill>
              <a:srgbClr val="FFD1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err="1">
                <a:solidFill>
                  <a:srgbClr val="4472C4">
                    <a:lumMod val="50000"/>
                  </a:srgbClr>
                </a:solidFill>
                <a:latin typeface="Century Gothic" panose="020B0502020202020204" pitchFamily="34" charset="0"/>
              </a:rPr>
              <a:t>n</a:t>
            </a:r>
            <a:r>
              <a:rPr lang="en-GB" sz="2400" b="1" dirty="0" err="1">
                <a:solidFill>
                  <a:srgbClr val="4472C4">
                    <a:lumMod val="50000"/>
                  </a:srgbClr>
                </a:solidFill>
                <a:latin typeface="Century Gothic" panose="020B0502020202020204" pitchFamily="34" charset="0"/>
              </a:rPr>
              <a:t>ie</a:t>
            </a:r>
            <a:endParaRPr lang="en-GB" sz="2400" b="1" dirty="0">
              <a:solidFill>
                <a:srgbClr val="4472C4">
                  <a:lumMod val="50000"/>
                </a:srgbClr>
              </a:solidFill>
              <a:latin typeface="Century Gothic" panose="020B0502020202020204" pitchFamily="34" charset="0"/>
            </a:endParaRPr>
          </a:p>
        </p:txBody>
      </p:sp>
      <p:sp>
        <p:nvSpPr>
          <p:cNvPr id="7" name="Rectangle: Rounded Corners 6">
            <a:hlinkClick r:id="" action="ppaction://noaction">
              <a:snd r:embed="rId5" name="T1_W4F_4.1.wav"/>
            </a:hlinkClick>
            <a:extLst>
              <a:ext uri="{FF2B5EF4-FFF2-40B4-BE49-F238E27FC236}">
                <a16:creationId xmlns:a16="http://schemas.microsoft.com/office/drawing/2014/main" id="{2DD86064-A57B-0CD1-8EC5-87EC835E0181}"/>
              </a:ext>
            </a:extLst>
          </p:cNvPr>
          <p:cNvSpPr/>
          <p:nvPr/>
        </p:nvSpPr>
        <p:spPr>
          <a:xfrm rot="254370">
            <a:off x="8490222" y="2157992"/>
            <a:ext cx="1147714" cy="469446"/>
          </a:xfrm>
          <a:prstGeom prst="roundRect">
            <a:avLst/>
          </a:prstGeom>
          <a:solidFill>
            <a:srgbClr val="FFD10D"/>
          </a:solidFill>
          <a:ln>
            <a:solidFill>
              <a:srgbClr val="FFD1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4472C4">
                    <a:lumMod val="50000"/>
                  </a:srgbClr>
                </a:solidFill>
                <a:latin typeface="Century Gothic" panose="020B0502020202020204" pitchFamily="34" charset="0"/>
              </a:rPr>
              <a:t>Br</a:t>
            </a:r>
            <a:r>
              <a:rPr lang="en-GB" sz="2400" b="1" dirty="0">
                <a:solidFill>
                  <a:srgbClr val="4472C4">
                    <a:lumMod val="50000"/>
                  </a:srgbClr>
                </a:solidFill>
                <a:latin typeface="Century Gothic" panose="020B0502020202020204" pitchFamily="34" charset="0"/>
              </a:rPr>
              <a:t>ie</a:t>
            </a:r>
            <a:r>
              <a:rPr lang="en-GB" sz="2400" dirty="0">
                <a:solidFill>
                  <a:srgbClr val="4472C4">
                    <a:lumMod val="50000"/>
                  </a:srgbClr>
                </a:solidFill>
                <a:latin typeface="Century Gothic" panose="020B0502020202020204" pitchFamily="34" charset="0"/>
              </a:rPr>
              <a:t>f</a:t>
            </a:r>
          </a:p>
        </p:txBody>
      </p:sp>
      <p:sp>
        <p:nvSpPr>
          <p:cNvPr id="8" name="Rectangle: Rounded Corners 7">
            <a:hlinkClick r:id="" action="ppaction://noaction">
              <a:snd r:embed="rId6" name="T1_W4F_4.4.wav"/>
            </a:hlinkClick>
            <a:extLst>
              <a:ext uri="{FF2B5EF4-FFF2-40B4-BE49-F238E27FC236}">
                <a16:creationId xmlns:a16="http://schemas.microsoft.com/office/drawing/2014/main" id="{E55B0BBF-8AC0-5395-D869-F2F392D5D53E}"/>
              </a:ext>
            </a:extLst>
          </p:cNvPr>
          <p:cNvSpPr/>
          <p:nvPr/>
        </p:nvSpPr>
        <p:spPr>
          <a:xfrm rot="21212382">
            <a:off x="3135925" y="3632822"/>
            <a:ext cx="1362931" cy="469446"/>
          </a:xfrm>
          <a:prstGeom prst="roundRect">
            <a:avLst/>
          </a:prstGeom>
          <a:solidFill>
            <a:srgbClr val="FFD10D"/>
          </a:solidFill>
          <a:ln>
            <a:solidFill>
              <a:srgbClr val="FFD1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4472C4">
                    <a:lumMod val="50000"/>
                  </a:srgbClr>
                </a:solidFill>
                <a:latin typeface="Century Gothic" panose="020B0502020202020204" pitchFamily="34" charset="0"/>
              </a:rPr>
              <a:t>L</a:t>
            </a:r>
            <a:r>
              <a:rPr lang="en-GB" sz="2400" b="1" dirty="0">
                <a:solidFill>
                  <a:srgbClr val="4472C4">
                    <a:lumMod val="50000"/>
                  </a:srgbClr>
                </a:solidFill>
                <a:latin typeface="Century Gothic" panose="020B0502020202020204" pitchFamily="34" charset="0"/>
              </a:rPr>
              <a:t>ie</a:t>
            </a:r>
            <a:r>
              <a:rPr lang="en-GB" sz="2400" dirty="0">
                <a:solidFill>
                  <a:srgbClr val="4472C4">
                    <a:lumMod val="50000"/>
                  </a:srgbClr>
                </a:solidFill>
                <a:latin typeface="Century Gothic" panose="020B0502020202020204" pitchFamily="34" charset="0"/>
              </a:rPr>
              <a:t>be</a:t>
            </a:r>
            <a:endParaRPr lang="en-GB" sz="2400" b="1" dirty="0">
              <a:solidFill>
                <a:srgbClr val="4472C4">
                  <a:lumMod val="50000"/>
                </a:srgbClr>
              </a:solidFill>
              <a:latin typeface="Century Gothic" panose="020B0502020202020204" pitchFamily="34" charset="0"/>
            </a:endParaRPr>
          </a:p>
        </p:txBody>
      </p:sp>
      <p:sp>
        <p:nvSpPr>
          <p:cNvPr id="9" name="Rectangle: Rounded Corners 8">
            <a:hlinkClick r:id="" action="ppaction://noaction">
              <a:snd r:embed="rId7" name="T1_W4F_4.8.wav"/>
            </a:hlinkClick>
            <a:extLst>
              <a:ext uri="{FF2B5EF4-FFF2-40B4-BE49-F238E27FC236}">
                <a16:creationId xmlns:a16="http://schemas.microsoft.com/office/drawing/2014/main" id="{C0EB86E4-99B6-6129-6B8A-3580890EF17A}"/>
              </a:ext>
            </a:extLst>
          </p:cNvPr>
          <p:cNvSpPr/>
          <p:nvPr/>
        </p:nvSpPr>
        <p:spPr>
          <a:xfrm rot="253475">
            <a:off x="1355707" y="2382166"/>
            <a:ext cx="654562" cy="469446"/>
          </a:xfrm>
          <a:prstGeom prst="roundRect">
            <a:avLst/>
          </a:prstGeom>
          <a:solidFill>
            <a:srgbClr val="FFD10D"/>
          </a:solidFill>
          <a:ln>
            <a:solidFill>
              <a:srgbClr val="FFD1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err="1">
                <a:solidFill>
                  <a:srgbClr val="4472C4">
                    <a:lumMod val="50000"/>
                  </a:srgbClr>
                </a:solidFill>
                <a:latin typeface="Century Gothic" panose="020B0502020202020204" pitchFamily="34" charset="0"/>
              </a:rPr>
              <a:t>s</a:t>
            </a:r>
            <a:r>
              <a:rPr lang="en-GB" sz="2400" b="1" dirty="0" err="1">
                <a:solidFill>
                  <a:srgbClr val="4472C4">
                    <a:lumMod val="50000"/>
                  </a:srgbClr>
                </a:solidFill>
                <a:latin typeface="Century Gothic" panose="020B0502020202020204" pitchFamily="34" charset="0"/>
              </a:rPr>
              <a:t>ie</a:t>
            </a:r>
            <a:endParaRPr lang="en-GB" sz="2400" b="1" dirty="0">
              <a:solidFill>
                <a:srgbClr val="4472C4">
                  <a:lumMod val="50000"/>
                </a:srgbClr>
              </a:solidFill>
              <a:latin typeface="Century Gothic" panose="020B0502020202020204" pitchFamily="34" charset="0"/>
            </a:endParaRPr>
          </a:p>
        </p:txBody>
      </p:sp>
      <p:sp>
        <p:nvSpPr>
          <p:cNvPr id="11" name="Rectangle: Rounded Corners 10">
            <a:hlinkClick r:id="" action="ppaction://noaction">
              <a:snd r:embed="rId8" name="T1_W4F_4.9.wav"/>
            </a:hlinkClick>
            <a:extLst>
              <a:ext uri="{FF2B5EF4-FFF2-40B4-BE49-F238E27FC236}">
                <a16:creationId xmlns:a16="http://schemas.microsoft.com/office/drawing/2014/main" id="{09C6BEDE-E540-F0EB-2CB0-3014A1D477AF}"/>
              </a:ext>
            </a:extLst>
          </p:cNvPr>
          <p:cNvSpPr/>
          <p:nvPr/>
        </p:nvSpPr>
        <p:spPr>
          <a:xfrm rot="21334489">
            <a:off x="5025178" y="2829602"/>
            <a:ext cx="1388279" cy="469446"/>
          </a:xfrm>
          <a:prstGeom prst="roundRect">
            <a:avLst/>
          </a:prstGeom>
          <a:solidFill>
            <a:srgbClr val="FFD10D"/>
          </a:solidFill>
          <a:ln>
            <a:solidFill>
              <a:srgbClr val="FFD1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4472C4">
                    <a:lumMod val="50000"/>
                  </a:srgbClr>
                </a:solidFill>
                <a:latin typeface="Century Gothic" panose="020B0502020202020204" pitchFamily="34" charset="0"/>
              </a:rPr>
              <a:t>Sp</a:t>
            </a:r>
            <a:r>
              <a:rPr lang="en-GB" sz="2400" b="1" dirty="0">
                <a:solidFill>
                  <a:srgbClr val="4472C4">
                    <a:lumMod val="50000"/>
                  </a:srgbClr>
                </a:solidFill>
                <a:latin typeface="Century Gothic" panose="020B0502020202020204" pitchFamily="34" charset="0"/>
              </a:rPr>
              <a:t>ie</a:t>
            </a:r>
            <a:r>
              <a:rPr lang="en-GB" sz="2400" dirty="0">
                <a:solidFill>
                  <a:srgbClr val="4472C4">
                    <a:lumMod val="50000"/>
                  </a:srgbClr>
                </a:solidFill>
                <a:latin typeface="Century Gothic" panose="020B0502020202020204" pitchFamily="34" charset="0"/>
              </a:rPr>
              <a:t>ler</a:t>
            </a:r>
          </a:p>
        </p:txBody>
      </p:sp>
      <p:sp>
        <p:nvSpPr>
          <p:cNvPr id="13" name="Rectangle: Rounded Corners 12">
            <a:hlinkClick r:id="" action="ppaction://noaction">
              <a:snd r:embed="rId9" name="T1_W4F_4.10.wav"/>
            </a:hlinkClick>
            <a:extLst>
              <a:ext uri="{FF2B5EF4-FFF2-40B4-BE49-F238E27FC236}">
                <a16:creationId xmlns:a16="http://schemas.microsoft.com/office/drawing/2014/main" id="{56057F03-432A-6C21-9A1F-1332D622197F}"/>
              </a:ext>
            </a:extLst>
          </p:cNvPr>
          <p:cNvSpPr/>
          <p:nvPr/>
        </p:nvSpPr>
        <p:spPr>
          <a:xfrm rot="225712">
            <a:off x="3260326" y="5913629"/>
            <a:ext cx="962166" cy="469446"/>
          </a:xfrm>
          <a:prstGeom prst="roundRect">
            <a:avLst/>
          </a:prstGeom>
          <a:solidFill>
            <a:srgbClr val="FFD10D"/>
          </a:solidFill>
          <a:ln>
            <a:solidFill>
              <a:srgbClr val="FFD1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4472C4">
                    <a:lumMod val="50000"/>
                  </a:srgbClr>
                </a:solidFill>
                <a:latin typeface="Century Gothic" panose="020B0502020202020204" pitchFamily="34" charset="0"/>
              </a:rPr>
              <a:t>T</a:t>
            </a:r>
            <a:r>
              <a:rPr lang="en-GB" sz="2400" b="1" dirty="0">
                <a:solidFill>
                  <a:srgbClr val="4472C4">
                    <a:lumMod val="50000"/>
                  </a:srgbClr>
                </a:solidFill>
                <a:latin typeface="Century Gothic" panose="020B0502020202020204" pitchFamily="34" charset="0"/>
              </a:rPr>
              <a:t>ie</a:t>
            </a:r>
            <a:r>
              <a:rPr lang="en-GB" sz="2400" dirty="0">
                <a:solidFill>
                  <a:srgbClr val="4472C4">
                    <a:lumMod val="50000"/>
                  </a:srgbClr>
                </a:solidFill>
                <a:latin typeface="Century Gothic" panose="020B0502020202020204" pitchFamily="34" charset="0"/>
              </a:rPr>
              <a:t>r</a:t>
            </a:r>
          </a:p>
        </p:txBody>
      </p:sp>
      <p:sp>
        <p:nvSpPr>
          <p:cNvPr id="14" name="Rectangle: Rounded Corners 13">
            <a:hlinkClick r:id="" action="ppaction://noaction">
              <a:snd r:embed="rId10" name="T1_W4F_4.3.wav"/>
            </a:hlinkClick>
            <a:extLst>
              <a:ext uri="{FF2B5EF4-FFF2-40B4-BE49-F238E27FC236}">
                <a16:creationId xmlns:a16="http://schemas.microsoft.com/office/drawing/2014/main" id="{07282534-E8DD-5CB8-809A-D6D8BE0560EC}"/>
              </a:ext>
            </a:extLst>
          </p:cNvPr>
          <p:cNvSpPr/>
          <p:nvPr/>
        </p:nvSpPr>
        <p:spPr>
          <a:xfrm rot="21293912">
            <a:off x="5212124" y="5878204"/>
            <a:ext cx="1720645" cy="469446"/>
          </a:xfrm>
          <a:prstGeom prst="roundRect">
            <a:avLst/>
          </a:prstGeom>
          <a:solidFill>
            <a:srgbClr val="FFD10D"/>
          </a:solidFill>
          <a:ln>
            <a:solidFill>
              <a:srgbClr val="FFD1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4472C4">
                    <a:lumMod val="50000"/>
                  </a:srgbClr>
                </a:solidFill>
                <a:latin typeface="Century Gothic" panose="020B0502020202020204" pitchFamily="34" charset="0"/>
              </a:rPr>
              <a:t>Galer</a:t>
            </a:r>
            <a:r>
              <a:rPr lang="en-GB" sz="2400" b="1" dirty="0">
                <a:solidFill>
                  <a:srgbClr val="4472C4">
                    <a:lumMod val="50000"/>
                  </a:srgbClr>
                </a:solidFill>
                <a:latin typeface="Century Gothic" panose="020B0502020202020204" pitchFamily="34" charset="0"/>
              </a:rPr>
              <a:t>ie</a:t>
            </a:r>
          </a:p>
        </p:txBody>
      </p:sp>
      <p:sp>
        <p:nvSpPr>
          <p:cNvPr id="44" name="Rectangle: Rounded Corners 43">
            <a:hlinkClick r:id="" action="ppaction://noaction">
              <a:snd r:embed="rId11" name="T1_W4F_4.2.wav"/>
            </a:hlinkClick>
            <a:extLst>
              <a:ext uri="{FF2B5EF4-FFF2-40B4-BE49-F238E27FC236}">
                <a16:creationId xmlns:a16="http://schemas.microsoft.com/office/drawing/2014/main" id="{2DF769E0-6E6D-980E-F063-A1EEFBA7AC5F}"/>
              </a:ext>
            </a:extLst>
          </p:cNvPr>
          <p:cNvSpPr/>
          <p:nvPr/>
        </p:nvSpPr>
        <p:spPr>
          <a:xfrm>
            <a:off x="852243" y="6179410"/>
            <a:ext cx="1212787" cy="469446"/>
          </a:xfrm>
          <a:prstGeom prst="roundRect">
            <a:avLst/>
          </a:prstGeom>
          <a:solidFill>
            <a:srgbClr val="FFD10D"/>
          </a:solidFill>
          <a:ln>
            <a:solidFill>
              <a:srgbClr val="FFD1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err="1">
                <a:solidFill>
                  <a:srgbClr val="4472C4">
                    <a:lumMod val="50000"/>
                  </a:srgbClr>
                </a:solidFill>
                <a:latin typeface="Century Gothic" panose="020B0502020202020204" pitchFamily="34" charset="0"/>
              </a:rPr>
              <a:t>Fl</a:t>
            </a:r>
            <a:r>
              <a:rPr lang="en-GB" sz="2400" b="1" dirty="0" err="1">
                <a:solidFill>
                  <a:srgbClr val="4472C4">
                    <a:lumMod val="50000"/>
                  </a:srgbClr>
                </a:solidFill>
                <a:latin typeface="Century Gothic" panose="020B0502020202020204" pitchFamily="34" charset="0"/>
              </a:rPr>
              <a:t>ie</a:t>
            </a:r>
            <a:r>
              <a:rPr lang="en-GB" sz="2400" dirty="0" err="1">
                <a:solidFill>
                  <a:srgbClr val="4472C4">
                    <a:lumMod val="50000"/>
                  </a:srgbClr>
                </a:solidFill>
                <a:latin typeface="Century Gothic" panose="020B0502020202020204" pitchFamily="34" charset="0"/>
              </a:rPr>
              <a:t>ge</a:t>
            </a:r>
            <a:endParaRPr lang="en-GB" sz="2400" b="1" dirty="0">
              <a:solidFill>
                <a:srgbClr val="4472C4">
                  <a:lumMod val="50000"/>
                </a:srgbClr>
              </a:solidFill>
              <a:latin typeface="Century Gothic" panose="020B0502020202020204" pitchFamily="34" charset="0"/>
            </a:endParaRPr>
          </a:p>
        </p:txBody>
      </p:sp>
      <p:sp>
        <p:nvSpPr>
          <p:cNvPr id="45" name="Rectangle: Rounded Corners 44">
            <a:hlinkClick r:id="" action="ppaction://noaction">
              <a:snd r:embed="rId12" name="T1_W4F_4.5.wav"/>
            </a:hlinkClick>
            <a:extLst>
              <a:ext uri="{FF2B5EF4-FFF2-40B4-BE49-F238E27FC236}">
                <a16:creationId xmlns:a16="http://schemas.microsoft.com/office/drawing/2014/main" id="{099BCD8C-E226-D3A9-20DD-2BD9DB1E8CC4}"/>
              </a:ext>
            </a:extLst>
          </p:cNvPr>
          <p:cNvSpPr/>
          <p:nvPr/>
        </p:nvSpPr>
        <p:spPr>
          <a:xfrm rot="526803">
            <a:off x="9078538" y="5690359"/>
            <a:ext cx="1157275" cy="469446"/>
          </a:xfrm>
          <a:prstGeom prst="roundRect">
            <a:avLst/>
          </a:prstGeom>
          <a:solidFill>
            <a:srgbClr val="FFD10D"/>
          </a:solidFill>
          <a:ln>
            <a:solidFill>
              <a:srgbClr val="FFD1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err="1">
                <a:solidFill>
                  <a:srgbClr val="4472C4">
                    <a:lumMod val="50000"/>
                  </a:srgbClr>
                </a:solidFill>
                <a:latin typeface="Century Gothic" panose="020B0502020202020204" pitchFamily="34" charset="0"/>
              </a:rPr>
              <a:t>l</a:t>
            </a:r>
            <a:r>
              <a:rPr lang="en-GB" sz="2400" b="1" dirty="0" err="1">
                <a:solidFill>
                  <a:srgbClr val="4472C4">
                    <a:lumMod val="50000"/>
                  </a:srgbClr>
                </a:solidFill>
                <a:latin typeface="Century Gothic" panose="020B0502020202020204" pitchFamily="34" charset="0"/>
              </a:rPr>
              <a:t>ie</a:t>
            </a:r>
            <a:r>
              <a:rPr lang="en-GB" sz="2400" dirty="0" err="1">
                <a:solidFill>
                  <a:srgbClr val="4472C4">
                    <a:lumMod val="50000"/>
                  </a:srgbClr>
                </a:solidFill>
                <a:latin typeface="Century Gothic" panose="020B0502020202020204" pitchFamily="34" charset="0"/>
              </a:rPr>
              <a:t>fern</a:t>
            </a:r>
            <a:endParaRPr lang="en-GB" sz="2400" b="1" dirty="0">
              <a:solidFill>
                <a:srgbClr val="4472C4">
                  <a:lumMod val="50000"/>
                </a:srgbClr>
              </a:solidFill>
              <a:latin typeface="Century Gothic" panose="020B0502020202020204" pitchFamily="34" charset="0"/>
            </a:endParaRPr>
          </a:p>
        </p:txBody>
      </p:sp>
      <p:sp>
        <p:nvSpPr>
          <p:cNvPr id="46" name="Rectangle: Rounded Corners 45">
            <a:hlinkClick r:id="" action="ppaction://noaction">
              <a:snd r:embed="rId13" name="T1_W4F_4.6.wav"/>
            </a:hlinkClick>
            <a:extLst>
              <a:ext uri="{FF2B5EF4-FFF2-40B4-BE49-F238E27FC236}">
                <a16:creationId xmlns:a16="http://schemas.microsoft.com/office/drawing/2014/main" id="{CE7C17D7-31A0-8687-EFC9-8CFBE2A9ECEC}"/>
              </a:ext>
            </a:extLst>
          </p:cNvPr>
          <p:cNvSpPr/>
          <p:nvPr/>
        </p:nvSpPr>
        <p:spPr>
          <a:xfrm rot="21289588">
            <a:off x="7525824" y="4225413"/>
            <a:ext cx="1244666" cy="469446"/>
          </a:xfrm>
          <a:prstGeom prst="roundRect">
            <a:avLst/>
          </a:prstGeom>
          <a:solidFill>
            <a:srgbClr val="FFD10D"/>
          </a:solidFill>
          <a:ln>
            <a:solidFill>
              <a:srgbClr val="FFD1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err="1">
                <a:solidFill>
                  <a:srgbClr val="4472C4">
                    <a:lumMod val="50000"/>
                  </a:srgbClr>
                </a:solidFill>
                <a:latin typeface="Century Gothic" panose="020B0502020202020204" pitchFamily="34" charset="0"/>
              </a:rPr>
              <a:t>l</a:t>
            </a:r>
            <a:r>
              <a:rPr lang="en-GB" sz="2400" b="1" dirty="0" err="1">
                <a:solidFill>
                  <a:srgbClr val="4472C4">
                    <a:lumMod val="50000"/>
                  </a:srgbClr>
                </a:solidFill>
                <a:latin typeface="Century Gothic" panose="020B0502020202020204" pitchFamily="34" charset="0"/>
              </a:rPr>
              <a:t>ie</a:t>
            </a:r>
            <a:r>
              <a:rPr lang="en-GB" sz="2400" dirty="0" err="1">
                <a:solidFill>
                  <a:srgbClr val="4472C4">
                    <a:lumMod val="50000"/>
                  </a:srgbClr>
                </a:solidFill>
                <a:latin typeface="Century Gothic" panose="020B0502020202020204" pitchFamily="34" charset="0"/>
              </a:rPr>
              <a:t>gen</a:t>
            </a:r>
            <a:endParaRPr lang="en-GB" sz="2400" dirty="0">
              <a:solidFill>
                <a:srgbClr val="4472C4">
                  <a:lumMod val="50000"/>
                </a:srgbClr>
              </a:solidFill>
              <a:latin typeface="Century Gothic" panose="020B0502020202020204" pitchFamily="34" charset="0"/>
            </a:endParaRPr>
          </a:p>
        </p:txBody>
      </p:sp>
      <p:sp>
        <p:nvSpPr>
          <p:cNvPr id="15" name="Title 4">
            <a:extLst>
              <a:ext uri="{FF2B5EF4-FFF2-40B4-BE49-F238E27FC236}">
                <a16:creationId xmlns:a16="http://schemas.microsoft.com/office/drawing/2014/main" id="{94C89820-BEA6-F50D-9B4B-DA51F2F6EAED}"/>
              </a:ext>
            </a:extLst>
          </p:cNvPr>
          <p:cNvSpPr txBox="1">
            <a:spLocks/>
          </p:cNvSpPr>
          <p:nvPr/>
        </p:nvSpPr>
        <p:spPr>
          <a:xfrm>
            <a:off x="738041" y="160511"/>
            <a:ext cx="2869907" cy="523220"/>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s-AR" sz="3200" b="1" kern="0" dirty="0" err="1">
                <a:solidFill>
                  <a:srgbClr val="002060"/>
                </a:solidFill>
                <a:latin typeface="Century Gothic" panose="020B0502020202020204" pitchFamily="34" charset="0"/>
                <a:cs typeface="Arial"/>
                <a:sym typeface="Arial"/>
              </a:rPr>
              <a:t>Follow</a:t>
            </a:r>
            <a:r>
              <a:rPr lang="es-AR" sz="3200" b="1" kern="0" dirty="0">
                <a:solidFill>
                  <a:srgbClr val="002060"/>
                </a:solidFill>
                <a:latin typeface="Century Gothic" panose="020B0502020202020204" pitchFamily="34" charset="0"/>
                <a:cs typeface="Arial"/>
                <a:sym typeface="Arial"/>
              </a:rPr>
              <a:t> up 1</a:t>
            </a:r>
            <a:endParaRPr lang="en-GB" sz="3200" kern="0" dirty="0"/>
          </a:p>
        </p:txBody>
      </p:sp>
      <p:sp>
        <p:nvSpPr>
          <p:cNvPr id="17" name="Google Shape;119;p1">
            <a:extLst>
              <a:ext uri="{FF2B5EF4-FFF2-40B4-BE49-F238E27FC236}">
                <a16:creationId xmlns:a16="http://schemas.microsoft.com/office/drawing/2014/main" id="{F973A651-9D46-50D4-1C45-A9D12C093437}"/>
              </a:ext>
            </a:extLst>
          </p:cNvPr>
          <p:cNvSpPr/>
          <p:nvPr/>
        </p:nvSpPr>
        <p:spPr>
          <a:xfrm>
            <a:off x="122979" y="10495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8" name="CustomShape 3">
            <a:extLst>
              <a:ext uri="{FF2B5EF4-FFF2-40B4-BE49-F238E27FC236}">
                <a16:creationId xmlns:a16="http://schemas.microsoft.com/office/drawing/2014/main" id="{5E102A12-E234-7E3D-86B1-E40449800583}"/>
              </a:ext>
            </a:extLst>
          </p:cNvPr>
          <p:cNvSpPr/>
          <p:nvPr/>
        </p:nvSpPr>
        <p:spPr>
          <a:xfrm>
            <a:off x="3007871" y="154300"/>
            <a:ext cx="5034963" cy="474993"/>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Say all the words.</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19" name="Picture 18" descr="man with hearts">
            <a:extLst>
              <a:ext uri="{FF2B5EF4-FFF2-40B4-BE49-F238E27FC236}">
                <a16:creationId xmlns:a16="http://schemas.microsoft.com/office/drawing/2014/main" id="{FD556E6D-668A-4490-BD0B-628B8C029753}"/>
              </a:ext>
            </a:extLst>
          </p:cNvPr>
          <p:cNvPicPr>
            <a:picLocks noChangeAspect="1"/>
          </p:cNvPicPr>
          <p:nvPr/>
        </p:nvPicPr>
        <p:blipFill>
          <a:blip r:embed="rId1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21303110">
            <a:off x="3161981" y="2309365"/>
            <a:ext cx="1294348" cy="1172134"/>
          </a:xfrm>
          <a:prstGeom prst="rect">
            <a:avLst/>
          </a:prstGeom>
        </p:spPr>
      </p:pic>
      <p:pic>
        <p:nvPicPr>
          <p:cNvPr id="20" name="Picture 19" descr="envelope">
            <a:extLst>
              <a:ext uri="{FF2B5EF4-FFF2-40B4-BE49-F238E27FC236}">
                <a16:creationId xmlns:a16="http://schemas.microsoft.com/office/drawing/2014/main" id="{00C128A9-AD36-6AFF-B40F-F6CE0AAD5EDB}"/>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rot="298763">
            <a:off x="8433757" y="982994"/>
            <a:ext cx="1398736" cy="938281"/>
          </a:xfrm>
          <a:prstGeom prst="rect">
            <a:avLst/>
          </a:prstGeom>
        </p:spPr>
      </p:pic>
      <p:pic>
        <p:nvPicPr>
          <p:cNvPr id="21" name="Picture 2" descr="girl between two other children">
            <a:extLst>
              <a:ext uri="{FF2B5EF4-FFF2-40B4-BE49-F238E27FC236}">
                <a16:creationId xmlns:a16="http://schemas.microsoft.com/office/drawing/2014/main" id="{1224C1F9-5E0A-F720-9EEE-5DC8AAB462E7}"/>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rot="246867">
            <a:off x="1205297" y="1235440"/>
            <a:ext cx="1390627" cy="10614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descr="Free soccer football sports vector">
            <a:extLst>
              <a:ext uri="{FF2B5EF4-FFF2-40B4-BE49-F238E27FC236}">
                <a16:creationId xmlns:a16="http://schemas.microsoft.com/office/drawing/2014/main" id="{68E10408-F538-2040-896E-3AC7BE044674}"/>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rot="21289929">
            <a:off x="5179867" y="1163366"/>
            <a:ext cx="1106996" cy="152835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Free shut down abort cross illustration">
            <a:extLst>
              <a:ext uri="{FF2B5EF4-FFF2-40B4-BE49-F238E27FC236}">
                <a16:creationId xmlns:a16="http://schemas.microsoft.com/office/drawing/2014/main" id="{BDBE711E-3EC2-7059-5877-D77404543953}"/>
              </a:ext>
            </a:extLst>
          </p:cNvPr>
          <p:cNvPicPr>
            <a:picLocks noChangeAspect="1" noChangeArrowheads="1"/>
          </p:cNvPicPr>
          <p:nvPr/>
        </p:nvPicPr>
        <p:blipFill rotWithShape="1">
          <a:blip r:embed="rId18">
            <a:extLst>
              <a:ext uri="{28A0092B-C50C-407E-A947-70E740481C1C}">
                <a14:useLocalDpi xmlns:a14="http://schemas.microsoft.com/office/drawing/2010/main" val="0"/>
              </a:ext>
            </a:extLst>
          </a:blip>
          <a:srcRect r="16607" b="1990"/>
          <a:stretch/>
        </p:blipFill>
        <p:spPr bwMode="auto">
          <a:xfrm rot="213935">
            <a:off x="938078" y="3043476"/>
            <a:ext cx="1159693" cy="136296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Free giraffe tall long neck vector">
            <a:extLst>
              <a:ext uri="{FF2B5EF4-FFF2-40B4-BE49-F238E27FC236}">
                <a16:creationId xmlns:a16="http://schemas.microsoft.com/office/drawing/2014/main" id="{89622770-F8CB-187C-CD37-67AC865D8D13}"/>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rot="159545">
            <a:off x="3873997" y="4425169"/>
            <a:ext cx="698238" cy="1396476"/>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Free elephant animal wildlife vector">
            <a:extLst>
              <a:ext uri="{FF2B5EF4-FFF2-40B4-BE49-F238E27FC236}">
                <a16:creationId xmlns:a16="http://schemas.microsoft.com/office/drawing/2014/main" id="{F38BBC61-E3EB-230C-AD08-E1DAEDAFF4BC}"/>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rot="185098">
            <a:off x="3007405" y="4723155"/>
            <a:ext cx="903563" cy="110766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Free animal flies fly vector">
            <a:extLst>
              <a:ext uri="{FF2B5EF4-FFF2-40B4-BE49-F238E27FC236}">
                <a16:creationId xmlns:a16="http://schemas.microsoft.com/office/drawing/2014/main" id="{D1841204-5E6F-2F0B-4F1A-5466FE7181CC}"/>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756668" y="5207699"/>
            <a:ext cx="1361325" cy="816795"/>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Free gallery display art frame vector">
            <a:extLst>
              <a:ext uri="{FF2B5EF4-FFF2-40B4-BE49-F238E27FC236}">
                <a16:creationId xmlns:a16="http://schemas.microsoft.com/office/drawing/2014/main" id="{C3155318-503E-F856-6380-EDCD6437AC0A}"/>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rot="21307450">
            <a:off x="4933601" y="4716001"/>
            <a:ext cx="2069979" cy="1034990"/>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Free bed sleep meditate illustration">
            <a:extLst>
              <a:ext uri="{FF2B5EF4-FFF2-40B4-BE49-F238E27FC236}">
                <a16:creationId xmlns:a16="http://schemas.microsoft.com/office/drawing/2014/main" id="{BD929388-6DAC-42DE-73B1-14D0A9D7C8D9}"/>
              </a:ext>
            </a:extLst>
          </p:cNvPr>
          <p:cNvPicPr>
            <a:picLocks noChangeAspect="1" noChangeArrowheads="1"/>
          </p:cNvPicPr>
          <p:nvPr/>
        </p:nvPicPr>
        <p:blipFill rotWithShape="1">
          <a:blip r:embed="rId23">
            <a:extLst>
              <a:ext uri="{28A0092B-C50C-407E-A947-70E740481C1C}">
                <a14:useLocalDpi xmlns:a14="http://schemas.microsoft.com/office/drawing/2010/main" val="0"/>
              </a:ext>
            </a:extLst>
          </a:blip>
          <a:srcRect l="5536" t="29293" r="4970" b="6472"/>
          <a:stretch/>
        </p:blipFill>
        <p:spPr bwMode="auto">
          <a:xfrm rot="21333793">
            <a:off x="7064562" y="2866571"/>
            <a:ext cx="1681888" cy="1207186"/>
          </a:xfrm>
          <a:prstGeom prst="rect">
            <a:avLst/>
          </a:prstGeom>
          <a:noFill/>
          <a:extLst>
            <a:ext uri="{909E8E84-426E-40DD-AFC4-6F175D3DCCD1}">
              <a14:hiddenFill xmlns:a14="http://schemas.microsoft.com/office/drawing/2010/main">
                <a:solidFill>
                  <a:srgbClr val="FFFFFF"/>
                </a:solidFill>
              </a14:hiddenFill>
            </a:ext>
          </a:extLst>
        </p:spPr>
      </p:pic>
      <p:sp>
        <p:nvSpPr>
          <p:cNvPr id="3" name="Google Shape;387;p19">
            <a:extLst>
              <a:ext uri="{FF2B5EF4-FFF2-40B4-BE49-F238E27FC236}">
                <a16:creationId xmlns:a16="http://schemas.microsoft.com/office/drawing/2014/main" id="{943DBB04-48BA-20FA-D729-9FCEFE6BA907}"/>
              </a:ext>
            </a:extLst>
          </p:cNvPr>
          <p:cNvSpPr/>
          <p:nvPr/>
        </p:nvSpPr>
        <p:spPr>
          <a:xfrm>
            <a:off x="10821793" y="3152783"/>
            <a:ext cx="502131" cy="1178186"/>
          </a:xfrm>
          <a:prstGeom prst="rect">
            <a:avLst/>
          </a:prstGeom>
          <a:solidFill>
            <a:srgbClr val="FF0000"/>
          </a:soli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sp>
        <p:nvSpPr>
          <p:cNvPr id="4" name="Google Shape;388;p19">
            <a:extLst>
              <a:ext uri="{FF2B5EF4-FFF2-40B4-BE49-F238E27FC236}">
                <a16:creationId xmlns:a16="http://schemas.microsoft.com/office/drawing/2014/main" id="{DCB5F36F-8923-C3B8-23AC-09B608935DF1}"/>
              </a:ext>
            </a:extLst>
          </p:cNvPr>
          <p:cNvSpPr/>
          <p:nvPr/>
        </p:nvSpPr>
        <p:spPr>
          <a:xfrm>
            <a:off x="10821094" y="3134900"/>
            <a:ext cx="503528" cy="1203799"/>
          </a:xfrm>
          <a:prstGeom prst="rect">
            <a:avLst/>
          </a:prstGeom>
          <a:solidFill>
            <a:srgbClr val="FFD319"/>
          </a:solidFill>
          <a:ln w="9525" cap="flat" cmpd="sng">
            <a:solidFill>
              <a:srgbClr val="02456F"/>
            </a:solidFill>
            <a:prstDash val="solid"/>
            <a:round/>
            <a:headEnd type="none" w="sm" len="sm"/>
            <a:tailEnd type="none" w="sm" len="sm"/>
          </a:ln>
          <a:effectLst>
            <a:outerShdw blurRad="57150" dist="19050" dir="5400000" algn="ctr" rotWithShape="0">
              <a:srgbClr val="FFFFFF"/>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cxnSp>
        <p:nvCxnSpPr>
          <p:cNvPr id="6" name="Google Shape;389;p19">
            <a:extLst>
              <a:ext uri="{FF2B5EF4-FFF2-40B4-BE49-F238E27FC236}">
                <a16:creationId xmlns:a16="http://schemas.microsoft.com/office/drawing/2014/main" id="{2404B79F-819A-2182-F7E7-9266E1B4151C}"/>
              </a:ext>
            </a:extLst>
          </p:cNvPr>
          <p:cNvCxnSpPr>
            <a:cxnSpLocks/>
          </p:cNvCxnSpPr>
          <p:nvPr/>
        </p:nvCxnSpPr>
        <p:spPr>
          <a:xfrm>
            <a:off x="11482556" y="3152783"/>
            <a:ext cx="22609" cy="1166760"/>
          </a:xfrm>
          <a:prstGeom prst="straightConnector1">
            <a:avLst/>
          </a:prstGeom>
          <a:noFill/>
          <a:ln w="28575" cap="flat" cmpd="sng">
            <a:solidFill>
              <a:srgbClr val="1E4E79"/>
            </a:solidFill>
            <a:prstDash val="solid"/>
            <a:round/>
            <a:headEnd type="none" w="med" len="med"/>
            <a:tailEnd type="none" w="med" len="med"/>
          </a:ln>
        </p:spPr>
      </p:cxnSp>
      <p:cxnSp>
        <p:nvCxnSpPr>
          <p:cNvPr id="10" name="Google Shape;390;p19">
            <a:extLst>
              <a:ext uri="{FF2B5EF4-FFF2-40B4-BE49-F238E27FC236}">
                <a16:creationId xmlns:a16="http://schemas.microsoft.com/office/drawing/2014/main" id="{B88849B1-84C5-16F2-C82E-921864F0E2CD}"/>
              </a:ext>
            </a:extLst>
          </p:cNvPr>
          <p:cNvCxnSpPr>
            <a:cxnSpLocks/>
          </p:cNvCxnSpPr>
          <p:nvPr/>
        </p:nvCxnSpPr>
        <p:spPr>
          <a:xfrm>
            <a:off x="11484658" y="3164516"/>
            <a:ext cx="216791" cy="0"/>
          </a:xfrm>
          <a:prstGeom prst="straightConnector1">
            <a:avLst/>
          </a:prstGeom>
          <a:noFill/>
          <a:ln w="28575" cap="flat" cmpd="sng">
            <a:solidFill>
              <a:srgbClr val="1E4E79"/>
            </a:solidFill>
            <a:prstDash val="solid"/>
            <a:round/>
            <a:headEnd type="none" w="med" len="med"/>
            <a:tailEnd type="none" w="med" len="med"/>
          </a:ln>
        </p:spPr>
      </p:cxnSp>
      <p:cxnSp>
        <p:nvCxnSpPr>
          <p:cNvPr id="16" name="Google Shape;391;p19">
            <a:extLst>
              <a:ext uri="{FF2B5EF4-FFF2-40B4-BE49-F238E27FC236}">
                <a16:creationId xmlns:a16="http://schemas.microsoft.com/office/drawing/2014/main" id="{17AF2D6D-47A2-5695-8C0C-9BEDA536A437}"/>
              </a:ext>
            </a:extLst>
          </p:cNvPr>
          <p:cNvCxnSpPr>
            <a:cxnSpLocks/>
          </p:cNvCxnSpPr>
          <p:nvPr/>
        </p:nvCxnSpPr>
        <p:spPr>
          <a:xfrm>
            <a:off x="11505166" y="4319542"/>
            <a:ext cx="216791" cy="0"/>
          </a:xfrm>
          <a:prstGeom prst="straightConnector1">
            <a:avLst/>
          </a:prstGeom>
          <a:noFill/>
          <a:ln w="28575" cap="flat" cmpd="sng">
            <a:solidFill>
              <a:srgbClr val="1E4E79"/>
            </a:solidFill>
            <a:prstDash val="solid"/>
            <a:round/>
            <a:headEnd type="none" w="med" len="med"/>
            <a:tailEnd type="none" w="med" len="med"/>
          </a:ln>
        </p:spPr>
      </p:cxnSp>
      <p:sp>
        <p:nvSpPr>
          <p:cNvPr id="22" name="Google Shape;393;p19">
            <a:extLst>
              <a:ext uri="{FF2B5EF4-FFF2-40B4-BE49-F238E27FC236}">
                <a16:creationId xmlns:a16="http://schemas.microsoft.com/office/drawing/2014/main" id="{F722E344-F229-C156-CCBD-9C0FE28DEBB4}"/>
              </a:ext>
            </a:extLst>
          </p:cNvPr>
          <p:cNvSpPr txBox="1"/>
          <p:nvPr/>
        </p:nvSpPr>
        <p:spPr>
          <a:xfrm>
            <a:off x="11624189" y="2974892"/>
            <a:ext cx="957385"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15</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23" name="Google Shape;394;p19">
            <a:extLst>
              <a:ext uri="{FF2B5EF4-FFF2-40B4-BE49-F238E27FC236}">
                <a16:creationId xmlns:a16="http://schemas.microsoft.com/office/drawing/2014/main" id="{45D94CEC-D276-9482-0A2D-D62AA2BCC79F}"/>
              </a:ext>
            </a:extLst>
          </p:cNvPr>
          <p:cNvSpPr txBox="1"/>
          <p:nvPr/>
        </p:nvSpPr>
        <p:spPr>
          <a:xfrm>
            <a:off x="11588130" y="3913273"/>
            <a:ext cx="872611"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0</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24" name="Google Shape;395;p19">
            <a:extLst>
              <a:ext uri="{FF2B5EF4-FFF2-40B4-BE49-F238E27FC236}">
                <a16:creationId xmlns:a16="http://schemas.microsoft.com/office/drawing/2014/main" id="{FF35E190-A191-9975-FF55-7D29CB3E3BBB}"/>
              </a:ext>
            </a:extLst>
          </p:cNvPr>
          <p:cNvSpPr/>
          <p:nvPr/>
        </p:nvSpPr>
        <p:spPr>
          <a:xfrm>
            <a:off x="10678843" y="4549962"/>
            <a:ext cx="1058732" cy="382082"/>
          </a:xfrm>
          <a:custGeom>
            <a:avLst/>
            <a:gdLst/>
            <a:ahLst/>
            <a:cxnLst/>
            <a:rect l="l" t="t" r="r" b="b"/>
            <a:pathLst>
              <a:path w="120000" h="120000" extrusionOk="0">
                <a:moveTo>
                  <a:pt x="0" y="0"/>
                </a:moveTo>
                <a:lnTo>
                  <a:pt x="120000" y="0"/>
                </a:lnTo>
                <a:lnTo>
                  <a:pt x="120000" y="120000"/>
                </a:lnTo>
                <a:lnTo>
                  <a:pt x="0" y="120000"/>
                </a:lnTo>
                <a:close/>
              </a:path>
            </a:pathLst>
          </a:custGeom>
          <a:solidFill>
            <a:srgbClr val="1F4E79"/>
          </a:solidFill>
          <a:ln>
            <a:noFill/>
          </a:ln>
          <a:effectLst>
            <a:outerShdw blurRad="57150" dist="19050" dir="5400000" algn="ctr" rotWithShape="0">
              <a:srgbClr val="000000">
                <a:alpha val="62745"/>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entury Gothic"/>
              <a:buNone/>
              <a:tabLst/>
              <a:defRPr/>
            </a:pPr>
            <a:r>
              <a:rPr kumimoji="0" lang="en-GB" sz="20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START</a:t>
            </a:r>
            <a:endParaRPr kumimoji="0" sz="16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25" name="Google Shape;410;p19">
            <a:extLst>
              <a:ext uri="{FF2B5EF4-FFF2-40B4-BE49-F238E27FC236}">
                <a16:creationId xmlns:a16="http://schemas.microsoft.com/office/drawing/2014/main" id="{EE7D88D9-5B05-6A83-ACEF-E4C2331E27F8}"/>
              </a:ext>
            </a:extLst>
          </p:cNvPr>
          <p:cNvSpPr txBox="1"/>
          <p:nvPr/>
        </p:nvSpPr>
        <p:spPr>
          <a:xfrm>
            <a:off x="11475157" y="3498208"/>
            <a:ext cx="536851" cy="369291"/>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S</a:t>
            </a:r>
            <a:endParaRPr kumimoji="0"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endParaRPr>
          </a:p>
        </p:txBody>
      </p:sp>
      <p:pic>
        <p:nvPicPr>
          <p:cNvPr id="26" name="Picture 25" descr="Free movers moving carry vector">
            <a:extLst>
              <a:ext uri="{FF2B5EF4-FFF2-40B4-BE49-F238E27FC236}">
                <a16:creationId xmlns:a16="http://schemas.microsoft.com/office/drawing/2014/main" id="{AD98D41C-C2B6-45F1-F812-C4EDBE3234C0}"/>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rot="278691">
            <a:off x="9294330" y="3922715"/>
            <a:ext cx="1036815" cy="16546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2820856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4"/>
                    </p:tgtEl>
                  </p:cond>
                </p:stCondLst>
                <p:endSync evt="end" delay="0">
                  <p:rtn val="all"/>
                </p:endSync>
                <p:childTnLst>
                  <p:par>
                    <p:cTn id="3" fill="hold">
                      <p:stCondLst>
                        <p:cond delay="0"/>
                      </p:stCondLst>
                      <p:childTnLst>
                        <p:par>
                          <p:cTn id="4" fill="hold">
                            <p:stCondLst>
                              <p:cond delay="0"/>
                            </p:stCondLst>
                            <p:childTnLst>
                              <p:par>
                                <p:cTn id="5" presetID="12" presetClass="exit" presetSubtype="4" fill="remove" grpId="0" nodeType="clickEffect">
                                  <p:stCondLst>
                                    <p:cond delay="0"/>
                                  </p:stCondLst>
                                  <p:childTnLst>
                                    <p:anim calcmode="lin" valueType="num">
                                      <p:cBhvr additive="base">
                                        <p:cTn id="6" dur="15000"/>
                                        <p:tgtEl>
                                          <p:spTgt spid="4"/>
                                        </p:tgtEl>
                                        <p:attrNameLst>
                                          <p:attrName>ppt_y</p:attrName>
                                        </p:attrNameLst>
                                      </p:cBhvr>
                                      <p:tavLst>
                                        <p:tav tm="0">
                                          <p:val>
                                            <p:strVal val="#ppt_y"/>
                                          </p:val>
                                        </p:tav>
                                        <p:tav tm="100000">
                                          <p:val>
                                            <p:strVal val="#ppt_y+#ppt_h*1.125000"/>
                                          </p:val>
                                        </p:tav>
                                      </p:tavLst>
                                    </p:anim>
                                    <p:animEffect transition="out" filter="wipe(down)">
                                      <p:cBhvr>
                                        <p:cTn id="7" dur="15000"/>
                                        <p:tgtEl>
                                          <p:spTgt spid="4"/>
                                        </p:tgtEl>
                                      </p:cBhvr>
                                    </p:animEffect>
                                    <p:set>
                                      <p:cBhvr>
                                        <p:cTn id="8" dur="1" fill="hold">
                                          <p:stCondLst>
                                            <p:cond delay="14999"/>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childTnLst>
        </p:cTn>
      </p:par>
    </p:tnLst>
    <p:bldLst>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2 </a:t>
            </a:r>
            <a:endParaRPr lang="en-GB" sz="2800" dirty="0">
              <a:latin typeface="Century Gothic" panose="020B0502020202020204" pitchFamily="34" charset="0"/>
            </a:endParaRPr>
          </a:p>
        </p:txBody>
      </p:sp>
      <p:sp>
        <p:nvSpPr>
          <p:cNvPr id="27" name="Google Shape;119;p1">
            <a:extLst>
              <a:ext uri="{FF2B5EF4-FFF2-40B4-BE49-F238E27FC236}">
                <a16:creationId xmlns:a16="http://schemas.microsoft.com/office/drawing/2014/main" id="{F89165F8-F1D5-4085-81F8-059C6C59505B}"/>
              </a:ext>
            </a:extLst>
          </p:cNvPr>
          <p:cNvSpPr/>
          <p:nvPr/>
        </p:nvSpPr>
        <p:spPr>
          <a:xfrm>
            <a:off x="122755" y="128500"/>
            <a:ext cx="52133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5" name="Title 2">
            <a:extLst>
              <a:ext uri="{FF2B5EF4-FFF2-40B4-BE49-F238E27FC236}">
                <a16:creationId xmlns:a16="http://schemas.microsoft.com/office/drawing/2014/main" id="{133468C7-F285-4BD7-97F7-E7F1BBD8A15E}"/>
              </a:ext>
            </a:extLst>
          </p:cNvPr>
          <p:cNvSpPr txBox="1">
            <a:spLocks/>
          </p:cNvSpPr>
          <p:nvPr/>
        </p:nvSpPr>
        <p:spPr>
          <a:xfrm>
            <a:off x="11168850" y="971208"/>
            <a:ext cx="706161" cy="398063"/>
          </a:xfrm>
          <a:prstGeom prst="rect">
            <a:avLst/>
          </a:prstGeom>
          <a:solidFill>
            <a:srgbClr val="2E94AF"/>
          </a:solidFill>
        </p:spPr>
        <p:txBody>
          <a:bodyPr lIns="0" tIns="0" rIns="0" bIns="0" anchor="ctr"/>
          <a:lst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lesen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pic>
        <p:nvPicPr>
          <p:cNvPr id="16" name="Picture 15" descr="Icon&#10;&#10;Description automatically generated">
            <a:extLst>
              <a:ext uri="{FF2B5EF4-FFF2-40B4-BE49-F238E27FC236}">
                <a16:creationId xmlns:a16="http://schemas.microsoft.com/office/drawing/2014/main" id="{6C4681A7-4D6A-443D-A3E3-CB4098107424}"/>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983530" y="110824"/>
            <a:ext cx="1127858" cy="829128"/>
          </a:xfrm>
          <a:prstGeom prst="rect">
            <a:avLst/>
          </a:prstGeom>
        </p:spPr>
      </p:pic>
      <p:sp>
        <p:nvSpPr>
          <p:cNvPr id="18" name="TextBox 17">
            <a:extLst>
              <a:ext uri="{FF2B5EF4-FFF2-40B4-BE49-F238E27FC236}">
                <a16:creationId xmlns:a16="http://schemas.microsoft.com/office/drawing/2014/main" id="{5CDDEAEF-B9DD-4BD0-85B5-C822CCCD0BBD}"/>
              </a:ext>
            </a:extLst>
          </p:cNvPr>
          <p:cNvSpPr txBox="1"/>
          <p:nvPr/>
        </p:nvSpPr>
        <p:spPr>
          <a:xfrm>
            <a:off x="216840" y="670689"/>
            <a:ext cx="922052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Robbie can read German and English now, too. Can you?</a:t>
            </a:r>
          </a:p>
        </p:txBody>
      </p:sp>
      <p:pic>
        <p:nvPicPr>
          <p:cNvPr id="67" name="Picture 66">
            <a:extLst>
              <a:ext uri="{FF2B5EF4-FFF2-40B4-BE49-F238E27FC236}">
                <a16:creationId xmlns:a16="http://schemas.microsoft.com/office/drawing/2014/main" id="{27AC6235-AEDB-447D-A80E-D6C6C797B557}"/>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1095340" y="3999652"/>
            <a:ext cx="1141072" cy="1159184"/>
          </a:xfrm>
          <a:prstGeom prst="rect">
            <a:avLst/>
          </a:prstGeom>
        </p:spPr>
      </p:pic>
      <p:sp>
        <p:nvSpPr>
          <p:cNvPr id="3" name="Rectangle: Rounded Corners 2">
            <a:extLst>
              <a:ext uri="{FF2B5EF4-FFF2-40B4-BE49-F238E27FC236}">
                <a16:creationId xmlns:a16="http://schemas.microsoft.com/office/drawing/2014/main" id="{0970474E-09AE-45F0-908B-90CFC84C046A}"/>
              </a:ext>
            </a:extLst>
          </p:cNvPr>
          <p:cNvSpPr/>
          <p:nvPr/>
        </p:nvSpPr>
        <p:spPr>
          <a:xfrm>
            <a:off x="9321617" y="4963309"/>
            <a:ext cx="2225842" cy="1299411"/>
          </a:xfrm>
          <a:prstGeom prst="roundRect">
            <a:avLst/>
          </a:prstGeom>
          <a:solidFill>
            <a:schemeClr val="bg1"/>
          </a:solidFill>
          <a:ln>
            <a:solidFill>
              <a:schemeClr val="tx1">
                <a:lumMod val="95000"/>
                <a:lumOff val="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pic>
        <p:nvPicPr>
          <p:cNvPr id="70" name="Picture 69" descr="A picture containing text, electronics, monitor, display&#10;&#10;Description automatically generated">
            <a:extLst>
              <a:ext uri="{FF2B5EF4-FFF2-40B4-BE49-F238E27FC236}">
                <a16:creationId xmlns:a16="http://schemas.microsoft.com/office/drawing/2014/main" id="{1DF5286F-1041-4F4A-9D12-EB721536F9D1}"/>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60455" y="1136349"/>
            <a:ext cx="9388596" cy="5339268"/>
          </a:xfrm>
          <a:prstGeom prst="rect">
            <a:avLst/>
          </a:prstGeom>
        </p:spPr>
      </p:pic>
      <p:sp>
        <p:nvSpPr>
          <p:cNvPr id="4" name="TextBox 3">
            <a:extLst>
              <a:ext uri="{FF2B5EF4-FFF2-40B4-BE49-F238E27FC236}">
                <a16:creationId xmlns:a16="http://schemas.microsoft.com/office/drawing/2014/main" id="{69F9FBD0-626C-4869-89B0-2A7EB57EF59B}"/>
              </a:ext>
            </a:extLst>
          </p:cNvPr>
          <p:cNvSpPr txBox="1"/>
          <p:nvPr/>
        </p:nvSpPr>
        <p:spPr>
          <a:xfrm>
            <a:off x="2498445" y="2957831"/>
            <a:ext cx="5364233"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solidFill>
                  <a:srgbClr val="002060"/>
                </a:solidFill>
                <a:effectLst/>
                <a:uLnTx/>
                <a:uFillTx/>
                <a:latin typeface="Segoe Print" panose="02000600000000000000" pitchFamily="2" charset="0"/>
                <a:ea typeface="+mn-ea"/>
                <a:cs typeface="+mn-cs"/>
              </a:rPr>
              <a:t>Guten</a:t>
            </a:r>
            <a:r>
              <a:rPr kumimoji="0" lang="en-GB" sz="3200" b="0" i="0" u="none" strike="noStrike" kern="1200" cap="none" spc="0" normalizeH="0" baseline="0" noProof="0" dirty="0">
                <a:ln>
                  <a:noFill/>
                </a:ln>
                <a:solidFill>
                  <a:srgbClr val="002060"/>
                </a:solidFill>
                <a:effectLst/>
                <a:uLnTx/>
                <a:uFillTx/>
                <a:latin typeface="Segoe Print" panose="02000600000000000000" pitchFamily="2" charset="0"/>
                <a:ea typeface="+mn-ea"/>
                <a:cs typeface="+mn-cs"/>
              </a:rPr>
              <a:t> Morgen, </a:t>
            </a:r>
            <a:r>
              <a:rPr kumimoji="0" lang="en-GB" sz="3200" b="0" i="0" u="none" strike="noStrike" kern="1200" cap="none" spc="0" normalizeH="0" baseline="0" noProof="0" dirty="0" err="1">
                <a:ln>
                  <a:noFill/>
                </a:ln>
                <a:solidFill>
                  <a:srgbClr val="002060"/>
                </a:solidFill>
                <a:effectLst/>
                <a:uLnTx/>
                <a:uFillTx/>
                <a:latin typeface="Segoe Print" panose="02000600000000000000" pitchFamily="2" charset="0"/>
                <a:ea typeface="+mn-ea"/>
                <a:cs typeface="+mn-cs"/>
              </a:rPr>
              <a:t>Klasse</a:t>
            </a:r>
            <a:r>
              <a:rPr kumimoji="0" lang="en-GB" sz="3200" b="0" i="0" u="none" strike="noStrike" kern="1200" cap="none" spc="0" normalizeH="0" baseline="0" noProof="0" dirty="0">
                <a:ln>
                  <a:noFill/>
                </a:ln>
                <a:solidFill>
                  <a:srgbClr val="002060"/>
                </a:solidFill>
                <a:effectLst/>
                <a:uLnTx/>
                <a:uFillTx/>
                <a:latin typeface="Segoe Print" panose="02000600000000000000" pitchFamily="2" charset="0"/>
                <a:ea typeface="+mn-ea"/>
                <a:cs typeface="+mn-cs"/>
              </a:rPr>
              <a:t> 3!</a:t>
            </a:r>
          </a:p>
        </p:txBody>
      </p:sp>
      <p:sp>
        <p:nvSpPr>
          <p:cNvPr id="71" name="TextBox 70">
            <a:extLst>
              <a:ext uri="{FF2B5EF4-FFF2-40B4-BE49-F238E27FC236}">
                <a16:creationId xmlns:a16="http://schemas.microsoft.com/office/drawing/2014/main" id="{9BF085E0-E0BC-498E-B7B8-C02D74606759}"/>
              </a:ext>
            </a:extLst>
          </p:cNvPr>
          <p:cNvSpPr txBox="1"/>
          <p:nvPr/>
        </p:nvSpPr>
        <p:spPr>
          <a:xfrm>
            <a:off x="9449224" y="5152587"/>
            <a:ext cx="202466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Segoe Print" panose="02000600000000000000" pitchFamily="2" charset="0"/>
                <a:ea typeface="+mn-ea"/>
                <a:cs typeface="+mn-cs"/>
              </a:rPr>
              <a:t>Good morning, class 3!</a:t>
            </a:r>
          </a:p>
        </p:txBody>
      </p:sp>
      <p:sp>
        <p:nvSpPr>
          <p:cNvPr id="14" name="TextBox 13">
            <a:extLst>
              <a:ext uri="{FF2B5EF4-FFF2-40B4-BE49-F238E27FC236}">
                <a16:creationId xmlns:a16="http://schemas.microsoft.com/office/drawing/2014/main" id="{3B4FF388-C148-708A-7E27-71BB51BE39D3}"/>
              </a:ext>
            </a:extLst>
          </p:cNvPr>
          <p:cNvSpPr txBox="1"/>
          <p:nvPr/>
        </p:nvSpPr>
        <p:spPr>
          <a:xfrm>
            <a:off x="2353041" y="2951243"/>
            <a:ext cx="640342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solidFill>
                  <a:srgbClr val="002060"/>
                </a:solidFill>
                <a:effectLst/>
                <a:uLnTx/>
                <a:uFillTx/>
                <a:latin typeface="Segoe Print" panose="02000600000000000000" pitchFamily="2" charset="0"/>
                <a:ea typeface="+mn-ea"/>
                <a:cs typeface="+mn-cs"/>
              </a:rPr>
              <a:t>Ist</a:t>
            </a:r>
            <a:r>
              <a:rPr kumimoji="0" lang="en-GB" sz="3200" b="0" i="0" u="none" strike="noStrike" kern="1200" cap="none" spc="0" normalizeH="0" baseline="0" noProof="0" dirty="0">
                <a:ln>
                  <a:noFill/>
                </a:ln>
                <a:solidFill>
                  <a:srgbClr val="002060"/>
                </a:solidFill>
                <a:effectLst/>
                <a:uLnTx/>
                <a:uFillTx/>
                <a:latin typeface="Segoe Print" panose="02000600000000000000" pitchFamily="2" charset="0"/>
                <a:ea typeface="+mn-ea"/>
                <a:cs typeface="+mn-cs"/>
              </a:rPr>
              <a:t> das </a:t>
            </a:r>
            <a:r>
              <a:rPr kumimoji="0" lang="en-GB" sz="3200" b="0" i="0" u="none" strike="noStrike" kern="1200" cap="none" spc="0" normalizeH="0" baseline="0" noProof="0" dirty="0" err="1">
                <a:ln>
                  <a:noFill/>
                </a:ln>
                <a:solidFill>
                  <a:srgbClr val="002060"/>
                </a:solidFill>
                <a:effectLst/>
                <a:uLnTx/>
                <a:uFillTx/>
                <a:latin typeface="Segoe Print" panose="02000600000000000000" pitchFamily="2" charset="0"/>
                <a:ea typeface="+mn-ea"/>
                <a:cs typeface="+mn-cs"/>
              </a:rPr>
              <a:t>richtig</a:t>
            </a:r>
            <a:r>
              <a:rPr kumimoji="0" lang="en-GB" sz="3200" b="0" i="0" u="none" strike="noStrike" kern="1200" cap="none" spc="0" normalizeH="0" baseline="0" noProof="0" dirty="0">
                <a:ln>
                  <a:noFill/>
                </a:ln>
                <a:solidFill>
                  <a:srgbClr val="002060"/>
                </a:solidFill>
                <a:effectLst/>
                <a:uLnTx/>
                <a:uFillTx/>
                <a:latin typeface="Segoe Print" panose="02000600000000000000" pitchFamily="2" charset="0"/>
                <a:ea typeface="+mn-ea"/>
                <a:cs typeface="+mn-cs"/>
              </a:rPr>
              <a:t> </a:t>
            </a:r>
            <a:r>
              <a:rPr kumimoji="0" lang="en-GB" sz="3200" b="0" i="0" u="none" strike="noStrike" kern="1200" cap="none" spc="0" normalizeH="0" baseline="0" noProof="0" dirty="0" err="1">
                <a:ln>
                  <a:noFill/>
                </a:ln>
                <a:solidFill>
                  <a:srgbClr val="002060"/>
                </a:solidFill>
                <a:effectLst/>
                <a:uLnTx/>
                <a:uFillTx/>
                <a:latin typeface="Segoe Print" panose="02000600000000000000" pitchFamily="2" charset="0"/>
                <a:ea typeface="+mn-ea"/>
                <a:cs typeface="+mn-cs"/>
              </a:rPr>
              <a:t>oder</a:t>
            </a:r>
            <a:r>
              <a:rPr kumimoji="0" lang="en-GB" sz="3200" b="0" i="0" u="none" strike="noStrike" kern="1200" cap="none" spc="0" normalizeH="0" baseline="0" noProof="0" dirty="0">
                <a:ln>
                  <a:noFill/>
                </a:ln>
                <a:solidFill>
                  <a:srgbClr val="002060"/>
                </a:solidFill>
                <a:effectLst/>
                <a:uLnTx/>
                <a:uFillTx/>
                <a:latin typeface="Segoe Print" panose="02000600000000000000" pitchFamily="2" charset="0"/>
                <a:ea typeface="+mn-ea"/>
                <a:cs typeface="+mn-cs"/>
              </a:rPr>
              <a:t> </a:t>
            </a:r>
            <a:r>
              <a:rPr kumimoji="0" lang="en-GB" sz="3200" b="0" i="0" u="none" strike="noStrike" kern="1200" cap="none" spc="0" normalizeH="0" baseline="0" noProof="0" dirty="0" err="1">
                <a:ln>
                  <a:noFill/>
                </a:ln>
                <a:solidFill>
                  <a:srgbClr val="002060"/>
                </a:solidFill>
                <a:effectLst/>
                <a:uLnTx/>
                <a:uFillTx/>
                <a:latin typeface="Segoe Print" panose="02000600000000000000" pitchFamily="2" charset="0"/>
                <a:ea typeface="+mn-ea"/>
                <a:cs typeface="+mn-cs"/>
              </a:rPr>
              <a:t>falsch</a:t>
            </a:r>
            <a:r>
              <a:rPr kumimoji="0" lang="en-GB" sz="3200" b="0" i="0" u="none" strike="noStrike" kern="1200" cap="none" spc="0" normalizeH="0" baseline="0" noProof="0" dirty="0">
                <a:ln>
                  <a:noFill/>
                </a:ln>
                <a:solidFill>
                  <a:srgbClr val="002060"/>
                </a:solidFill>
                <a:effectLst/>
                <a:uLnTx/>
                <a:uFillTx/>
                <a:latin typeface="Segoe Print" panose="02000600000000000000" pitchFamily="2" charset="0"/>
                <a:ea typeface="+mn-ea"/>
                <a:cs typeface="+mn-cs"/>
              </a:rPr>
              <a:t>? </a:t>
            </a:r>
          </a:p>
        </p:txBody>
      </p:sp>
      <p:sp>
        <p:nvSpPr>
          <p:cNvPr id="17" name="TextBox 16">
            <a:extLst>
              <a:ext uri="{FF2B5EF4-FFF2-40B4-BE49-F238E27FC236}">
                <a16:creationId xmlns:a16="http://schemas.microsoft.com/office/drawing/2014/main" id="{03A3AAC4-2913-481A-63D6-0537AF6E5AEB}"/>
              </a:ext>
            </a:extLst>
          </p:cNvPr>
          <p:cNvSpPr txBox="1"/>
          <p:nvPr/>
        </p:nvSpPr>
        <p:spPr>
          <a:xfrm>
            <a:off x="9408207" y="5367708"/>
            <a:ext cx="2024664"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Segoe Print" panose="02000600000000000000" pitchFamily="2" charset="0"/>
                <a:ea typeface="+mn-ea"/>
                <a:cs typeface="+mn-cs"/>
              </a:rPr>
              <a:t>Is that right or wrong?</a:t>
            </a:r>
          </a:p>
        </p:txBody>
      </p:sp>
      <p:sp>
        <p:nvSpPr>
          <p:cNvPr id="19" name="TextBox 18">
            <a:extLst>
              <a:ext uri="{FF2B5EF4-FFF2-40B4-BE49-F238E27FC236}">
                <a16:creationId xmlns:a16="http://schemas.microsoft.com/office/drawing/2014/main" id="{69E9846B-A138-57EC-C119-7E34B2208B74}"/>
              </a:ext>
            </a:extLst>
          </p:cNvPr>
          <p:cNvSpPr txBox="1"/>
          <p:nvPr/>
        </p:nvSpPr>
        <p:spPr>
          <a:xfrm>
            <a:off x="3603272" y="2948579"/>
            <a:ext cx="640342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solidFill>
                  <a:srgbClr val="002060"/>
                </a:solidFill>
                <a:effectLst/>
                <a:uLnTx/>
                <a:uFillTx/>
                <a:latin typeface="Segoe Print" panose="02000600000000000000" pitchFamily="2" charset="0"/>
                <a:ea typeface="+mn-ea"/>
                <a:cs typeface="+mn-cs"/>
              </a:rPr>
              <a:t>Ist</a:t>
            </a:r>
            <a:r>
              <a:rPr kumimoji="0" lang="en-GB" sz="3200" b="0" i="0" u="none" strike="noStrike" kern="1200" cap="none" spc="0" normalizeH="0" baseline="0" noProof="0" dirty="0">
                <a:ln>
                  <a:noFill/>
                </a:ln>
                <a:solidFill>
                  <a:srgbClr val="002060"/>
                </a:solidFill>
                <a:effectLst/>
                <a:uLnTx/>
                <a:uFillTx/>
                <a:latin typeface="Segoe Print" panose="02000600000000000000" pitchFamily="2" charset="0"/>
                <a:ea typeface="+mn-ea"/>
                <a:cs typeface="+mn-cs"/>
              </a:rPr>
              <a:t> das </a:t>
            </a:r>
            <a:r>
              <a:rPr kumimoji="0" lang="en-GB" sz="3200" b="0" i="0" u="none" strike="noStrike" kern="1200" cap="none" spc="0" normalizeH="0" baseline="0" noProof="0" dirty="0" err="1">
                <a:ln>
                  <a:noFill/>
                </a:ln>
                <a:solidFill>
                  <a:srgbClr val="002060"/>
                </a:solidFill>
                <a:effectLst/>
                <a:uLnTx/>
                <a:uFillTx/>
                <a:latin typeface="Segoe Print" panose="02000600000000000000" pitchFamily="2" charset="0"/>
                <a:ea typeface="+mn-ea"/>
                <a:cs typeface="+mn-cs"/>
              </a:rPr>
              <a:t>klar</a:t>
            </a:r>
            <a:r>
              <a:rPr kumimoji="0" lang="en-GB" sz="3200" b="0" i="0" u="none" strike="noStrike" kern="1200" cap="none" spc="0" normalizeH="0" baseline="0" noProof="0" dirty="0">
                <a:ln>
                  <a:noFill/>
                </a:ln>
                <a:solidFill>
                  <a:srgbClr val="002060"/>
                </a:solidFill>
                <a:effectLst/>
                <a:uLnTx/>
                <a:uFillTx/>
                <a:latin typeface="Segoe Print" panose="02000600000000000000" pitchFamily="2" charset="0"/>
                <a:ea typeface="+mn-ea"/>
                <a:cs typeface="+mn-cs"/>
              </a:rPr>
              <a:t>?</a:t>
            </a:r>
          </a:p>
        </p:txBody>
      </p:sp>
      <p:sp>
        <p:nvSpPr>
          <p:cNvPr id="20" name="TextBox 19">
            <a:extLst>
              <a:ext uri="{FF2B5EF4-FFF2-40B4-BE49-F238E27FC236}">
                <a16:creationId xmlns:a16="http://schemas.microsoft.com/office/drawing/2014/main" id="{78B54F49-14C3-34DB-FF2B-823AF6FD12D1}"/>
              </a:ext>
            </a:extLst>
          </p:cNvPr>
          <p:cNvSpPr txBox="1"/>
          <p:nvPr/>
        </p:nvSpPr>
        <p:spPr>
          <a:xfrm>
            <a:off x="9435880" y="5463488"/>
            <a:ext cx="202466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Segoe Print" panose="02000600000000000000" pitchFamily="2" charset="0"/>
                <a:ea typeface="+mn-ea"/>
                <a:cs typeface="+mn-cs"/>
              </a:rPr>
              <a:t>Is that clear?</a:t>
            </a:r>
          </a:p>
        </p:txBody>
      </p:sp>
      <p:sp>
        <p:nvSpPr>
          <p:cNvPr id="21" name="TextBox 20">
            <a:extLst>
              <a:ext uri="{FF2B5EF4-FFF2-40B4-BE49-F238E27FC236}">
                <a16:creationId xmlns:a16="http://schemas.microsoft.com/office/drawing/2014/main" id="{60C96DAF-D35A-4CEF-696B-6C62568CCD45}"/>
              </a:ext>
            </a:extLst>
          </p:cNvPr>
          <p:cNvSpPr txBox="1"/>
          <p:nvPr/>
        </p:nvSpPr>
        <p:spPr>
          <a:xfrm>
            <a:off x="3724450" y="2921525"/>
            <a:ext cx="640342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Segoe Print" panose="02000600000000000000" pitchFamily="2" charset="0"/>
                <a:ea typeface="+mn-ea"/>
                <a:cs typeface="+mn-cs"/>
              </a:rPr>
              <a:t>Was </a:t>
            </a:r>
            <a:r>
              <a:rPr kumimoji="0" lang="en-GB" sz="3200" b="0" i="0" u="none" strike="noStrike" kern="1200" cap="none" spc="0" normalizeH="0" baseline="0" noProof="0" dirty="0" err="1">
                <a:ln>
                  <a:noFill/>
                </a:ln>
                <a:solidFill>
                  <a:srgbClr val="002060"/>
                </a:solidFill>
                <a:effectLst/>
                <a:uLnTx/>
                <a:uFillTx/>
                <a:latin typeface="Segoe Print" panose="02000600000000000000" pitchFamily="2" charset="0"/>
                <a:ea typeface="+mn-ea"/>
                <a:cs typeface="+mn-cs"/>
              </a:rPr>
              <a:t>ist</a:t>
            </a:r>
            <a:r>
              <a:rPr kumimoji="0" lang="en-GB" sz="3200" b="0" i="0" u="none" strike="noStrike" kern="1200" cap="none" spc="0" normalizeH="0" baseline="0" noProof="0" dirty="0">
                <a:ln>
                  <a:noFill/>
                </a:ln>
                <a:solidFill>
                  <a:srgbClr val="002060"/>
                </a:solidFill>
                <a:effectLst/>
                <a:uLnTx/>
                <a:uFillTx/>
                <a:latin typeface="Segoe Print" panose="02000600000000000000" pitchFamily="2" charset="0"/>
                <a:ea typeface="+mn-ea"/>
                <a:cs typeface="+mn-cs"/>
              </a:rPr>
              <a:t> das?</a:t>
            </a:r>
          </a:p>
        </p:txBody>
      </p:sp>
      <p:sp>
        <p:nvSpPr>
          <p:cNvPr id="22" name="TextBox 21">
            <a:extLst>
              <a:ext uri="{FF2B5EF4-FFF2-40B4-BE49-F238E27FC236}">
                <a16:creationId xmlns:a16="http://schemas.microsoft.com/office/drawing/2014/main" id="{12B27211-4184-C23A-4B59-2A504C817950}"/>
              </a:ext>
            </a:extLst>
          </p:cNvPr>
          <p:cNvSpPr txBox="1"/>
          <p:nvPr/>
        </p:nvSpPr>
        <p:spPr>
          <a:xfrm>
            <a:off x="9422206" y="5484996"/>
            <a:ext cx="202466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Segoe Print" panose="02000600000000000000" pitchFamily="2" charset="0"/>
                <a:ea typeface="+mn-ea"/>
                <a:cs typeface="+mn-cs"/>
              </a:rPr>
              <a:t>What is that?</a:t>
            </a:r>
          </a:p>
        </p:txBody>
      </p:sp>
      <p:sp>
        <p:nvSpPr>
          <p:cNvPr id="23" name="TextBox 22">
            <a:extLst>
              <a:ext uri="{FF2B5EF4-FFF2-40B4-BE49-F238E27FC236}">
                <a16:creationId xmlns:a16="http://schemas.microsoft.com/office/drawing/2014/main" id="{B19AEB86-AC02-2F6F-7055-A914B28F1777}"/>
              </a:ext>
            </a:extLst>
          </p:cNvPr>
          <p:cNvSpPr txBox="1"/>
          <p:nvPr/>
        </p:nvSpPr>
        <p:spPr>
          <a:xfrm>
            <a:off x="2587160" y="2953094"/>
            <a:ext cx="640342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solidFill>
                  <a:srgbClr val="002060"/>
                </a:solidFill>
                <a:effectLst/>
                <a:uLnTx/>
                <a:uFillTx/>
                <a:latin typeface="Segoe Print" panose="02000600000000000000" pitchFamily="2" charset="0"/>
                <a:ea typeface="+mn-ea"/>
                <a:cs typeface="+mn-cs"/>
              </a:rPr>
              <a:t>Ist</a:t>
            </a:r>
            <a:r>
              <a:rPr kumimoji="0" lang="en-GB" sz="3200" b="0" i="0" u="none" strike="noStrike" kern="1200" cap="none" spc="0" normalizeH="0" baseline="0" noProof="0" dirty="0">
                <a:ln>
                  <a:noFill/>
                </a:ln>
                <a:solidFill>
                  <a:srgbClr val="002060"/>
                </a:solidFill>
                <a:effectLst/>
                <a:uLnTx/>
                <a:uFillTx/>
                <a:latin typeface="Segoe Print" panose="02000600000000000000" pitchFamily="2" charset="0"/>
                <a:ea typeface="+mn-ea"/>
                <a:cs typeface="+mn-cs"/>
              </a:rPr>
              <a:t> es der, die </a:t>
            </a:r>
            <a:r>
              <a:rPr kumimoji="0" lang="en-GB" sz="3200" b="0" i="0" u="none" strike="noStrike" kern="1200" cap="none" spc="0" normalizeH="0" baseline="0" noProof="0" dirty="0" err="1">
                <a:ln>
                  <a:noFill/>
                </a:ln>
                <a:solidFill>
                  <a:srgbClr val="002060"/>
                </a:solidFill>
                <a:effectLst/>
                <a:uLnTx/>
                <a:uFillTx/>
                <a:latin typeface="Segoe Print" panose="02000600000000000000" pitchFamily="2" charset="0"/>
                <a:ea typeface="+mn-ea"/>
                <a:cs typeface="+mn-cs"/>
              </a:rPr>
              <a:t>oder</a:t>
            </a:r>
            <a:r>
              <a:rPr kumimoji="0" lang="en-GB" sz="3200" b="0" i="0" u="none" strike="noStrike" kern="1200" cap="none" spc="0" normalizeH="0" baseline="0" noProof="0" dirty="0">
                <a:ln>
                  <a:noFill/>
                </a:ln>
                <a:solidFill>
                  <a:srgbClr val="002060"/>
                </a:solidFill>
                <a:effectLst/>
                <a:uLnTx/>
                <a:uFillTx/>
                <a:latin typeface="Segoe Print" panose="02000600000000000000" pitchFamily="2" charset="0"/>
                <a:ea typeface="+mn-ea"/>
                <a:cs typeface="+mn-cs"/>
              </a:rPr>
              <a:t> das? </a:t>
            </a:r>
          </a:p>
        </p:txBody>
      </p:sp>
      <p:sp>
        <p:nvSpPr>
          <p:cNvPr id="24" name="TextBox 23">
            <a:extLst>
              <a:ext uri="{FF2B5EF4-FFF2-40B4-BE49-F238E27FC236}">
                <a16:creationId xmlns:a16="http://schemas.microsoft.com/office/drawing/2014/main" id="{8F84E085-D33B-E69F-85C9-21BF19A6CE69}"/>
              </a:ext>
            </a:extLst>
          </p:cNvPr>
          <p:cNvSpPr txBox="1"/>
          <p:nvPr/>
        </p:nvSpPr>
        <p:spPr>
          <a:xfrm>
            <a:off x="9454368" y="5154113"/>
            <a:ext cx="202466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Segoe Print" panose="02000600000000000000" pitchFamily="2" charset="0"/>
                <a:ea typeface="+mn-ea"/>
                <a:cs typeface="+mn-cs"/>
              </a:rPr>
              <a:t>Is it the (m), the (f) or the(n)? </a:t>
            </a:r>
          </a:p>
        </p:txBody>
      </p:sp>
      <p:sp>
        <p:nvSpPr>
          <p:cNvPr id="25" name="TextBox 24">
            <a:extLst>
              <a:ext uri="{FF2B5EF4-FFF2-40B4-BE49-F238E27FC236}">
                <a16:creationId xmlns:a16="http://schemas.microsoft.com/office/drawing/2014/main" id="{6AEB7C2E-BC07-C396-5E33-4C166864D807}"/>
              </a:ext>
            </a:extLst>
          </p:cNvPr>
          <p:cNvSpPr txBox="1"/>
          <p:nvPr/>
        </p:nvSpPr>
        <p:spPr>
          <a:xfrm>
            <a:off x="2041378" y="2941991"/>
            <a:ext cx="640342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solidFill>
                  <a:srgbClr val="002060"/>
                </a:solidFill>
                <a:effectLst/>
                <a:uLnTx/>
                <a:uFillTx/>
                <a:latin typeface="Segoe Print" panose="02000600000000000000" pitchFamily="2" charset="0"/>
                <a:ea typeface="+mn-ea"/>
                <a:cs typeface="+mn-cs"/>
              </a:rPr>
              <a:t>Ist</a:t>
            </a:r>
            <a:r>
              <a:rPr kumimoji="0" lang="en-GB" sz="3200" b="0" i="0" u="none" strike="noStrike" kern="1200" cap="none" spc="0" normalizeH="0" baseline="0" noProof="0" dirty="0">
                <a:ln>
                  <a:noFill/>
                </a:ln>
                <a:solidFill>
                  <a:srgbClr val="002060"/>
                </a:solidFill>
                <a:effectLst/>
                <a:uLnTx/>
                <a:uFillTx/>
                <a:latin typeface="Segoe Print" panose="02000600000000000000" pitchFamily="2" charset="0"/>
                <a:ea typeface="+mn-ea"/>
                <a:cs typeface="+mn-cs"/>
              </a:rPr>
              <a:t> das </a:t>
            </a:r>
            <a:r>
              <a:rPr kumimoji="0" lang="en-GB" sz="3200" b="0" i="0" u="none" strike="noStrike" kern="1200" cap="none" spc="0" normalizeH="0" baseline="0" noProof="0" dirty="0" err="1">
                <a:ln>
                  <a:noFill/>
                </a:ln>
                <a:solidFill>
                  <a:srgbClr val="002060"/>
                </a:solidFill>
                <a:effectLst/>
                <a:uLnTx/>
                <a:uFillTx/>
                <a:latin typeface="Segoe Print" panose="02000600000000000000" pitchFamily="2" charset="0"/>
                <a:ea typeface="+mn-ea"/>
                <a:cs typeface="+mn-cs"/>
              </a:rPr>
              <a:t>einfach</a:t>
            </a:r>
            <a:r>
              <a:rPr kumimoji="0" lang="en-GB" sz="3200" b="0" i="0" u="none" strike="noStrike" kern="1200" cap="none" spc="0" normalizeH="0" baseline="0" noProof="0" dirty="0">
                <a:ln>
                  <a:noFill/>
                </a:ln>
                <a:solidFill>
                  <a:srgbClr val="002060"/>
                </a:solidFill>
                <a:effectLst/>
                <a:uLnTx/>
                <a:uFillTx/>
                <a:latin typeface="Segoe Print" panose="02000600000000000000" pitchFamily="2" charset="0"/>
                <a:ea typeface="+mn-ea"/>
                <a:cs typeface="+mn-cs"/>
              </a:rPr>
              <a:t> </a:t>
            </a:r>
            <a:r>
              <a:rPr kumimoji="0" lang="en-GB" sz="3200" b="0" i="0" u="none" strike="noStrike" kern="1200" cap="none" spc="0" normalizeH="0" baseline="0" noProof="0" dirty="0" err="1">
                <a:ln>
                  <a:noFill/>
                </a:ln>
                <a:solidFill>
                  <a:srgbClr val="002060"/>
                </a:solidFill>
                <a:effectLst/>
                <a:uLnTx/>
                <a:uFillTx/>
                <a:latin typeface="Segoe Print" panose="02000600000000000000" pitchFamily="2" charset="0"/>
                <a:ea typeface="+mn-ea"/>
                <a:cs typeface="+mn-cs"/>
              </a:rPr>
              <a:t>oder</a:t>
            </a:r>
            <a:r>
              <a:rPr kumimoji="0" lang="en-GB" sz="3200" b="0" i="0" u="none" strike="noStrike" kern="1200" cap="none" spc="0" normalizeH="0" baseline="0" noProof="0" dirty="0">
                <a:ln>
                  <a:noFill/>
                </a:ln>
                <a:solidFill>
                  <a:srgbClr val="002060"/>
                </a:solidFill>
                <a:effectLst/>
                <a:uLnTx/>
                <a:uFillTx/>
                <a:latin typeface="Segoe Print" panose="02000600000000000000" pitchFamily="2" charset="0"/>
                <a:ea typeface="+mn-ea"/>
                <a:cs typeface="+mn-cs"/>
              </a:rPr>
              <a:t> </a:t>
            </a:r>
            <a:r>
              <a:rPr kumimoji="0" lang="en-GB" sz="3200" b="0" i="0" u="none" strike="noStrike" kern="1200" cap="none" spc="0" normalizeH="0" baseline="0" noProof="0" dirty="0" err="1">
                <a:ln>
                  <a:noFill/>
                </a:ln>
                <a:solidFill>
                  <a:srgbClr val="002060"/>
                </a:solidFill>
                <a:effectLst/>
                <a:uLnTx/>
                <a:uFillTx/>
                <a:latin typeface="Segoe Print" panose="02000600000000000000" pitchFamily="2" charset="0"/>
                <a:ea typeface="+mn-ea"/>
                <a:cs typeface="+mn-cs"/>
              </a:rPr>
              <a:t>schwer</a:t>
            </a:r>
            <a:r>
              <a:rPr kumimoji="0" lang="en-GB" sz="3200" b="0" i="0" u="none" strike="noStrike" kern="1200" cap="none" spc="0" normalizeH="0" baseline="0" noProof="0" dirty="0">
                <a:ln>
                  <a:noFill/>
                </a:ln>
                <a:solidFill>
                  <a:srgbClr val="002060"/>
                </a:solidFill>
                <a:effectLst/>
                <a:uLnTx/>
                <a:uFillTx/>
                <a:latin typeface="Segoe Print" panose="02000600000000000000" pitchFamily="2" charset="0"/>
                <a:ea typeface="+mn-ea"/>
                <a:cs typeface="+mn-cs"/>
              </a:rPr>
              <a:t>?</a:t>
            </a:r>
          </a:p>
        </p:txBody>
      </p:sp>
      <p:sp>
        <p:nvSpPr>
          <p:cNvPr id="26" name="TextBox 25">
            <a:extLst>
              <a:ext uri="{FF2B5EF4-FFF2-40B4-BE49-F238E27FC236}">
                <a16:creationId xmlns:a16="http://schemas.microsoft.com/office/drawing/2014/main" id="{47D63E82-EBC4-0E58-D835-334B9AA99EAD}"/>
              </a:ext>
            </a:extLst>
          </p:cNvPr>
          <p:cNvSpPr txBox="1"/>
          <p:nvPr/>
        </p:nvSpPr>
        <p:spPr>
          <a:xfrm>
            <a:off x="9456631" y="5247219"/>
            <a:ext cx="2024664"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Segoe Print" panose="02000600000000000000" pitchFamily="2" charset="0"/>
                <a:ea typeface="+mn-ea"/>
                <a:cs typeface="+mn-cs"/>
              </a:rPr>
              <a:t>Is that easy or difficult?</a:t>
            </a:r>
          </a:p>
        </p:txBody>
      </p:sp>
      <p:sp>
        <p:nvSpPr>
          <p:cNvPr id="28" name="TextBox 27">
            <a:extLst>
              <a:ext uri="{FF2B5EF4-FFF2-40B4-BE49-F238E27FC236}">
                <a16:creationId xmlns:a16="http://schemas.microsoft.com/office/drawing/2014/main" id="{70BA19A1-3C19-2A94-A5F4-88E227C917E6}"/>
              </a:ext>
            </a:extLst>
          </p:cNvPr>
          <p:cNvSpPr txBox="1"/>
          <p:nvPr/>
        </p:nvSpPr>
        <p:spPr>
          <a:xfrm>
            <a:off x="4243949" y="2927571"/>
            <a:ext cx="640342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2060"/>
                </a:solidFill>
                <a:effectLst/>
                <a:uLnTx/>
                <a:uFillTx/>
                <a:latin typeface="Segoe Print" panose="02000600000000000000" pitchFamily="2" charset="0"/>
                <a:ea typeface="+mn-ea"/>
                <a:cs typeface="+mn-cs"/>
              </a:rPr>
              <a:t>Hör</a:t>
            </a:r>
            <a:r>
              <a:rPr kumimoji="0" lang="en-US" sz="3200" b="0" i="0" u="none" strike="noStrike" kern="1200" cap="none" spc="0" normalizeH="0" baseline="0" noProof="0" dirty="0">
                <a:ln>
                  <a:noFill/>
                </a:ln>
                <a:solidFill>
                  <a:srgbClr val="002060"/>
                </a:solidFill>
                <a:effectLst/>
                <a:uLnTx/>
                <a:uFillTx/>
                <a:latin typeface="Segoe Print" panose="02000600000000000000" pitchFamily="2" charset="0"/>
                <a:ea typeface="+mn-ea"/>
                <a:cs typeface="+mn-cs"/>
              </a:rPr>
              <a:t> </a:t>
            </a:r>
            <a:r>
              <a:rPr kumimoji="0" lang="en-US" sz="3200" b="0" i="0" u="none" strike="noStrike" kern="1200" cap="none" spc="0" normalizeH="0" baseline="0" noProof="0" dirty="0" err="1">
                <a:ln>
                  <a:noFill/>
                </a:ln>
                <a:solidFill>
                  <a:srgbClr val="002060"/>
                </a:solidFill>
                <a:effectLst/>
                <a:uLnTx/>
                <a:uFillTx/>
                <a:latin typeface="Segoe Print" panose="02000600000000000000" pitchFamily="2" charset="0"/>
                <a:ea typeface="+mn-ea"/>
                <a:cs typeface="+mn-cs"/>
              </a:rPr>
              <a:t>zu</a:t>
            </a:r>
            <a:r>
              <a:rPr kumimoji="0" lang="en-US" sz="3200" b="0" i="0" u="none" strike="noStrike" kern="1200" cap="none" spc="0" normalizeH="0" baseline="0" noProof="0" dirty="0">
                <a:ln>
                  <a:noFill/>
                </a:ln>
                <a:solidFill>
                  <a:srgbClr val="002060"/>
                </a:solidFill>
                <a:effectLst/>
                <a:uLnTx/>
                <a:uFillTx/>
                <a:latin typeface="Segoe Print" panose="02000600000000000000" pitchFamily="2" charset="0"/>
                <a:ea typeface="+mn-ea"/>
                <a:cs typeface="+mn-cs"/>
              </a:rPr>
              <a:t>.</a:t>
            </a:r>
            <a:endParaRPr kumimoji="0" lang="en-GB" sz="3200" b="0" i="0" u="none" strike="noStrike" kern="1200" cap="none" spc="0" normalizeH="0" baseline="0" noProof="0" dirty="0">
              <a:ln>
                <a:noFill/>
              </a:ln>
              <a:solidFill>
                <a:srgbClr val="002060"/>
              </a:solidFill>
              <a:effectLst/>
              <a:uLnTx/>
              <a:uFillTx/>
              <a:latin typeface="Segoe Print" panose="02000600000000000000" pitchFamily="2" charset="0"/>
              <a:ea typeface="+mn-ea"/>
              <a:cs typeface="+mn-cs"/>
            </a:endParaRPr>
          </a:p>
        </p:txBody>
      </p:sp>
      <p:sp>
        <p:nvSpPr>
          <p:cNvPr id="29" name="TextBox 28">
            <a:extLst>
              <a:ext uri="{FF2B5EF4-FFF2-40B4-BE49-F238E27FC236}">
                <a16:creationId xmlns:a16="http://schemas.microsoft.com/office/drawing/2014/main" id="{B69ADC49-5082-F0E7-C8CA-940D852B7E9D}"/>
              </a:ext>
            </a:extLst>
          </p:cNvPr>
          <p:cNvSpPr txBox="1"/>
          <p:nvPr/>
        </p:nvSpPr>
        <p:spPr>
          <a:xfrm>
            <a:off x="9490241" y="5492550"/>
            <a:ext cx="202466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Segoe Print" panose="02000600000000000000" pitchFamily="2" charset="0"/>
                <a:ea typeface="+mn-ea"/>
                <a:cs typeface="+mn-cs"/>
              </a:rPr>
              <a:t>Listen. </a:t>
            </a:r>
          </a:p>
        </p:txBody>
      </p:sp>
      <p:sp>
        <p:nvSpPr>
          <p:cNvPr id="30" name="TextBox 29">
            <a:extLst>
              <a:ext uri="{FF2B5EF4-FFF2-40B4-BE49-F238E27FC236}">
                <a16:creationId xmlns:a16="http://schemas.microsoft.com/office/drawing/2014/main" id="{F7D03ACF-3F4C-20A1-A625-17F3C17BF335}"/>
              </a:ext>
            </a:extLst>
          </p:cNvPr>
          <p:cNvSpPr txBox="1"/>
          <p:nvPr/>
        </p:nvSpPr>
        <p:spPr>
          <a:xfrm>
            <a:off x="3186070" y="2953094"/>
            <a:ext cx="640342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2060"/>
                </a:solidFill>
                <a:effectLst/>
                <a:uLnTx/>
                <a:uFillTx/>
                <a:latin typeface="Segoe Print" panose="02000600000000000000" pitchFamily="2" charset="0"/>
                <a:ea typeface="+mn-ea"/>
                <a:cs typeface="+mn-cs"/>
              </a:rPr>
              <a:t>Auf Wiedersehen!</a:t>
            </a:r>
            <a:endParaRPr kumimoji="0" lang="en-GB" sz="3200" b="0" i="0" u="none" strike="noStrike" kern="1200" cap="none" spc="0" normalizeH="0" baseline="0" noProof="0" dirty="0">
              <a:ln>
                <a:noFill/>
              </a:ln>
              <a:solidFill>
                <a:srgbClr val="002060"/>
              </a:solidFill>
              <a:effectLst/>
              <a:uLnTx/>
              <a:uFillTx/>
              <a:latin typeface="Segoe Print" panose="02000600000000000000" pitchFamily="2" charset="0"/>
              <a:ea typeface="+mn-ea"/>
              <a:cs typeface="+mn-cs"/>
            </a:endParaRPr>
          </a:p>
        </p:txBody>
      </p:sp>
      <p:sp>
        <p:nvSpPr>
          <p:cNvPr id="31" name="TextBox 30">
            <a:extLst>
              <a:ext uri="{FF2B5EF4-FFF2-40B4-BE49-F238E27FC236}">
                <a16:creationId xmlns:a16="http://schemas.microsoft.com/office/drawing/2014/main" id="{AAC00091-6D94-A52D-8A28-33CDEF9182DA}"/>
              </a:ext>
            </a:extLst>
          </p:cNvPr>
          <p:cNvSpPr txBox="1"/>
          <p:nvPr/>
        </p:nvSpPr>
        <p:spPr>
          <a:xfrm>
            <a:off x="9380731" y="5463488"/>
            <a:ext cx="202466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Segoe Print" panose="02000600000000000000" pitchFamily="2" charset="0"/>
                <a:ea typeface="+mn-ea"/>
                <a:cs typeface="+mn-cs"/>
              </a:rPr>
              <a:t>Goodbye!</a:t>
            </a:r>
          </a:p>
        </p:txBody>
      </p:sp>
      <p:pic>
        <p:nvPicPr>
          <p:cNvPr id="6" name="Picture 5" descr="A cartoon of a person&#10;&#10;Description automatically generated with low confidence">
            <a:extLst>
              <a:ext uri="{FF2B5EF4-FFF2-40B4-BE49-F238E27FC236}">
                <a16:creationId xmlns:a16="http://schemas.microsoft.com/office/drawing/2014/main" id="{5D15C3FC-F360-A2EC-2B1F-578F7E6E4540}"/>
              </a:ext>
            </a:extLst>
          </p:cNvPr>
          <p:cNvPicPr>
            <a:picLocks noChangeAspect="1"/>
          </p:cNvPicPr>
          <p:nvPr/>
        </p:nvPicPr>
        <p:blipFill rotWithShape="1">
          <a:blip r:embed="rId14">
            <a:extLst>
              <a:ext uri="{28A0092B-C50C-407E-A947-70E740481C1C}">
                <a14:useLocalDpi xmlns:a14="http://schemas.microsoft.com/office/drawing/2010/main" val="0"/>
              </a:ext>
            </a:extLst>
          </a:blip>
          <a:srcRect b="74699"/>
          <a:stretch/>
        </p:blipFill>
        <p:spPr>
          <a:xfrm flipH="1">
            <a:off x="9437365" y="1835647"/>
            <a:ext cx="2295031" cy="1965792"/>
          </a:xfrm>
          <a:prstGeom prst="rect">
            <a:avLst/>
          </a:prstGeom>
        </p:spPr>
      </p:pic>
    </p:spTree>
    <p:extLst>
      <p:ext uri="{BB962C8B-B14F-4D97-AF65-F5344CB8AC3E}">
        <p14:creationId xmlns:p14="http://schemas.microsoft.com/office/powerpoint/2010/main" val="2787857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1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3" name="T1_W4F_8.1.wav"/>
                                        </p:tgtEl>
                                      </p:cMediaNode>
                                    </p:audio>
                                  </p:sub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1"/>
                                        </p:tgtEl>
                                        <p:attrNameLst>
                                          <p:attrName>style.visibility</p:attrName>
                                        </p:attrNameLst>
                                      </p:cBhvr>
                                      <p:to>
                                        <p:strVal val="visible"/>
                                      </p:to>
                                    </p:set>
                                    <p:animEffect transition="in" filter="wipe(left)">
                                      <p:cBhvr>
                                        <p:cTn id="12" dur="500"/>
                                        <p:tgtEl>
                                          <p:spTgt spid="71"/>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1" nodeType="clickEffect">
                                  <p:stCondLst>
                                    <p:cond delay="0"/>
                                  </p:stCondLst>
                                  <p:childTnLst>
                                    <p:set>
                                      <p:cBhvr>
                                        <p:cTn id="16" dur="1" fill="hold">
                                          <p:stCondLst>
                                            <p:cond delay="0"/>
                                          </p:stCondLst>
                                        </p:cTn>
                                        <p:tgtEl>
                                          <p:spTgt spid="4"/>
                                        </p:tgtEl>
                                        <p:attrNameLst>
                                          <p:attrName>style.visibility</p:attrName>
                                        </p:attrNameLst>
                                      </p:cBhvr>
                                      <p:to>
                                        <p:strVal val="hidden"/>
                                      </p:to>
                                    </p:set>
                                  </p:childTnLst>
                                </p:cTn>
                              </p:par>
                              <p:par>
                                <p:cTn id="17" presetID="1" presetClass="exit" presetSubtype="0" fill="hold" grpId="1" nodeType="withEffect">
                                  <p:stCondLst>
                                    <p:cond delay="0"/>
                                  </p:stCondLst>
                                  <p:childTnLst>
                                    <p:set>
                                      <p:cBhvr>
                                        <p:cTn id="18" dur="1" fill="hold">
                                          <p:stCondLst>
                                            <p:cond delay="0"/>
                                          </p:stCondLst>
                                        </p:cTn>
                                        <p:tgtEl>
                                          <p:spTgt spid="71"/>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wipe(left)">
                                      <p:cBhvr>
                                        <p:cTn id="23" dur="1500"/>
                                        <p:tgtEl>
                                          <p:spTgt spid="14"/>
                                        </p:tgtEl>
                                      </p:cBhvr>
                                    </p:animEffect>
                                  </p:childTnLst>
                                  <p:subTnLst>
                                    <p:audio>
                                      <p:cMediaNode>
                                        <p:cTn display="0" masterRel="sameClick">
                                          <p:stCondLst>
                                            <p:cond evt="begin" delay="0">
                                              <p:tn val="21"/>
                                            </p:cond>
                                          </p:stCondLst>
                                          <p:endCondLst>
                                            <p:cond evt="onStopAudio" delay="0">
                                              <p:tgtEl>
                                                <p:sldTgt/>
                                              </p:tgtEl>
                                            </p:cond>
                                          </p:endCondLst>
                                        </p:cTn>
                                        <p:tgtEl>
                                          <p:sndTgt r:embed="rId4" name="T1_W4F_8.2.wav"/>
                                        </p:tgtEl>
                                      </p:cMediaNode>
                                    </p:audio>
                                  </p:sub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wipe(left)">
                                      <p:cBhvr>
                                        <p:cTn id="28" dur="500"/>
                                        <p:tgtEl>
                                          <p:spTgt spid="17"/>
                                        </p:tgtEl>
                                      </p:cBhvr>
                                    </p:animEffec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grpId="1" nodeType="clickEffect">
                                  <p:stCondLst>
                                    <p:cond delay="0"/>
                                  </p:stCondLst>
                                  <p:childTnLst>
                                    <p:set>
                                      <p:cBhvr>
                                        <p:cTn id="32" dur="1" fill="hold">
                                          <p:stCondLst>
                                            <p:cond delay="0"/>
                                          </p:stCondLst>
                                        </p:cTn>
                                        <p:tgtEl>
                                          <p:spTgt spid="14"/>
                                        </p:tgtEl>
                                        <p:attrNameLst>
                                          <p:attrName>style.visibility</p:attrName>
                                        </p:attrNameLst>
                                      </p:cBhvr>
                                      <p:to>
                                        <p:strVal val="hidden"/>
                                      </p:to>
                                    </p:set>
                                  </p:childTnLst>
                                </p:cTn>
                              </p:par>
                              <p:par>
                                <p:cTn id="33" presetID="1" presetClass="exit" presetSubtype="0" fill="hold" grpId="1" nodeType="withEffect">
                                  <p:stCondLst>
                                    <p:cond delay="0"/>
                                  </p:stCondLst>
                                  <p:childTnLst>
                                    <p:set>
                                      <p:cBhvr>
                                        <p:cTn id="34" dur="1" fill="hold">
                                          <p:stCondLst>
                                            <p:cond delay="0"/>
                                          </p:stCondLst>
                                        </p:cTn>
                                        <p:tgtEl>
                                          <p:spTgt spid="17"/>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wipe(left)">
                                      <p:cBhvr>
                                        <p:cTn id="39" dur="1500"/>
                                        <p:tgtEl>
                                          <p:spTgt spid="19"/>
                                        </p:tgtEl>
                                      </p:cBhvr>
                                    </p:animEffect>
                                  </p:childTnLst>
                                  <p:subTnLst>
                                    <p:audio>
                                      <p:cMediaNode>
                                        <p:cTn display="0" masterRel="sameClick">
                                          <p:stCondLst>
                                            <p:cond evt="begin" delay="0">
                                              <p:tn val="37"/>
                                            </p:cond>
                                          </p:stCondLst>
                                          <p:endCondLst>
                                            <p:cond evt="onStopAudio" delay="0">
                                              <p:tgtEl>
                                                <p:sldTgt/>
                                              </p:tgtEl>
                                            </p:cond>
                                          </p:endCondLst>
                                        </p:cTn>
                                        <p:tgtEl>
                                          <p:sndTgt r:embed="rId5" name="T1_W4F_8.3.wav"/>
                                        </p:tgtEl>
                                      </p:cMediaNode>
                                    </p:audio>
                                  </p:subTnLst>
                                </p:cTn>
                              </p:par>
                            </p:childTnLst>
                          </p:cTn>
                        </p:par>
                      </p:childTnLst>
                    </p:cTn>
                  </p:par>
                  <p:par>
                    <p:cTn id="40" fill="hold">
                      <p:stCondLst>
                        <p:cond delay="indefinite"/>
                      </p:stCondLst>
                      <p:childTnLst>
                        <p:par>
                          <p:cTn id="41" fill="hold">
                            <p:stCondLst>
                              <p:cond delay="0"/>
                            </p:stCondLst>
                            <p:childTnLst>
                              <p:par>
                                <p:cTn id="42" presetID="22" presetClass="entr" presetSubtype="8" fill="hold" grpId="0" nodeType="clickEffect">
                                  <p:stCondLst>
                                    <p:cond delay="0"/>
                                  </p:stCondLst>
                                  <p:childTnLst>
                                    <p:set>
                                      <p:cBhvr>
                                        <p:cTn id="43" dur="1" fill="hold">
                                          <p:stCondLst>
                                            <p:cond delay="0"/>
                                          </p:stCondLst>
                                        </p:cTn>
                                        <p:tgtEl>
                                          <p:spTgt spid="20"/>
                                        </p:tgtEl>
                                        <p:attrNameLst>
                                          <p:attrName>style.visibility</p:attrName>
                                        </p:attrNameLst>
                                      </p:cBhvr>
                                      <p:to>
                                        <p:strVal val="visible"/>
                                      </p:to>
                                    </p:set>
                                    <p:animEffect transition="in" filter="wipe(left)">
                                      <p:cBhvr>
                                        <p:cTn id="44" dur="500"/>
                                        <p:tgtEl>
                                          <p:spTgt spid="20"/>
                                        </p:tgtEl>
                                      </p:cBhvr>
                                    </p:animEffect>
                                  </p:childTnLst>
                                </p:cTn>
                              </p:par>
                            </p:childTnLst>
                          </p:cTn>
                        </p:par>
                      </p:childTnLst>
                    </p:cTn>
                  </p:par>
                  <p:par>
                    <p:cTn id="45" fill="hold">
                      <p:stCondLst>
                        <p:cond delay="indefinite"/>
                      </p:stCondLst>
                      <p:childTnLst>
                        <p:par>
                          <p:cTn id="46" fill="hold">
                            <p:stCondLst>
                              <p:cond delay="0"/>
                            </p:stCondLst>
                            <p:childTnLst>
                              <p:par>
                                <p:cTn id="47" presetID="1" presetClass="exit" presetSubtype="0" fill="hold" grpId="1" nodeType="clickEffect">
                                  <p:stCondLst>
                                    <p:cond delay="0"/>
                                  </p:stCondLst>
                                  <p:childTnLst>
                                    <p:set>
                                      <p:cBhvr>
                                        <p:cTn id="48" dur="1" fill="hold">
                                          <p:stCondLst>
                                            <p:cond delay="0"/>
                                          </p:stCondLst>
                                        </p:cTn>
                                        <p:tgtEl>
                                          <p:spTgt spid="20"/>
                                        </p:tgtEl>
                                        <p:attrNameLst>
                                          <p:attrName>style.visibility</p:attrName>
                                        </p:attrNameLst>
                                      </p:cBhvr>
                                      <p:to>
                                        <p:strVal val="hidden"/>
                                      </p:to>
                                    </p:set>
                                  </p:childTnLst>
                                </p:cTn>
                              </p:par>
                              <p:par>
                                <p:cTn id="49" presetID="1" presetClass="exit" presetSubtype="0" fill="hold" grpId="1" nodeType="withEffect">
                                  <p:stCondLst>
                                    <p:cond delay="0"/>
                                  </p:stCondLst>
                                  <p:childTnLst>
                                    <p:set>
                                      <p:cBhvr>
                                        <p:cTn id="50" dur="1" fill="hold">
                                          <p:stCondLst>
                                            <p:cond delay="0"/>
                                          </p:stCondLst>
                                        </p:cTn>
                                        <p:tgtEl>
                                          <p:spTgt spid="19"/>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grpId="0" nodeType="clickEffect">
                                  <p:stCondLst>
                                    <p:cond delay="0"/>
                                  </p:stCondLst>
                                  <p:childTnLst>
                                    <p:set>
                                      <p:cBhvr>
                                        <p:cTn id="54" dur="1" fill="hold">
                                          <p:stCondLst>
                                            <p:cond delay="0"/>
                                          </p:stCondLst>
                                        </p:cTn>
                                        <p:tgtEl>
                                          <p:spTgt spid="21"/>
                                        </p:tgtEl>
                                        <p:attrNameLst>
                                          <p:attrName>style.visibility</p:attrName>
                                        </p:attrNameLst>
                                      </p:cBhvr>
                                      <p:to>
                                        <p:strVal val="visible"/>
                                      </p:to>
                                    </p:set>
                                    <p:animEffect transition="in" filter="wipe(left)">
                                      <p:cBhvr>
                                        <p:cTn id="55" dur="1500"/>
                                        <p:tgtEl>
                                          <p:spTgt spid="21"/>
                                        </p:tgtEl>
                                      </p:cBhvr>
                                    </p:animEffect>
                                  </p:childTnLst>
                                  <p:subTnLst>
                                    <p:audio>
                                      <p:cMediaNode>
                                        <p:cTn display="0" masterRel="sameClick">
                                          <p:stCondLst>
                                            <p:cond evt="begin" delay="0">
                                              <p:tn val="53"/>
                                            </p:cond>
                                          </p:stCondLst>
                                          <p:endCondLst>
                                            <p:cond evt="onStopAudio" delay="0">
                                              <p:tgtEl>
                                                <p:sldTgt/>
                                              </p:tgtEl>
                                            </p:cond>
                                          </p:endCondLst>
                                        </p:cTn>
                                        <p:tgtEl>
                                          <p:sndTgt r:embed="rId6" name="T1_W4F_8.4.wav"/>
                                        </p:tgtEl>
                                      </p:cMediaNode>
                                    </p:audio>
                                  </p:subTnLst>
                                </p:cTn>
                              </p:par>
                            </p:childTnLst>
                          </p:cTn>
                        </p:par>
                      </p:childTnLst>
                    </p:cTn>
                  </p:par>
                  <p:par>
                    <p:cTn id="56" fill="hold">
                      <p:stCondLst>
                        <p:cond delay="indefinite"/>
                      </p:stCondLst>
                      <p:childTnLst>
                        <p:par>
                          <p:cTn id="57" fill="hold">
                            <p:stCondLst>
                              <p:cond delay="0"/>
                            </p:stCondLst>
                            <p:childTnLst>
                              <p:par>
                                <p:cTn id="58" presetID="22" presetClass="entr" presetSubtype="8" fill="hold" grpId="0" nodeType="clickEffect">
                                  <p:stCondLst>
                                    <p:cond delay="0"/>
                                  </p:stCondLst>
                                  <p:childTnLst>
                                    <p:set>
                                      <p:cBhvr>
                                        <p:cTn id="59" dur="1" fill="hold">
                                          <p:stCondLst>
                                            <p:cond delay="0"/>
                                          </p:stCondLst>
                                        </p:cTn>
                                        <p:tgtEl>
                                          <p:spTgt spid="22"/>
                                        </p:tgtEl>
                                        <p:attrNameLst>
                                          <p:attrName>style.visibility</p:attrName>
                                        </p:attrNameLst>
                                      </p:cBhvr>
                                      <p:to>
                                        <p:strVal val="visible"/>
                                      </p:to>
                                    </p:set>
                                    <p:animEffect transition="in" filter="wipe(left)">
                                      <p:cBhvr>
                                        <p:cTn id="60" dur="500"/>
                                        <p:tgtEl>
                                          <p:spTgt spid="22"/>
                                        </p:tgtEl>
                                      </p:cBhvr>
                                    </p:animEffect>
                                  </p:childTnLst>
                                </p:cTn>
                              </p:par>
                            </p:childTnLst>
                          </p:cTn>
                        </p:par>
                      </p:childTnLst>
                    </p:cTn>
                  </p:par>
                  <p:par>
                    <p:cTn id="61" fill="hold">
                      <p:stCondLst>
                        <p:cond delay="indefinite"/>
                      </p:stCondLst>
                      <p:childTnLst>
                        <p:par>
                          <p:cTn id="62" fill="hold">
                            <p:stCondLst>
                              <p:cond delay="0"/>
                            </p:stCondLst>
                            <p:childTnLst>
                              <p:par>
                                <p:cTn id="63" presetID="1" presetClass="exit" presetSubtype="0" fill="hold" grpId="1" nodeType="clickEffect">
                                  <p:stCondLst>
                                    <p:cond delay="0"/>
                                  </p:stCondLst>
                                  <p:childTnLst>
                                    <p:set>
                                      <p:cBhvr>
                                        <p:cTn id="64" dur="1" fill="hold">
                                          <p:stCondLst>
                                            <p:cond delay="0"/>
                                          </p:stCondLst>
                                        </p:cTn>
                                        <p:tgtEl>
                                          <p:spTgt spid="22"/>
                                        </p:tgtEl>
                                        <p:attrNameLst>
                                          <p:attrName>style.visibility</p:attrName>
                                        </p:attrNameLst>
                                      </p:cBhvr>
                                      <p:to>
                                        <p:strVal val="hidden"/>
                                      </p:to>
                                    </p:set>
                                  </p:childTnLst>
                                </p:cTn>
                              </p:par>
                              <p:par>
                                <p:cTn id="65" presetID="1" presetClass="exit" presetSubtype="0" fill="hold" grpId="1" nodeType="withEffect">
                                  <p:stCondLst>
                                    <p:cond delay="0"/>
                                  </p:stCondLst>
                                  <p:childTnLst>
                                    <p:set>
                                      <p:cBhvr>
                                        <p:cTn id="66" dur="1" fill="hold">
                                          <p:stCondLst>
                                            <p:cond delay="0"/>
                                          </p:stCondLst>
                                        </p:cTn>
                                        <p:tgtEl>
                                          <p:spTgt spid="21"/>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22" presetClass="entr" presetSubtype="8" fill="hold" grpId="0" nodeType="clickEffect">
                                  <p:stCondLst>
                                    <p:cond delay="0"/>
                                  </p:stCondLst>
                                  <p:childTnLst>
                                    <p:set>
                                      <p:cBhvr>
                                        <p:cTn id="70" dur="1" fill="hold">
                                          <p:stCondLst>
                                            <p:cond delay="0"/>
                                          </p:stCondLst>
                                        </p:cTn>
                                        <p:tgtEl>
                                          <p:spTgt spid="23"/>
                                        </p:tgtEl>
                                        <p:attrNameLst>
                                          <p:attrName>style.visibility</p:attrName>
                                        </p:attrNameLst>
                                      </p:cBhvr>
                                      <p:to>
                                        <p:strVal val="visible"/>
                                      </p:to>
                                    </p:set>
                                    <p:animEffect transition="in" filter="wipe(left)">
                                      <p:cBhvr>
                                        <p:cTn id="71" dur="1500"/>
                                        <p:tgtEl>
                                          <p:spTgt spid="23"/>
                                        </p:tgtEl>
                                      </p:cBhvr>
                                    </p:animEffect>
                                  </p:childTnLst>
                                  <p:subTnLst>
                                    <p:audio>
                                      <p:cMediaNode>
                                        <p:cTn display="0" masterRel="sameClick">
                                          <p:stCondLst>
                                            <p:cond evt="begin" delay="0">
                                              <p:tn val="69"/>
                                            </p:cond>
                                          </p:stCondLst>
                                          <p:endCondLst>
                                            <p:cond evt="onStopAudio" delay="0">
                                              <p:tgtEl>
                                                <p:sldTgt/>
                                              </p:tgtEl>
                                            </p:cond>
                                          </p:endCondLst>
                                        </p:cTn>
                                        <p:tgtEl>
                                          <p:sndTgt r:embed="rId7" name="T1_W4F_8.5.wav"/>
                                        </p:tgtEl>
                                      </p:cMediaNode>
                                    </p:audio>
                                  </p:subTnLst>
                                </p:cTn>
                              </p:par>
                            </p:childTnLst>
                          </p:cTn>
                        </p:par>
                      </p:childTnLst>
                    </p:cTn>
                  </p:par>
                  <p:par>
                    <p:cTn id="72" fill="hold">
                      <p:stCondLst>
                        <p:cond delay="indefinite"/>
                      </p:stCondLst>
                      <p:childTnLst>
                        <p:par>
                          <p:cTn id="73" fill="hold">
                            <p:stCondLst>
                              <p:cond delay="0"/>
                            </p:stCondLst>
                            <p:childTnLst>
                              <p:par>
                                <p:cTn id="74" presetID="22" presetClass="entr" presetSubtype="8" fill="hold" grpId="0" nodeType="clickEffect">
                                  <p:stCondLst>
                                    <p:cond delay="0"/>
                                  </p:stCondLst>
                                  <p:childTnLst>
                                    <p:set>
                                      <p:cBhvr>
                                        <p:cTn id="75" dur="1" fill="hold">
                                          <p:stCondLst>
                                            <p:cond delay="0"/>
                                          </p:stCondLst>
                                        </p:cTn>
                                        <p:tgtEl>
                                          <p:spTgt spid="24"/>
                                        </p:tgtEl>
                                        <p:attrNameLst>
                                          <p:attrName>style.visibility</p:attrName>
                                        </p:attrNameLst>
                                      </p:cBhvr>
                                      <p:to>
                                        <p:strVal val="visible"/>
                                      </p:to>
                                    </p:set>
                                    <p:animEffect transition="in" filter="wipe(left)">
                                      <p:cBhvr>
                                        <p:cTn id="76" dur="500"/>
                                        <p:tgtEl>
                                          <p:spTgt spid="24"/>
                                        </p:tgtEl>
                                      </p:cBhvr>
                                    </p:animEffect>
                                  </p:childTnLst>
                                </p:cTn>
                              </p:par>
                            </p:childTnLst>
                          </p:cTn>
                        </p:par>
                      </p:childTnLst>
                    </p:cTn>
                  </p:par>
                  <p:par>
                    <p:cTn id="77" fill="hold">
                      <p:stCondLst>
                        <p:cond delay="indefinite"/>
                      </p:stCondLst>
                      <p:childTnLst>
                        <p:par>
                          <p:cTn id="78" fill="hold">
                            <p:stCondLst>
                              <p:cond delay="0"/>
                            </p:stCondLst>
                            <p:childTnLst>
                              <p:par>
                                <p:cTn id="79" presetID="1" presetClass="exit" presetSubtype="0" fill="hold" grpId="1" nodeType="clickEffect">
                                  <p:stCondLst>
                                    <p:cond delay="0"/>
                                  </p:stCondLst>
                                  <p:childTnLst>
                                    <p:set>
                                      <p:cBhvr>
                                        <p:cTn id="80" dur="1" fill="hold">
                                          <p:stCondLst>
                                            <p:cond delay="0"/>
                                          </p:stCondLst>
                                        </p:cTn>
                                        <p:tgtEl>
                                          <p:spTgt spid="24"/>
                                        </p:tgtEl>
                                        <p:attrNameLst>
                                          <p:attrName>style.visibility</p:attrName>
                                        </p:attrNameLst>
                                      </p:cBhvr>
                                      <p:to>
                                        <p:strVal val="hidden"/>
                                      </p:to>
                                    </p:set>
                                  </p:childTnLst>
                                </p:cTn>
                              </p:par>
                              <p:par>
                                <p:cTn id="81" presetID="1" presetClass="exit" presetSubtype="0" fill="hold" grpId="1" nodeType="withEffect">
                                  <p:stCondLst>
                                    <p:cond delay="0"/>
                                  </p:stCondLst>
                                  <p:childTnLst>
                                    <p:set>
                                      <p:cBhvr>
                                        <p:cTn id="82" dur="1" fill="hold">
                                          <p:stCondLst>
                                            <p:cond delay="0"/>
                                          </p:stCondLst>
                                        </p:cTn>
                                        <p:tgtEl>
                                          <p:spTgt spid="23"/>
                                        </p:tgtEl>
                                        <p:attrNameLst>
                                          <p:attrName>style.visibility</p:attrName>
                                        </p:attrNameLst>
                                      </p:cBhvr>
                                      <p:to>
                                        <p:strVal val="hidden"/>
                                      </p:to>
                                    </p:set>
                                  </p:childTnLst>
                                </p:cTn>
                              </p:par>
                            </p:childTnLst>
                          </p:cTn>
                        </p:par>
                      </p:childTnLst>
                    </p:cTn>
                  </p:par>
                  <p:par>
                    <p:cTn id="83" fill="hold">
                      <p:stCondLst>
                        <p:cond delay="indefinite"/>
                      </p:stCondLst>
                      <p:childTnLst>
                        <p:par>
                          <p:cTn id="84" fill="hold">
                            <p:stCondLst>
                              <p:cond delay="0"/>
                            </p:stCondLst>
                            <p:childTnLst>
                              <p:par>
                                <p:cTn id="85" presetID="22" presetClass="entr" presetSubtype="8" fill="hold" grpId="0" nodeType="clickEffect">
                                  <p:stCondLst>
                                    <p:cond delay="0"/>
                                  </p:stCondLst>
                                  <p:childTnLst>
                                    <p:set>
                                      <p:cBhvr>
                                        <p:cTn id="86" dur="1" fill="hold">
                                          <p:stCondLst>
                                            <p:cond delay="0"/>
                                          </p:stCondLst>
                                        </p:cTn>
                                        <p:tgtEl>
                                          <p:spTgt spid="25"/>
                                        </p:tgtEl>
                                        <p:attrNameLst>
                                          <p:attrName>style.visibility</p:attrName>
                                        </p:attrNameLst>
                                      </p:cBhvr>
                                      <p:to>
                                        <p:strVal val="visible"/>
                                      </p:to>
                                    </p:set>
                                    <p:animEffect transition="in" filter="wipe(left)">
                                      <p:cBhvr>
                                        <p:cTn id="87" dur="1500"/>
                                        <p:tgtEl>
                                          <p:spTgt spid="25"/>
                                        </p:tgtEl>
                                      </p:cBhvr>
                                    </p:animEffect>
                                  </p:childTnLst>
                                  <p:subTnLst>
                                    <p:audio>
                                      <p:cMediaNode>
                                        <p:cTn display="0" masterRel="sameClick">
                                          <p:stCondLst>
                                            <p:cond evt="begin" delay="0">
                                              <p:tn val="85"/>
                                            </p:cond>
                                          </p:stCondLst>
                                          <p:endCondLst>
                                            <p:cond evt="onStopAudio" delay="0">
                                              <p:tgtEl>
                                                <p:sldTgt/>
                                              </p:tgtEl>
                                            </p:cond>
                                          </p:endCondLst>
                                        </p:cTn>
                                        <p:tgtEl>
                                          <p:sndTgt r:embed="rId8" name="T1_W4F_8.6.wav"/>
                                        </p:tgtEl>
                                      </p:cMediaNode>
                                    </p:audio>
                                  </p:subTnLst>
                                </p:cTn>
                              </p:par>
                            </p:childTnLst>
                          </p:cTn>
                        </p:par>
                      </p:childTnLst>
                    </p:cTn>
                  </p:par>
                  <p:par>
                    <p:cTn id="88" fill="hold">
                      <p:stCondLst>
                        <p:cond delay="indefinite"/>
                      </p:stCondLst>
                      <p:childTnLst>
                        <p:par>
                          <p:cTn id="89" fill="hold">
                            <p:stCondLst>
                              <p:cond delay="0"/>
                            </p:stCondLst>
                            <p:childTnLst>
                              <p:par>
                                <p:cTn id="90" presetID="22" presetClass="entr" presetSubtype="8" fill="hold" grpId="0" nodeType="clickEffect">
                                  <p:stCondLst>
                                    <p:cond delay="0"/>
                                  </p:stCondLst>
                                  <p:childTnLst>
                                    <p:set>
                                      <p:cBhvr>
                                        <p:cTn id="91" dur="1" fill="hold">
                                          <p:stCondLst>
                                            <p:cond delay="0"/>
                                          </p:stCondLst>
                                        </p:cTn>
                                        <p:tgtEl>
                                          <p:spTgt spid="26"/>
                                        </p:tgtEl>
                                        <p:attrNameLst>
                                          <p:attrName>style.visibility</p:attrName>
                                        </p:attrNameLst>
                                      </p:cBhvr>
                                      <p:to>
                                        <p:strVal val="visible"/>
                                      </p:to>
                                    </p:set>
                                    <p:animEffect transition="in" filter="wipe(left)">
                                      <p:cBhvr>
                                        <p:cTn id="92" dur="500"/>
                                        <p:tgtEl>
                                          <p:spTgt spid="26"/>
                                        </p:tgtEl>
                                      </p:cBhvr>
                                    </p:animEffect>
                                  </p:childTnLst>
                                </p:cTn>
                              </p:par>
                            </p:childTnLst>
                          </p:cTn>
                        </p:par>
                      </p:childTnLst>
                    </p:cTn>
                  </p:par>
                  <p:par>
                    <p:cTn id="93" fill="hold">
                      <p:stCondLst>
                        <p:cond delay="indefinite"/>
                      </p:stCondLst>
                      <p:childTnLst>
                        <p:par>
                          <p:cTn id="94" fill="hold">
                            <p:stCondLst>
                              <p:cond delay="0"/>
                            </p:stCondLst>
                            <p:childTnLst>
                              <p:par>
                                <p:cTn id="95" presetID="1" presetClass="exit" presetSubtype="0" fill="hold" grpId="1" nodeType="clickEffect">
                                  <p:stCondLst>
                                    <p:cond delay="0"/>
                                  </p:stCondLst>
                                  <p:childTnLst>
                                    <p:set>
                                      <p:cBhvr>
                                        <p:cTn id="96" dur="1" fill="hold">
                                          <p:stCondLst>
                                            <p:cond delay="0"/>
                                          </p:stCondLst>
                                        </p:cTn>
                                        <p:tgtEl>
                                          <p:spTgt spid="25"/>
                                        </p:tgtEl>
                                        <p:attrNameLst>
                                          <p:attrName>style.visibility</p:attrName>
                                        </p:attrNameLst>
                                      </p:cBhvr>
                                      <p:to>
                                        <p:strVal val="hidden"/>
                                      </p:to>
                                    </p:set>
                                  </p:childTnLst>
                                </p:cTn>
                              </p:par>
                              <p:par>
                                <p:cTn id="97" presetID="1" presetClass="exit" presetSubtype="0" fill="hold" grpId="1" nodeType="withEffect">
                                  <p:stCondLst>
                                    <p:cond delay="0"/>
                                  </p:stCondLst>
                                  <p:childTnLst>
                                    <p:set>
                                      <p:cBhvr>
                                        <p:cTn id="98" dur="1" fill="hold">
                                          <p:stCondLst>
                                            <p:cond delay="0"/>
                                          </p:stCondLst>
                                        </p:cTn>
                                        <p:tgtEl>
                                          <p:spTgt spid="26"/>
                                        </p:tgtEl>
                                        <p:attrNameLst>
                                          <p:attrName>style.visibility</p:attrName>
                                        </p:attrNameLst>
                                      </p:cBhvr>
                                      <p:to>
                                        <p:strVal val="hidden"/>
                                      </p:to>
                                    </p:set>
                                  </p:childTnLst>
                                </p:cTn>
                              </p:par>
                            </p:childTnLst>
                          </p:cTn>
                        </p:par>
                      </p:childTnLst>
                    </p:cTn>
                  </p:par>
                  <p:par>
                    <p:cTn id="99" fill="hold">
                      <p:stCondLst>
                        <p:cond delay="indefinite"/>
                      </p:stCondLst>
                      <p:childTnLst>
                        <p:par>
                          <p:cTn id="100" fill="hold">
                            <p:stCondLst>
                              <p:cond delay="0"/>
                            </p:stCondLst>
                            <p:childTnLst>
                              <p:par>
                                <p:cTn id="101" presetID="22" presetClass="entr" presetSubtype="8" fill="hold" grpId="0" nodeType="clickEffect">
                                  <p:stCondLst>
                                    <p:cond delay="0"/>
                                  </p:stCondLst>
                                  <p:childTnLst>
                                    <p:set>
                                      <p:cBhvr>
                                        <p:cTn id="102" dur="1" fill="hold">
                                          <p:stCondLst>
                                            <p:cond delay="0"/>
                                          </p:stCondLst>
                                        </p:cTn>
                                        <p:tgtEl>
                                          <p:spTgt spid="28"/>
                                        </p:tgtEl>
                                        <p:attrNameLst>
                                          <p:attrName>style.visibility</p:attrName>
                                        </p:attrNameLst>
                                      </p:cBhvr>
                                      <p:to>
                                        <p:strVal val="visible"/>
                                      </p:to>
                                    </p:set>
                                    <p:animEffect transition="in" filter="wipe(left)">
                                      <p:cBhvr>
                                        <p:cTn id="103" dur="1500"/>
                                        <p:tgtEl>
                                          <p:spTgt spid="28"/>
                                        </p:tgtEl>
                                      </p:cBhvr>
                                    </p:animEffect>
                                  </p:childTnLst>
                                  <p:subTnLst>
                                    <p:audio>
                                      <p:cMediaNode>
                                        <p:cTn display="0" masterRel="sameClick">
                                          <p:stCondLst>
                                            <p:cond evt="begin" delay="0">
                                              <p:tn val="101"/>
                                            </p:cond>
                                          </p:stCondLst>
                                          <p:endCondLst>
                                            <p:cond evt="onStopAudio" delay="0">
                                              <p:tgtEl>
                                                <p:sldTgt/>
                                              </p:tgtEl>
                                            </p:cond>
                                          </p:endCondLst>
                                        </p:cTn>
                                        <p:tgtEl>
                                          <p:sndTgt r:embed="rId9" name="T1_W4F_8.7.wav"/>
                                        </p:tgtEl>
                                      </p:cMediaNode>
                                    </p:audio>
                                  </p:subTnLst>
                                </p:cTn>
                              </p:par>
                            </p:childTnLst>
                          </p:cTn>
                        </p:par>
                      </p:childTnLst>
                    </p:cTn>
                  </p:par>
                  <p:par>
                    <p:cTn id="104" fill="hold">
                      <p:stCondLst>
                        <p:cond delay="indefinite"/>
                      </p:stCondLst>
                      <p:childTnLst>
                        <p:par>
                          <p:cTn id="105" fill="hold">
                            <p:stCondLst>
                              <p:cond delay="0"/>
                            </p:stCondLst>
                            <p:childTnLst>
                              <p:par>
                                <p:cTn id="106" presetID="22" presetClass="entr" presetSubtype="8" fill="hold" grpId="0" nodeType="clickEffect">
                                  <p:stCondLst>
                                    <p:cond delay="0"/>
                                  </p:stCondLst>
                                  <p:childTnLst>
                                    <p:set>
                                      <p:cBhvr>
                                        <p:cTn id="107" dur="1" fill="hold">
                                          <p:stCondLst>
                                            <p:cond delay="0"/>
                                          </p:stCondLst>
                                        </p:cTn>
                                        <p:tgtEl>
                                          <p:spTgt spid="29"/>
                                        </p:tgtEl>
                                        <p:attrNameLst>
                                          <p:attrName>style.visibility</p:attrName>
                                        </p:attrNameLst>
                                      </p:cBhvr>
                                      <p:to>
                                        <p:strVal val="visible"/>
                                      </p:to>
                                    </p:set>
                                    <p:animEffect transition="in" filter="wipe(left)">
                                      <p:cBhvr>
                                        <p:cTn id="108" dur="500"/>
                                        <p:tgtEl>
                                          <p:spTgt spid="29"/>
                                        </p:tgtEl>
                                      </p:cBhvr>
                                    </p:animEffect>
                                  </p:childTnLst>
                                </p:cTn>
                              </p:par>
                            </p:childTnLst>
                          </p:cTn>
                        </p:par>
                      </p:childTnLst>
                    </p:cTn>
                  </p:par>
                  <p:par>
                    <p:cTn id="109" fill="hold">
                      <p:stCondLst>
                        <p:cond delay="indefinite"/>
                      </p:stCondLst>
                      <p:childTnLst>
                        <p:par>
                          <p:cTn id="110" fill="hold">
                            <p:stCondLst>
                              <p:cond delay="0"/>
                            </p:stCondLst>
                            <p:childTnLst>
                              <p:par>
                                <p:cTn id="111" presetID="1" presetClass="exit" presetSubtype="0" fill="hold" grpId="1" nodeType="clickEffect">
                                  <p:stCondLst>
                                    <p:cond delay="0"/>
                                  </p:stCondLst>
                                  <p:childTnLst>
                                    <p:set>
                                      <p:cBhvr>
                                        <p:cTn id="112" dur="1" fill="hold">
                                          <p:stCondLst>
                                            <p:cond delay="0"/>
                                          </p:stCondLst>
                                        </p:cTn>
                                        <p:tgtEl>
                                          <p:spTgt spid="28"/>
                                        </p:tgtEl>
                                        <p:attrNameLst>
                                          <p:attrName>style.visibility</p:attrName>
                                        </p:attrNameLst>
                                      </p:cBhvr>
                                      <p:to>
                                        <p:strVal val="hidden"/>
                                      </p:to>
                                    </p:set>
                                  </p:childTnLst>
                                </p:cTn>
                              </p:par>
                              <p:par>
                                <p:cTn id="113" presetID="1" presetClass="exit" presetSubtype="0" fill="hold" grpId="1" nodeType="withEffect">
                                  <p:stCondLst>
                                    <p:cond delay="0"/>
                                  </p:stCondLst>
                                  <p:childTnLst>
                                    <p:set>
                                      <p:cBhvr>
                                        <p:cTn id="114" dur="1" fill="hold">
                                          <p:stCondLst>
                                            <p:cond delay="0"/>
                                          </p:stCondLst>
                                        </p:cTn>
                                        <p:tgtEl>
                                          <p:spTgt spid="29"/>
                                        </p:tgtEl>
                                        <p:attrNameLst>
                                          <p:attrName>style.visibility</p:attrName>
                                        </p:attrNameLst>
                                      </p:cBhvr>
                                      <p:to>
                                        <p:strVal val="hidden"/>
                                      </p:to>
                                    </p:set>
                                  </p:childTnLst>
                                </p:cTn>
                              </p:par>
                            </p:childTnLst>
                          </p:cTn>
                        </p:par>
                      </p:childTnLst>
                    </p:cTn>
                  </p:par>
                  <p:par>
                    <p:cTn id="115" fill="hold">
                      <p:stCondLst>
                        <p:cond delay="indefinite"/>
                      </p:stCondLst>
                      <p:childTnLst>
                        <p:par>
                          <p:cTn id="116" fill="hold">
                            <p:stCondLst>
                              <p:cond delay="0"/>
                            </p:stCondLst>
                            <p:childTnLst>
                              <p:par>
                                <p:cTn id="117" presetID="22" presetClass="entr" presetSubtype="8" fill="hold" grpId="0" nodeType="clickEffect">
                                  <p:stCondLst>
                                    <p:cond delay="0"/>
                                  </p:stCondLst>
                                  <p:childTnLst>
                                    <p:set>
                                      <p:cBhvr>
                                        <p:cTn id="118" dur="1" fill="hold">
                                          <p:stCondLst>
                                            <p:cond delay="0"/>
                                          </p:stCondLst>
                                        </p:cTn>
                                        <p:tgtEl>
                                          <p:spTgt spid="30"/>
                                        </p:tgtEl>
                                        <p:attrNameLst>
                                          <p:attrName>style.visibility</p:attrName>
                                        </p:attrNameLst>
                                      </p:cBhvr>
                                      <p:to>
                                        <p:strVal val="visible"/>
                                      </p:to>
                                    </p:set>
                                    <p:animEffect transition="in" filter="wipe(left)">
                                      <p:cBhvr>
                                        <p:cTn id="119" dur="1500"/>
                                        <p:tgtEl>
                                          <p:spTgt spid="30"/>
                                        </p:tgtEl>
                                      </p:cBhvr>
                                    </p:animEffect>
                                  </p:childTnLst>
                                  <p:subTnLst>
                                    <p:audio>
                                      <p:cMediaNode>
                                        <p:cTn display="0" masterRel="sameClick">
                                          <p:stCondLst>
                                            <p:cond evt="begin" delay="0">
                                              <p:tn val="117"/>
                                            </p:cond>
                                          </p:stCondLst>
                                          <p:endCondLst>
                                            <p:cond evt="onStopAudio" delay="0">
                                              <p:tgtEl>
                                                <p:sldTgt/>
                                              </p:tgtEl>
                                            </p:cond>
                                          </p:endCondLst>
                                        </p:cTn>
                                        <p:tgtEl>
                                          <p:sndTgt r:embed="rId10" name="T1_W4F_8.8.wav"/>
                                        </p:tgtEl>
                                      </p:cMediaNode>
                                    </p:audio>
                                  </p:subTnLst>
                                </p:cTn>
                              </p:par>
                            </p:childTnLst>
                          </p:cTn>
                        </p:par>
                      </p:childTnLst>
                    </p:cTn>
                  </p:par>
                  <p:par>
                    <p:cTn id="120" fill="hold">
                      <p:stCondLst>
                        <p:cond delay="indefinite"/>
                      </p:stCondLst>
                      <p:childTnLst>
                        <p:par>
                          <p:cTn id="121" fill="hold">
                            <p:stCondLst>
                              <p:cond delay="0"/>
                            </p:stCondLst>
                            <p:childTnLst>
                              <p:par>
                                <p:cTn id="122" presetID="22" presetClass="entr" presetSubtype="8" fill="hold" grpId="0" nodeType="clickEffect">
                                  <p:stCondLst>
                                    <p:cond delay="0"/>
                                  </p:stCondLst>
                                  <p:childTnLst>
                                    <p:set>
                                      <p:cBhvr>
                                        <p:cTn id="123" dur="1" fill="hold">
                                          <p:stCondLst>
                                            <p:cond delay="0"/>
                                          </p:stCondLst>
                                        </p:cTn>
                                        <p:tgtEl>
                                          <p:spTgt spid="31"/>
                                        </p:tgtEl>
                                        <p:attrNameLst>
                                          <p:attrName>style.visibility</p:attrName>
                                        </p:attrNameLst>
                                      </p:cBhvr>
                                      <p:to>
                                        <p:strVal val="visible"/>
                                      </p:to>
                                    </p:set>
                                    <p:animEffect transition="in" filter="wipe(left)">
                                      <p:cBhvr>
                                        <p:cTn id="124" dur="500"/>
                                        <p:tgtEl>
                                          <p:spTgt spid="31"/>
                                        </p:tgtEl>
                                      </p:cBhvr>
                                    </p:animEffect>
                                  </p:childTnLst>
                                </p:cTn>
                              </p:par>
                            </p:childTnLst>
                          </p:cTn>
                        </p:par>
                      </p:childTnLst>
                    </p:cTn>
                  </p:par>
                  <p:par>
                    <p:cTn id="125" fill="hold">
                      <p:stCondLst>
                        <p:cond delay="indefinite"/>
                      </p:stCondLst>
                      <p:childTnLst>
                        <p:par>
                          <p:cTn id="126" fill="hold">
                            <p:stCondLst>
                              <p:cond delay="0"/>
                            </p:stCondLst>
                            <p:childTnLst>
                              <p:par>
                                <p:cTn id="127" presetID="1" presetClass="exit" presetSubtype="0" fill="hold" grpId="1" nodeType="clickEffect">
                                  <p:stCondLst>
                                    <p:cond delay="0"/>
                                  </p:stCondLst>
                                  <p:childTnLst>
                                    <p:set>
                                      <p:cBhvr>
                                        <p:cTn id="128" dur="1" fill="hold">
                                          <p:stCondLst>
                                            <p:cond delay="0"/>
                                          </p:stCondLst>
                                        </p:cTn>
                                        <p:tgtEl>
                                          <p:spTgt spid="30"/>
                                        </p:tgtEl>
                                        <p:attrNameLst>
                                          <p:attrName>style.visibility</p:attrName>
                                        </p:attrNameLst>
                                      </p:cBhvr>
                                      <p:to>
                                        <p:strVal val="hidden"/>
                                      </p:to>
                                    </p:set>
                                  </p:childTnLst>
                                </p:cTn>
                              </p:par>
                              <p:par>
                                <p:cTn id="129" presetID="1" presetClass="exit" presetSubtype="0" fill="hold" grpId="1" nodeType="withEffect">
                                  <p:stCondLst>
                                    <p:cond delay="0"/>
                                  </p:stCondLst>
                                  <p:childTnLst>
                                    <p:set>
                                      <p:cBhvr>
                                        <p:cTn id="130" dur="1" fill="hold">
                                          <p:stCondLst>
                                            <p:cond delay="0"/>
                                          </p:stCondLst>
                                        </p:cTn>
                                        <p:tgtEl>
                                          <p:spTgt spid="3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71" grpId="0"/>
      <p:bldP spid="71" grpId="1"/>
      <p:bldP spid="14" grpId="0"/>
      <p:bldP spid="14" grpId="1"/>
      <p:bldP spid="17" grpId="0"/>
      <p:bldP spid="17" grpId="1"/>
      <p:bldP spid="19" grpId="0"/>
      <p:bldP spid="19" grpId="1"/>
      <p:bldP spid="20" grpId="0"/>
      <p:bldP spid="20" grpId="1"/>
      <p:bldP spid="21" grpId="0"/>
      <p:bldP spid="21" grpId="1"/>
      <p:bldP spid="22" grpId="0"/>
      <p:bldP spid="22" grpId="1"/>
      <p:bldP spid="23" grpId="0"/>
      <p:bldP spid="23" grpId="1"/>
      <p:bldP spid="24" grpId="0"/>
      <p:bldP spid="24" grpId="1"/>
      <p:bldP spid="25" grpId="0"/>
      <p:bldP spid="25" grpId="1"/>
      <p:bldP spid="26" grpId="0"/>
      <p:bldP spid="26" grpId="1"/>
      <p:bldP spid="28" grpId="0"/>
      <p:bldP spid="28" grpId="1"/>
      <p:bldP spid="29" grpId="0"/>
      <p:bldP spid="29" grpId="1"/>
      <p:bldP spid="30" grpId="0"/>
      <p:bldP spid="30" grpId="1"/>
      <p:bldP spid="31" grpId="0"/>
      <p:bldP spid="31"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8" name="Table 4">
            <a:extLst>
              <a:ext uri="{FF2B5EF4-FFF2-40B4-BE49-F238E27FC236}">
                <a16:creationId xmlns:a16="http://schemas.microsoft.com/office/drawing/2014/main" id="{E6F5C010-FCBF-483C-895E-1E56C0C2FA24}"/>
              </a:ext>
            </a:extLst>
          </p:cNvPr>
          <p:cNvGraphicFramePr>
            <a:graphicFrameLocks noGrp="1"/>
          </p:cNvGraphicFramePr>
          <p:nvPr>
            <p:extLst>
              <p:ext uri="{D42A27DB-BD31-4B8C-83A1-F6EECF244321}">
                <p14:modId xmlns:p14="http://schemas.microsoft.com/office/powerpoint/2010/main" val="3622450534"/>
              </p:ext>
            </p:extLst>
          </p:nvPr>
        </p:nvGraphicFramePr>
        <p:xfrm>
          <a:off x="524213" y="810988"/>
          <a:ext cx="9810698" cy="5168388"/>
        </p:xfrm>
        <a:graphic>
          <a:graphicData uri="http://schemas.openxmlformats.org/drawingml/2006/table">
            <a:tbl>
              <a:tblPr firstRow="1" bandRow="1"/>
              <a:tblGrid>
                <a:gridCol w="1730433">
                  <a:extLst>
                    <a:ext uri="{9D8B030D-6E8A-4147-A177-3AD203B41FA5}">
                      <a16:colId xmlns:a16="http://schemas.microsoft.com/office/drawing/2014/main" val="1203737284"/>
                    </a:ext>
                  </a:extLst>
                </a:gridCol>
                <a:gridCol w="2398443">
                  <a:extLst>
                    <a:ext uri="{9D8B030D-6E8A-4147-A177-3AD203B41FA5}">
                      <a16:colId xmlns:a16="http://schemas.microsoft.com/office/drawing/2014/main" val="1810222861"/>
                    </a:ext>
                  </a:extLst>
                </a:gridCol>
                <a:gridCol w="2988400">
                  <a:extLst>
                    <a:ext uri="{9D8B030D-6E8A-4147-A177-3AD203B41FA5}">
                      <a16:colId xmlns:a16="http://schemas.microsoft.com/office/drawing/2014/main" val="274413866"/>
                    </a:ext>
                  </a:extLst>
                </a:gridCol>
                <a:gridCol w="2693422">
                  <a:extLst>
                    <a:ext uri="{9D8B030D-6E8A-4147-A177-3AD203B41FA5}">
                      <a16:colId xmlns:a16="http://schemas.microsoft.com/office/drawing/2014/main" val="2706468897"/>
                    </a:ext>
                  </a:extLst>
                </a:gridCol>
              </a:tblGrid>
              <a:tr h="861398">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schwarz</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00B0F0"/>
                          </a:solidFill>
                          <a:latin typeface="Century Gothic" panose="020B0502020202020204" pitchFamily="34" charset="0"/>
                        </a:rPr>
                        <a:t>das Ding</a:t>
                      </a:r>
                      <a:endParaRPr lang="en-GB" sz="2400" b="1" dirty="0">
                        <a:solidFill>
                          <a:srgbClr val="00B0F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B0F0"/>
                          </a:solidFill>
                          <a:latin typeface="Century Gothic" panose="020B0502020202020204" pitchFamily="34" charset="0"/>
                        </a:rPr>
                        <a:t>weiß</a:t>
                      </a:r>
                      <a:endParaRPr lang="en-GB" sz="2400" b="1" dirty="0">
                        <a:solidFill>
                          <a:srgbClr val="00B0F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256656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00B0F0"/>
                          </a:solidFill>
                          <a:latin typeface="Century Gothic" panose="020B0502020202020204" pitchFamily="34" charset="0"/>
                        </a:rPr>
                        <a:t>die </a:t>
                      </a:r>
                      <a:r>
                        <a:rPr lang="en-US" sz="2400" b="1" dirty="0" err="1">
                          <a:solidFill>
                            <a:srgbClr val="00B0F0"/>
                          </a:solidFill>
                          <a:latin typeface="Century Gothic" panose="020B0502020202020204" pitchFamily="34" charset="0"/>
                        </a:rPr>
                        <a:t>Farbe</a:t>
                      </a:r>
                      <a:endParaRPr lang="en-GB" sz="2400" b="1" dirty="0">
                        <a:solidFill>
                          <a:srgbClr val="00B0F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err="1">
                          <a:solidFill>
                            <a:srgbClr val="00B0F0"/>
                          </a:solidFill>
                          <a:latin typeface="Century Gothic" panose="020B0502020202020204" pitchFamily="34" charset="0"/>
                        </a:rPr>
                        <a:t>grün</a:t>
                      </a:r>
                      <a:endParaRPr lang="en-GB" sz="2400" b="1" dirty="0">
                        <a:solidFill>
                          <a:srgbClr val="00B0F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der Ort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164559424"/>
                  </a:ext>
                </a:extLst>
              </a:tr>
              <a:tr h="861398">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92D050"/>
                          </a:solidFill>
                          <a:latin typeface="Century Gothic" panose="020B0502020202020204" pitchFamily="34" charset="0"/>
                        </a:rPr>
                        <a:t>die </a:t>
                      </a:r>
                      <a:r>
                        <a:rPr lang="en-US" sz="2400" b="1" dirty="0" err="1">
                          <a:solidFill>
                            <a:srgbClr val="92D050"/>
                          </a:solidFill>
                          <a:latin typeface="Century Gothic" panose="020B0502020202020204" pitchFamily="34" charset="0"/>
                        </a:rPr>
                        <a:t>Uhr</a:t>
                      </a:r>
                      <a:endParaRPr lang="en-GB" sz="2400" b="1" dirty="0">
                        <a:solidFill>
                          <a:srgbClr val="92D05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das Blatt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der </a:t>
                      </a:r>
                      <a:r>
                        <a:rPr lang="en-GB" sz="2400" b="1" dirty="0" err="1">
                          <a:solidFill>
                            <a:srgbClr val="92D050"/>
                          </a:solidFill>
                          <a:latin typeface="Century Gothic" panose="020B0502020202020204" pitchFamily="34" charset="0"/>
                        </a:rPr>
                        <a:t>Apfel</a:t>
                      </a:r>
                      <a:endParaRPr lang="en-GB" sz="2400" b="1" dirty="0">
                        <a:solidFill>
                          <a:srgbClr val="92D05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760878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das </a:t>
                      </a:r>
                      <a:r>
                        <a:rPr lang="en-GB" sz="2400" b="1" dirty="0" err="1">
                          <a:solidFill>
                            <a:srgbClr val="92D050"/>
                          </a:solidFill>
                          <a:latin typeface="Century Gothic" panose="020B0502020202020204" pitchFamily="34" charset="0"/>
                        </a:rPr>
                        <a:t>Butterbrot</a:t>
                      </a:r>
                      <a:endParaRPr lang="en-GB" sz="2400" b="1" dirty="0">
                        <a:solidFill>
                          <a:srgbClr val="92D05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die </a:t>
                      </a:r>
                      <a:r>
                        <a:rPr lang="en-GB" sz="2400" b="1" dirty="0" err="1">
                          <a:solidFill>
                            <a:srgbClr val="92D050"/>
                          </a:solidFill>
                          <a:latin typeface="Century Gothic" panose="020B0502020202020204" pitchFamily="34" charset="0"/>
                        </a:rPr>
                        <a:t>Jacke</a:t>
                      </a:r>
                      <a:endParaRPr lang="en-GB" sz="2400" b="1" dirty="0">
                        <a:solidFill>
                          <a:srgbClr val="92D05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der Ball</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47692962"/>
                  </a:ext>
                </a:extLst>
              </a:tr>
              <a:tr h="861398">
                <a:tc rowSpan="2">
                  <a:txBody>
                    <a:bodyPr/>
                    <a:lstStyle/>
                    <a:p>
                      <a:endParaRPr lang="en-GB"/>
                    </a:p>
                  </a:txBody>
                  <a:tcPr>
                    <a:lnT w="12700" cap="flat" cmpd="sng" algn="ctr">
                      <a:solidFill>
                        <a:sysClr val="windowText" lastClr="000000"/>
                      </a:solidFill>
                      <a:prstDash val="solid"/>
                      <a:round/>
                      <a:headEnd type="none" w="med" len="med"/>
                      <a:tailEnd type="none" w="med" len="med"/>
                    </a:lnT>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die Idee</a:t>
                      </a:r>
                    </a:p>
                  </a:txBody>
                  <a:tcPr>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FF3399"/>
                          </a:solidFill>
                          <a:latin typeface="Century Gothic" panose="020B0502020202020204" pitchFamily="34" charset="0"/>
                        </a:rPr>
                        <a:t>der </a:t>
                      </a:r>
                      <a:r>
                        <a:rPr lang="en-US" sz="2400" b="1" dirty="0" err="1">
                          <a:solidFill>
                            <a:srgbClr val="FF3399"/>
                          </a:solidFill>
                          <a:latin typeface="Century Gothic" panose="020B0502020202020204" pitchFamily="34" charset="0"/>
                        </a:rPr>
                        <a:t>Preis</a:t>
                      </a:r>
                      <a:endParaRPr lang="en-GB" sz="2400" b="1" dirty="0">
                        <a:solidFill>
                          <a:srgbClr val="FF3399"/>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FF3399"/>
                          </a:solidFill>
                          <a:latin typeface="Century Gothic" panose="020B0502020202020204" pitchFamily="34" charset="0"/>
                        </a:rPr>
                        <a:t>das Problem</a:t>
                      </a:r>
                      <a:endParaRPr lang="en-GB" sz="2400" b="1" dirty="0">
                        <a:solidFill>
                          <a:srgbClr val="FF3399"/>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mpd="sng">
                      <a:solidFill>
                        <a:sysClr val="windowText" lastClr="000000"/>
                      </a:solidFill>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343226472"/>
                  </a:ext>
                </a:extLst>
              </a:tr>
              <a:tr h="861398">
                <a:tc vMerge="1">
                  <a:txBody>
                    <a:bodyPr/>
                    <a:lstStyle/>
                    <a:p>
                      <a:endParaRPr lang="en-GB" sz="2800" b="1"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FF3399"/>
                          </a:solidFill>
                          <a:latin typeface="Century Gothic" panose="020B0502020202020204" pitchFamily="34" charset="0"/>
                        </a:rPr>
                        <a:t>einfach</a:t>
                      </a:r>
                      <a:endParaRPr lang="en-GB" sz="2400" b="1" dirty="0">
                        <a:solidFill>
                          <a:srgbClr val="FF3399"/>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FF3399"/>
                          </a:solidFill>
                          <a:latin typeface="Century Gothic" panose="020B0502020202020204" pitchFamily="34" charset="0"/>
                        </a:rPr>
                        <a:t>gut</a:t>
                      </a:r>
                      <a:endParaRPr lang="en-GB" sz="2400" b="1" dirty="0">
                        <a:solidFill>
                          <a:srgbClr val="FF3399"/>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err="1">
                          <a:solidFill>
                            <a:srgbClr val="FF3399"/>
                          </a:solidFill>
                          <a:latin typeface="Century Gothic" panose="020B0502020202020204" pitchFamily="34" charset="0"/>
                        </a:rPr>
                        <a:t>schwer</a:t>
                      </a:r>
                      <a:endParaRPr lang="en-GB" sz="2400" b="1" baseline="30000" dirty="0">
                        <a:solidFill>
                          <a:srgbClr val="FF3399"/>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232139915"/>
                  </a:ext>
                </a:extLst>
              </a:tr>
            </a:tbl>
          </a:graphicData>
        </a:graphic>
      </p:graphicFrame>
      <p:sp>
        <p:nvSpPr>
          <p:cNvPr id="20" name="TextBox 19">
            <a:hlinkClick r:id="" action="ppaction://noaction">
              <a:snd r:embed="rId3" name="T3_W9F_10.1.wav"/>
            </a:hlinkClick>
            <a:extLst>
              <a:ext uri="{FF2B5EF4-FFF2-40B4-BE49-F238E27FC236}">
                <a16:creationId xmlns:a16="http://schemas.microsoft.com/office/drawing/2014/main" id="{207C148F-45EB-4409-B006-B3FFBC980597}"/>
              </a:ext>
            </a:extLst>
          </p:cNvPr>
          <p:cNvSpPr txBox="1"/>
          <p:nvPr/>
        </p:nvSpPr>
        <p:spPr>
          <a:xfrm>
            <a:off x="3403907" y="84056"/>
            <a:ext cx="3242106"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Schreib</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auf </a:t>
            </a: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Englisch</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a:t>
            </a:r>
            <a:endPar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21" name="TextBox 20">
            <a:extLst>
              <a:ext uri="{FF2B5EF4-FFF2-40B4-BE49-F238E27FC236}">
                <a16:creationId xmlns:a16="http://schemas.microsoft.com/office/drawing/2014/main" id="{42CC666C-55A4-4003-95BE-AD110CE2F7C9}"/>
              </a:ext>
            </a:extLst>
          </p:cNvPr>
          <p:cNvSpPr txBox="1"/>
          <p:nvPr/>
        </p:nvSpPr>
        <p:spPr>
          <a:xfrm>
            <a:off x="6692624" y="128500"/>
            <a:ext cx="4051109"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p>
        </p:txBody>
      </p:sp>
      <p:sp>
        <p:nvSpPr>
          <p:cNvPr id="27" name="Google Shape;119;p1">
            <a:extLst>
              <a:ext uri="{FF2B5EF4-FFF2-40B4-BE49-F238E27FC236}">
                <a16:creationId xmlns:a16="http://schemas.microsoft.com/office/drawing/2014/main" id="{F89165F8-F1D5-4085-81F8-059C6C59505B}"/>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3: </a:t>
            </a:r>
            <a:endParaRPr lang="en-GB" sz="2800" dirty="0">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2665825" y="-307644"/>
            <a:ext cx="10820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2" name="Title 2">
            <a:extLst>
              <a:ext uri="{FF2B5EF4-FFF2-40B4-BE49-F238E27FC236}">
                <a16:creationId xmlns:a16="http://schemas.microsoft.com/office/drawing/2014/main" id="{B4C63B0B-0C7C-4A09-8597-57CFFDBCB5BE}"/>
              </a:ext>
            </a:extLst>
          </p:cNvPr>
          <p:cNvSpPr txBox="1">
            <a:spLocks/>
          </p:cNvSpPr>
          <p:nvPr/>
        </p:nvSpPr>
        <p:spPr>
          <a:xfrm>
            <a:off x="10634549" y="1229428"/>
            <a:ext cx="1557451" cy="374973"/>
          </a:xfrm>
          <a:prstGeom prst="rect">
            <a:avLst/>
          </a:prstGeom>
          <a:solidFill>
            <a:srgbClr val="FF0000"/>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a:ln>
                  <a:noFill/>
                </a:ln>
                <a:solidFill>
                  <a:srgbClr val="FFFFFF"/>
                </a:solidFill>
                <a:effectLst/>
                <a:uLnTx/>
                <a:uFillTx/>
                <a:latin typeface="Century Gothic" panose="020B0502020202020204" pitchFamily="34" charset="0"/>
                <a:ea typeface="Calibri"/>
                <a:cs typeface="Calibri"/>
                <a:sym typeface="Calibri"/>
              </a:rPr>
              <a:t>Vokabeln</a:t>
            </a:r>
            <a:endPar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ea typeface="Calibri"/>
              <a:cs typeface="Calibri"/>
              <a:sym typeface="Calibri"/>
            </a:endParaRPr>
          </a:p>
        </p:txBody>
      </p:sp>
      <p:grpSp>
        <p:nvGrpSpPr>
          <p:cNvPr id="43" name="Group 42">
            <a:extLst>
              <a:ext uri="{FF2B5EF4-FFF2-40B4-BE49-F238E27FC236}">
                <a16:creationId xmlns:a16="http://schemas.microsoft.com/office/drawing/2014/main" id="{5C014ABF-BD94-46CE-B172-C0D58B8966CA}"/>
              </a:ext>
            </a:extLst>
          </p:cNvPr>
          <p:cNvGrpSpPr/>
          <p:nvPr/>
        </p:nvGrpSpPr>
        <p:grpSpPr>
          <a:xfrm>
            <a:off x="10850272" y="161306"/>
            <a:ext cx="1240568" cy="1008631"/>
            <a:chOff x="10818487" y="2376307"/>
            <a:chExt cx="1240568" cy="1008631"/>
          </a:xfrm>
        </p:grpSpPr>
        <p:sp>
          <p:nvSpPr>
            <p:cNvPr id="44" name="Oval 43">
              <a:extLst>
                <a:ext uri="{FF2B5EF4-FFF2-40B4-BE49-F238E27FC236}">
                  <a16:creationId xmlns:a16="http://schemas.microsoft.com/office/drawing/2014/main" id="{42DC53ED-BBF8-4131-B281-2BE74F046548}"/>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45" name="Explosion: 8 Points 44">
              <a:extLst>
                <a:ext uri="{FF2B5EF4-FFF2-40B4-BE49-F238E27FC236}">
                  <a16:creationId xmlns:a16="http://schemas.microsoft.com/office/drawing/2014/main" id="{FB7D93C4-4793-4034-B3F3-86B2575383C1}"/>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46" name="Explosion: 8 Points 45">
              <a:extLst>
                <a:ext uri="{FF2B5EF4-FFF2-40B4-BE49-F238E27FC236}">
                  <a16:creationId xmlns:a16="http://schemas.microsoft.com/office/drawing/2014/main" id="{1E2F442E-189F-4B26-A368-BF36774FC885}"/>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ea typeface="+mn-ea"/>
                <a:cs typeface="+mn-cs"/>
              </a:endParaRPr>
            </a:p>
          </p:txBody>
        </p:sp>
        <p:sp>
          <p:nvSpPr>
            <p:cNvPr id="47" name="TextBox 46">
              <a:extLst>
                <a:ext uri="{FF2B5EF4-FFF2-40B4-BE49-F238E27FC236}">
                  <a16:creationId xmlns:a16="http://schemas.microsoft.com/office/drawing/2014/main" id="{D0B0FCEF-495F-4BB8-8B0E-B837FAF541D5}"/>
                </a:ext>
              </a:extLst>
            </p:cNvPr>
            <p:cNvSpPr txBox="1"/>
            <p:nvPr/>
          </p:nvSpPr>
          <p:spPr>
            <a:xfrm rot="20326871">
              <a:off x="10872111" y="2644457"/>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000000">
                      <a:lumMod val="95000"/>
                      <a:lumOff val="5000"/>
                    </a:srgbClr>
                  </a:solidFill>
                  <a:effectLst/>
                  <a:uLnTx/>
                  <a:uFillTx/>
                  <a:latin typeface="Century Gothic" panose="020B0502020202020204" pitchFamily="34" charset="0"/>
                  <a:ea typeface="+mn-ea"/>
                  <a:cs typeface="+mn-cs"/>
                </a:rPr>
                <a:t>Wörter</a:t>
              </a:r>
              <a:endParaRPr kumimoji="0" lang="en-GB" sz="2000" b="1" i="0" u="none" strike="noStrike" kern="1200" cap="none" spc="0" normalizeH="0" baseline="0" noProof="0" dirty="0">
                <a:ln>
                  <a:noFill/>
                </a:ln>
                <a:solidFill>
                  <a:srgbClr val="000000">
                    <a:lumMod val="95000"/>
                    <a:lumOff val="5000"/>
                  </a:srgbClr>
                </a:solidFill>
                <a:effectLst/>
                <a:uLnTx/>
                <a:uFillTx/>
                <a:latin typeface="Century Gothic" panose="020B0502020202020204" pitchFamily="34" charset="0"/>
                <a:ea typeface="+mn-ea"/>
                <a:cs typeface="+mn-cs"/>
              </a:endParaRPr>
            </a:p>
          </p:txBody>
        </p:sp>
      </p:grpSp>
      <p:pic>
        <p:nvPicPr>
          <p:cNvPr id="49" name="Picture 48">
            <a:extLst>
              <a:ext uri="{FF2B5EF4-FFF2-40B4-BE49-F238E27FC236}">
                <a16:creationId xmlns:a16="http://schemas.microsoft.com/office/drawing/2014/main" id="{E92A3714-71AC-49CE-90A9-7010B0CBF7F5}"/>
              </a:ext>
            </a:extLst>
          </p:cNvPr>
          <p:cNvPicPr>
            <a:picLocks noChangeAspect="1"/>
          </p:cNvPicPr>
          <p:nvPr/>
        </p:nvPicPr>
        <p:blipFill>
          <a:blip r:embed="rId4"/>
          <a:stretch>
            <a:fillRect/>
          </a:stretch>
        </p:blipFill>
        <p:spPr>
          <a:xfrm>
            <a:off x="646254" y="2675674"/>
            <a:ext cx="1186070" cy="1080360"/>
          </a:xfrm>
          <a:prstGeom prst="rect">
            <a:avLst/>
          </a:prstGeom>
        </p:spPr>
      </p:pic>
      <p:pic>
        <p:nvPicPr>
          <p:cNvPr id="50" name="Picture 49" descr="Icon&#10;&#10;Description automatically generated">
            <a:extLst>
              <a:ext uri="{FF2B5EF4-FFF2-40B4-BE49-F238E27FC236}">
                <a16:creationId xmlns:a16="http://schemas.microsoft.com/office/drawing/2014/main" id="{91103F0C-16C7-4E4A-A03A-6D6A0897B0D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6254" y="969694"/>
            <a:ext cx="1186070" cy="1186070"/>
          </a:xfrm>
          <a:prstGeom prst="rect">
            <a:avLst/>
          </a:prstGeom>
        </p:spPr>
      </p:pic>
      <p:pic>
        <p:nvPicPr>
          <p:cNvPr id="51" name="Picture 50">
            <a:extLst>
              <a:ext uri="{FF2B5EF4-FFF2-40B4-BE49-F238E27FC236}">
                <a16:creationId xmlns:a16="http://schemas.microsoft.com/office/drawing/2014/main" id="{FE08E599-F134-4313-95D9-9159622088E6}"/>
              </a:ext>
            </a:extLst>
          </p:cNvPr>
          <p:cNvPicPr>
            <a:picLocks noChangeAspect="1"/>
          </p:cNvPicPr>
          <p:nvPr/>
        </p:nvPicPr>
        <p:blipFill>
          <a:blip r:embed="rId6"/>
          <a:stretch>
            <a:fillRect/>
          </a:stretch>
        </p:blipFill>
        <p:spPr>
          <a:xfrm>
            <a:off x="676035" y="4480350"/>
            <a:ext cx="1162417" cy="1101237"/>
          </a:xfrm>
          <a:prstGeom prst="rect">
            <a:avLst/>
          </a:prstGeom>
        </p:spPr>
      </p:pic>
      <p:sp>
        <p:nvSpPr>
          <p:cNvPr id="52" name="TextBox 51">
            <a:extLst>
              <a:ext uri="{FF2B5EF4-FFF2-40B4-BE49-F238E27FC236}">
                <a16:creationId xmlns:a16="http://schemas.microsoft.com/office/drawing/2014/main" id="{8F53631D-2754-48C4-8AED-8858C9727C21}"/>
              </a:ext>
            </a:extLst>
          </p:cNvPr>
          <p:cNvSpPr txBox="1"/>
          <p:nvPr/>
        </p:nvSpPr>
        <p:spPr>
          <a:xfrm>
            <a:off x="1669749" y="5183184"/>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53" name="TextBox 52">
            <a:extLst>
              <a:ext uri="{FF2B5EF4-FFF2-40B4-BE49-F238E27FC236}">
                <a16:creationId xmlns:a16="http://schemas.microsoft.com/office/drawing/2014/main" id="{A2BFCF36-7406-4CE6-9B31-E13BD8589379}"/>
              </a:ext>
            </a:extLst>
          </p:cNvPr>
          <p:cNvSpPr txBox="1"/>
          <p:nvPr/>
        </p:nvSpPr>
        <p:spPr>
          <a:xfrm>
            <a:off x="1717476" y="3370893"/>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54" name="TextBox 53">
            <a:extLst>
              <a:ext uri="{FF2B5EF4-FFF2-40B4-BE49-F238E27FC236}">
                <a16:creationId xmlns:a16="http://schemas.microsoft.com/office/drawing/2014/main" id="{79F904FC-0628-46C7-A0E1-B4BE341D70F7}"/>
              </a:ext>
            </a:extLst>
          </p:cNvPr>
          <p:cNvSpPr txBox="1"/>
          <p:nvPr/>
        </p:nvSpPr>
        <p:spPr>
          <a:xfrm>
            <a:off x="1703819" y="1663755"/>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
        <p:nvSpPr>
          <p:cNvPr id="58" name="TextBox 57">
            <a:extLst>
              <a:ext uri="{FF2B5EF4-FFF2-40B4-BE49-F238E27FC236}">
                <a16:creationId xmlns:a16="http://schemas.microsoft.com/office/drawing/2014/main" id="{EF239C35-C144-491F-AEA8-CD145B46436E}"/>
              </a:ext>
            </a:extLst>
          </p:cNvPr>
          <p:cNvSpPr txBox="1"/>
          <p:nvPr/>
        </p:nvSpPr>
        <p:spPr>
          <a:xfrm>
            <a:off x="2225293" y="5565172"/>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400" kern="0" dirty="0">
                <a:solidFill>
                  <a:srgbClr val="002060"/>
                </a:solidFill>
                <a:latin typeface="Century Gothic" panose="020B0502020202020204" pitchFamily="34" charset="0"/>
                <a:cs typeface="Arial"/>
                <a:sym typeface="Arial"/>
              </a:rPr>
              <a:t>easy, easily</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59" name="TextBox 58">
            <a:extLst>
              <a:ext uri="{FF2B5EF4-FFF2-40B4-BE49-F238E27FC236}">
                <a16:creationId xmlns:a16="http://schemas.microsoft.com/office/drawing/2014/main" id="{5EAB8AEE-2EFB-4FCD-B290-9EBB073016C9}"/>
              </a:ext>
            </a:extLst>
          </p:cNvPr>
          <p:cNvSpPr txBox="1"/>
          <p:nvPr/>
        </p:nvSpPr>
        <p:spPr>
          <a:xfrm>
            <a:off x="4670324" y="5587276"/>
            <a:ext cx="241466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400" kern="0" dirty="0">
                <a:solidFill>
                  <a:srgbClr val="002060"/>
                </a:solidFill>
                <a:latin typeface="Century Gothic" panose="020B0502020202020204" pitchFamily="34" charset="0"/>
                <a:cs typeface="Arial"/>
                <a:sym typeface="Arial"/>
              </a:rPr>
              <a:t>good, well</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60" name="TextBox 59">
            <a:extLst>
              <a:ext uri="{FF2B5EF4-FFF2-40B4-BE49-F238E27FC236}">
                <a16:creationId xmlns:a16="http://schemas.microsoft.com/office/drawing/2014/main" id="{D18B8898-B477-43E3-BE8C-9D0576976DA9}"/>
              </a:ext>
            </a:extLst>
          </p:cNvPr>
          <p:cNvSpPr txBox="1"/>
          <p:nvPr/>
        </p:nvSpPr>
        <p:spPr>
          <a:xfrm>
            <a:off x="7622049" y="5604234"/>
            <a:ext cx="248907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difficult</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61" name="TextBox 60">
            <a:extLst>
              <a:ext uri="{FF2B5EF4-FFF2-40B4-BE49-F238E27FC236}">
                <a16:creationId xmlns:a16="http://schemas.microsoft.com/office/drawing/2014/main" id="{6A8195D3-7F81-44C0-B3C4-7AA5F73FDFE2}"/>
              </a:ext>
            </a:extLst>
          </p:cNvPr>
          <p:cNvSpPr txBox="1"/>
          <p:nvPr/>
        </p:nvSpPr>
        <p:spPr>
          <a:xfrm>
            <a:off x="2232295" y="4728420"/>
            <a:ext cx="250419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noProof="0" dirty="0">
                <a:solidFill>
                  <a:srgbClr val="002060"/>
                </a:solidFill>
                <a:latin typeface="Century Gothic" panose="020B0502020202020204" pitchFamily="34" charset="0"/>
                <a:cs typeface="Arial"/>
                <a:sym typeface="Arial"/>
              </a:rPr>
              <a:t>(the) idea</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62" name="TextBox 61">
            <a:extLst>
              <a:ext uri="{FF2B5EF4-FFF2-40B4-BE49-F238E27FC236}">
                <a16:creationId xmlns:a16="http://schemas.microsoft.com/office/drawing/2014/main" id="{E34A5B3A-1E1D-4D72-9D2C-CEF166467DEF}"/>
              </a:ext>
            </a:extLst>
          </p:cNvPr>
          <p:cNvSpPr txBox="1"/>
          <p:nvPr/>
        </p:nvSpPr>
        <p:spPr>
          <a:xfrm>
            <a:off x="4569325" y="4713542"/>
            <a:ext cx="317680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(the) prize</a:t>
            </a:r>
          </a:p>
        </p:txBody>
      </p:sp>
      <p:sp>
        <p:nvSpPr>
          <p:cNvPr id="63" name="TextBox 62">
            <a:extLst>
              <a:ext uri="{FF2B5EF4-FFF2-40B4-BE49-F238E27FC236}">
                <a16:creationId xmlns:a16="http://schemas.microsoft.com/office/drawing/2014/main" id="{4288424B-C932-4547-A012-B49F40F7D00B}"/>
              </a:ext>
            </a:extLst>
          </p:cNvPr>
          <p:cNvSpPr txBox="1"/>
          <p:nvPr/>
        </p:nvSpPr>
        <p:spPr>
          <a:xfrm>
            <a:off x="7612543" y="4723903"/>
            <a:ext cx="272236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(the) problem</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64" name="TextBox 63">
            <a:extLst>
              <a:ext uri="{FF2B5EF4-FFF2-40B4-BE49-F238E27FC236}">
                <a16:creationId xmlns:a16="http://schemas.microsoft.com/office/drawing/2014/main" id="{24EF90E7-D847-4795-BDB5-8402724F776D}"/>
              </a:ext>
            </a:extLst>
          </p:cNvPr>
          <p:cNvSpPr txBox="1"/>
          <p:nvPr/>
        </p:nvSpPr>
        <p:spPr>
          <a:xfrm>
            <a:off x="2168864" y="3900873"/>
            <a:ext cx="263105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(the) sandwich</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65" name="TextBox 64">
            <a:extLst>
              <a:ext uri="{FF2B5EF4-FFF2-40B4-BE49-F238E27FC236}">
                <a16:creationId xmlns:a16="http://schemas.microsoft.com/office/drawing/2014/main" id="{14BEB3B8-B887-4DEB-A486-6CD05DC01D9A}"/>
              </a:ext>
            </a:extLst>
          </p:cNvPr>
          <p:cNvSpPr txBox="1"/>
          <p:nvPr/>
        </p:nvSpPr>
        <p:spPr>
          <a:xfrm>
            <a:off x="4641314" y="3855381"/>
            <a:ext cx="231551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(the) jacket</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66" name="TextBox 65">
            <a:extLst>
              <a:ext uri="{FF2B5EF4-FFF2-40B4-BE49-F238E27FC236}">
                <a16:creationId xmlns:a16="http://schemas.microsoft.com/office/drawing/2014/main" id="{9A77445A-237C-48F8-B46C-8170B7D37559}"/>
              </a:ext>
            </a:extLst>
          </p:cNvPr>
          <p:cNvSpPr txBox="1"/>
          <p:nvPr/>
        </p:nvSpPr>
        <p:spPr>
          <a:xfrm>
            <a:off x="7730979" y="3847924"/>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(the) ball</a:t>
            </a:r>
          </a:p>
        </p:txBody>
      </p:sp>
      <p:sp>
        <p:nvSpPr>
          <p:cNvPr id="67" name="TextBox 66">
            <a:extLst>
              <a:ext uri="{FF2B5EF4-FFF2-40B4-BE49-F238E27FC236}">
                <a16:creationId xmlns:a16="http://schemas.microsoft.com/office/drawing/2014/main" id="{2A9D9F22-C351-4596-BB7D-87AE8D30A74E}"/>
              </a:ext>
            </a:extLst>
          </p:cNvPr>
          <p:cNvSpPr txBox="1"/>
          <p:nvPr/>
        </p:nvSpPr>
        <p:spPr>
          <a:xfrm>
            <a:off x="2168864" y="3007620"/>
            <a:ext cx="247245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(the) watch,</a:t>
            </a:r>
            <a:r>
              <a:rPr kumimoji="0" lang="en-US" sz="2000" b="0" i="0" u="none" strike="noStrike" kern="0" cap="none" spc="0" normalizeH="0" noProof="0" dirty="0">
                <a:ln>
                  <a:noFill/>
                </a:ln>
                <a:solidFill>
                  <a:srgbClr val="002060"/>
                </a:solidFill>
                <a:effectLst/>
                <a:uLnTx/>
                <a:uFillTx/>
                <a:latin typeface="Century Gothic" panose="020B0502020202020204" pitchFamily="34" charset="0"/>
                <a:ea typeface="+mn-ea"/>
                <a:cs typeface="Arial"/>
                <a:sym typeface="Arial"/>
              </a:rPr>
              <a:t> clock</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68" name="TextBox 67">
            <a:extLst>
              <a:ext uri="{FF2B5EF4-FFF2-40B4-BE49-F238E27FC236}">
                <a16:creationId xmlns:a16="http://schemas.microsoft.com/office/drawing/2014/main" id="{171C234B-E1D8-4BA7-9BB6-CEE92AB173E3}"/>
              </a:ext>
            </a:extLst>
          </p:cNvPr>
          <p:cNvSpPr txBox="1"/>
          <p:nvPr/>
        </p:nvSpPr>
        <p:spPr>
          <a:xfrm>
            <a:off x="4641315" y="2982404"/>
            <a:ext cx="244367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(the) sheet</a:t>
            </a:r>
          </a:p>
        </p:txBody>
      </p:sp>
      <p:sp>
        <p:nvSpPr>
          <p:cNvPr id="69" name="TextBox 68">
            <a:extLst>
              <a:ext uri="{FF2B5EF4-FFF2-40B4-BE49-F238E27FC236}">
                <a16:creationId xmlns:a16="http://schemas.microsoft.com/office/drawing/2014/main" id="{5C29C5FA-AFAC-4818-90A1-7B59F3E335C7}"/>
              </a:ext>
            </a:extLst>
          </p:cNvPr>
          <p:cNvSpPr txBox="1"/>
          <p:nvPr/>
        </p:nvSpPr>
        <p:spPr>
          <a:xfrm>
            <a:off x="7622049" y="3011041"/>
            <a:ext cx="248907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(the) apple</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70" name="TextBox 69">
            <a:extLst>
              <a:ext uri="{FF2B5EF4-FFF2-40B4-BE49-F238E27FC236}">
                <a16:creationId xmlns:a16="http://schemas.microsoft.com/office/drawing/2014/main" id="{3BD33182-986E-45CA-86E6-40DC81B590C8}"/>
              </a:ext>
            </a:extLst>
          </p:cNvPr>
          <p:cNvSpPr txBox="1"/>
          <p:nvPr/>
        </p:nvSpPr>
        <p:spPr>
          <a:xfrm>
            <a:off x="2234963" y="2123406"/>
            <a:ext cx="225389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(the) </a:t>
            </a:r>
            <a:r>
              <a:rPr kumimoji="0" lang="en-US"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colour</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71" name="TextBox 70">
            <a:extLst>
              <a:ext uri="{FF2B5EF4-FFF2-40B4-BE49-F238E27FC236}">
                <a16:creationId xmlns:a16="http://schemas.microsoft.com/office/drawing/2014/main" id="{D4662F6F-BB7A-440E-99DB-3FEB806B34CB}"/>
              </a:ext>
            </a:extLst>
          </p:cNvPr>
          <p:cNvSpPr txBox="1"/>
          <p:nvPr/>
        </p:nvSpPr>
        <p:spPr>
          <a:xfrm>
            <a:off x="4669056" y="2124243"/>
            <a:ext cx="228776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green</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72" name="TextBox 71">
            <a:extLst>
              <a:ext uri="{FF2B5EF4-FFF2-40B4-BE49-F238E27FC236}">
                <a16:creationId xmlns:a16="http://schemas.microsoft.com/office/drawing/2014/main" id="{80DD82C3-D3C7-45A3-B5A4-90223E7359A7}"/>
              </a:ext>
            </a:extLst>
          </p:cNvPr>
          <p:cNvSpPr txBox="1"/>
          <p:nvPr/>
        </p:nvSpPr>
        <p:spPr>
          <a:xfrm>
            <a:off x="7683701" y="2135062"/>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(the) place</a:t>
            </a:r>
          </a:p>
        </p:txBody>
      </p:sp>
      <p:sp>
        <p:nvSpPr>
          <p:cNvPr id="73" name="TextBox 72">
            <a:extLst>
              <a:ext uri="{FF2B5EF4-FFF2-40B4-BE49-F238E27FC236}">
                <a16:creationId xmlns:a16="http://schemas.microsoft.com/office/drawing/2014/main" id="{40541C7D-B0CC-4C45-9347-2F6A8921779D}"/>
              </a:ext>
            </a:extLst>
          </p:cNvPr>
          <p:cNvSpPr txBox="1"/>
          <p:nvPr/>
        </p:nvSpPr>
        <p:spPr>
          <a:xfrm>
            <a:off x="2192726" y="1261973"/>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black</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74" name="TextBox 73">
            <a:extLst>
              <a:ext uri="{FF2B5EF4-FFF2-40B4-BE49-F238E27FC236}">
                <a16:creationId xmlns:a16="http://schemas.microsoft.com/office/drawing/2014/main" id="{85556096-252E-4BFA-8C9B-3147737202F6}"/>
              </a:ext>
            </a:extLst>
          </p:cNvPr>
          <p:cNvSpPr txBox="1"/>
          <p:nvPr/>
        </p:nvSpPr>
        <p:spPr>
          <a:xfrm>
            <a:off x="4669056" y="1293147"/>
            <a:ext cx="216684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(the) thing</a:t>
            </a:r>
          </a:p>
        </p:txBody>
      </p:sp>
      <p:sp>
        <p:nvSpPr>
          <p:cNvPr id="75" name="TextBox 74">
            <a:extLst>
              <a:ext uri="{FF2B5EF4-FFF2-40B4-BE49-F238E27FC236}">
                <a16:creationId xmlns:a16="http://schemas.microsoft.com/office/drawing/2014/main" id="{B56FCEEC-BBC0-447D-8197-5467071F582A}"/>
              </a:ext>
            </a:extLst>
          </p:cNvPr>
          <p:cNvSpPr txBox="1"/>
          <p:nvPr/>
        </p:nvSpPr>
        <p:spPr>
          <a:xfrm>
            <a:off x="7641632" y="1278631"/>
            <a:ext cx="287348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white</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Tree>
    <p:extLst>
      <p:ext uri="{BB962C8B-B14F-4D97-AF65-F5344CB8AC3E}">
        <p14:creationId xmlns:p14="http://schemas.microsoft.com/office/powerpoint/2010/main" val="1212489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6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6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70"/>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71"/>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72"/>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73"/>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74"/>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p:bldP spid="59" grpId="0"/>
      <p:bldP spid="60" grpId="0"/>
      <p:bldP spid="61" grpId="0"/>
      <p:bldP spid="62" grpId="0"/>
      <p:bldP spid="63" grpId="0"/>
      <p:bldP spid="64" grpId="0"/>
      <p:bldP spid="65" grpId="0"/>
      <p:bldP spid="66" grpId="0"/>
      <p:bldP spid="67" grpId="0"/>
      <p:bldP spid="68" grpId="0"/>
      <p:bldP spid="69" grpId="0"/>
      <p:bldP spid="70" grpId="0"/>
      <p:bldP spid="71" grpId="0"/>
      <p:bldP spid="72" grpId="0"/>
      <p:bldP spid="73" grpId="0"/>
      <p:bldP spid="74" grpId="0"/>
      <p:bldP spid="75" grpId="0"/>
    </p:bldLst>
  </p:timing>
</p:sld>
</file>

<file path=ppt/theme/theme1.xml><?xml version="1.0" encoding="utf-8"?>
<a:theme xmlns:a="http://schemas.openxmlformats.org/drawingml/2006/main" name="1_Office Theme">
  <a:themeElements>
    <a:clrScheme name="Office Theme">
      <a:dk1>
        <a:srgbClr val="000000"/>
      </a:dk1>
      <a:lt1>
        <a:srgbClr val="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Custom 2">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Office Theme">
  <a:themeElements>
    <a:clrScheme name="Office Theme">
      <a:dk1>
        <a:srgbClr val="000000"/>
      </a:dk1>
      <a:lt1>
        <a:srgbClr val="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2003</Words>
  <Application>Microsoft Office PowerPoint</Application>
  <PresentationFormat>Widescreen</PresentationFormat>
  <Paragraphs>423</Paragraphs>
  <Slides>17</Slides>
  <Notes>17</Notes>
  <HiddenSlides>0</HiddenSlides>
  <MMClips>0</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17</vt:i4>
      </vt:variant>
    </vt:vector>
  </HeadingPairs>
  <TitlesOfParts>
    <vt:vector size="27" baseType="lpstr">
      <vt:lpstr>Arial</vt:lpstr>
      <vt:lpstr>Calibri</vt:lpstr>
      <vt:lpstr>Century Gothic</vt:lpstr>
      <vt:lpstr>Modern Love</vt:lpstr>
      <vt:lpstr>Segoe Print</vt:lpstr>
      <vt:lpstr>Symbol</vt:lpstr>
      <vt:lpstr>Wingdings</vt:lpstr>
      <vt:lpstr>1_Office Theme</vt:lpstr>
      <vt:lpstr>2_Office Theme</vt:lpstr>
      <vt:lpstr>3_Office Theme</vt:lpstr>
      <vt:lpstr>Describing me and others </vt:lpstr>
      <vt:lpstr>aussprechen</vt:lpstr>
      <vt:lpstr>aussprechen</vt:lpstr>
      <vt:lpstr>aussprechen</vt:lpstr>
      <vt:lpstr>aussprechen</vt:lpstr>
      <vt:lpstr>aussprechen</vt:lpstr>
      <vt:lpstr>aussprechen</vt:lpstr>
      <vt:lpstr>Follow up 2 </vt:lpstr>
      <vt:lpstr>Follow up 3: </vt:lpstr>
      <vt:lpstr>Follow up 3: </vt:lpstr>
      <vt:lpstr>Follow up 4</vt:lpstr>
      <vt:lpstr>Follow up 5</vt:lpstr>
      <vt:lpstr>PowerPoint Presentation</vt:lpstr>
      <vt:lpstr>Follow up 5: </vt:lpstr>
      <vt:lpstr>Follow up 5: </vt:lpstr>
      <vt:lpstr>Follow up 4 Handout</vt:lpstr>
      <vt:lpstr>Follow up 4 Handout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Rachel Hawkes</dc:creator>
  <cp:lastModifiedBy>Charlotte Moss</cp:lastModifiedBy>
  <cp:revision>49</cp:revision>
  <dcterms:created xsi:type="dcterms:W3CDTF">2021-06-12T06:20:35Z</dcterms:created>
  <dcterms:modified xsi:type="dcterms:W3CDTF">2023-07-17T13:35:30Z</dcterms:modified>
</cp:coreProperties>
</file>